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Lst>
  <p:sldSz cy="5143500" cx="9144000"/>
  <p:notesSz cx="6858000" cy="9144000"/>
  <p:embeddedFontLs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Poppins"/>
      <p:regular r:id="rId66"/>
      <p:bold r:id="rId67"/>
      <p:italic r:id="rId68"/>
      <p:boldItalic r:id="rId69"/>
    </p:embeddedFont>
    <p:embeddedFont>
      <p:font typeface="Poppins Light"/>
      <p:regular r:id="rId70"/>
      <p:bold r:id="rId71"/>
      <p:italic r:id="rId72"/>
      <p:boldItalic r:id="rId73"/>
    </p:embeddedFont>
    <p:embeddedFont>
      <p:font typeface="Elsie Black"/>
      <p:bold r:id="rId74"/>
    </p:embeddedFont>
    <p:embeddedFont>
      <p:font typeface="Proxima Nova Semibold"/>
      <p:regular r:id="rId75"/>
      <p:bold r:id="rId76"/>
      <p:boldItalic r:id="rId7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5BF99C7-AEA9-44EF-B918-4DDF98D55E91}">
  <a:tblStyle styleId="{05BF99C7-AEA9-44EF-B918-4DDF98D55E9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oppinsLight-boldItalic.fntdata"/><Relationship Id="rId72" Type="http://schemas.openxmlformats.org/officeDocument/2006/relationships/font" Target="fonts/PoppinsLight-italic.fntdata"/><Relationship Id="rId31" Type="http://schemas.openxmlformats.org/officeDocument/2006/relationships/slide" Target="slides/slide25.xml"/><Relationship Id="rId75" Type="http://schemas.openxmlformats.org/officeDocument/2006/relationships/font" Target="fonts/ProximaNovaSemibold-regular.fntdata"/><Relationship Id="rId30" Type="http://schemas.openxmlformats.org/officeDocument/2006/relationships/slide" Target="slides/slide24.xml"/><Relationship Id="rId74" Type="http://schemas.openxmlformats.org/officeDocument/2006/relationships/font" Target="fonts/ElsieBlack-bold.fntdata"/><Relationship Id="rId33" Type="http://schemas.openxmlformats.org/officeDocument/2006/relationships/slide" Target="slides/slide27.xml"/><Relationship Id="rId77" Type="http://schemas.openxmlformats.org/officeDocument/2006/relationships/font" Target="fonts/ProximaNovaSemibold-boldItalic.fntdata"/><Relationship Id="rId32" Type="http://schemas.openxmlformats.org/officeDocument/2006/relationships/slide" Target="slides/slide26.xml"/><Relationship Id="rId76" Type="http://schemas.openxmlformats.org/officeDocument/2006/relationships/font" Target="fonts/ProximaNovaSemibold-bold.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oppinsLight-bold.fntdata"/><Relationship Id="rId70" Type="http://schemas.openxmlformats.org/officeDocument/2006/relationships/font" Target="fonts/PoppinsLight-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4.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6.xml"/><Relationship Id="rId66" Type="http://schemas.openxmlformats.org/officeDocument/2006/relationships/font" Target="fonts/Poppins-regular.fntdata"/><Relationship Id="rId21" Type="http://schemas.openxmlformats.org/officeDocument/2006/relationships/slide" Target="slides/slide15.xml"/><Relationship Id="rId65" Type="http://schemas.openxmlformats.org/officeDocument/2006/relationships/font" Target="fonts/AmaticSC-bold.fntdata"/><Relationship Id="rId24" Type="http://schemas.openxmlformats.org/officeDocument/2006/relationships/slide" Target="slides/slide18.xml"/><Relationship Id="rId68" Type="http://schemas.openxmlformats.org/officeDocument/2006/relationships/font" Target="fonts/Poppins-italic.fntdata"/><Relationship Id="rId23" Type="http://schemas.openxmlformats.org/officeDocument/2006/relationships/slide" Target="slides/slide17.xml"/><Relationship Id="rId67" Type="http://schemas.openxmlformats.org/officeDocument/2006/relationships/font" Target="fonts/Poppins-bold.fntdata"/><Relationship Id="rId60" Type="http://schemas.openxmlformats.org/officeDocument/2006/relationships/font" Target="fonts/RobotoMedium-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oppins-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bold.fntdata"/><Relationship Id="rId12" Type="http://schemas.openxmlformats.org/officeDocument/2006/relationships/slide" Target="slides/slide6.xml"/><Relationship Id="rId56" Type="http://schemas.openxmlformats.org/officeDocument/2006/relationships/font" Target="fonts/ProximaNova-regular.fntdata"/><Relationship Id="rId15" Type="http://schemas.openxmlformats.org/officeDocument/2006/relationships/slide" Target="slides/slide9.xml"/><Relationship Id="rId59" Type="http://schemas.openxmlformats.org/officeDocument/2006/relationships/font" Target="fonts/ProximaNova-boldItalic.fntdata"/><Relationship Id="rId14" Type="http://schemas.openxmlformats.org/officeDocument/2006/relationships/slide" Target="slides/slide8.xml"/><Relationship Id="rId58" Type="http://schemas.openxmlformats.org/officeDocument/2006/relationships/font" Target="fonts/ProximaNova-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 name="Shape 169"/>
        <p:cNvGrpSpPr/>
        <p:nvPr/>
      </p:nvGrpSpPr>
      <p:grpSpPr>
        <a:xfrm>
          <a:off x="0" y="0"/>
          <a:ext cx="0" cy="0"/>
          <a:chOff x="0" y="0"/>
          <a:chExt cx="0" cy="0"/>
        </a:xfrm>
      </p:grpSpPr>
      <p:sp>
        <p:nvSpPr>
          <p:cNvPr id="170" name="Google Shape;17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71" name="Google Shape;17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 name="Shape 244"/>
        <p:cNvGrpSpPr/>
        <p:nvPr/>
      </p:nvGrpSpPr>
      <p:grpSpPr>
        <a:xfrm>
          <a:off x="0" y="0"/>
          <a:ext cx="0" cy="0"/>
          <a:chOff x="0" y="0"/>
          <a:chExt cx="0" cy="0"/>
        </a:xfrm>
      </p:grpSpPr>
      <p:sp>
        <p:nvSpPr>
          <p:cNvPr id="245" name="Google Shape;245;g640a88eb68_0_7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 name="Google Shape;246;g640a88eb68_0_7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 name="Shape 251"/>
        <p:cNvGrpSpPr/>
        <p:nvPr/>
      </p:nvGrpSpPr>
      <p:grpSpPr>
        <a:xfrm>
          <a:off x="0" y="0"/>
          <a:ext cx="0" cy="0"/>
          <a:chOff x="0" y="0"/>
          <a:chExt cx="0" cy="0"/>
        </a:xfrm>
      </p:grpSpPr>
      <p:sp>
        <p:nvSpPr>
          <p:cNvPr id="252" name="Google Shape;252;g6347edc7b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 name="Google Shape;253;g6347edc7b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 name="Shape 278"/>
        <p:cNvGrpSpPr/>
        <p:nvPr/>
      </p:nvGrpSpPr>
      <p:grpSpPr>
        <a:xfrm>
          <a:off x="0" y="0"/>
          <a:ext cx="0" cy="0"/>
          <a:chOff x="0" y="0"/>
          <a:chExt cx="0" cy="0"/>
        </a:xfrm>
      </p:grpSpPr>
      <p:sp>
        <p:nvSpPr>
          <p:cNvPr id="279" name="Google Shape;279;g63cb77a5a5_0_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 name="Google Shape;280;g63cb77a5a5_0_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63f34d78c8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63f34d78c8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 name="Shape 333"/>
        <p:cNvGrpSpPr/>
        <p:nvPr/>
      </p:nvGrpSpPr>
      <p:grpSpPr>
        <a:xfrm>
          <a:off x="0" y="0"/>
          <a:ext cx="0" cy="0"/>
          <a:chOff x="0" y="0"/>
          <a:chExt cx="0" cy="0"/>
        </a:xfrm>
      </p:grpSpPr>
      <p:sp>
        <p:nvSpPr>
          <p:cNvPr id="334" name="Google Shape;334;g63cb77a5a5_0_4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 name="Google Shape;335;g63cb77a5a5_0_4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 name="Shape 431"/>
        <p:cNvGrpSpPr/>
        <p:nvPr/>
      </p:nvGrpSpPr>
      <p:grpSpPr>
        <a:xfrm>
          <a:off x="0" y="0"/>
          <a:ext cx="0" cy="0"/>
          <a:chOff x="0" y="0"/>
          <a:chExt cx="0" cy="0"/>
        </a:xfrm>
      </p:grpSpPr>
      <p:sp>
        <p:nvSpPr>
          <p:cNvPr id="432" name="Google Shape;432;g63cb77a5a5_0_6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 name="Google Shape;433;g63cb77a5a5_0_6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 name="Shape 507"/>
        <p:cNvGrpSpPr/>
        <p:nvPr/>
      </p:nvGrpSpPr>
      <p:grpSpPr>
        <a:xfrm>
          <a:off x="0" y="0"/>
          <a:ext cx="0" cy="0"/>
          <a:chOff x="0" y="0"/>
          <a:chExt cx="0" cy="0"/>
        </a:xfrm>
      </p:grpSpPr>
      <p:sp>
        <p:nvSpPr>
          <p:cNvPr id="508" name="Google Shape;508;g63e93c77f6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 name="Google Shape;509;g63e93c77f6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 name="Shape 531"/>
        <p:cNvGrpSpPr/>
        <p:nvPr/>
      </p:nvGrpSpPr>
      <p:grpSpPr>
        <a:xfrm>
          <a:off x="0" y="0"/>
          <a:ext cx="0" cy="0"/>
          <a:chOff x="0" y="0"/>
          <a:chExt cx="0" cy="0"/>
        </a:xfrm>
      </p:grpSpPr>
      <p:sp>
        <p:nvSpPr>
          <p:cNvPr id="532" name="Google Shape;532;g63e93c77f6_0_2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 name="Google Shape;533;g63e93c77f6_0_2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63f34d78c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 name="Google Shape;577;g63f34d78c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 name="Shape 684"/>
        <p:cNvGrpSpPr/>
        <p:nvPr/>
      </p:nvGrpSpPr>
      <p:grpSpPr>
        <a:xfrm>
          <a:off x="0" y="0"/>
          <a:ext cx="0" cy="0"/>
          <a:chOff x="0" y="0"/>
          <a:chExt cx="0" cy="0"/>
        </a:xfrm>
      </p:grpSpPr>
      <p:sp>
        <p:nvSpPr>
          <p:cNvPr id="685" name="Google Shape;685;g63e9449fcc_0_16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 name="Google Shape;686;g63e9449fcc_0_16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 name="Shape 743"/>
        <p:cNvGrpSpPr/>
        <p:nvPr/>
      </p:nvGrpSpPr>
      <p:grpSpPr>
        <a:xfrm>
          <a:off x="0" y="0"/>
          <a:ext cx="0" cy="0"/>
          <a:chOff x="0" y="0"/>
          <a:chExt cx="0" cy="0"/>
        </a:xfrm>
      </p:grpSpPr>
      <p:sp>
        <p:nvSpPr>
          <p:cNvPr id="744" name="Google Shape;744;g63e9449fc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 name="Google Shape;745;g63e9449fc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 name="Shape 748"/>
        <p:cNvGrpSpPr/>
        <p:nvPr/>
      </p:nvGrpSpPr>
      <p:grpSpPr>
        <a:xfrm>
          <a:off x="0" y="0"/>
          <a:ext cx="0" cy="0"/>
          <a:chOff x="0" y="0"/>
          <a:chExt cx="0" cy="0"/>
        </a:xfrm>
      </p:grpSpPr>
      <p:sp>
        <p:nvSpPr>
          <p:cNvPr id="749" name="Google Shape;749;g63e9449fcc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 name="Google Shape;750;g63e9449fcc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63e9449fcc_0_16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63e9449fcc_0_16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 name="Shape 771"/>
        <p:cNvGrpSpPr/>
        <p:nvPr/>
      </p:nvGrpSpPr>
      <p:grpSpPr>
        <a:xfrm>
          <a:off x="0" y="0"/>
          <a:ext cx="0" cy="0"/>
          <a:chOff x="0" y="0"/>
          <a:chExt cx="0" cy="0"/>
        </a:xfrm>
      </p:grpSpPr>
      <p:sp>
        <p:nvSpPr>
          <p:cNvPr id="772" name="Google Shape;772;g63e9449fcc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3" name="Google Shape;773;g63e9449fcc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g63e9449fcc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 name="Google Shape;865;g63e9449fcc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 name="Shape 876"/>
        <p:cNvGrpSpPr/>
        <p:nvPr/>
      </p:nvGrpSpPr>
      <p:grpSpPr>
        <a:xfrm>
          <a:off x="0" y="0"/>
          <a:ext cx="0" cy="0"/>
          <a:chOff x="0" y="0"/>
          <a:chExt cx="0" cy="0"/>
        </a:xfrm>
      </p:grpSpPr>
      <p:sp>
        <p:nvSpPr>
          <p:cNvPr id="877" name="Google Shape;877;g63e9449fcc_0_16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 name="Google Shape;878;g63e9449fcc_0_16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 name="Shape 900"/>
        <p:cNvGrpSpPr/>
        <p:nvPr/>
      </p:nvGrpSpPr>
      <p:grpSpPr>
        <a:xfrm>
          <a:off x="0" y="0"/>
          <a:ext cx="0" cy="0"/>
          <a:chOff x="0" y="0"/>
          <a:chExt cx="0" cy="0"/>
        </a:xfrm>
      </p:grpSpPr>
      <p:sp>
        <p:nvSpPr>
          <p:cNvPr id="901" name="Google Shape;901;g63e9449fcc_0_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 name="Google Shape;902;g63e9449fcc_0_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g63e9449fcc_0_15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 name="Google Shape;948;g63e9449fcc_0_15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 name="Shape 995"/>
        <p:cNvGrpSpPr/>
        <p:nvPr/>
      </p:nvGrpSpPr>
      <p:grpSpPr>
        <a:xfrm>
          <a:off x="0" y="0"/>
          <a:ext cx="0" cy="0"/>
          <a:chOff x="0" y="0"/>
          <a:chExt cx="0" cy="0"/>
        </a:xfrm>
      </p:grpSpPr>
      <p:sp>
        <p:nvSpPr>
          <p:cNvPr id="996" name="Google Shape;996;g63e9449fcc_0_15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 name="Google Shape;997;g63e9449fcc_0_15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 name="Shape 1074"/>
        <p:cNvGrpSpPr/>
        <p:nvPr/>
      </p:nvGrpSpPr>
      <p:grpSpPr>
        <a:xfrm>
          <a:off x="0" y="0"/>
          <a:ext cx="0" cy="0"/>
          <a:chOff x="0" y="0"/>
          <a:chExt cx="0" cy="0"/>
        </a:xfrm>
      </p:grpSpPr>
      <p:sp>
        <p:nvSpPr>
          <p:cNvPr id="1075" name="Google Shape;1075;g63e9449fcc_0_15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 name="Google Shape;1076;g63e9449fcc_0_15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 name="Shape 1101"/>
        <p:cNvGrpSpPr/>
        <p:nvPr/>
      </p:nvGrpSpPr>
      <p:grpSpPr>
        <a:xfrm>
          <a:off x="0" y="0"/>
          <a:ext cx="0" cy="0"/>
          <a:chOff x="0" y="0"/>
          <a:chExt cx="0" cy="0"/>
        </a:xfrm>
      </p:grpSpPr>
      <p:sp>
        <p:nvSpPr>
          <p:cNvPr id="1102" name="Google Shape;1102;g63e9449fcc_0_15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 name="Google Shape;1103;g63e9449fcc_0_15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 name="Shape 1182"/>
        <p:cNvGrpSpPr/>
        <p:nvPr/>
      </p:nvGrpSpPr>
      <p:grpSpPr>
        <a:xfrm>
          <a:off x="0" y="0"/>
          <a:ext cx="0" cy="0"/>
          <a:chOff x="0" y="0"/>
          <a:chExt cx="0" cy="0"/>
        </a:xfrm>
      </p:grpSpPr>
      <p:sp>
        <p:nvSpPr>
          <p:cNvPr id="1183" name="Google Shape;1183;g63e9449fcc_0_156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4" name="Google Shape;1184;g63e9449fcc_0_156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 name="Shape 1206"/>
        <p:cNvGrpSpPr/>
        <p:nvPr/>
      </p:nvGrpSpPr>
      <p:grpSpPr>
        <a:xfrm>
          <a:off x="0" y="0"/>
          <a:ext cx="0" cy="0"/>
          <a:chOff x="0" y="0"/>
          <a:chExt cx="0" cy="0"/>
        </a:xfrm>
      </p:grpSpPr>
      <p:sp>
        <p:nvSpPr>
          <p:cNvPr id="1207" name="Google Shape;1207;g63e9449fcc_0_15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8" name="Google Shape;1208;g63e9449fcc_0_15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 name="Shape 1290"/>
        <p:cNvGrpSpPr/>
        <p:nvPr/>
      </p:nvGrpSpPr>
      <p:grpSpPr>
        <a:xfrm>
          <a:off x="0" y="0"/>
          <a:ext cx="0" cy="0"/>
          <a:chOff x="0" y="0"/>
          <a:chExt cx="0" cy="0"/>
        </a:xfrm>
      </p:grpSpPr>
      <p:sp>
        <p:nvSpPr>
          <p:cNvPr id="1291" name="Google Shape;1291;g63e9449fcc_0_160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 name="Google Shape;1292;g63e9449fcc_0_160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9" name="Shape 1309"/>
        <p:cNvGrpSpPr/>
        <p:nvPr/>
      </p:nvGrpSpPr>
      <p:grpSpPr>
        <a:xfrm>
          <a:off x="0" y="0"/>
          <a:ext cx="0" cy="0"/>
          <a:chOff x="0" y="0"/>
          <a:chExt cx="0" cy="0"/>
        </a:xfrm>
      </p:grpSpPr>
      <p:sp>
        <p:nvSpPr>
          <p:cNvPr id="1310" name="Google Shape;1310;g63e9449fcc_0_16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1" name="Google Shape;1311;g63e9449fcc_0_16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1" name="Shape 1361"/>
        <p:cNvGrpSpPr/>
        <p:nvPr/>
      </p:nvGrpSpPr>
      <p:grpSpPr>
        <a:xfrm>
          <a:off x="0" y="0"/>
          <a:ext cx="0" cy="0"/>
          <a:chOff x="0" y="0"/>
          <a:chExt cx="0" cy="0"/>
        </a:xfrm>
      </p:grpSpPr>
      <p:sp>
        <p:nvSpPr>
          <p:cNvPr id="1362" name="Google Shape;1362;g63e9449fcc_0_15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3" name="Google Shape;1363;g63e9449fcc_0_15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1" name="Shape 1381"/>
        <p:cNvGrpSpPr/>
        <p:nvPr/>
      </p:nvGrpSpPr>
      <p:grpSpPr>
        <a:xfrm>
          <a:off x="0" y="0"/>
          <a:ext cx="0" cy="0"/>
          <a:chOff x="0" y="0"/>
          <a:chExt cx="0" cy="0"/>
        </a:xfrm>
      </p:grpSpPr>
      <p:sp>
        <p:nvSpPr>
          <p:cNvPr id="1382" name="Google Shape;1382;g63e9449fcc_0_15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3" name="Google Shape;1383;g63e9449fcc_0_15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 name="Shape 1410"/>
        <p:cNvGrpSpPr/>
        <p:nvPr/>
      </p:nvGrpSpPr>
      <p:grpSpPr>
        <a:xfrm>
          <a:off x="0" y="0"/>
          <a:ext cx="0" cy="0"/>
          <a:chOff x="0" y="0"/>
          <a:chExt cx="0" cy="0"/>
        </a:xfrm>
      </p:grpSpPr>
      <p:sp>
        <p:nvSpPr>
          <p:cNvPr id="1411" name="Google Shape;1411;g63f34d78c8_0_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2" name="Google Shape;1412;g63f34d78c8_0_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0" name="Shape 1420"/>
        <p:cNvGrpSpPr/>
        <p:nvPr/>
      </p:nvGrpSpPr>
      <p:grpSpPr>
        <a:xfrm>
          <a:off x="0" y="0"/>
          <a:ext cx="0" cy="0"/>
          <a:chOff x="0" y="0"/>
          <a:chExt cx="0" cy="0"/>
        </a:xfrm>
      </p:grpSpPr>
      <p:sp>
        <p:nvSpPr>
          <p:cNvPr id="1421" name="Google Shape;1421;g63e9449fcc_0_158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2" name="Google Shape;1422;g63e9449fcc_0_158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2" name="Shape 1512"/>
        <p:cNvGrpSpPr/>
        <p:nvPr/>
      </p:nvGrpSpPr>
      <p:grpSpPr>
        <a:xfrm>
          <a:off x="0" y="0"/>
          <a:ext cx="0" cy="0"/>
          <a:chOff x="0" y="0"/>
          <a:chExt cx="0" cy="0"/>
        </a:xfrm>
      </p:grpSpPr>
      <p:sp>
        <p:nvSpPr>
          <p:cNvPr id="1513" name="Google Shape;1513;g63f34d78c8_0_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4" name="Google Shape;1514;g63f34d78c8_0_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5" name="Shape 2015"/>
        <p:cNvGrpSpPr/>
        <p:nvPr/>
      </p:nvGrpSpPr>
      <p:grpSpPr>
        <a:xfrm>
          <a:off x="0" y="0"/>
          <a:ext cx="0" cy="0"/>
          <a:chOff x="0" y="0"/>
          <a:chExt cx="0" cy="0"/>
        </a:xfrm>
      </p:grpSpPr>
      <p:sp>
        <p:nvSpPr>
          <p:cNvPr id="2016" name="Google Shape;2016;g63f34d78c8_0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7" name="Google Shape;2017;g63f34d78c8_0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9" name="Shape 2329"/>
        <p:cNvGrpSpPr/>
        <p:nvPr/>
      </p:nvGrpSpPr>
      <p:grpSpPr>
        <a:xfrm>
          <a:off x="0" y="0"/>
          <a:ext cx="0" cy="0"/>
          <a:chOff x="0" y="0"/>
          <a:chExt cx="0" cy="0"/>
        </a:xfrm>
      </p:grpSpPr>
      <p:sp>
        <p:nvSpPr>
          <p:cNvPr id="2330" name="Google Shape;2330;g63f34d78c8_0_1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1" name="Google Shape;2331;g63f34d78c8_0_1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6" name="Shape 2336"/>
        <p:cNvGrpSpPr/>
        <p:nvPr/>
      </p:nvGrpSpPr>
      <p:grpSpPr>
        <a:xfrm>
          <a:off x="0" y="0"/>
          <a:ext cx="0" cy="0"/>
          <a:chOff x="0" y="0"/>
          <a:chExt cx="0" cy="0"/>
        </a:xfrm>
      </p:grpSpPr>
      <p:sp>
        <p:nvSpPr>
          <p:cNvPr id="2337" name="Google Shape;2337;g63e9449fcc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8" name="Google Shape;2338;g63e9449fcc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3" name="Shape 2343"/>
        <p:cNvGrpSpPr/>
        <p:nvPr/>
      </p:nvGrpSpPr>
      <p:grpSpPr>
        <a:xfrm>
          <a:off x="0" y="0"/>
          <a:ext cx="0" cy="0"/>
          <a:chOff x="0" y="0"/>
          <a:chExt cx="0" cy="0"/>
        </a:xfrm>
      </p:grpSpPr>
      <p:sp>
        <p:nvSpPr>
          <p:cNvPr id="2344" name="Google Shape;2344;g63e9449fcc_0_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5" name="Google Shape;2345;g63e9449fcc_0_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5" name="Shape 2365"/>
        <p:cNvGrpSpPr/>
        <p:nvPr/>
      </p:nvGrpSpPr>
      <p:grpSpPr>
        <a:xfrm>
          <a:off x="0" y="0"/>
          <a:ext cx="0" cy="0"/>
          <a:chOff x="0" y="0"/>
          <a:chExt cx="0" cy="0"/>
        </a:xfrm>
      </p:grpSpPr>
      <p:sp>
        <p:nvSpPr>
          <p:cNvPr id="2366" name="Google Shape;2366;g63e9449fcc_0_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7" name="Google Shape;2367;g63e9449fcc_0_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4" name="Shape 2704"/>
        <p:cNvGrpSpPr/>
        <p:nvPr/>
      </p:nvGrpSpPr>
      <p:grpSpPr>
        <a:xfrm>
          <a:off x="0" y="0"/>
          <a:ext cx="0" cy="0"/>
          <a:chOff x="0" y="0"/>
          <a:chExt cx="0" cy="0"/>
        </a:xfrm>
      </p:grpSpPr>
      <p:sp>
        <p:nvSpPr>
          <p:cNvPr id="2705" name="Google Shape;2705;g63e9449fcc_0_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6" name="Google Shape;2706;g63e9449fcc_0_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68" name="Shape 5268"/>
        <p:cNvGrpSpPr/>
        <p:nvPr/>
      </p:nvGrpSpPr>
      <p:grpSpPr>
        <a:xfrm>
          <a:off x="0" y="0"/>
          <a:ext cx="0" cy="0"/>
          <a:chOff x="0" y="0"/>
          <a:chExt cx="0" cy="0"/>
        </a:xfrm>
      </p:grpSpPr>
      <p:sp>
        <p:nvSpPr>
          <p:cNvPr id="5269" name="Google Shape;5269;g63e9449fcc_0_30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0" name="Google Shape;5270;g63e9449fcc_0_30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7" name="Shape 5687"/>
        <p:cNvGrpSpPr/>
        <p:nvPr/>
      </p:nvGrpSpPr>
      <p:grpSpPr>
        <a:xfrm>
          <a:off x="0" y="0"/>
          <a:ext cx="0" cy="0"/>
          <a:chOff x="0" y="0"/>
          <a:chExt cx="0" cy="0"/>
        </a:xfrm>
      </p:grpSpPr>
      <p:sp>
        <p:nvSpPr>
          <p:cNvPr id="5688" name="Google Shape;5688;g63e9449fcc_0_3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9" name="Google Shape;5689;g63e9449fcc_0_3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7" name="Shape 5857"/>
        <p:cNvGrpSpPr/>
        <p:nvPr/>
      </p:nvGrpSpPr>
      <p:grpSpPr>
        <a:xfrm>
          <a:off x="0" y="0"/>
          <a:ext cx="0" cy="0"/>
          <a:chOff x="0" y="0"/>
          <a:chExt cx="0" cy="0"/>
        </a:xfrm>
      </p:grpSpPr>
      <p:sp>
        <p:nvSpPr>
          <p:cNvPr id="5858" name="Google Shape;5858;g63e9449fcc_0_3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9" name="Google Shape;5859;g63e9449fcc_0_3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2" name="Shape 6262"/>
        <p:cNvGrpSpPr/>
        <p:nvPr/>
      </p:nvGrpSpPr>
      <p:grpSpPr>
        <a:xfrm>
          <a:off x="0" y="0"/>
          <a:ext cx="0" cy="0"/>
          <a:chOff x="0" y="0"/>
          <a:chExt cx="0" cy="0"/>
        </a:xfrm>
      </p:grpSpPr>
      <p:sp>
        <p:nvSpPr>
          <p:cNvPr id="6263" name="Google Shape;6263;g63e9449fcc_0_40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64" name="Google Shape;6264;g63e9449fcc_0_40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2" name="Shape 6642"/>
        <p:cNvGrpSpPr/>
        <p:nvPr/>
      </p:nvGrpSpPr>
      <p:grpSpPr>
        <a:xfrm>
          <a:off x="0" y="0"/>
          <a:ext cx="0" cy="0"/>
          <a:chOff x="0" y="0"/>
          <a:chExt cx="0" cy="0"/>
        </a:xfrm>
      </p:grpSpPr>
      <p:sp>
        <p:nvSpPr>
          <p:cNvPr id="6643" name="Google Shape;6643;g63e9449fcc_0_4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4" name="Google Shape;6644;g63e9449fcc_0_4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0" name="Shape 7410"/>
        <p:cNvGrpSpPr/>
        <p:nvPr/>
      </p:nvGrpSpPr>
      <p:grpSpPr>
        <a:xfrm>
          <a:off x="0" y="0"/>
          <a:ext cx="0" cy="0"/>
          <a:chOff x="0" y="0"/>
          <a:chExt cx="0" cy="0"/>
        </a:xfrm>
      </p:grpSpPr>
      <p:sp>
        <p:nvSpPr>
          <p:cNvPr id="7411" name="Google Shape;7411;g63e9449fcc_0_5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12" name="Google Shape;7412;g63e9449fcc_0_5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7" name="Shape 8817"/>
        <p:cNvGrpSpPr/>
        <p:nvPr/>
      </p:nvGrpSpPr>
      <p:grpSpPr>
        <a:xfrm>
          <a:off x="0" y="0"/>
          <a:ext cx="0" cy="0"/>
          <a:chOff x="0" y="0"/>
          <a:chExt cx="0" cy="0"/>
        </a:xfrm>
      </p:grpSpPr>
      <p:sp>
        <p:nvSpPr>
          <p:cNvPr id="8818" name="Google Shape;8818;g63e9449fcc_0_6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9" name="Google Shape;8819;g63e9449fcc_0_6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1" name="Shape 11211"/>
        <p:cNvGrpSpPr/>
        <p:nvPr/>
      </p:nvGrpSpPr>
      <p:grpSpPr>
        <a:xfrm>
          <a:off x="0" y="0"/>
          <a:ext cx="0" cy="0"/>
          <a:chOff x="0" y="0"/>
          <a:chExt cx="0" cy="0"/>
        </a:xfrm>
      </p:grpSpPr>
      <p:sp>
        <p:nvSpPr>
          <p:cNvPr id="11212" name="Google Shape;11212;g63e9449fcc_0_90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3" name="Google Shape;11213;g63e9449fcc_0_90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25" name="Shape 13225"/>
        <p:cNvGrpSpPr/>
        <p:nvPr/>
      </p:nvGrpSpPr>
      <p:grpSpPr>
        <a:xfrm>
          <a:off x="0" y="0"/>
          <a:ext cx="0" cy="0"/>
          <a:chOff x="0" y="0"/>
          <a:chExt cx="0" cy="0"/>
        </a:xfrm>
      </p:grpSpPr>
      <p:sp>
        <p:nvSpPr>
          <p:cNvPr id="13226" name="Google Shape;13226;g63e9449fcc_0_110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27" name="Google Shape;13227;g63e9449fcc_0_110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61" name="Shape 14861"/>
        <p:cNvGrpSpPr/>
        <p:nvPr/>
      </p:nvGrpSpPr>
      <p:grpSpPr>
        <a:xfrm>
          <a:off x="0" y="0"/>
          <a:ext cx="0" cy="0"/>
          <a:chOff x="0" y="0"/>
          <a:chExt cx="0" cy="0"/>
        </a:xfrm>
      </p:grpSpPr>
      <p:sp>
        <p:nvSpPr>
          <p:cNvPr id="14862" name="Google Shape;14862;g63e9449fcc_0_12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63" name="Google Shape;14863;g63e9449fcc_0_12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03" name="Shape 15903"/>
        <p:cNvGrpSpPr/>
        <p:nvPr/>
      </p:nvGrpSpPr>
      <p:grpSpPr>
        <a:xfrm>
          <a:off x="0" y="0"/>
          <a:ext cx="0" cy="0"/>
          <a:chOff x="0" y="0"/>
          <a:chExt cx="0" cy="0"/>
        </a:xfrm>
      </p:grpSpPr>
      <p:sp>
        <p:nvSpPr>
          <p:cNvPr id="15904" name="Google Shape;15904;g63e9449fcc_0_13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05" name="Google Shape;15905;g63e9449fcc_0_13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38" name="Shape 17438"/>
        <p:cNvGrpSpPr/>
        <p:nvPr/>
      </p:nvGrpSpPr>
      <p:grpSpPr>
        <a:xfrm>
          <a:off x="0" y="0"/>
          <a:ext cx="0" cy="0"/>
          <a:chOff x="0" y="0"/>
          <a:chExt cx="0" cy="0"/>
        </a:xfrm>
      </p:grpSpPr>
      <p:sp>
        <p:nvSpPr>
          <p:cNvPr id="17439" name="Google Shape;17439;g63e9449fcc_0_15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40" name="Google Shape;17440;g63e9449fcc_0_15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rgbClr val="FFFAEF"/>
        </a:solidFill>
      </p:bgPr>
    </p:bg>
    <p:spTree>
      <p:nvGrpSpPr>
        <p:cNvPr id="8" name="Shape 8"/>
        <p:cNvGrpSpPr/>
        <p:nvPr/>
      </p:nvGrpSpPr>
      <p:grpSpPr>
        <a:xfrm>
          <a:off x="0" y="0"/>
          <a:ext cx="0" cy="0"/>
          <a:chOff x="0" y="0"/>
          <a:chExt cx="0" cy="0"/>
        </a:xfrm>
      </p:grpSpPr>
      <p:sp>
        <p:nvSpPr>
          <p:cNvPr id="9" name="Google Shape;9;p2"/>
          <p:cNvSpPr/>
          <p:nvPr/>
        </p:nvSpPr>
        <p:spPr>
          <a:xfrm>
            <a:off x="2537689" y="701114"/>
            <a:ext cx="4068600" cy="40686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2372251" y="248125"/>
            <a:ext cx="4399500" cy="2052600"/>
          </a:xfrm>
          <a:prstGeom prst="rect">
            <a:avLst/>
          </a:prstGeom>
        </p:spPr>
        <p:txBody>
          <a:bodyPr anchorCtr="0" anchor="b" bIns="91425" lIns="91425" spcFirstLastPara="1" rIns="91425" wrap="square" tIns="91425">
            <a:noAutofit/>
          </a:bodyPr>
          <a:lstStyle>
            <a:lvl1pPr lvl="0" algn="ctr">
              <a:lnSpc>
                <a:spcPct val="70000"/>
              </a:lnSpc>
              <a:spcBef>
                <a:spcPts val="0"/>
              </a:spcBef>
              <a:spcAft>
                <a:spcPts val="0"/>
              </a:spcAft>
              <a:buSzPts val="5200"/>
              <a:buFont typeface="Elsie Black"/>
              <a:buNone/>
              <a:defRPr sz="5200">
                <a:latin typeface="Elsie Black"/>
                <a:ea typeface="Elsie Black"/>
                <a:cs typeface="Elsie Black"/>
                <a:sym typeface="Elsie Black"/>
              </a:defRPr>
            </a:lvl1pPr>
            <a:lvl2pPr lvl="1" algn="ctr">
              <a:lnSpc>
                <a:spcPct val="70000"/>
              </a:lnSpc>
              <a:spcBef>
                <a:spcPts val="0"/>
              </a:spcBef>
              <a:spcAft>
                <a:spcPts val="0"/>
              </a:spcAft>
              <a:buSzPts val="5200"/>
              <a:buNone/>
              <a:defRPr sz="5200"/>
            </a:lvl2pPr>
            <a:lvl3pPr lvl="2" algn="ctr">
              <a:lnSpc>
                <a:spcPct val="70000"/>
              </a:lnSpc>
              <a:spcBef>
                <a:spcPts val="0"/>
              </a:spcBef>
              <a:spcAft>
                <a:spcPts val="0"/>
              </a:spcAft>
              <a:buSzPts val="5200"/>
              <a:buNone/>
              <a:defRPr sz="5200"/>
            </a:lvl3pPr>
            <a:lvl4pPr lvl="3" algn="ctr">
              <a:lnSpc>
                <a:spcPct val="70000"/>
              </a:lnSpc>
              <a:spcBef>
                <a:spcPts val="0"/>
              </a:spcBef>
              <a:spcAft>
                <a:spcPts val="0"/>
              </a:spcAft>
              <a:buSzPts val="5200"/>
              <a:buNone/>
              <a:defRPr sz="5200"/>
            </a:lvl4pPr>
            <a:lvl5pPr lvl="4" algn="ctr">
              <a:lnSpc>
                <a:spcPct val="70000"/>
              </a:lnSpc>
              <a:spcBef>
                <a:spcPts val="0"/>
              </a:spcBef>
              <a:spcAft>
                <a:spcPts val="0"/>
              </a:spcAft>
              <a:buSzPts val="5200"/>
              <a:buNone/>
              <a:defRPr sz="5200"/>
            </a:lvl5pPr>
            <a:lvl6pPr lvl="5" algn="ctr">
              <a:lnSpc>
                <a:spcPct val="70000"/>
              </a:lnSpc>
              <a:spcBef>
                <a:spcPts val="0"/>
              </a:spcBef>
              <a:spcAft>
                <a:spcPts val="0"/>
              </a:spcAft>
              <a:buSzPts val="5200"/>
              <a:buNone/>
              <a:defRPr sz="5200"/>
            </a:lvl6pPr>
            <a:lvl7pPr lvl="6" algn="ctr">
              <a:lnSpc>
                <a:spcPct val="70000"/>
              </a:lnSpc>
              <a:spcBef>
                <a:spcPts val="0"/>
              </a:spcBef>
              <a:spcAft>
                <a:spcPts val="0"/>
              </a:spcAft>
              <a:buSzPts val="5200"/>
              <a:buNone/>
              <a:defRPr sz="5200"/>
            </a:lvl7pPr>
            <a:lvl8pPr lvl="7" algn="ctr">
              <a:lnSpc>
                <a:spcPct val="70000"/>
              </a:lnSpc>
              <a:spcBef>
                <a:spcPts val="0"/>
              </a:spcBef>
              <a:spcAft>
                <a:spcPts val="0"/>
              </a:spcAft>
              <a:buSzPts val="5200"/>
              <a:buNone/>
              <a:defRPr sz="5200"/>
            </a:lvl8pPr>
            <a:lvl9pPr lvl="8" algn="ctr">
              <a:lnSpc>
                <a:spcPct val="70000"/>
              </a:lnSpc>
              <a:spcBef>
                <a:spcPts val="0"/>
              </a:spcBef>
              <a:spcAft>
                <a:spcPts val="0"/>
              </a:spcAft>
              <a:buSzPts val="5200"/>
              <a:buNone/>
              <a:defRPr sz="5200"/>
            </a:lvl9pPr>
          </a:lstStyle>
          <a:p/>
        </p:txBody>
      </p:sp>
      <p:sp>
        <p:nvSpPr>
          <p:cNvPr id="11" name="Google Shape;11;p2"/>
          <p:cNvSpPr txBox="1"/>
          <p:nvPr>
            <p:ph idx="1" type="subTitle"/>
          </p:nvPr>
        </p:nvSpPr>
        <p:spPr>
          <a:xfrm>
            <a:off x="1876200" y="2224525"/>
            <a:ext cx="5391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rot="3808118">
            <a:off x="1631077" y="776638"/>
            <a:ext cx="5881850" cy="5545778"/>
          </a:xfrm>
          <a:custGeom>
            <a:rect b="b" l="l" r="r" t="t"/>
            <a:pathLst>
              <a:path extrusionOk="0" h="10924" w="11988">
                <a:moveTo>
                  <a:pt x="6905" y="1"/>
                </a:moveTo>
                <a:cubicBezTo>
                  <a:pt x="4889" y="1"/>
                  <a:pt x="3101" y="1782"/>
                  <a:pt x="4571" y="4403"/>
                </a:cubicBezTo>
                <a:cubicBezTo>
                  <a:pt x="4571" y="4403"/>
                  <a:pt x="4441" y="4391"/>
                  <a:pt x="4230" y="4391"/>
                </a:cubicBezTo>
                <a:cubicBezTo>
                  <a:pt x="3394" y="4391"/>
                  <a:pt x="1269" y="4581"/>
                  <a:pt x="721" y="6458"/>
                </a:cubicBezTo>
                <a:cubicBezTo>
                  <a:pt x="1" y="8928"/>
                  <a:pt x="2363" y="10923"/>
                  <a:pt x="6152" y="10923"/>
                </a:cubicBezTo>
                <a:cubicBezTo>
                  <a:pt x="7813" y="10923"/>
                  <a:pt x="9747" y="10540"/>
                  <a:pt x="11815" y="9646"/>
                </a:cubicBezTo>
                <a:cubicBezTo>
                  <a:pt x="11988" y="9573"/>
                  <a:pt x="11404" y="2483"/>
                  <a:pt x="8941" y="670"/>
                </a:cubicBezTo>
                <a:cubicBezTo>
                  <a:pt x="8317" y="211"/>
                  <a:pt x="7598" y="1"/>
                  <a:pt x="6905" y="1"/>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title"/>
          </p:nvPr>
        </p:nvSpPr>
        <p:spPr>
          <a:xfrm>
            <a:off x="2723700" y="1147430"/>
            <a:ext cx="3696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3432300" y="814685"/>
            <a:ext cx="2279400" cy="76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16" name="Google Shape;16;p3"/>
          <p:cNvSpPr txBox="1"/>
          <p:nvPr>
            <p:ph idx="1" type="subTitle"/>
          </p:nvPr>
        </p:nvSpPr>
        <p:spPr>
          <a:xfrm>
            <a:off x="2723700" y="1989225"/>
            <a:ext cx="36966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grpSp>
        <p:nvGrpSpPr>
          <p:cNvPr id="18" name="Google Shape;18;p4"/>
          <p:cNvGrpSpPr/>
          <p:nvPr/>
        </p:nvGrpSpPr>
        <p:grpSpPr>
          <a:xfrm>
            <a:off x="6428150" y="-660725"/>
            <a:ext cx="2830200" cy="5622100"/>
            <a:chOff x="6428150" y="-660725"/>
            <a:chExt cx="2830200" cy="5622100"/>
          </a:xfrm>
        </p:grpSpPr>
        <p:sp>
          <p:nvSpPr>
            <p:cNvPr id="19" name="Google Shape;19;p4"/>
            <p:cNvSpPr/>
            <p:nvPr/>
          </p:nvSpPr>
          <p:spPr>
            <a:xfrm>
              <a:off x="7258050" y="4637375"/>
              <a:ext cx="324000" cy="3240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4"/>
            <p:cNvSpPr/>
            <p:nvPr/>
          </p:nvSpPr>
          <p:spPr>
            <a:xfrm>
              <a:off x="7772400" y="3875375"/>
              <a:ext cx="762000" cy="7620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p:nvPr/>
          </p:nvSpPr>
          <p:spPr>
            <a:xfrm>
              <a:off x="6428150" y="3113375"/>
              <a:ext cx="762000" cy="7620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p:nvPr/>
          </p:nvSpPr>
          <p:spPr>
            <a:xfrm>
              <a:off x="7903550" y="939475"/>
              <a:ext cx="1354800" cy="13548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4"/>
            <p:cNvSpPr/>
            <p:nvPr/>
          </p:nvSpPr>
          <p:spPr>
            <a:xfrm>
              <a:off x="6742650" y="-660725"/>
              <a:ext cx="1354800" cy="13548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 name="Google Shape;24;p4"/>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5" name="Google Shape;25;p4"/>
          <p:cNvSpPr txBox="1"/>
          <p:nvPr>
            <p:ph idx="1" type="body"/>
          </p:nvPr>
        </p:nvSpPr>
        <p:spPr>
          <a:xfrm>
            <a:off x="827700" y="1220975"/>
            <a:ext cx="4923300" cy="3416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 name="Shape 26"/>
        <p:cNvGrpSpPr/>
        <p:nvPr/>
      </p:nvGrpSpPr>
      <p:grpSpPr>
        <a:xfrm>
          <a:off x="0" y="0"/>
          <a:ext cx="0" cy="0"/>
          <a:chOff x="0" y="0"/>
          <a:chExt cx="0" cy="0"/>
        </a:xfrm>
      </p:grpSpPr>
      <p:sp>
        <p:nvSpPr>
          <p:cNvPr id="27" name="Google Shape;27;p5"/>
          <p:cNvSpPr/>
          <p:nvPr/>
        </p:nvSpPr>
        <p:spPr>
          <a:xfrm>
            <a:off x="4989675" y="1581775"/>
            <a:ext cx="3078600" cy="30786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5"/>
          <p:cNvSpPr/>
          <p:nvPr/>
        </p:nvSpPr>
        <p:spPr>
          <a:xfrm>
            <a:off x="1023000" y="1522450"/>
            <a:ext cx="3078600" cy="30786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5"/>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0" name="Google Shape;30;p5"/>
          <p:cNvSpPr txBox="1"/>
          <p:nvPr>
            <p:ph idx="1" type="body"/>
          </p:nvPr>
        </p:nvSpPr>
        <p:spPr>
          <a:xfrm>
            <a:off x="827700" y="2367150"/>
            <a:ext cx="3469200" cy="2727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31" name="Google Shape;31;p5"/>
          <p:cNvSpPr txBox="1"/>
          <p:nvPr>
            <p:ph idx="2" type="body"/>
          </p:nvPr>
        </p:nvSpPr>
        <p:spPr>
          <a:xfrm>
            <a:off x="4794374" y="2367150"/>
            <a:ext cx="3469200" cy="2727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 name="Shape 32"/>
        <p:cNvGrpSpPr/>
        <p:nvPr/>
      </p:nvGrpSpPr>
      <p:grpSpPr>
        <a:xfrm>
          <a:off x="0" y="0"/>
          <a:ext cx="0" cy="0"/>
          <a:chOff x="0" y="0"/>
          <a:chExt cx="0" cy="0"/>
        </a:xfrm>
      </p:grpSpPr>
      <p:sp>
        <p:nvSpPr>
          <p:cNvPr id="33" name="Google Shape;33;p6"/>
          <p:cNvSpPr/>
          <p:nvPr/>
        </p:nvSpPr>
        <p:spPr>
          <a:xfrm rot="5121094">
            <a:off x="-909866" y="-560045"/>
            <a:ext cx="5881839" cy="5545788"/>
          </a:xfrm>
          <a:custGeom>
            <a:rect b="b" l="l" r="r" t="t"/>
            <a:pathLst>
              <a:path extrusionOk="0" h="10924" w="11988">
                <a:moveTo>
                  <a:pt x="6905" y="1"/>
                </a:moveTo>
                <a:cubicBezTo>
                  <a:pt x="4889" y="1"/>
                  <a:pt x="3101" y="1782"/>
                  <a:pt x="4571" y="4403"/>
                </a:cubicBezTo>
                <a:cubicBezTo>
                  <a:pt x="4571" y="4403"/>
                  <a:pt x="4441" y="4391"/>
                  <a:pt x="4230" y="4391"/>
                </a:cubicBezTo>
                <a:cubicBezTo>
                  <a:pt x="3394" y="4391"/>
                  <a:pt x="1269" y="4581"/>
                  <a:pt x="721" y="6458"/>
                </a:cubicBezTo>
                <a:cubicBezTo>
                  <a:pt x="1" y="8928"/>
                  <a:pt x="2363" y="10923"/>
                  <a:pt x="6152" y="10923"/>
                </a:cubicBezTo>
                <a:cubicBezTo>
                  <a:pt x="7813" y="10923"/>
                  <a:pt x="9747" y="10540"/>
                  <a:pt x="11815" y="9646"/>
                </a:cubicBezTo>
                <a:cubicBezTo>
                  <a:pt x="11988" y="9573"/>
                  <a:pt x="11404" y="2483"/>
                  <a:pt x="8941" y="670"/>
                </a:cubicBezTo>
                <a:cubicBezTo>
                  <a:pt x="8317" y="211"/>
                  <a:pt x="7598" y="1"/>
                  <a:pt x="6905" y="1"/>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6"/>
          <p:cNvSpPr txBox="1"/>
          <p:nvPr>
            <p:ph type="title"/>
          </p:nvPr>
        </p:nvSpPr>
        <p:spPr>
          <a:xfrm>
            <a:off x="980100" y="503892"/>
            <a:ext cx="2748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5" name="Shape 35"/>
        <p:cNvGrpSpPr/>
        <p:nvPr/>
      </p:nvGrpSpPr>
      <p:grpSpPr>
        <a:xfrm>
          <a:off x="0" y="0"/>
          <a:ext cx="0" cy="0"/>
          <a:chOff x="0" y="0"/>
          <a:chExt cx="0" cy="0"/>
        </a:xfrm>
      </p:grpSpPr>
      <p:sp>
        <p:nvSpPr>
          <p:cNvPr id="36" name="Google Shape;36;p7"/>
          <p:cNvSpPr txBox="1"/>
          <p:nvPr>
            <p:ph idx="1" type="body"/>
          </p:nvPr>
        </p:nvSpPr>
        <p:spPr>
          <a:xfrm>
            <a:off x="5018700" y="2507225"/>
            <a:ext cx="3213000" cy="1887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37" name="Google Shape;37;p7"/>
          <p:cNvSpPr txBox="1"/>
          <p:nvPr>
            <p:ph type="title"/>
          </p:nvPr>
        </p:nvSpPr>
        <p:spPr>
          <a:xfrm>
            <a:off x="5018700" y="499150"/>
            <a:ext cx="3213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8" name="Shape 38"/>
        <p:cNvGrpSpPr/>
        <p:nvPr/>
      </p:nvGrpSpPr>
      <p:grpSpPr>
        <a:xfrm>
          <a:off x="0" y="0"/>
          <a:ext cx="0" cy="0"/>
          <a:chOff x="0" y="0"/>
          <a:chExt cx="0" cy="0"/>
        </a:xfrm>
      </p:grpSpPr>
      <p:sp>
        <p:nvSpPr>
          <p:cNvPr id="39" name="Google Shape;39;p8"/>
          <p:cNvSpPr/>
          <p:nvPr/>
        </p:nvSpPr>
        <p:spPr>
          <a:xfrm>
            <a:off x="1388101" y="122642"/>
            <a:ext cx="6367788" cy="4898232"/>
          </a:xfrm>
          <a:prstGeom prst="cloud">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8"/>
          <p:cNvSpPr txBox="1"/>
          <p:nvPr>
            <p:ph type="title"/>
          </p:nvPr>
        </p:nvSpPr>
        <p:spPr>
          <a:xfrm>
            <a:off x="1388100" y="450150"/>
            <a:ext cx="6367800" cy="409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9600"/>
            </a:lvl1pPr>
            <a:lvl2pPr lvl="1">
              <a:spcBef>
                <a:spcPts val="0"/>
              </a:spcBef>
              <a:spcAft>
                <a:spcPts val="0"/>
              </a:spcAft>
              <a:buSzPts val="7200"/>
              <a:buNone/>
              <a:defRPr sz="7200"/>
            </a:lvl2pPr>
            <a:lvl3pPr lvl="2">
              <a:spcBef>
                <a:spcPts val="0"/>
              </a:spcBef>
              <a:spcAft>
                <a:spcPts val="0"/>
              </a:spcAft>
              <a:buSzPts val="7200"/>
              <a:buNone/>
              <a:defRPr sz="7200"/>
            </a:lvl3pPr>
            <a:lvl4pPr lvl="3">
              <a:spcBef>
                <a:spcPts val="0"/>
              </a:spcBef>
              <a:spcAft>
                <a:spcPts val="0"/>
              </a:spcAft>
              <a:buSzPts val="7200"/>
              <a:buNone/>
              <a:defRPr sz="7200"/>
            </a:lvl4pPr>
            <a:lvl5pPr lvl="4">
              <a:spcBef>
                <a:spcPts val="0"/>
              </a:spcBef>
              <a:spcAft>
                <a:spcPts val="0"/>
              </a:spcAft>
              <a:buSzPts val="7200"/>
              <a:buNone/>
              <a:defRPr sz="7200"/>
            </a:lvl5pPr>
            <a:lvl6pPr lvl="5">
              <a:spcBef>
                <a:spcPts val="0"/>
              </a:spcBef>
              <a:spcAft>
                <a:spcPts val="0"/>
              </a:spcAft>
              <a:buSzPts val="7200"/>
              <a:buNone/>
              <a:defRPr sz="7200"/>
            </a:lvl6pPr>
            <a:lvl7pPr lvl="6">
              <a:spcBef>
                <a:spcPts val="0"/>
              </a:spcBef>
              <a:spcAft>
                <a:spcPts val="0"/>
              </a:spcAft>
              <a:buSzPts val="7200"/>
              <a:buNone/>
              <a:defRPr sz="7200"/>
            </a:lvl7pPr>
            <a:lvl8pPr lvl="7">
              <a:spcBef>
                <a:spcPts val="0"/>
              </a:spcBef>
              <a:spcAft>
                <a:spcPts val="0"/>
              </a:spcAft>
              <a:buSzPts val="7200"/>
              <a:buNone/>
              <a:defRPr sz="7200"/>
            </a:lvl8pPr>
            <a:lvl9pPr lvl="8">
              <a:spcBef>
                <a:spcPts val="0"/>
              </a:spcBef>
              <a:spcAft>
                <a:spcPts val="0"/>
              </a:spcAft>
              <a:buSzPts val="7200"/>
              <a:buNone/>
              <a:defRPr sz="7200"/>
            </a:lvl9pPr>
          </a:lstStyle>
          <a:p/>
        </p:txBody>
      </p:sp>
      <p:sp>
        <p:nvSpPr>
          <p:cNvPr id="41" name="Google Shape;41;p8"/>
          <p:cNvSpPr txBox="1"/>
          <p:nvPr>
            <p:ph idx="1" type="subTitle"/>
          </p:nvPr>
        </p:nvSpPr>
        <p:spPr>
          <a:xfrm>
            <a:off x="2213400" y="3195572"/>
            <a:ext cx="47172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2" name="Shape 42"/>
        <p:cNvGrpSpPr/>
        <p:nvPr/>
      </p:nvGrpSpPr>
      <p:grpSpPr>
        <a:xfrm>
          <a:off x="0" y="0"/>
          <a:ext cx="0" cy="0"/>
          <a:chOff x="0" y="0"/>
          <a:chExt cx="0" cy="0"/>
        </a:xfrm>
      </p:grpSpPr>
      <p:sp>
        <p:nvSpPr>
          <p:cNvPr id="43" name="Google Shape;43;p9"/>
          <p:cNvSpPr/>
          <p:nvPr/>
        </p:nvSpPr>
        <p:spPr>
          <a:xfrm rot="-10011884">
            <a:off x="-15689" y="2880362"/>
            <a:ext cx="2674577" cy="2674577"/>
          </a:xfrm>
          <a:prstGeom prst="teardrop">
            <a:avLst>
              <a:gd fmla="val 100000" name="adj"/>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9"/>
          <p:cNvSpPr txBox="1"/>
          <p:nvPr>
            <p:ph idx="1" type="body"/>
          </p:nvPr>
        </p:nvSpPr>
        <p:spPr>
          <a:xfrm>
            <a:off x="4746150" y="981625"/>
            <a:ext cx="3488100" cy="3695100"/>
          </a:xfrm>
          <a:prstGeom prst="rect">
            <a:avLst/>
          </a:prstGeom>
        </p:spPr>
        <p:txBody>
          <a:bodyPr anchorCtr="0" anchor="ctr" bIns="91425" lIns="91425" spcFirstLastPara="1" rIns="91425" wrap="square" tIns="91425">
            <a:noAutofit/>
          </a:bodyPr>
          <a:lstStyle>
            <a:lvl1pPr indent="-317500" lvl="0" marL="457200">
              <a:lnSpc>
                <a:spcPct val="150000"/>
              </a:lnSpc>
              <a:spcBef>
                <a:spcPts val="0"/>
              </a:spcBef>
              <a:spcAft>
                <a:spcPts val="0"/>
              </a:spcAft>
              <a:buSzPts val="1400"/>
              <a:buChar char="●"/>
              <a:defRPr sz="1400"/>
            </a:lvl1pPr>
            <a:lvl2pPr indent="-317500" lvl="1" marL="914400">
              <a:lnSpc>
                <a:spcPct val="150000"/>
              </a:lnSpc>
              <a:spcBef>
                <a:spcPts val="1600"/>
              </a:spcBef>
              <a:spcAft>
                <a:spcPts val="0"/>
              </a:spcAft>
              <a:buSzPts val="1400"/>
              <a:buChar char="○"/>
              <a:defRPr/>
            </a:lvl2pPr>
            <a:lvl3pPr indent="-317500" lvl="2" marL="1371600">
              <a:lnSpc>
                <a:spcPct val="150000"/>
              </a:lnSpc>
              <a:spcBef>
                <a:spcPts val="1600"/>
              </a:spcBef>
              <a:spcAft>
                <a:spcPts val="0"/>
              </a:spcAft>
              <a:buSzPts val="1400"/>
              <a:buChar char="■"/>
              <a:defRPr/>
            </a:lvl3pPr>
            <a:lvl4pPr indent="-317500" lvl="3" marL="1828800">
              <a:lnSpc>
                <a:spcPct val="150000"/>
              </a:lnSpc>
              <a:spcBef>
                <a:spcPts val="1600"/>
              </a:spcBef>
              <a:spcAft>
                <a:spcPts val="0"/>
              </a:spcAft>
              <a:buSzPts val="1400"/>
              <a:buChar char="●"/>
              <a:defRPr/>
            </a:lvl4pPr>
            <a:lvl5pPr indent="-317500" lvl="4" marL="2286000">
              <a:lnSpc>
                <a:spcPct val="150000"/>
              </a:lnSpc>
              <a:spcBef>
                <a:spcPts val="1600"/>
              </a:spcBef>
              <a:spcAft>
                <a:spcPts val="0"/>
              </a:spcAft>
              <a:buSzPts val="1400"/>
              <a:buChar char="○"/>
              <a:defRPr/>
            </a:lvl5pPr>
            <a:lvl6pPr indent="-317500" lvl="5" marL="2743200">
              <a:lnSpc>
                <a:spcPct val="150000"/>
              </a:lnSpc>
              <a:spcBef>
                <a:spcPts val="1600"/>
              </a:spcBef>
              <a:spcAft>
                <a:spcPts val="0"/>
              </a:spcAft>
              <a:buSzPts val="1400"/>
              <a:buChar char="■"/>
              <a:defRPr/>
            </a:lvl6pPr>
            <a:lvl7pPr indent="-317500" lvl="6" marL="3200400">
              <a:lnSpc>
                <a:spcPct val="150000"/>
              </a:lnSpc>
              <a:spcBef>
                <a:spcPts val="1600"/>
              </a:spcBef>
              <a:spcAft>
                <a:spcPts val="0"/>
              </a:spcAft>
              <a:buSzPts val="1400"/>
              <a:buChar char="●"/>
              <a:defRPr/>
            </a:lvl7pPr>
            <a:lvl8pPr indent="-317500" lvl="7" marL="3657600">
              <a:lnSpc>
                <a:spcPct val="150000"/>
              </a:lnSpc>
              <a:spcBef>
                <a:spcPts val="1600"/>
              </a:spcBef>
              <a:spcAft>
                <a:spcPts val="0"/>
              </a:spcAft>
              <a:buSzPts val="1400"/>
              <a:buChar char="○"/>
              <a:defRPr/>
            </a:lvl8pPr>
            <a:lvl9pPr indent="-317500" lvl="8" marL="4114800">
              <a:lnSpc>
                <a:spcPct val="150000"/>
              </a:lnSpc>
              <a:spcBef>
                <a:spcPts val="1600"/>
              </a:spcBef>
              <a:spcAft>
                <a:spcPts val="1600"/>
              </a:spcAft>
              <a:buSzPts val="1400"/>
              <a:buChar char="■"/>
              <a:defRPr/>
            </a:lvl9pPr>
          </a:lstStyle>
          <a:p/>
        </p:txBody>
      </p:sp>
      <p:sp>
        <p:nvSpPr>
          <p:cNvPr id="45" name="Google Shape;45;p9"/>
          <p:cNvSpPr txBox="1"/>
          <p:nvPr>
            <p:ph type="title"/>
          </p:nvPr>
        </p:nvSpPr>
        <p:spPr>
          <a:xfrm>
            <a:off x="827700" y="521225"/>
            <a:ext cx="3969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6" name="Google Shape;46;p9"/>
          <p:cNvSpPr txBox="1"/>
          <p:nvPr>
            <p:ph idx="2" type="title"/>
          </p:nvPr>
        </p:nvSpPr>
        <p:spPr>
          <a:xfrm>
            <a:off x="827700" y="1637225"/>
            <a:ext cx="2910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Poppins"/>
              <a:buNone/>
              <a:defRPr sz="1400">
                <a:latin typeface="Poppins"/>
                <a:ea typeface="Poppins"/>
                <a:cs typeface="Poppins"/>
                <a:sym typeface="Poppins"/>
              </a:defRPr>
            </a:lvl1pPr>
            <a:lvl2pPr lvl="1"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7" name="Shape 47"/>
        <p:cNvGrpSpPr/>
        <p:nvPr/>
      </p:nvGrpSpPr>
      <p:grpSpPr>
        <a:xfrm>
          <a:off x="0" y="0"/>
          <a:ext cx="0" cy="0"/>
          <a:chOff x="0" y="0"/>
          <a:chExt cx="0" cy="0"/>
        </a:xfrm>
      </p:grpSpPr>
      <p:sp>
        <p:nvSpPr>
          <p:cNvPr id="48" name="Google Shape;48;p10"/>
          <p:cNvSpPr/>
          <p:nvPr/>
        </p:nvSpPr>
        <p:spPr>
          <a:xfrm rot="3808118">
            <a:off x="3861702" y="-362412"/>
            <a:ext cx="5881850" cy="5545778"/>
          </a:xfrm>
          <a:custGeom>
            <a:rect b="b" l="l" r="r" t="t"/>
            <a:pathLst>
              <a:path extrusionOk="0" h="10924" w="11988">
                <a:moveTo>
                  <a:pt x="6905" y="1"/>
                </a:moveTo>
                <a:cubicBezTo>
                  <a:pt x="4889" y="1"/>
                  <a:pt x="3101" y="1782"/>
                  <a:pt x="4571" y="4403"/>
                </a:cubicBezTo>
                <a:cubicBezTo>
                  <a:pt x="4571" y="4403"/>
                  <a:pt x="4441" y="4391"/>
                  <a:pt x="4230" y="4391"/>
                </a:cubicBezTo>
                <a:cubicBezTo>
                  <a:pt x="3394" y="4391"/>
                  <a:pt x="1269" y="4581"/>
                  <a:pt x="721" y="6458"/>
                </a:cubicBezTo>
                <a:cubicBezTo>
                  <a:pt x="1" y="8928"/>
                  <a:pt x="2363" y="10923"/>
                  <a:pt x="6152" y="10923"/>
                </a:cubicBezTo>
                <a:cubicBezTo>
                  <a:pt x="7813" y="10923"/>
                  <a:pt x="9747" y="10540"/>
                  <a:pt x="11815" y="9646"/>
                </a:cubicBezTo>
                <a:cubicBezTo>
                  <a:pt x="11988" y="9573"/>
                  <a:pt x="11404" y="2483"/>
                  <a:pt x="8941" y="670"/>
                </a:cubicBezTo>
                <a:cubicBezTo>
                  <a:pt x="8317" y="211"/>
                  <a:pt x="7598" y="1"/>
                  <a:pt x="6905" y="1"/>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10"/>
          <p:cNvSpPr txBox="1"/>
          <p:nvPr>
            <p:ph idx="1" type="body"/>
          </p:nvPr>
        </p:nvSpPr>
        <p:spPr>
          <a:xfrm>
            <a:off x="827700" y="1600572"/>
            <a:ext cx="47895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400"/>
              <a:buNone/>
              <a:defRPr sz="1400"/>
            </a:lvl1pPr>
          </a:lstStyle>
          <a:p/>
        </p:txBody>
      </p:sp>
      <p:sp>
        <p:nvSpPr>
          <p:cNvPr id="50" name="Google Shape;50;p10"/>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1" name="Shape 51"/>
        <p:cNvGrpSpPr/>
        <p:nvPr/>
      </p:nvGrpSpPr>
      <p:grpSpPr>
        <a:xfrm>
          <a:off x="0" y="0"/>
          <a:ext cx="0" cy="0"/>
          <a:chOff x="0" y="0"/>
          <a:chExt cx="0" cy="0"/>
        </a:xfrm>
      </p:grpSpPr>
      <p:sp>
        <p:nvSpPr>
          <p:cNvPr id="52" name="Google Shape;52;p11"/>
          <p:cNvSpPr/>
          <p:nvPr/>
        </p:nvSpPr>
        <p:spPr>
          <a:xfrm>
            <a:off x="1321050" y="-679200"/>
            <a:ext cx="6501900" cy="65019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11"/>
          <p:cNvSpPr txBox="1"/>
          <p:nvPr>
            <p:ph hasCustomPrompt="1" type="title"/>
          </p:nvPr>
        </p:nvSpPr>
        <p:spPr>
          <a:xfrm>
            <a:off x="311700" y="17919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54" name="Google Shape;54;p11"/>
          <p:cNvSpPr txBox="1"/>
          <p:nvPr>
            <p:ph idx="2" type="title"/>
          </p:nvPr>
        </p:nvSpPr>
        <p:spPr>
          <a:xfrm>
            <a:off x="1458150" y="3755425"/>
            <a:ext cx="6227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Font typeface="Poppins"/>
              <a:buNone/>
              <a:defRPr sz="1800">
                <a:latin typeface="Poppins"/>
                <a:ea typeface="Poppins"/>
                <a:cs typeface="Poppins"/>
                <a:sym typeface="Poppins"/>
              </a:defRPr>
            </a:lvl1pPr>
            <a:lvl2pPr lvl="1"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5" name="Shape 5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
  <p:cSld name="TITLE_AND_BODY_3">
    <p:spTree>
      <p:nvGrpSpPr>
        <p:cNvPr id="56" name="Shape 56"/>
        <p:cNvGrpSpPr/>
        <p:nvPr/>
      </p:nvGrpSpPr>
      <p:grpSpPr>
        <a:xfrm>
          <a:off x="0" y="0"/>
          <a:ext cx="0" cy="0"/>
          <a:chOff x="0" y="0"/>
          <a:chExt cx="0" cy="0"/>
        </a:xfrm>
      </p:grpSpPr>
      <p:sp>
        <p:nvSpPr>
          <p:cNvPr id="57" name="Google Shape;57;p13"/>
          <p:cNvSpPr/>
          <p:nvPr/>
        </p:nvSpPr>
        <p:spPr>
          <a:xfrm rot="3808118">
            <a:off x="3861702" y="-362412"/>
            <a:ext cx="5881850" cy="5545778"/>
          </a:xfrm>
          <a:custGeom>
            <a:rect b="b" l="l" r="r" t="t"/>
            <a:pathLst>
              <a:path extrusionOk="0" h="10924" w="11988">
                <a:moveTo>
                  <a:pt x="6905" y="1"/>
                </a:moveTo>
                <a:cubicBezTo>
                  <a:pt x="4889" y="1"/>
                  <a:pt x="3101" y="1782"/>
                  <a:pt x="4571" y="4403"/>
                </a:cubicBezTo>
                <a:cubicBezTo>
                  <a:pt x="4571" y="4403"/>
                  <a:pt x="4441" y="4391"/>
                  <a:pt x="4230" y="4391"/>
                </a:cubicBezTo>
                <a:cubicBezTo>
                  <a:pt x="3394" y="4391"/>
                  <a:pt x="1269" y="4581"/>
                  <a:pt x="721" y="6458"/>
                </a:cubicBezTo>
                <a:cubicBezTo>
                  <a:pt x="1" y="8928"/>
                  <a:pt x="2363" y="10923"/>
                  <a:pt x="6152" y="10923"/>
                </a:cubicBezTo>
                <a:cubicBezTo>
                  <a:pt x="7813" y="10923"/>
                  <a:pt x="9747" y="10540"/>
                  <a:pt x="11815" y="9646"/>
                </a:cubicBezTo>
                <a:cubicBezTo>
                  <a:pt x="11988" y="9573"/>
                  <a:pt x="11404" y="2483"/>
                  <a:pt x="8941" y="670"/>
                </a:cubicBezTo>
                <a:cubicBezTo>
                  <a:pt x="8317" y="211"/>
                  <a:pt x="7598" y="1"/>
                  <a:pt x="6905" y="1"/>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13"/>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9" name="Google Shape;59;p13"/>
          <p:cNvSpPr txBox="1"/>
          <p:nvPr>
            <p:ph idx="1" type="body"/>
          </p:nvPr>
        </p:nvSpPr>
        <p:spPr>
          <a:xfrm>
            <a:off x="827700" y="1297175"/>
            <a:ext cx="6409800" cy="3416400"/>
          </a:xfrm>
          <a:prstGeom prst="rect">
            <a:avLst/>
          </a:prstGeom>
        </p:spPr>
        <p:txBody>
          <a:bodyPr anchorCtr="0" anchor="t" bIns="91425" lIns="91425" spcFirstLastPara="1" rIns="91425" wrap="square" tIns="91425">
            <a:noAutofit/>
          </a:bodyPr>
          <a:lstStyle>
            <a:lvl1pPr indent="-292100" lvl="0" marL="457200" rtl="0">
              <a:spcBef>
                <a:spcPts val="0"/>
              </a:spcBef>
              <a:spcAft>
                <a:spcPts val="0"/>
              </a:spcAft>
              <a:buSzPts val="1000"/>
              <a:buChar char="●"/>
              <a:defRPr sz="1000"/>
            </a:lvl1pPr>
            <a:lvl2pPr indent="-292100" lvl="1" marL="914400" rtl="0">
              <a:spcBef>
                <a:spcPts val="1600"/>
              </a:spcBef>
              <a:spcAft>
                <a:spcPts val="0"/>
              </a:spcAft>
              <a:buSzPts val="1000"/>
              <a:buChar char="○"/>
              <a:defRPr sz="1000"/>
            </a:lvl2pPr>
            <a:lvl3pPr indent="-292100" lvl="2" marL="1371600" rtl="0">
              <a:spcBef>
                <a:spcPts val="1600"/>
              </a:spcBef>
              <a:spcAft>
                <a:spcPts val="0"/>
              </a:spcAft>
              <a:buSzPts val="1000"/>
              <a:buChar char="■"/>
              <a:defRPr sz="1000"/>
            </a:lvl3pPr>
            <a:lvl4pPr indent="-292100" lvl="3" marL="1828800" rtl="0">
              <a:spcBef>
                <a:spcPts val="1600"/>
              </a:spcBef>
              <a:spcAft>
                <a:spcPts val="0"/>
              </a:spcAft>
              <a:buSzPts val="1000"/>
              <a:buChar char="●"/>
              <a:defRPr sz="1000"/>
            </a:lvl4pPr>
            <a:lvl5pPr indent="-292100" lvl="4" marL="2286000" rtl="0">
              <a:spcBef>
                <a:spcPts val="1600"/>
              </a:spcBef>
              <a:spcAft>
                <a:spcPts val="0"/>
              </a:spcAft>
              <a:buSzPts val="1000"/>
              <a:buChar char="○"/>
              <a:defRPr sz="1000"/>
            </a:lvl5pPr>
            <a:lvl6pPr indent="-292100" lvl="5" marL="2743200" rtl="0">
              <a:spcBef>
                <a:spcPts val="1600"/>
              </a:spcBef>
              <a:spcAft>
                <a:spcPts val="0"/>
              </a:spcAft>
              <a:buSzPts val="1000"/>
              <a:buChar char="■"/>
              <a:defRPr sz="1000"/>
            </a:lvl6pPr>
            <a:lvl7pPr indent="-292100" lvl="6" marL="3200400" rtl="0">
              <a:spcBef>
                <a:spcPts val="1600"/>
              </a:spcBef>
              <a:spcAft>
                <a:spcPts val="0"/>
              </a:spcAft>
              <a:buSzPts val="1000"/>
              <a:buChar char="●"/>
              <a:defRPr sz="1000"/>
            </a:lvl7pPr>
            <a:lvl8pPr indent="-292100" lvl="7" marL="3657600" rtl="0">
              <a:spcBef>
                <a:spcPts val="1600"/>
              </a:spcBef>
              <a:spcAft>
                <a:spcPts val="0"/>
              </a:spcAft>
              <a:buSzPts val="1000"/>
              <a:buChar char="○"/>
              <a:defRPr sz="1000"/>
            </a:lvl8pPr>
            <a:lvl9pPr indent="-292100" lvl="8" marL="4114800" rtl="0">
              <a:spcBef>
                <a:spcPts val="1600"/>
              </a:spcBef>
              <a:spcAft>
                <a:spcPts val="1600"/>
              </a:spcAft>
              <a:buSzPts val="1000"/>
              <a:buChar char="■"/>
              <a:defRPr sz="10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ONLY_1">
    <p:spTree>
      <p:nvGrpSpPr>
        <p:cNvPr id="60" name="Shape 60"/>
        <p:cNvGrpSpPr/>
        <p:nvPr/>
      </p:nvGrpSpPr>
      <p:grpSpPr>
        <a:xfrm>
          <a:off x="0" y="0"/>
          <a:ext cx="0" cy="0"/>
          <a:chOff x="0" y="0"/>
          <a:chExt cx="0" cy="0"/>
        </a:xfrm>
      </p:grpSpPr>
      <p:sp>
        <p:nvSpPr>
          <p:cNvPr id="61" name="Google Shape;61;p14"/>
          <p:cNvSpPr txBox="1"/>
          <p:nvPr>
            <p:ph type="title"/>
          </p:nvPr>
        </p:nvSpPr>
        <p:spPr>
          <a:xfrm>
            <a:off x="1204150" y="2880870"/>
            <a:ext cx="40452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Poppins"/>
              <a:buNone/>
              <a:defRPr sz="1400">
                <a:latin typeface="Poppins"/>
                <a:ea typeface="Poppins"/>
                <a:cs typeface="Poppins"/>
                <a:sym typeface="Poppins"/>
              </a:defRPr>
            </a:lvl1pPr>
            <a:lvl2pPr lvl="1"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62" name="Google Shape;62;p14"/>
          <p:cNvSpPr txBox="1"/>
          <p:nvPr>
            <p:ph idx="1" type="subTitle"/>
          </p:nvPr>
        </p:nvSpPr>
        <p:spPr>
          <a:xfrm>
            <a:off x="1204150" y="981625"/>
            <a:ext cx="4045200" cy="123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6"/>
              </a:buClr>
              <a:buSzPts val="2100"/>
              <a:buFont typeface="Elsie Black"/>
              <a:buNone/>
              <a:defRPr sz="2100">
                <a:solidFill>
                  <a:schemeClr val="accent6"/>
                </a:solidFill>
                <a:latin typeface="Elsie Black"/>
                <a:ea typeface="Elsie Black"/>
                <a:cs typeface="Elsie Black"/>
                <a:sym typeface="Elsie Black"/>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63" name="Google Shape;63;p14"/>
          <p:cNvSpPr/>
          <p:nvPr/>
        </p:nvSpPr>
        <p:spPr>
          <a:xfrm rot="-771602">
            <a:off x="4622381" y="2058032"/>
            <a:ext cx="4360101" cy="4110978"/>
          </a:xfrm>
          <a:custGeom>
            <a:rect b="b" l="l" r="r" t="t"/>
            <a:pathLst>
              <a:path extrusionOk="0" h="10924" w="11988">
                <a:moveTo>
                  <a:pt x="6905" y="1"/>
                </a:moveTo>
                <a:cubicBezTo>
                  <a:pt x="4889" y="1"/>
                  <a:pt x="3101" y="1782"/>
                  <a:pt x="4571" y="4403"/>
                </a:cubicBezTo>
                <a:cubicBezTo>
                  <a:pt x="4571" y="4403"/>
                  <a:pt x="4441" y="4391"/>
                  <a:pt x="4230" y="4391"/>
                </a:cubicBezTo>
                <a:cubicBezTo>
                  <a:pt x="3394" y="4391"/>
                  <a:pt x="1269" y="4581"/>
                  <a:pt x="721" y="6458"/>
                </a:cubicBezTo>
                <a:cubicBezTo>
                  <a:pt x="1" y="8928"/>
                  <a:pt x="2363" y="10923"/>
                  <a:pt x="6152" y="10923"/>
                </a:cubicBezTo>
                <a:cubicBezTo>
                  <a:pt x="7813" y="10923"/>
                  <a:pt x="9747" y="10540"/>
                  <a:pt x="11815" y="9646"/>
                </a:cubicBezTo>
                <a:cubicBezTo>
                  <a:pt x="11988" y="9573"/>
                  <a:pt x="11404" y="2483"/>
                  <a:pt x="8941" y="670"/>
                </a:cubicBezTo>
                <a:cubicBezTo>
                  <a:pt x="8317" y="211"/>
                  <a:pt x="7598" y="1"/>
                  <a:pt x="6905" y="1"/>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IG_NUMBER_1_1">
    <p:spTree>
      <p:nvGrpSpPr>
        <p:cNvPr id="64" name="Shape 64"/>
        <p:cNvGrpSpPr/>
        <p:nvPr/>
      </p:nvGrpSpPr>
      <p:grpSpPr>
        <a:xfrm>
          <a:off x="0" y="0"/>
          <a:ext cx="0" cy="0"/>
          <a:chOff x="0" y="0"/>
          <a:chExt cx="0" cy="0"/>
        </a:xfrm>
      </p:grpSpPr>
      <p:sp>
        <p:nvSpPr>
          <p:cNvPr id="65" name="Google Shape;65;p15"/>
          <p:cNvSpPr/>
          <p:nvPr/>
        </p:nvSpPr>
        <p:spPr>
          <a:xfrm>
            <a:off x="700350" y="266100"/>
            <a:ext cx="7743300" cy="46113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5"/>
          <p:cNvSpPr txBox="1"/>
          <p:nvPr>
            <p:ph hasCustomPrompt="1" type="title"/>
          </p:nvPr>
        </p:nvSpPr>
        <p:spPr>
          <a:xfrm>
            <a:off x="1406136" y="1010975"/>
            <a:ext cx="2860200" cy="48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7" name="Google Shape;67;p15"/>
          <p:cNvSpPr txBox="1"/>
          <p:nvPr>
            <p:ph idx="2" type="title"/>
          </p:nvPr>
        </p:nvSpPr>
        <p:spPr>
          <a:xfrm>
            <a:off x="1396975" y="1786050"/>
            <a:ext cx="2878500" cy="54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68" name="Google Shape;68;p15"/>
          <p:cNvSpPr txBox="1"/>
          <p:nvPr>
            <p:ph idx="3" type="title"/>
          </p:nvPr>
        </p:nvSpPr>
        <p:spPr>
          <a:xfrm>
            <a:off x="1433222" y="1395300"/>
            <a:ext cx="2805900" cy="41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69" name="Google Shape;69;p15"/>
          <p:cNvSpPr txBox="1"/>
          <p:nvPr>
            <p:ph hasCustomPrompt="1" idx="4" type="title"/>
          </p:nvPr>
        </p:nvSpPr>
        <p:spPr>
          <a:xfrm>
            <a:off x="1406136" y="2812950"/>
            <a:ext cx="2860200" cy="48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0" name="Google Shape;70;p15"/>
          <p:cNvSpPr txBox="1"/>
          <p:nvPr>
            <p:ph idx="5" type="title"/>
          </p:nvPr>
        </p:nvSpPr>
        <p:spPr>
          <a:xfrm>
            <a:off x="1396975" y="3588025"/>
            <a:ext cx="2878500" cy="54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71" name="Google Shape;71;p15"/>
          <p:cNvSpPr txBox="1"/>
          <p:nvPr>
            <p:ph idx="6" type="title"/>
          </p:nvPr>
        </p:nvSpPr>
        <p:spPr>
          <a:xfrm>
            <a:off x="1433222" y="3197275"/>
            <a:ext cx="2805900" cy="41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2" name="Google Shape;72;p15"/>
          <p:cNvSpPr txBox="1"/>
          <p:nvPr>
            <p:ph hasCustomPrompt="1" idx="7" type="title"/>
          </p:nvPr>
        </p:nvSpPr>
        <p:spPr>
          <a:xfrm>
            <a:off x="4877661" y="1010975"/>
            <a:ext cx="2860200" cy="48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3" name="Google Shape;73;p15"/>
          <p:cNvSpPr txBox="1"/>
          <p:nvPr>
            <p:ph idx="8" type="title"/>
          </p:nvPr>
        </p:nvSpPr>
        <p:spPr>
          <a:xfrm>
            <a:off x="4868500" y="1786050"/>
            <a:ext cx="2878500" cy="54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74" name="Google Shape;74;p15"/>
          <p:cNvSpPr txBox="1"/>
          <p:nvPr>
            <p:ph idx="9" type="title"/>
          </p:nvPr>
        </p:nvSpPr>
        <p:spPr>
          <a:xfrm>
            <a:off x="4904747" y="1395300"/>
            <a:ext cx="2805900" cy="41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5" name="Google Shape;75;p15"/>
          <p:cNvSpPr txBox="1"/>
          <p:nvPr>
            <p:ph hasCustomPrompt="1" idx="13" type="title"/>
          </p:nvPr>
        </p:nvSpPr>
        <p:spPr>
          <a:xfrm>
            <a:off x="4877661" y="2812950"/>
            <a:ext cx="2860200" cy="48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6" name="Google Shape;76;p15"/>
          <p:cNvSpPr txBox="1"/>
          <p:nvPr>
            <p:ph idx="14" type="title"/>
          </p:nvPr>
        </p:nvSpPr>
        <p:spPr>
          <a:xfrm>
            <a:off x="4868500" y="3588025"/>
            <a:ext cx="2878500" cy="54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77" name="Google Shape;77;p15"/>
          <p:cNvSpPr txBox="1"/>
          <p:nvPr>
            <p:ph idx="15" type="title"/>
          </p:nvPr>
        </p:nvSpPr>
        <p:spPr>
          <a:xfrm>
            <a:off x="4904747" y="3197275"/>
            <a:ext cx="2805900" cy="41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TITLE_AND_BODY_1">
    <p:spTree>
      <p:nvGrpSpPr>
        <p:cNvPr id="78" name="Shape 78"/>
        <p:cNvGrpSpPr/>
        <p:nvPr/>
      </p:nvGrpSpPr>
      <p:grpSpPr>
        <a:xfrm>
          <a:off x="0" y="0"/>
          <a:ext cx="0" cy="0"/>
          <a:chOff x="0" y="0"/>
          <a:chExt cx="0" cy="0"/>
        </a:xfrm>
      </p:grpSpPr>
      <p:sp>
        <p:nvSpPr>
          <p:cNvPr id="79" name="Google Shape;79;p16"/>
          <p:cNvSpPr/>
          <p:nvPr/>
        </p:nvSpPr>
        <p:spPr>
          <a:xfrm rot="6754025">
            <a:off x="1678820" y="1409987"/>
            <a:ext cx="5786356" cy="5786356"/>
          </a:xfrm>
          <a:prstGeom prst="chord">
            <a:avLst>
              <a:gd fmla="val 2700000" name="adj1"/>
              <a:gd fmla="val 16200000" name="adj2"/>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6"/>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1" name="Google Shape;81;p16"/>
          <p:cNvSpPr txBox="1"/>
          <p:nvPr>
            <p:ph idx="2" type="title"/>
          </p:nvPr>
        </p:nvSpPr>
        <p:spPr>
          <a:xfrm>
            <a:off x="1490475" y="3141425"/>
            <a:ext cx="2553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82" name="Google Shape;82;p16"/>
          <p:cNvSpPr txBox="1"/>
          <p:nvPr>
            <p:ph idx="3" type="title"/>
          </p:nvPr>
        </p:nvSpPr>
        <p:spPr>
          <a:xfrm>
            <a:off x="5100525" y="3141425"/>
            <a:ext cx="2553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83" name="Google Shape;83;p16"/>
          <p:cNvSpPr txBox="1"/>
          <p:nvPr>
            <p:ph idx="4" type="title"/>
          </p:nvPr>
        </p:nvSpPr>
        <p:spPr>
          <a:xfrm>
            <a:off x="1522575" y="2750675"/>
            <a:ext cx="2488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4" name="Google Shape;84;p16"/>
          <p:cNvSpPr txBox="1"/>
          <p:nvPr>
            <p:ph idx="5" type="title"/>
          </p:nvPr>
        </p:nvSpPr>
        <p:spPr>
          <a:xfrm>
            <a:off x="5132625" y="2750675"/>
            <a:ext cx="2488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
  <p:cSld name="TITLE_AND_BODY_1_1">
    <p:spTree>
      <p:nvGrpSpPr>
        <p:cNvPr id="85" name="Shape 85"/>
        <p:cNvGrpSpPr/>
        <p:nvPr/>
      </p:nvGrpSpPr>
      <p:grpSpPr>
        <a:xfrm>
          <a:off x="0" y="0"/>
          <a:ext cx="0" cy="0"/>
          <a:chOff x="0" y="0"/>
          <a:chExt cx="0" cy="0"/>
        </a:xfrm>
      </p:grpSpPr>
      <p:sp>
        <p:nvSpPr>
          <p:cNvPr id="86" name="Google Shape;86;p17"/>
          <p:cNvSpPr/>
          <p:nvPr/>
        </p:nvSpPr>
        <p:spPr>
          <a:xfrm rot="-4056765">
            <a:off x="1678853" y="-1826172"/>
            <a:ext cx="5786309" cy="5786309"/>
          </a:xfrm>
          <a:prstGeom prst="chord">
            <a:avLst>
              <a:gd fmla="val 2700000" name="adj1"/>
              <a:gd fmla="val 16200000" name="adj2"/>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7"/>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8" name="Google Shape;88;p17"/>
          <p:cNvSpPr txBox="1"/>
          <p:nvPr>
            <p:ph idx="2" type="title"/>
          </p:nvPr>
        </p:nvSpPr>
        <p:spPr>
          <a:xfrm>
            <a:off x="869650" y="3124825"/>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89" name="Google Shape;89;p17"/>
          <p:cNvSpPr txBox="1"/>
          <p:nvPr>
            <p:ph idx="3" type="title"/>
          </p:nvPr>
        </p:nvSpPr>
        <p:spPr>
          <a:xfrm>
            <a:off x="3440846" y="3124825"/>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90" name="Google Shape;90;p17"/>
          <p:cNvSpPr txBox="1"/>
          <p:nvPr>
            <p:ph idx="4" type="title"/>
          </p:nvPr>
        </p:nvSpPr>
        <p:spPr>
          <a:xfrm>
            <a:off x="869650" y="2734075"/>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1" name="Google Shape;91;p17"/>
          <p:cNvSpPr txBox="1"/>
          <p:nvPr>
            <p:ph idx="5" type="title"/>
          </p:nvPr>
        </p:nvSpPr>
        <p:spPr>
          <a:xfrm>
            <a:off x="3440846" y="2734075"/>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2" name="Google Shape;92;p17"/>
          <p:cNvSpPr txBox="1"/>
          <p:nvPr>
            <p:ph idx="6" type="title"/>
          </p:nvPr>
        </p:nvSpPr>
        <p:spPr>
          <a:xfrm>
            <a:off x="6012049" y="3124825"/>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93" name="Google Shape;93;p17"/>
          <p:cNvSpPr txBox="1"/>
          <p:nvPr>
            <p:ph idx="7" type="title"/>
          </p:nvPr>
        </p:nvSpPr>
        <p:spPr>
          <a:xfrm>
            <a:off x="6012049" y="2734075"/>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2">
  <p:cSld name="SECTION_HEADER_1">
    <p:spTree>
      <p:nvGrpSpPr>
        <p:cNvPr id="94" name="Shape 94"/>
        <p:cNvGrpSpPr/>
        <p:nvPr/>
      </p:nvGrpSpPr>
      <p:grpSpPr>
        <a:xfrm>
          <a:off x="0" y="0"/>
          <a:ext cx="0" cy="0"/>
          <a:chOff x="0" y="0"/>
          <a:chExt cx="0" cy="0"/>
        </a:xfrm>
      </p:grpSpPr>
      <p:sp>
        <p:nvSpPr>
          <p:cNvPr id="95" name="Google Shape;95;p18"/>
          <p:cNvSpPr/>
          <p:nvPr/>
        </p:nvSpPr>
        <p:spPr>
          <a:xfrm rot="3808118">
            <a:off x="1711077" y="-511237"/>
            <a:ext cx="5881850" cy="5545778"/>
          </a:xfrm>
          <a:custGeom>
            <a:rect b="b" l="l" r="r" t="t"/>
            <a:pathLst>
              <a:path extrusionOk="0" h="10924" w="11988">
                <a:moveTo>
                  <a:pt x="6905" y="1"/>
                </a:moveTo>
                <a:cubicBezTo>
                  <a:pt x="4889" y="1"/>
                  <a:pt x="3101" y="1782"/>
                  <a:pt x="4571" y="4403"/>
                </a:cubicBezTo>
                <a:cubicBezTo>
                  <a:pt x="4571" y="4403"/>
                  <a:pt x="4441" y="4391"/>
                  <a:pt x="4230" y="4391"/>
                </a:cubicBezTo>
                <a:cubicBezTo>
                  <a:pt x="3394" y="4391"/>
                  <a:pt x="1269" y="4581"/>
                  <a:pt x="721" y="6458"/>
                </a:cubicBezTo>
                <a:cubicBezTo>
                  <a:pt x="1" y="8928"/>
                  <a:pt x="2363" y="10923"/>
                  <a:pt x="6152" y="10923"/>
                </a:cubicBezTo>
                <a:cubicBezTo>
                  <a:pt x="7813" y="10923"/>
                  <a:pt x="9747" y="10540"/>
                  <a:pt x="11815" y="9646"/>
                </a:cubicBezTo>
                <a:cubicBezTo>
                  <a:pt x="11988" y="9573"/>
                  <a:pt x="11404" y="2483"/>
                  <a:pt x="8941" y="670"/>
                </a:cubicBezTo>
                <a:cubicBezTo>
                  <a:pt x="8317" y="211"/>
                  <a:pt x="7598" y="1"/>
                  <a:pt x="6905" y="1"/>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8"/>
          <p:cNvSpPr txBox="1"/>
          <p:nvPr>
            <p:ph type="title"/>
          </p:nvPr>
        </p:nvSpPr>
        <p:spPr>
          <a:xfrm>
            <a:off x="2723700" y="3052430"/>
            <a:ext cx="3696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7" name="Google Shape;97;p18"/>
          <p:cNvSpPr txBox="1"/>
          <p:nvPr>
            <p:ph hasCustomPrompt="1" idx="2" type="title"/>
          </p:nvPr>
        </p:nvSpPr>
        <p:spPr>
          <a:xfrm>
            <a:off x="3432300" y="2719685"/>
            <a:ext cx="2279400" cy="766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98" name="Google Shape;98;p18"/>
          <p:cNvSpPr txBox="1"/>
          <p:nvPr>
            <p:ph idx="1" type="subTitle"/>
          </p:nvPr>
        </p:nvSpPr>
        <p:spPr>
          <a:xfrm>
            <a:off x="2723700" y="3894225"/>
            <a:ext cx="36966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MAIN_POINT_1">
    <p:spTree>
      <p:nvGrpSpPr>
        <p:cNvPr id="99" name="Shape 99"/>
        <p:cNvGrpSpPr/>
        <p:nvPr/>
      </p:nvGrpSpPr>
      <p:grpSpPr>
        <a:xfrm>
          <a:off x="0" y="0"/>
          <a:ext cx="0" cy="0"/>
          <a:chOff x="0" y="0"/>
          <a:chExt cx="0" cy="0"/>
        </a:xfrm>
      </p:grpSpPr>
      <p:grpSp>
        <p:nvGrpSpPr>
          <p:cNvPr id="100" name="Google Shape;100;p19"/>
          <p:cNvGrpSpPr/>
          <p:nvPr/>
        </p:nvGrpSpPr>
        <p:grpSpPr>
          <a:xfrm>
            <a:off x="1910276" y="567600"/>
            <a:ext cx="5262176" cy="4340227"/>
            <a:chOff x="3273650" y="4514850"/>
            <a:chExt cx="715125" cy="589825"/>
          </a:xfrm>
        </p:grpSpPr>
        <p:sp>
          <p:nvSpPr>
            <p:cNvPr id="101" name="Google Shape;101;p19"/>
            <p:cNvSpPr/>
            <p:nvPr/>
          </p:nvSpPr>
          <p:spPr>
            <a:xfrm>
              <a:off x="3393925" y="4695050"/>
              <a:ext cx="419625" cy="334375"/>
            </a:xfrm>
            <a:custGeom>
              <a:rect b="b" l="l" r="r" t="t"/>
              <a:pathLst>
                <a:path extrusionOk="0" h="13375" w="16785">
                  <a:moveTo>
                    <a:pt x="3835" y="1"/>
                  </a:moveTo>
                  <a:cubicBezTo>
                    <a:pt x="2371" y="1"/>
                    <a:pt x="1165" y="897"/>
                    <a:pt x="894" y="2512"/>
                  </a:cubicBezTo>
                  <a:cubicBezTo>
                    <a:pt x="1" y="7831"/>
                    <a:pt x="8392" y="13374"/>
                    <a:pt x="8392" y="13374"/>
                  </a:cubicBezTo>
                  <a:cubicBezTo>
                    <a:pt x="8392" y="13374"/>
                    <a:pt x="16784" y="7831"/>
                    <a:pt x="15892" y="2512"/>
                  </a:cubicBezTo>
                  <a:cubicBezTo>
                    <a:pt x="15621" y="897"/>
                    <a:pt x="14414" y="1"/>
                    <a:pt x="12950" y="1"/>
                  </a:cubicBezTo>
                  <a:cubicBezTo>
                    <a:pt x="11459" y="1"/>
                    <a:pt x="9701" y="930"/>
                    <a:pt x="8392" y="2975"/>
                  </a:cubicBezTo>
                  <a:cubicBezTo>
                    <a:pt x="7084" y="930"/>
                    <a:pt x="5326" y="1"/>
                    <a:pt x="3835" y="1"/>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9"/>
            <p:cNvSpPr/>
            <p:nvPr/>
          </p:nvSpPr>
          <p:spPr>
            <a:xfrm>
              <a:off x="3744125" y="4514850"/>
              <a:ext cx="244650" cy="200800"/>
            </a:xfrm>
            <a:custGeom>
              <a:rect b="b" l="l" r="r" t="t"/>
              <a:pathLst>
                <a:path extrusionOk="0" h="8032" w="9786">
                  <a:moveTo>
                    <a:pt x="2450" y="1"/>
                  </a:moveTo>
                  <a:cubicBezTo>
                    <a:pt x="1670" y="1"/>
                    <a:pt x="1006" y="461"/>
                    <a:pt x="784" y="1326"/>
                  </a:cubicBezTo>
                  <a:cubicBezTo>
                    <a:pt x="1" y="4384"/>
                    <a:pt x="4618" y="8032"/>
                    <a:pt x="4618" y="8032"/>
                  </a:cubicBezTo>
                  <a:cubicBezTo>
                    <a:pt x="4618" y="8032"/>
                    <a:pt x="9785" y="5215"/>
                    <a:pt x="9528" y="2070"/>
                  </a:cubicBezTo>
                  <a:cubicBezTo>
                    <a:pt x="9445" y="1047"/>
                    <a:pt x="8695" y="452"/>
                    <a:pt x="7754" y="452"/>
                  </a:cubicBezTo>
                  <a:cubicBezTo>
                    <a:pt x="6921" y="452"/>
                    <a:pt x="5938" y="919"/>
                    <a:pt x="5133" y="1968"/>
                  </a:cubicBezTo>
                  <a:cubicBezTo>
                    <a:pt x="4427" y="627"/>
                    <a:pt x="3360" y="1"/>
                    <a:pt x="2450" y="1"/>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9"/>
            <p:cNvSpPr/>
            <p:nvPr/>
          </p:nvSpPr>
          <p:spPr>
            <a:xfrm>
              <a:off x="3273650" y="4568575"/>
              <a:ext cx="200675" cy="164700"/>
            </a:xfrm>
            <a:custGeom>
              <a:rect b="b" l="l" r="r" t="t"/>
              <a:pathLst>
                <a:path extrusionOk="0" h="6588" w="8027">
                  <a:moveTo>
                    <a:pt x="2010" y="0"/>
                  </a:moveTo>
                  <a:cubicBezTo>
                    <a:pt x="1370" y="0"/>
                    <a:pt x="825" y="378"/>
                    <a:pt x="643" y="1088"/>
                  </a:cubicBezTo>
                  <a:cubicBezTo>
                    <a:pt x="0" y="3595"/>
                    <a:pt x="3787" y="6588"/>
                    <a:pt x="3787" y="6588"/>
                  </a:cubicBezTo>
                  <a:cubicBezTo>
                    <a:pt x="3787" y="6588"/>
                    <a:pt x="8027" y="4277"/>
                    <a:pt x="7816" y="1697"/>
                  </a:cubicBezTo>
                  <a:cubicBezTo>
                    <a:pt x="7748" y="858"/>
                    <a:pt x="7133" y="370"/>
                    <a:pt x="6361" y="370"/>
                  </a:cubicBezTo>
                  <a:cubicBezTo>
                    <a:pt x="5678" y="370"/>
                    <a:pt x="4871" y="753"/>
                    <a:pt x="4211" y="1614"/>
                  </a:cubicBezTo>
                  <a:cubicBezTo>
                    <a:pt x="3632" y="514"/>
                    <a:pt x="2757" y="0"/>
                    <a:pt x="2010" y="0"/>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9"/>
            <p:cNvSpPr/>
            <p:nvPr/>
          </p:nvSpPr>
          <p:spPr>
            <a:xfrm>
              <a:off x="3308850" y="4989025"/>
              <a:ext cx="138125" cy="115650"/>
            </a:xfrm>
            <a:custGeom>
              <a:rect b="b" l="l" r="r" t="t"/>
              <a:pathLst>
                <a:path extrusionOk="0" h="4626" w="5525">
                  <a:moveTo>
                    <a:pt x="3882" y="1"/>
                  </a:moveTo>
                  <a:cubicBezTo>
                    <a:pt x="3324" y="1"/>
                    <a:pt x="2697" y="487"/>
                    <a:pt x="2454" y="1430"/>
                  </a:cubicBezTo>
                  <a:cubicBezTo>
                    <a:pt x="2011" y="1069"/>
                    <a:pt x="1555" y="914"/>
                    <a:pt x="1163" y="914"/>
                  </a:cubicBezTo>
                  <a:cubicBezTo>
                    <a:pt x="487" y="914"/>
                    <a:pt x="1" y="1377"/>
                    <a:pt x="103" y="2046"/>
                  </a:cubicBezTo>
                  <a:cubicBezTo>
                    <a:pt x="366" y="3771"/>
                    <a:pt x="3506" y="4625"/>
                    <a:pt x="3506" y="4625"/>
                  </a:cubicBezTo>
                  <a:cubicBezTo>
                    <a:pt x="3506" y="4625"/>
                    <a:pt x="5524" y="2074"/>
                    <a:pt x="4712" y="530"/>
                  </a:cubicBezTo>
                  <a:cubicBezTo>
                    <a:pt x="4525" y="175"/>
                    <a:pt x="4216" y="1"/>
                    <a:pt x="3882" y="1"/>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 name="Google Shape;105;p19"/>
          <p:cNvSpPr txBox="1"/>
          <p:nvPr>
            <p:ph type="title"/>
          </p:nvPr>
        </p:nvSpPr>
        <p:spPr>
          <a:xfrm>
            <a:off x="1388100" y="1364550"/>
            <a:ext cx="6367800" cy="40908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7200"/>
              <a:buNone/>
              <a:defRPr sz="7200"/>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AND_BODY_1_1_1">
    <p:spTree>
      <p:nvGrpSpPr>
        <p:cNvPr id="106" name="Shape 106"/>
        <p:cNvGrpSpPr/>
        <p:nvPr/>
      </p:nvGrpSpPr>
      <p:grpSpPr>
        <a:xfrm>
          <a:off x="0" y="0"/>
          <a:ext cx="0" cy="0"/>
          <a:chOff x="0" y="0"/>
          <a:chExt cx="0" cy="0"/>
        </a:xfrm>
      </p:grpSpPr>
      <p:sp>
        <p:nvSpPr>
          <p:cNvPr id="107" name="Google Shape;107;p20"/>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p:cSld name="TITLE_AND_BODY_1_1_2">
    <p:spTree>
      <p:nvGrpSpPr>
        <p:cNvPr id="108" name="Shape 108"/>
        <p:cNvGrpSpPr/>
        <p:nvPr/>
      </p:nvGrpSpPr>
      <p:grpSpPr>
        <a:xfrm>
          <a:off x="0" y="0"/>
          <a:ext cx="0" cy="0"/>
          <a:chOff x="0" y="0"/>
          <a:chExt cx="0" cy="0"/>
        </a:xfrm>
      </p:grpSpPr>
      <p:sp>
        <p:nvSpPr>
          <p:cNvPr id="109" name="Google Shape;109;p21"/>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0" name="Google Shape;110;p21"/>
          <p:cNvSpPr txBox="1"/>
          <p:nvPr>
            <p:ph idx="2" type="title"/>
          </p:nvPr>
        </p:nvSpPr>
        <p:spPr>
          <a:xfrm>
            <a:off x="1098200" y="3657725"/>
            <a:ext cx="157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11" name="Google Shape;111;p21"/>
          <p:cNvSpPr txBox="1"/>
          <p:nvPr>
            <p:ph idx="3" type="title"/>
          </p:nvPr>
        </p:nvSpPr>
        <p:spPr>
          <a:xfrm>
            <a:off x="2888857" y="3657725"/>
            <a:ext cx="157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12" name="Google Shape;112;p21"/>
          <p:cNvSpPr txBox="1"/>
          <p:nvPr>
            <p:ph idx="4" type="title"/>
          </p:nvPr>
        </p:nvSpPr>
        <p:spPr>
          <a:xfrm>
            <a:off x="1098200" y="3266975"/>
            <a:ext cx="157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3" name="Google Shape;113;p21"/>
          <p:cNvSpPr txBox="1"/>
          <p:nvPr>
            <p:ph idx="5" type="title"/>
          </p:nvPr>
        </p:nvSpPr>
        <p:spPr>
          <a:xfrm>
            <a:off x="2888857" y="3266975"/>
            <a:ext cx="157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4" name="Google Shape;114;p21"/>
          <p:cNvSpPr txBox="1"/>
          <p:nvPr>
            <p:ph idx="6" type="title"/>
          </p:nvPr>
        </p:nvSpPr>
        <p:spPr>
          <a:xfrm>
            <a:off x="4679518" y="3657725"/>
            <a:ext cx="157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15" name="Google Shape;115;p21"/>
          <p:cNvSpPr txBox="1"/>
          <p:nvPr>
            <p:ph idx="7" type="title"/>
          </p:nvPr>
        </p:nvSpPr>
        <p:spPr>
          <a:xfrm>
            <a:off x="4679518" y="3266975"/>
            <a:ext cx="157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6" name="Google Shape;116;p21"/>
          <p:cNvSpPr txBox="1"/>
          <p:nvPr>
            <p:ph idx="8" type="title"/>
          </p:nvPr>
        </p:nvSpPr>
        <p:spPr>
          <a:xfrm>
            <a:off x="6470193" y="3657725"/>
            <a:ext cx="157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17" name="Google Shape;117;p21"/>
          <p:cNvSpPr txBox="1"/>
          <p:nvPr>
            <p:ph idx="9" type="title"/>
          </p:nvPr>
        </p:nvSpPr>
        <p:spPr>
          <a:xfrm>
            <a:off x="6470193" y="3266975"/>
            <a:ext cx="157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numbers">
  <p:cSld name="BIG_NUMBER_1">
    <p:spTree>
      <p:nvGrpSpPr>
        <p:cNvPr id="118" name="Shape 118"/>
        <p:cNvGrpSpPr/>
        <p:nvPr/>
      </p:nvGrpSpPr>
      <p:grpSpPr>
        <a:xfrm>
          <a:off x="0" y="0"/>
          <a:ext cx="0" cy="0"/>
          <a:chOff x="0" y="0"/>
          <a:chExt cx="0" cy="0"/>
        </a:xfrm>
      </p:grpSpPr>
      <p:sp>
        <p:nvSpPr>
          <p:cNvPr id="119" name="Google Shape;119;p22"/>
          <p:cNvSpPr txBox="1"/>
          <p:nvPr>
            <p:ph hasCustomPrompt="1" type="title"/>
          </p:nvPr>
        </p:nvSpPr>
        <p:spPr>
          <a:xfrm>
            <a:off x="1855650" y="645925"/>
            <a:ext cx="5432700" cy="86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0" name="Google Shape;120;p22"/>
          <p:cNvSpPr txBox="1"/>
          <p:nvPr>
            <p:ph idx="2" type="title"/>
          </p:nvPr>
        </p:nvSpPr>
        <p:spPr>
          <a:xfrm>
            <a:off x="2281650" y="1357100"/>
            <a:ext cx="4580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9pPr>
          </a:lstStyle>
          <a:p/>
        </p:txBody>
      </p:sp>
      <p:sp>
        <p:nvSpPr>
          <p:cNvPr id="121" name="Google Shape;121;p22"/>
          <p:cNvSpPr txBox="1"/>
          <p:nvPr>
            <p:ph hasCustomPrompt="1" idx="3" type="title"/>
          </p:nvPr>
        </p:nvSpPr>
        <p:spPr>
          <a:xfrm>
            <a:off x="1855650" y="1929800"/>
            <a:ext cx="5432700" cy="86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2" name="Google Shape;122;p22"/>
          <p:cNvSpPr txBox="1"/>
          <p:nvPr>
            <p:ph idx="4" type="title"/>
          </p:nvPr>
        </p:nvSpPr>
        <p:spPr>
          <a:xfrm>
            <a:off x="2281650" y="2640975"/>
            <a:ext cx="4580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9pPr>
          </a:lstStyle>
          <a:p/>
        </p:txBody>
      </p:sp>
      <p:sp>
        <p:nvSpPr>
          <p:cNvPr id="123" name="Google Shape;123;p22"/>
          <p:cNvSpPr txBox="1"/>
          <p:nvPr>
            <p:ph hasCustomPrompt="1" idx="5" type="title"/>
          </p:nvPr>
        </p:nvSpPr>
        <p:spPr>
          <a:xfrm>
            <a:off x="1855650" y="3213675"/>
            <a:ext cx="5432700" cy="86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4" name="Google Shape;124;p22"/>
          <p:cNvSpPr txBox="1"/>
          <p:nvPr>
            <p:ph idx="6" type="title"/>
          </p:nvPr>
        </p:nvSpPr>
        <p:spPr>
          <a:xfrm>
            <a:off x="2281650" y="3924850"/>
            <a:ext cx="4580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1800"/>
              <a:buFont typeface="Poppins"/>
              <a:buNone/>
              <a:defRPr sz="1800">
                <a:solidFill>
                  <a:schemeClr val="accent6"/>
                </a:solidFill>
                <a:latin typeface="Poppins"/>
                <a:ea typeface="Poppins"/>
                <a:cs typeface="Poppins"/>
                <a:sym typeface="Poppins"/>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TITLE_AND_BODY_1_1_3">
    <p:spTree>
      <p:nvGrpSpPr>
        <p:cNvPr id="125" name="Shape 125"/>
        <p:cNvGrpSpPr/>
        <p:nvPr/>
      </p:nvGrpSpPr>
      <p:grpSpPr>
        <a:xfrm>
          <a:off x="0" y="0"/>
          <a:ext cx="0" cy="0"/>
          <a:chOff x="0" y="0"/>
          <a:chExt cx="0" cy="0"/>
        </a:xfrm>
      </p:grpSpPr>
      <p:sp>
        <p:nvSpPr>
          <p:cNvPr id="126" name="Google Shape;126;p23"/>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7" name="Google Shape;127;p23"/>
          <p:cNvSpPr txBox="1"/>
          <p:nvPr>
            <p:ph idx="2" type="title"/>
          </p:nvPr>
        </p:nvSpPr>
        <p:spPr>
          <a:xfrm>
            <a:off x="869650" y="2244920"/>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28" name="Google Shape;128;p23"/>
          <p:cNvSpPr txBox="1"/>
          <p:nvPr>
            <p:ph idx="3" type="title"/>
          </p:nvPr>
        </p:nvSpPr>
        <p:spPr>
          <a:xfrm>
            <a:off x="3440846" y="2244920"/>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29" name="Google Shape;129;p23"/>
          <p:cNvSpPr txBox="1"/>
          <p:nvPr>
            <p:ph idx="4" type="title"/>
          </p:nvPr>
        </p:nvSpPr>
        <p:spPr>
          <a:xfrm>
            <a:off x="869650" y="1861425"/>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0" name="Google Shape;130;p23"/>
          <p:cNvSpPr txBox="1"/>
          <p:nvPr>
            <p:ph idx="5" type="title"/>
          </p:nvPr>
        </p:nvSpPr>
        <p:spPr>
          <a:xfrm>
            <a:off x="3440846" y="1861425"/>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1" name="Google Shape;131;p23"/>
          <p:cNvSpPr txBox="1"/>
          <p:nvPr>
            <p:ph idx="6" type="title"/>
          </p:nvPr>
        </p:nvSpPr>
        <p:spPr>
          <a:xfrm>
            <a:off x="6012049" y="2244920"/>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32" name="Google Shape;132;p23"/>
          <p:cNvSpPr txBox="1"/>
          <p:nvPr>
            <p:ph idx="7" type="title"/>
          </p:nvPr>
        </p:nvSpPr>
        <p:spPr>
          <a:xfrm>
            <a:off x="6012049" y="1861425"/>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3" name="Google Shape;133;p23"/>
          <p:cNvSpPr txBox="1"/>
          <p:nvPr>
            <p:ph idx="8" type="title"/>
          </p:nvPr>
        </p:nvSpPr>
        <p:spPr>
          <a:xfrm>
            <a:off x="869650" y="3883600"/>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34" name="Google Shape;134;p23"/>
          <p:cNvSpPr txBox="1"/>
          <p:nvPr>
            <p:ph idx="9" type="title"/>
          </p:nvPr>
        </p:nvSpPr>
        <p:spPr>
          <a:xfrm>
            <a:off x="3440846" y="3883600"/>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35" name="Google Shape;135;p23"/>
          <p:cNvSpPr txBox="1"/>
          <p:nvPr>
            <p:ph idx="13" type="title"/>
          </p:nvPr>
        </p:nvSpPr>
        <p:spPr>
          <a:xfrm>
            <a:off x="869650" y="3492850"/>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6" name="Google Shape;136;p23"/>
          <p:cNvSpPr txBox="1"/>
          <p:nvPr>
            <p:ph idx="14" type="title"/>
          </p:nvPr>
        </p:nvSpPr>
        <p:spPr>
          <a:xfrm>
            <a:off x="3440846" y="3492850"/>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7" name="Google Shape;137;p23"/>
          <p:cNvSpPr txBox="1"/>
          <p:nvPr>
            <p:ph idx="15" type="title"/>
          </p:nvPr>
        </p:nvSpPr>
        <p:spPr>
          <a:xfrm>
            <a:off x="6012049" y="3883600"/>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38" name="Google Shape;138;p23"/>
          <p:cNvSpPr txBox="1"/>
          <p:nvPr>
            <p:ph idx="16" type="title"/>
          </p:nvPr>
        </p:nvSpPr>
        <p:spPr>
          <a:xfrm>
            <a:off x="6012049" y="3492850"/>
            <a:ext cx="2262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1">
  <p:cSld name="TITLE_AND_BODY_1_1_4">
    <p:spTree>
      <p:nvGrpSpPr>
        <p:cNvPr id="139" name="Shape 139"/>
        <p:cNvGrpSpPr/>
        <p:nvPr/>
      </p:nvGrpSpPr>
      <p:grpSpPr>
        <a:xfrm>
          <a:off x="0" y="0"/>
          <a:ext cx="0" cy="0"/>
          <a:chOff x="0" y="0"/>
          <a:chExt cx="0" cy="0"/>
        </a:xfrm>
      </p:grpSpPr>
      <p:sp>
        <p:nvSpPr>
          <p:cNvPr id="140" name="Google Shape;140;p24"/>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1" name="Google Shape;141;p24"/>
          <p:cNvSpPr txBox="1"/>
          <p:nvPr>
            <p:ph idx="2" type="title"/>
          </p:nvPr>
        </p:nvSpPr>
        <p:spPr>
          <a:xfrm>
            <a:off x="1142213" y="2972425"/>
            <a:ext cx="1956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42" name="Google Shape;142;p24"/>
          <p:cNvSpPr txBox="1"/>
          <p:nvPr>
            <p:ph idx="3" type="title"/>
          </p:nvPr>
        </p:nvSpPr>
        <p:spPr>
          <a:xfrm>
            <a:off x="3593998" y="2972425"/>
            <a:ext cx="1956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43" name="Google Shape;143;p24"/>
          <p:cNvSpPr txBox="1"/>
          <p:nvPr>
            <p:ph idx="4" type="title"/>
          </p:nvPr>
        </p:nvSpPr>
        <p:spPr>
          <a:xfrm>
            <a:off x="1142213" y="1743475"/>
            <a:ext cx="1956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44" name="Google Shape;144;p24"/>
          <p:cNvSpPr txBox="1"/>
          <p:nvPr>
            <p:ph idx="5" type="title"/>
          </p:nvPr>
        </p:nvSpPr>
        <p:spPr>
          <a:xfrm>
            <a:off x="3593998" y="1743475"/>
            <a:ext cx="1956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45" name="Google Shape;145;p24"/>
          <p:cNvSpPr txBox="1"/>
          <p:nvPr>
            <p:ph idx="6" type="title"/>
          </p:nvPr>
        </p:nvSpPr>
        <p:spPr>
          <a:xfrm>
            <a:off x="6045789" y="2972425"/>
            <a:ext cx="1956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46" name="Google Shape;146;p24"/>
          <p:cNvSpPr txBox="1"/>
          <p:nvPr>
            <p:ph idx="7" type="title"/>
          </p:nvPr>
        </p:nvSpPr>
        <p:spPr>
          <a:xfrm>
            <a:off x="6045789" y="1743475"/>
            <a:ext cx="1956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TITLE_AND_BODY_1_2">
    <p:spTree>
      <p:nvGrpSpPr>
        <p:cNvPr id="147" name="Shape 147"/>
        <p:cNvGrpSpPr/>
        <p:nvPr/>
      </p:nvGrpSpPr>
      <p:grpSpPr>
        <a:xfrm>
          <a:off x="0" y="0"/>
          <a:ext cx="0" cy="0"/>
          <a:chOff x="0" y="0"/>
          <a:chExt cx="0" cy="0"/>
        </a:xfrm>
      </p:grpSpPr>
      <p:sp>
        <p:nvSpPr>
          <p:cNvPr id="148" name="Google Shape;148;p25"/>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9" name="Google Shape;149;p25"/>
          <p:cNvSpPr txBox="1"/>
          <p:nvPr>
            <p:ph idx="2" type="title"/>
          </p:nvPr>
        </p:nvSpPr>
        <p:spPr>
          <a:xfrm>
            <a:off x="827700" y="3141425"/>
            <a:ext cx="2553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Poppins"/>
              <a:buNone/>
              <a:defRPr sz="1400">
                <a:latin typeface="Poppins"/>
                <a:ea typeface="Poppins"/>
                <a:cs typeface="Poppins"/>
                <a:sym typeface="Poppins"/>
              </a:defRPr>
            </a:lvl1pPr>
            <a:lvl2pPr lvl="1"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50" name="Google Shape;150;p25"/>
          <p:cNvSpPr txBox="1"/>
          <p:nvPr>
            <p:ph idx="3" type="title"/>
          </p:nvPr>
        </p:nvSpPr>
        <p:spPr>
          <a:xfrm>
            <a:off x="827700" y="2750675"/>
            <a:ext cx="2488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TITLE_AND_BODY_1_2_2">
    <p:spTree>
      <p:nvGrpSpPr>
        <p:cNvPr id="151" name="Shape 151"/>
        <p:cNvGrpSpPr/>
        <p:nvPr/>
      </p:nvGrpSpPr>
      <p:grpSpPr>
        <a:xfrm>
          <a:off x="0" y="0"/>
          <a:ext cx="0" cy="0"/>
          <a:chOff x="0" y="0"/>
          <a:chExt cx="0" cy="0"/>
        </a:xfrm>
      </p:grpSpPr>
      <p:sp>
        <p:nvSpPr>
          <p:cNvPr id="152" name="Google Shape;152;p26"/>
          <p:cNvSpPr/>
          <p:nvPr/>
        </p:nvSpPr>
        <p:spPr>
          <a:xfrm rot="10800000">
            <a:off x="2136299" y="272099"/>
            <a:ext cx="4871400" cy="4871400"/>
          </a:xfrm>
          <a:prstGeom prst="teardrop">
            <a:avLst>
              <a:gd fmla="val 100000" name="adj"/>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6"/>
          <p:cNvSpPr txBox="1"/>
          <p:nvPr>
            <p:ph type="title"/>
          </p:nvPr>
        </p:nvSpPr>
        <p:spPr>
          <a:xfrm>
            <a:off x="2343750" y="1366775"/>
            <a:ext cx="4456500" cy="1060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4" name="Google Shape;154;p26"/>
          <p:cNvSpPr txBox="1"/>
          <p:nvPr>
            <p:ph idx="2" type="title"/>
          </p:nvPr>
        </p:nvSpPr>
        <p:spPr>
          <a:xfrm>
            <a:off x="2677500" y="2502875"/>
            <a:ext cx="3789000" cy="1244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Poppins"/>
              <a:buNone/>
              <a:defRPr sz="1400">
                <a:latin typeface="Poppins"/>
                <a:ea typeface="Poppins"/>
                <a:cs typeface="Poppins"/>
                <a:sym typeface="Poppins"/>
              </a:defRPr>
            </a:lvl1pPr>
            <a:lvl2pPr lvl="1"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p:cSld name="TITLE_AND_BODY_1_2_1">
    <p:spTree>
      <p:nvGrpSpPr>
        <p:cNvPr id="155" name="Shape 155"/>
        <p:cNvGrpSpPr/>
        <p:nvPr/>
      </p:nvGrpSpPr>
      <p:grpSpPr>
        <a:xfrm>
          <a:off x="0" y="0"/>
          <a:ext cx="0" cy="0"/>
          <a:chOff x="0" y="0"/>
          <a:chExt cx="0" cy="0"/>
        </a:xfrm>
      </p:grpSpPr>
      <p:sp>
        <p:nvSpPr>
          <p:cNvPr id="156" name="Google Shape;156;p27"/>
          <p:cNvSpPr/>
          <p:nvPr/>
        </p:nvSpPr>
        <p:spPr>
          <a:xfrm>
            <a:off x="3345923" y="521222"/>
            <a:ext cx="5600518" cy="4596596"/>
          </a:xfrm>
          <a:custGeom>
            <a:rect b="b" l="l" r="r" t="t"/>
            <a:pathLst>
              <a:path extrusionOk="0" h="6588" w="8027">
                <a:moveTo>
                  <a:pt x="2010" y="0"/>
                </a:moveTo>
                <a:cubicBezTo>
                  <a:pt x="1370" y="0"/>
                  <a:pt x="825" y="378"/>
                  <a:pt x="643" y="1088"/>
                </a:cubicBezTo>
                <a:cubicBezTo>
                  <a:pt x="0" y="3595"/>
                  <a:pt x="3787" y="6588"/>
                  <a:pt x="3787" y="6588"/>
                </a:cubicBezTo>
                <a:cubicBezTo>
                  <a:pt x="3787" y="6588"/>
                  <a:pt x="8027" y="4277"/>
                  <a:pt x="7816" y="1697"/>
                </a:cubicBezTo>
                <a:cubicBezTo>
                  <a:pt x="7748" y="858"/>
                  <a:pt x="7133" y="370"/>
                  <a:pt x="6361" y="370"/>
                </a:cubicBezTo>
                <a:cubicBezTo>
                  <a:pt x="5678" y="370"/>
                  <a:pt x="4871" y="753"/>
                  <a:pt x="4211" y="1614"/>
                </a:cubicBezTo>
                <a:cubicBezTo>
                  <a:pt x="3632" y="514"/>
                  <a:pt x="2757" y="0"/>
                  <a:pt x="2010" y="0"/>
                </a:cubicBezTo>
                <a:close/>
              </a:path>
            </a:pathLst>
          </a:cu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7"/>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8" name="Google Shape;158;p27"/>
          <p:cNvSpPr txBox="1"/>
          <p:nvPr>
            <p:ph idx="2" type="title"/>
          </p:nvPr>
        </p:nvSpPr>
        <p:spPr>
          <a:xfrm>
            <a:off x="827700" y="1484825"/>
            <a:ext cx="2910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Poppins"/>
              <a:buNone/>
              <a:defRPr sz="1400">
                <a:latin typeface="Poppins"/>
                <a:ea typeface="Poppins"/>
                <a:cs typeface="Poppins"/>
                <a:sym typeface="Poppins"/>
              </a:defRPr>
            </a:lvl1pPr>
            <a:lvl2pPr lvl="1"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2pPr>
            <a:lvl3pPr lvl="2"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3pPr>
            <a:lvl4pPr lvl="3"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4pPr>
            <a:lvl5pPr lvl="4"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5pPr>
            <a:lvl6pPr lvl="5"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6pPr>
            <a:lvl7pPr lvl="6"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7pPr>
            <a:lvl8pPr lvl="7"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8pPr>
            <a:lvl9pPr lvl="8" rtl="0">
              <a:spcBef>
                <a:spcPts val="0"/>
              </a:spcBef>
              <a:spcAft>
                <a:spcPts val="0"/>
              </a:spcAft>
              <a:buClr>
                <a:schemeClr val="accent6"/>
              </a:buClr>
              <a:buSzPts val="2800"/>
              <a:buFont typeface="Poppins"/>
              <a:buNone/>
              <a:defRPr>
                <a:solidFill>
                  <a:schemeClr val="accent6"/>
                </a:solidFill>
                <a:latin typeface="Poppins"/>
                <a:ea typeface="Poppins"/>
                <a:cs typeface="Poppins"/>
                <a:sym typeface="Poppins"/>
              </a:defRPr>
            </a:lvl9pPr>
          </a:lstStyle>
          <a:p/>
        </p:txBody>
      </p:sp>
      <p:sp>
        <p:nvSpPr>
          <p:cNvPr id="159" name="Google Shape;159;p27"/>
          <p:cNvSpPr txBox="1"/>
          <p:nvPr/>
        </p:nvSpPr>
        <p:spPr>
          <a:xfrm>
            <a:off x="827700" y="3390550"/>
            <a:ext cx="2910300" cy="10959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rPr lang="en" sz="1000">
                <a:solidFill>
                  <a:schemeClr val="accent6"/>
                </a:solidFill>
                <a:latin typeface="Poppins"/>
                <a:ea typeface="Poppins"/>
                <a:cs typeface="Poppins"/>
                <a:sym typeface="Poppins"/>
              </a:rPr>
              <a:t>CREDITS: This presentation template was created by </a:t>
            </a:r>
            <a:r>
              <a:rPr lang="en" sz="1000">
                <a:solidFill>
                  <a:schemeClr val="accent6"/>
                </a:solidFill>
                <a:uFill>
                  <a:noFill/>
                </a:uFill>
                <a:latin typeface="Poppins"/>
                <a:ea typeface="Poppins"/>
                <a:cs typeface="Poppins"/>
                <a:sym typeface="Poppins"/>
                <a:hlinkClick r:id="rId2">
                  <a:extLst>
                    <a:ext uri="{A12FA001-AC4F-418D-AE19-62706E023703}">
                      <ahyp:hlinkClr val="tx"/>
                    </a:ext>
                  </a:extLst>
                </a:hlinkClick>
              </a:rPr>
              <a:t>Slidesgo</a:t>
            </a:r>
            <a:r>
              <a:rPr lang="en" sz="1000">
                <a:solidFill>
                  <a:schemeClr val="accent6"/>
                </a:solidFill>
                <a:latin typeface="Poppins"/>
                <a:ea typeface="Poppins"/>
                <a:cs typeface="Poppins"/>
                <a:sym typeface="Poppins"/>
              </a:rPr>
              <a:t>, including icons by </a:t>
            </a:r>
            <a:r>
              <a:rPr lang="en" sz="1000">
                <a:solidFill>
                  <a:schemeClr val="accent6"/>
                </a:solidFill>
                <a:uFill>
                  <a:noFill/>
                </a:uFill>
                <a:latin typeface="Poppins"/>
                <a:ea typeface="Poppins"/>
                <a:cs typeface="Poppins"/>
                <a:sym typeface="Poppins"/>
                <a:hlinkClick r:id="rId3">
                  <a:extLst>
                    <a:ext uri="{A12FA001-AC4F-418D-AE19-62706E023703}">
                      <ahyp:hlinkClr val="tx"/>
                    </a:ext>
                  </a:extLst>
                </a:hlinkClick>
              </a:rPr>
              <a:t>Flaticon</a:t>
            </a:r>
            <a:r>
              <a:rPr lang="en" sz="1000">
                <a:solidFill>
                  <a:schemeClr val="accent6"/>
                </a:solidFill>
                <a:latin typeface="Poppins"/>
                <a:ea typeface="Poppins"/>
                <a:cs typeface="Poppins"/>
                <a:sym typeface="Poppins"/>
              </a:rPr>
              <a:t>, and infographics &amp; images by </a:t>
            </a:r>
            <a:r>
              <a:rPr lang="en" sz="1000">
                <a:solidFill>
                  <a:schemeClr val="accent6"/>
                </a:solidFill>
                <a:uFill>
                  <a:noFill/>
                </a:uFill>
                <a:latin typeface="Poppins"/>
                <a:ea typeface="Poppins"/>
                <a:cs typeface="Poppins"/>
                <a:sym typeface="Poppins"/>
                <a:hlinkClick r:id="rId4">
                  <a:extLst>
                    <a:ext uri="{A12FA001-AC4F-418D-AE19-62706E023703}">
                      <ahyp:hlinkClr val="tx"/>
                    </a:ext>
                  </a:extLst>
                </a:hlinkClick>
              </a:rPr>
              <a:t>Freepik</a:t>
            </a:r>
            <a:r>
              <a:rPr lang="en" sz="1000">
                <a:solidFill>
                  <a:schemeClr val="accent6"/>
                </a:solidFill>
                <a:latin typeface="Poppins"/>
                <a:ea typeface="Poppins"/>
                <a:cs typeface="Poppins"/>
                <a:sym typeface="Poppins"/>
              </a:rPr>
              <a:t>. </a:t>
            </a:r>
            <a:endParaRPr sz="800">
              <a:solidFill>
                <a:srgbClr val="82B6A0"/>
              </a:solidFill>
              <a:latin typeface="Poppins"/>
              <a:ea typeface="Poppins"/>
              <a:cs typeface="Poppins"/>
              <a:sym typeface="Poppins"/>
            </a:endParaRPr>
          </a:p>
          <a:p>
            <a:pPr indent="0" lvl="0" marL="0" rtl="0" algn="l">
              <a:lnSpc>
                <a:spcPct val="115000"/>
              </a:lnSpc>
              <a:spcBef>
                <a:spcPts val="300"/>
              </a:spcBef>
              <a:spcAft>
                <a:spcPts val="0"/>
              </a:spcAft>
              <a:buNone/>
            </a:pPr>
            <a:r>
              <a:t/>
            </a:r>
            <a:endParaRPr sz="800">
              <a:solidFill>
                <a:srgbClr val="82B6A0"/>
              </a:solidFill>
              <a:latin typeface="Poppins"/>
              <a:ea typeface="Poppins"/>
              <a:cs typeface="Poppins"/>
              <a:sym typeface="Poppins"/>
            </a:endParaRPr>
          </a:p>
          <a:p>
            <a:pPr indent="0" lvl="0" marL="0" rtl="0" algn="l">
              <a:spcBef>
                <a:spcPts val="0"/>
              </a:spcBef>
              <a:spcAft>
                <a:spcPts val="0"/>
              </a:spcAft>
              <a:buNone/>
            </a:pPr>
            <a:r>
              <a:t/>
            </a:r>
            <a:endParaRPr sz="800">
              <a:latin typeface="Poppins"/>
              <a:ea typeface="Poppins"/>
              <a:cs typeface="Poppins"/>
              <a:sym typeface="Poppins"/>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TITLE_AND_BODY_2">
    <p:spTree>
      <p:nvGrpSpPr>
        <p:cNvPr id="160" name="Shape 160"/>
        <p:cNvGrpSpPr/>
        <p:nvPr/>
      </p:nvGrpSpPr>
      <p:grpSpPr>
        <a:xfrm>
          <a:off x="0" y="0"/>
          <a:ext cx="0" cy="0"/>
          <a:chOff x="0" y="0"/>
          <a:chExt cx="0" cy="0"/>
        </a:xfrm>
      </p:grpSpPr>
      <p:sp>
        <p:nvSpPr>
          <p:cNvPr id="161" name="Google Shape;161;p28"/>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2" name="Google Shape;162;p28"/>
          <p:cNvSpPr txBox="1"/>
          <p:nvPr>
            <p:ph idx="1" type="body"/>
          </p:nvPr>
        </p:nvSpPr>
        <p:spPr>
          <a:xfrm>
            <a:off x="827700" y="1220975"/>
            <a:ext cx="3396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2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
        <p:nvSpPr>
          <p:cNvPr id="163" name="Google Shape;163;p28"/>
          <p:cNvSpPr txBox="1"/>
          <p:nvPr>
            <p:ph idx="2" type="body"/>
          </p:nvPr>
        </p:nvSpPr>
        <p:spPr>
          <a:xfrm>
            <a:off x="4845375" y="1220975"/>
            <a:ext cx="3396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2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TITLE_AND_BODY_1_2_1_1">
    <p:spTree>
      <p:nvGrpSpPr>
        <p:cNvPr id="164" name="Shape 164"/>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68" name="Shape 168"/>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3.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AE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6"/>
              </a:buClr>
              <a:buSzPts val="2800"/>
              <a:buFont typeface="Elsie Black"/>
              <a:buNone/>
              <a:defRPr sz="2800">
                <a:solidFill>
                  <a:schemeClr val="accent6"/>
                </a:solidFill>
                <a:latin typeface="Elsie Black"/>
                <a:ea typeface="Elsie Black"/>
                <a:cs typeface="Elsie Black"/>
                <a:sym typeface="Elsie Black"/>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accent6"/>
              </a:buClr>
              <a:buSzPts val="1800"/>
              <a:buFont typeface="Poppins"/>
              <a:buChar char="●"/>
              <a:defRPr sz="1800">
                <a:solidFill>
                  <a:schemeClr val="accent6"/>
                </a:solidFill>
                <a:latin typeface="Poppins"/>
                <a:ea typeface="Poppins"/>
                <a:cs typeface="Poppins"/>
                <a:sym typeface="Poppins"/>
              </a:defRPr>
            </a:lvl1pPr>
            <a:lvl2pPr indent="-317500" lvl="1" marL="914400">
              <a:lnSpc>
                <a:spcPct val="115000"/>
              </a:lnSpc>
              <a:spcBef>
                <a:spcPts val="1600"/>
              </a:spcBef>
              <a:spcAft>
                <a:spcPts val="0"/>
              </a:spcAft>
              <a:buClr>
                <a:schemeClr val="accent6"/>
              </a:buClr>
              <a:buSzPts val="1400"/>
              <a:buFont typeface="Poppins"/>
              <a:buChar char="○"/>
              <a:defRPr>
                <a:solidFill>
                  <a:schemeClr val="accent6"/>
                </a:solidFill>
                <a:latin typeface="Poppins"/>
                <a:ea typeface="Poppins"/>
                <a:cs typeface="Poppins"/>
                <a:sym typeface="Poppins"/>
              </a:defRPr>
            </a:lvl2pPr>
            <a:lvl3pPr indent="-317500" lvl="2" marL="1371600">
              <a:lnSpc>
                <a:spcPct val="115000"/>
              </a:lnSpc>
              <a:spcBef>
                <a:spcPts val="1600"/>
              </a:spcBef>
              <a:spcAft>
                <a:spcPts val="0"/>
              </a:spcAft>
              <a:buClr>
                <a:schemeClr val="accent6"/>
              </a:buClr>
              <a:buSzPts val="1400"/>
              <a:buFont typeface="Poppins"/>
              <a:buChar char="■"/>
              <a:defRPr>
                <a:solidFill>
                  <a:schemeClr val="accent6"/>
                </a:solidFill>
                <a:latin typeface="Poppins"/>
                <a:ea typeface="Poppins"/>
                <a:cs typeface="Poppins"/>
                <a:sym typeface="Poppins"/>
              </a:defRPr>
            </a:lvl3pPr>
            <a:lvl4pPr indent="-317500" lvl="3" marL="1828800">
              <a:lnSpc>
                <a:spcPct val="115000"/>
              </a:lnSpc>
              <a:spcBef>
                <a:spcPts val="1600"/>
              </a:spcBef>
              <a:spcAft>
                <a:spcPts val="0"/>
              </a:spcAft>
              <a:buClr>
                <a:schemeClr val="accent6"/>
              </a:buClr>
              <a:buSzPts val="1400"/>
              <a:buFont typeface="Poppins"/>
              <a:buChar char="●"/>
              <a:defRPr>
                <a:solidFill>
                  <a:schemeClr val="accent6"/>
                </a:solidFill>
                <a:latin typeface="Poppins"/>
                <a:ea typeface="Poppins"/>
                <a:cs typeface="Poppins"/>
                <a:sym typeface="Poppins"/>
              </a:defRPr>
            </a:lvl4pPr>
            <a:lvl5pPr indent="-317500" lvl="4" marL="2286000">
              <a:lnSpc>
                <a:spcPct val="115000"/>
              </a:lnSpc>
              <a:spcBef>
                <a:spcPts val="1600"/>
              </a:spcBef>
              <a:spcAft>
                <a:spcPts val="0"/>
              </a:spcAft>
              <a:buClr>
                <a:schemeClr val="accent6"/>
              </a:buClr>
              <a:buSzPts val="1400"/>
              <a:buFont typeface="Poppins"/>
              <a:buChar char="○"/>
              <a:defRPr>
                <a:solidFill>
                  <a:schemeClr val="accent6"/>
                </a:solidFill>
                <a:latin typeface="Poppins"/>
                <a:ea typeface="Poppins"/>
                <a:cs typeface="Poppins"/>
                <a:sym typeface="Poppins"/>
              </a:defRPr>
            </a:lvl5pPr>
            <a:lvl6pPr indent="-317500" lvl="5" marL="2743200">
              <a:lnSpc>
                <a:spcPct val="115000"/>
              </a:lnSpc>
              <a:spcBef>
                <a:spcPts val="1600"/>
              </a:spcBef>
              <a:spcAft>
                <a:spcPts val="0"/>
              </a:spcAft>
              <a:buClr>
                <a:schemeClr val="accent6"/>
              </a:buClr>
              <a:buSzPts val="1400"/>
              <a:buFont typeface="Poppins"/>
              <a:buChar char="■"/>
              <a:defRPr>
                <a:solidFill>
                  <a:schemeClr val="accent6"/>
                </a:solidFill>
                <a:latin typeface="Poppins"/>
                <a:ea typeface="Poppins"/>
                <a:cs typeface="Poppins"/>
                <a:sym typeface="Poppins"/>
              </a:defRPr>
            </a:lvl6pPr>
            <a:lvl7pPr indent="-317500" lvl="6" marL="3200400">
              <a:lnSpc>
                <a:spcPct val="115000"/>
              </a:lnSpc>
              <a:spcBef>
                <a:spcPts val="1600"/>
              </a:spcBef>
              <a:spcAft>
                <a:spcPts val="0"/>
              </a:spcAft>
              <a:buClr>
                <a:schemeClr val="accent6"/>
              </a:buClr>
              <a:buSzPts val="1400"/>
              <a:buFont typeface="Poppins"/>
              <a:buChar char="●"/>
              <a:defRPr>
                <a:solidFill>
                  <a:schemeClr val="accent6"/>
                </a:solidFill>
                <a:latin typeface="Poppins"/>
                <a:ea typeface="Poppins"/>
                <a:cs typeface="Poppins"/>
                <a:sym typeface="Poppins"/>
              </a:defRPr>
            </a:lvl7pPr>
            <a:lvl8pPr indent="-317500" lvl="7" marL="3657600">
              <a:lnSpc>
                <a:spcPct val="115000"/>
              </a:lnSpc>
              <a:spcBef>
                <a:spcPts val="1600"/>
              </a:spcBef>
              <a:spcAft>
                <a:spcPts val="0"/>
              </a:spcAft>
              <a:buClr>
                <a:schemeClr val="accent6"/>
              </a:buClr>
              <a:buSzPts val="1400"/>
              <a:buFont typeface="Poppins"/>
              <a:buChar char="○"/>
              <a:defRPr>
                <a:solidFill>
                  <a:schemeClr val="accent6"/>
                </a:solidFill>
                <a:latin typeface="Poppins"/>
                <a:ea typeface="Poppins"/>
                <a:cs typeface="Poppins"/>
                <a:sym typeface="Poppins"/>
              </a:defRPr>
            </a:lvl8pPr>
            <a:lvl9pPr indent="-317500" lvl="8" marL="4114800">
              <a:lnSpc>
                <a:spcPct val="115000"/>
              </a:lnSpc>
              <a:spcBef>
                <a:spcPts val="1600"/>
              </a:spcBef>
              <a:spcAft>
                <a:spcPts val="1600"/>
              </a:spcAft>
              <a:buClr>
                <a:schemeClr val="accent6"/>
              </a:buClr>
              <a:buSzPts val="1400"/>
              <a:buFont typeface="Poppins"/>
              <a:buChar char="■"/>
              <a:defRPr>
                <a:solidFill>
                  <a:schemeClr val="accent6"/>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65" name="Shape 165"/>
        <p:cNvGrpSpPr/>
        <p:nvPr/>
      </p:nvGrpSpPr>
      <p:grpSpPr>
        <a:xfrm>
          <a:off x="0" y="0"/>
          <a:ext cx="0" cy="0"/>
          <a:chOff x="0" y="0"/>
          <a:chExt cx="0" cy="0"/>
        </a:xfrm>
      </p:grpSpPr>
      <p:sp>
        <p:nvSpPr>
          <p:cNvPr id="166" name="Google Shape;166;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67" name="Google Shape;167;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4.xml"/><Relationship Id="rId5" Type="http://schemas.openxmlformats.org/officeDocument/2006/relationships/hyperlink" Target="http://bit.ly/33VAFh3" TargetMode="External"/><Relationship Id="rId6" Type="http://schemas.openxmlformats.org/officeDocument/2006/relationships/slide" Target="/ppt/slides/slide32.xml"/><Relationship Id="rId7" Type="http://schemas.openxmlformats.org/officeDocument/2006/relationships/slide" Target="/ppt/slides/slide30.xml"/><Relationship Id="rId8" Type="http://schemas.openxmlformats.org/officeDocument/2006/relationships/slide" Target="/ppt/slides/slide33.xml"/><Relationship Id="rId11" Type="http://schemas.openxmlformats.org/officeDocument/2006/relationships/slide" Target="/ppt/slides/slide36.xml"/><Relationship Id="rId10" Type="http://schemas.openxmlformats.org/officeDocument/2006/relationships/slide" Target="/ppt/slides/slide35.xml"/><Relationship Id="rId12" Type="http://schemas.openxmlformats.org/officeDocument/2006/relationships/slide" Target="/ppt/slides/slide4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image" Target="../media/image3.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 Id="rId3" Type="http://schemas.openxmlformats.org/officeDocument/2006/relationships/image" Target="../media/image8.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5.jpg"/><Relationship Id="rId4" Type="http://schemas.openxmlformats.org/officeDocument/2006/relationships/image" Target="../media/image6.jpg"/><Relationship Id="rId5" Type="http://schemas.openxmlformats.org/officeDocument/2006/relationships/image" Target="../media/image4.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 Id="rId3" Type="http://schemas.openxmlformats.org/officeDocument/2006/relationships/hyperlink" Target="https://docs.google.com/spreadsheets/d/1hyEEt3GrOGco06Iw7c5ol-nfrKmCZLnmrC6Lw9lqup0/copy" TargetMode="External"/><Relationship Id="rId4" Type="http://schemas.openxmlformats.org/officeDocument/2006/relationships/image" Target="../media/image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image" Target="../media/image2.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image" Target="../media/image10.png"/><Relationship Id="rId4" Type="http://schemas.openxmlformats.org/officeDocument/2006/relationships/image" Target="../media/image7.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s://www.freepik.com/free-vector/valentine-s-day-element-collection_1585328.htm/?utm_source=slidesgo_template&amp;utm_medium=referral-link&amp;utm_campaign=sg_resources&amp;utm_content=freepik" TargetMode="External"/><Relationship Id="rId4" Type="http://schemas.openxmlformats.org/officeDocument/2006/relationships/hyperlink" Target="https://www.freepik.com/free-photo/man-carrying-girlfriend-his-back_5126494.htm/?utm_source=slidesgo_template&amp;utm_medium=referral-link&amp;utm_campaign=sg_resources&amp;utm_content=freepik" TargetMode="External"/><Relationship Id="rId9" Type="http://schemas.openxmlformats.org/officeDocument/2006/relationships/hyperlink" Target="https://www.freepik.com/free-photo/loving-men-holding-hands-posing-park_1600522.htm/?utm_source=slidesgo_template&amp;utm_medium=referral-link&amp;utm_campaign=sg_resources&amp;utm_content=freepik" TargetMode="External"/><Relationship Id="rId5" Type="http://schemas.openxmlformats.org/officeDocument/2006/relationships/hyperlink" Target="https://www.freepik.com/free-photo/happy-couple-relaxing-camp-fire_5126484.htm/?utm_source=slidesgo_template&amp;utm_medium=referral-link&amp;utm_campaign=sg_resources&amp;utm_content=freepik" TargetMode="External"/><Relationship Id="rId6" Type="http://schemas.openxmlformats.org/officeDocument/2006/relationships/hyperlink" Target="https://www.freepik.com/free-photo/close-up-couple-looking-each-other_5126520.htm" TargetMode="External"/><Relationship Id="rId7" Type="http://schemas.openxmlformats.org/officeDocument/2006/relationships/hyperlink" Target="https://www.freepik.com/free-photo/close-up-couple-looking-each-other_5126520.htm/?utm_source=slidesgo_template&amp;utm_medium=referral-link&amp;utm_campaign=sg_resources&amp;utm_content=freepik" TargetMode="External"/><Relationship Id="rId8" Type="http://schemas.openxmlformats.org/officeDocument/2006/relationships/hyperlink" Target="https://www.freepik.com/free-photo/loving-men-holding-hands-posing-park_1600522.htm" TargetMode="External"/><Relationship Id="rId11" Type="http://schemas.openxmlformats.org/officeDocument/2006/relationships/hyperlink" Target="https://www.flaticon.com/packs/love-34/?utm_source=slidesgo_template&amp;utm_medium=referral-link&amp;utm_campaign=sg_resources&amp;utm_content=flaticon" TargetMode="External"/><Relationship Id="rId10" Type="http://schemas.openxmlformats.org/officeDocument/2006/relationships/hyperlink" Target="https://www.freepik.com/free-photo/woman-sitting-back-man_1585684.htm/?utm_source=slidesgo_template&amp;utm_medium=referral-link&amp;utm_campaign=sg_resources&amp;utm_content=freepik" TargetMode="External"/><Relationship Id="rId13" Type="http://schemas.openxmlformats.org/officeDocument/2006/relationships/hyperlink" Target="https://www.freepik.com/free-vector/lovely-kitten-background-with-wall-wool_1161916.htm" TargetMode="External"/><Relationship Id="rId12" Type="http://schemas.openxmlformats.org/officeDocument/2006/relationships/hyperlink" Target="https://www.freepik.com/free-vector/cats-couple-valentine-s-day-background_3523946.htm/?utm_source=slidesgo_template&amp;utm_medium=referral-link&amp;utm_campaign=sg_resources&amp;utm_content=freepik" TargetMode="External"/><Relationship Id="rId15" Type="http://schemas.openxmlformats.org/officeDocument/2006/relationships/hyperlink" Target="https://www.freepik.com/free-vector/valentine-s-day-animal-couple-collection_3525981.htm/?utm_source=slidesgo_template&amp;utm_medium=referral-link&amp;utm_campaign=sg_resources&amp;utm_content=freepik" TargetMode="External"/><Relationship Id="rId14" Type="http://schemas.openxmlformats.org/officeDocument/2006/relationships/hyperlink" Target="https://www.freepik.com/free-vector/lovely-kitten-background-with-wall-wool_1161916.htm/?utm_source=slidesgo_template&amp;utm_medium=referral-link&amp;utm_campaign=sg_resources&amp;utm_content=freepik" TargetMode="External"/><Relationship Id="rId17" Type="http://schemas.openxmlformats.org/officeDocument/2006/relationships/hyperlink" Target="https://www.freepik.com/free-vector/valentine-s-day-animal-couple-collection_3525982.htm/?utm_source=slidesgo_template&amp;utm_medium=referral-link&amp;utm_campaign=sg_resources&amp;utm_content=freepik" TargetMode="External"/><Relationship Id="rId16" Type="http://schemas.openxmlformats.org/officeDocument/2006/relationships/hyperlink" Target="https://www.freepik.com/free-vector/valentine-s-day-animal-couple-collection_3525982.htm" TargetMode="External"/><Relationship Id="rId19" Type="http://schemas.openxmlformats.org/officeDocument/2006/relationships/hyperlink" Target="https://www.freepik.com/free-vector/valentine-s-day-element-collection_3687327.htm" TargetMode="External"/><Relationship Id="rId18" Type="http://schemas.openxmlformats.org/officeDocument/2006/relationships/hyperlink" Target="https://www.freepik.com/free-vector/valentine-s-day-element-collection_3687327.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hyperlink" Target="https://fonts.google.com/specimen/Elsie" TargetMode="External"/><Relationship Id="rId4" Type="http://schemas.openxmlformats.org/officeDocument/2006/relationships/hyperlink" Target="https://fonts.google.com/specimen/Poppins"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 Id="rId3" Type="http://schemas.openxmlformats.org/officeDocument/2006/relationships/hyperlink" Target="https://chrome.google.com/webstore/detail/flaticon-for-gsuit-gslide/haekgjfnhhdkgfgmldhfokhmfkgmciba"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 name="Shape 172"/>
        <p:cNvGrpSpPr/>
        <p:nvPr/>
      </p:nvGrpSpPr>
      <p:grpSpPr>
        <a:xfrm>
          <a:off x="0" y="0"/>
          <a:ext cx="0" cy="0"/>
          <a:chOff x="0" y="0"/>
          <a:chExt cx="0" cy="0"/>
        </a:xfrm>
      </p:grpSpPr>
      <p:sp>
        <p:nvSpPr>
          <p:cNvPr id="173" name="Google Shape;173;p32"/>
          <p:cNvSpPr txBox="1"/>
          <p:nvPr>
            <p:ph type="ctrTitle"/>
          </p:nvPr>
        </p:nvSpPr>
        <p:spPr>
          <a:xfrm>
            <a:off x="2372251" y="248125"/>
            <a:ext cx="43995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Be My Valentine </a:t>
            </a:r>
            <a:endParaRPr/>
          </a:p>
        </p:txBody>
      </p:sp>
      <p:sp>
        <p:nvSpPr>
          <p:cNvPr id="174" name="Google Shape;174;p32"/>
          <p:cNvSpPr txBox="1"/>
          <p:nvPr>
            <p:ph idx="1" type="subTitle"/>
          </p:nvPr>
        </p:nvSpPr>
        <p:spPr>
          <a:xfrm>
            <a:off x="1876200" y="2224525"/>
            <a:ext cx="5391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love begins</a:t>
            </a:r>
            <a:endParaRPr/>
          </a:p>
        </p:txBody>
      </p:sp>
      <p:sp>
        <p:nvSpPr>
          <p:cNvPr id="175" name="Google Shape;175;p32"/>
          <p:cNvSpPr/>
          <p:nvPr/>
        </p:nvSpPr>
        <p:spPr>
          <a:xfrm rot="2293565">
            <a:off x="1291553" y="1422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2"/>
          <p:cNvSpPr/>
          <p:nvPr/>
        </p:nvSpPr>
        <p:spPr>
          <a:xfrm rot="2293565">
            <a:off x="368003" y="4498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2"/>
          <p:cNvSpPr/>
          <p:nvPr/>
        </p:nvSpPr>
        <p:spPr>
          <a:xfrm rot="2293565">
            <a:off x="7503578" y="371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2"/>
          <p:cNvSpPr/>
          <p:nvPr/>
        </p:nvSpPr>
        <p:spPr>
          <a:xfrm rot="2293565">
            <a:off x="37628" y="178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2"/>
          <p:cNvSpPr/>
          <p:nvPr/>
        </p:nvSpPr>
        <p:spPr>
          <a:xfrm>
            <a:off x="8425953" y="4240659"/>
            <a:ext cx="263241" cy="212868"/>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2"/>
          <p:cNvSpPr/>
          <p:nvPr/>
        </p:nvSpPr>
        <p:spPr>
          <a:xfrm rot="2293565">
            <a:off x="6966953" y="23593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 name="Google Shape;181;p32"/>
          <p:cNvGrpSpPr/>
          <p:nvPr/>
        </p:nvGrpSpPr>
        <p:grpSpPr>
          <a:xfrm>
            <a:off x="2604511" y="2683762"/>
            <a:ext cx="3694945" cy="2497547"/>
            <a:chOff x="4452229" y="1868105"/>
            <a:chExt cx="4901758" cy="3313275"/>
          </a:xfrm>
        </p:grpSpPr>
        <p:grpSp>
          <p:nvGrpSpPr>
            <p:cNvPr id="182" name="Google Shape;182;p32"/>
            <p:cNvGrpSpPr/>
            <p:nvPr/>
          </p:nvGrpSpPr>
          <p:grpSpPr>
            <a:xfrm>
              <a:off x="5195302" y="2225453"/>
              <a:ext cx="3852616" cy="2955928"/>
              <a:chOff x="5195302" y="2225453"/>
              <a:chExt cx="3852616" cy="2955928"/>
            </a:xfrm>
          </p:grpSpPr>
          <p:sp>
            <p:nvSpPr>
              <p:cNvPr id="183" name="Google Shape;183;p32"/>
              <p:cNvSpPr/>
              <p:nvPr/>
            </p:nvSpPr>
            <p:spPr>
              <a:xfrm>
                <a:off x="6711269" y="2717642"/>
                <a:ext cx="2336649" cy="2463739"/>
              </a:xfrm>
              <a:custGeom>
                <a:rect b="b" l="l" r="r" t="t"/>
                <a:pathLst>
                  <a:path extrusionOk="0" h="1124995" w="1066963">
                    <a:moveTo>
                      <a:pt x="53629" y="1"/>
                    </a:moveTo>
                    <a:cubicBezTo>
                      <a:pt x="51028" y="1"/>
                      <a:pt x="48507" y="990"/>
                      <a:pt x="46134" y="2558"/>
                    </a:cubicBezTo>
                    <a:cubicBezTo>
                      <a:pt x="31523" y="24507"/>
                      <a:pt x="22950" y="49091"/>
                      <a:pt x="15545" y="74042"/>
                    </a:cubicBezTo>
                    <a:cubicBezTo>
                      <a:pt x="7006" y="102930"/>
                      <a:pt x="6605" y="133218"/>
                      <a:pt x="2869" y="162906"/>
                    </a:cubicBezTo>
                    <a:cubicBezTo>
                      <a:pt x="1769" y="172179"/>
                      <a:pt x="1" y="182353"/>
                      <a:pt x="6472" y="191026"/>
                    </a:cubicBezTo>
                    <a:cubicBezTo>
                      <a:pt x="10675" y="195830"/>
                      <a:pt x="18781" y="193028"/>
                      <a:pt x="22217" y="199165"/>
                    </a:cubicBezTo>
                    <a:cubicBezTo>
                      <a:pt x="28955" y="211040"/>
                      <a:pt x="36994" y="222048"/>
                      <a:pt x="43665" y="234024"/>
                    </a:cubicBezTo>
                    <a:cubicBezTo>
                      <a:pt x="51204" y="247533"/>
                      <a:pt x="62479" y="258408"/>
                      <a:pt x="78724" y="262010"/>
                    </a:cubicBezTo>
                    <a:cubicBezTo>
                      <a:pt x="81510" y="262613"/>
                      <a:pt x="84260" y="262861"/>
                      <a:pt x="86985" y="262861"/>
                    </a:cubicBezTo>
                    <a:cubicBezTo>
                      <a:pt x="96627" y="262861"/>
                      <a:pt x="105958" y="259757"/>
                      <a:pt x="115450" y="258274"/>
                    </a:cubicBezTo>
                    <a:cubicBezTo>
                      <a:pt x="127959" y="253004"/>
                      <a:pt x="135364" y="241996"/>
                      <a:pt x="141702" y="231355"/>
                    </a:cubicBezTo>
                    <a:cubicBezTo>
                      <a:pt x="160249" y="200299"/>
                      <a:pt x="179996" y="170144"/>
                      <a:pt x="202645" y="141924"/>
                    </a:cubicBezTo>
                    <a:cubicBezTo>
                      <a:pt x="212074" y="130171"/>
                      <a:pt x="222530" y="122641"/>
                      <a:pt x="234847" y="122641"/>
                    </a:cubicBezTo>
                    <a:cubicBezTo>
                      <a:pt x="241618" y="122641"/>
                      <a:pt x="248951" y="124916"/>
                      <a:pt x="256984" y="130016"/>
                    </a:cubicBezTo>
                    <a:cubicBezTo>
                      <a:pt x="267225" y="136520"/>
                      <a:pt x="273896" y="143626"/>
                      <a:pt x="274130" y="155667"/>
                    </a:cubicBezTo>
                    <a:cubicBezTo>
                      <a:pt x="274497" y="175415"/>
                      <a:pt x="275664" y="195129"/>
                      <a:pt x="275831" y="214810"/>
                    </a:cubicBezTo>
                    <a:cubicBezTo>
                      <a:pt x="276131" y="250869"/>
                      <a:pt x="273796" y="286928"/>
                      <a:pt x="270361" y="322887"/>
                    </a:cubicBezTo>
                    <a:cubicBezTo>
                      <a:pt x="268859" y="338498"/>
                      <a:pt x="267158" y="354243"/>
                      <a:pt x="262655" y="369487"/>
                    </a:cubicBezTo>
                    <a:cubicBezTo>
                      <a:pt x="254783" y="396273"/>
                      <a:pt x="245443" y="422625"/>
                      <a:pt x="238604" y="449745"/>
                    </a:cubicBezTo>
                    <a:cubicBezTo>
                      <a:pt x="232600" y="473595"/>
                      <a:pt x="226262" y="497379"/>
                      <a:pt x="217189" y="520362"/>
                    </a:cubicBezTo>
                    <a:cubicBezTo>
                      <a:pt x="210084" y="538441"/>
                      <a:pt x="202746" y="556388"/>
                      <a:pt x="197308" y="575134"/>
                    </a:cubicBezTo>
                    <a:cubicBezTo>
                      <a:pt x="189236" y="603121"/>
                      <a:pt x="180830" y="631008"/>
                      <a:pt x="172157" y="658828"/>
                    </a:cubicBezTo>
                    <a:cubicBezTo>
                      <a:pt x="171390" y="661430"/>
                      <a:pt x="170589" y="664031"/>
                      <a:pt x="169722" y="666633"/>
                    </a:cubicBezTo>
                    <a:cubicBezTo>
                      <a:pt x="162117" y="688416"/>
                      <a:pt x="152743" y="709564"/>
                      <a:pt x="146439" y="731780"/>
                    </a:cubicBezTo>
                    <a:cubicBezTo>
                      <a:pt x="136098" y="768373"/>
                      <a:pt x="125390" y="804765"/>
                      <a:pt x="112615" y="840558"/>
                    </a:cubicBezTo>
                    <a:cubicBezTo>
                      <a:pt x="101707" y="871246"/>
                      <a:pt x="93701" y="902636"/>
                      <a:pt x="88230" y="934725"/>
                    </a:cubicBezTo>
                    <a:cubicBezTo>
                      <a:pt x="82993" y="965847"/>
                      <a:pt x="80392" y="997337"/>
                      <a:pt x="75355" y="1028459"/>
                    </a:cubicBezTo>
                    <a:cubicBezTo>
                      <a:pt x="72519" y="1045871"/>
                      <a:pt x="68883" y="1063217"/>
                      <a:pt x="70251" y="1080896"/>
                    </a:cubicBezTo>
                    <a:cubicBezTo>
                      <a:pt x="71385" y="1094906"/>
                      <a:pt x="74988" y="1108016"/>
                      <a:pt x="90432" y="1113486"/>
                    </a:cubicBezTo>
                    <a:cubicBezTo>
                      <a:pt x="96837" y="1117423"/>
                      <a:pt x="103908" y="1118924"/>
                      <a:pt x="111280" y="1119257"/>
                    </a:cubicBezTo>
                    <a:cubicBezTo>
                      <a:pt x="162917" y="1121492"/>
                      <a:pt x="214587" y="1122359"/>
                      <a:pt x="266224" y="1122626"/>
                    </a:cubicBezTo>
                    <a:cubicBezTo>
                      <a:pt x="379038" y="1123193"/>
                      <a:pt x="491819" y="1123594"/>
                      <a:pt x="604599" y="1123961"/>
                    </a:cubicBezTo>
                    <a:cubicBezTo>
                      <a:pt x="739329" y="1124361"/>
                      <a:pt x="873992" y="1124694"/>
                      <a:pt x="1008688" y="1124995"/>
                    </a:cubicBezTo>
                    <a:cubicBezTo>
                      <a:pt x="1008972" y="1124995"/>
                      <a:pt x="1009257" y="1124995"/>
                      <a:pt x="1009542" y="1124995"/>
                    </a:cubicBezTo>
                    <a:cubicBezTo>
                      <a:pt x="1013530" y="1124995"/>
                      <a:pt x="1017534" y="1124966"/>
                      <a:pt x="1021363" y="1124094"/>
                    </a:cubicBezTo>
                    <a:cubicBezTo>
                      <a:pt x="1029369" y="1122193"/>
                      <a:pt x="1034373" y="1115354"/>
                      <a:pt x="1031671" y="1108683"/>
                    </a:cubicBezTo>
                    <a:cubicBezTo>
                      <a:pt x="1029202" y="1102779"/>
                      <a:pt x="1030203" y="1097675"/>
                      <a:pt x="1031337" y="1092004"/>
                    </a:cubicBezTo>
                    <a:cubicBezTo>
                      <a:pt x="1033772" y="1079796"/>
                      <a:pt x="1036207" y="1067554"/>
                      <a:pt x="1037742" y="1055211"/>
                    </a:cubicBezTo>
                    <a:cubicBezTo>
                      <a:pt x="1043513" y="1009078"/>
                      <a:pt x="1048016" y="962845"/>
                      <a:pt x="1055221" y="916879"/>
                    </a:cubicBezTo>
                    <a:cubicBezTo>
                      <a:pt x="1066963" y="841859"/>
                      <a:pt x="1066229" y="766705"/>
                      <a:pt x="1055588" y="691651"/>
                    </a:cubicBezTo>
                    <a:cubicBezTo>
                      <a:pt x="1052552" y="670202"/>
                      <a:pt x="1045714" y="649621"/>
                      <a:pt x="1036708" y="629907"/>
                    </a:cubicBezTo>
                    <a:cubicBezTo>
                      <a:pt x="1033461" y="622850"/>
                      <a:pt x="1028009" y="617998"/>
                      <a:pt x="1019928" y="617998"/>
                    </a:cubicBezTo>
                    <a:cubicBezTo>
                      <a:pt x="1019873" y="617998"/>
                      <a:pt x="1019818" y="617998"/>
                      <a:pt x="1019762" y="617998"/>
                    </a:cubicBezTo>
                    <a:cubicBezTo>
                      <a:pt x="1012023" y="618065"/>
                      <a:pt x="1006986" y="622835"/>
                      <a:pt x="1003551" y="629507"/>
                    </a:cubicBezTo>
                    <a:cubicBezTo>
                      <a:pt x="1001749" y="633076"/>
                      <a:pt x="1000182" y="636678"/>
                      <a:pt x="998314" y="640148"/>
                    </a:cubicBezTo>
                    <a:cubicBezTo>
                      <a:pt x="987806" y="659461"/>
                      <a:pt x="977799" y="679042"/>
                      <a:pt x="969059" y="700691"/>
                    </a:cubicBezTo>
                    <a:cubicBezTo>
                      <a:pt x="967792" y="698156"/>
                      <a:pt x="967091" y="697155"/>
                      <a:pt x="966724" y="696021"/>
                    </a:cubicBezTo>
                    <a:cubicBezTo>
                      <a:pt x="960153" y="672904"/>
                      <a:pt x="944875" y="654825"/>
                      <a:pt x="931466" y="635778"/>
                    </a:cubicBezTo>
                    <a:cubicBezTo>
                      <a:pt x="928182" y="631116"/>
                      <a:pt x="923925" y="628915"/>
                      <a:pt x="919732" y="628915"/>
                    </a:cubicBezTo>
                    <a:cubicBezTo>
                      <a:pt x="914384" y="628915"/>
                      <a:pt x="909139" y="632495"/>
                      <a:pt x="906148" y="639114"/>
                    </a:cubicBezTo>
                    <a:cubicBezTo>
                      <a:pt x="903246" y="645585"/>
                      <a:pt x="902145" y="652490"/>
                      <a:pt x="902112" y="659528"/>
                    </a:cubicBezTo>
                    <a:cubicBezTo>
                      <a:pt x="901978" y="677474"/>
                      <a:pt x="901545" y="695387"/>
                      <a:pt x="903713" y="713300"/>
                    </a:cubicBezTo>
                    <a:cubicBezTo>
                      <a:pt x="904113" y="716569"/>
                      <a:pt x="905147" y="720205"/>
                      <a:pt x="902045" y="725142"/>
                    </a:cubicBezTo>
                    <a:cubicBezTo>
                      <a:pt x="887468" y="700891"/>
                      <a:pt x="868087" y="682778"/>
                      <a:pt x="848507" y="664498"/>
                    </a:cubicBezTo>
                    <a:cubicBezTo>
                      <a:pt x="813748" y="632109"/>
                      <a:pt x="774654" y="605556"/>
                      <a:pt x="734125" y="582039"/>
                    </a:cubicBezTo>
                    <a:cubicBezTo>
                      <a:pt x="684289" y="553085"/>
                      <a:pt x="628216" y="540376"/>
                      <a:pt x="570975" y="537774"/>
                    </a:cubicBezTo>
                    <a:cubicBezTo>
                      <a:pt x="566777" y="537587"/>
                      <a:pt x="562592" y="537493"/>
                      <a:pt x="558422" y="537493"/>
                    </a:cubicBezTo>
                    <a:cubicBezTo>
                      <a:pt x="512075" y="537493"/>
                      <a:pt x="467614" y="549114"/>
                      <a:pt x="426972" y="573567"/>
                    </a:cubicBezTo>
                    <a:cubicBezTo>
                      <a:pt x="390713" y="595416"/>
                      <a:pt x="359391" y="623069"/>
                      <a:pt x="332738" y="655992"/>
                    </a:cubicBezTo>
                    <a:cubicBezTo>
                      <a:pt x="326334" y="663965"/>
                      <a:pt x="319596" y="671770"/>
                      <a:pt x="313024" y="679643"/>
                    </a:cubicBezTo>
                    <a:cubicBezTo>
                      <a:pt x="318662" y="657026"/>
                      <a:pt x="325833" y="635444"/>
                      <a:pt x="333239" y="613962"/>
                    </a:cubicBezTo>
                    <a:cubicBezTo>
                      <a:pt x="347782" y="571932"/>
                      <a:pt x="355955" y="528234"/>
                      <a:pt x="366396" y="485137"/>
                    </a:cubicBezTo>
                    <a:cubicBezTo>
                      <a:pt x="379105" y="432599"/>
                      <a:pt x="394115" y="380629"/>
                      <a:pt x="399753" y="326523"/>
                    </a:cubicBezTo>
                    <a:cubicBezTo>
                      <a:pt x="407425" y="252904"/>
                      <a:pt x="411328" y="179284"/>
                      <a:pt x="406091" y="105365"/>
                    </a:cubicBezTo>
                    <a:cubicBezTo>
                      <a:pt x="405183" y="102622"/>
                      <a:pt x="403422" y="101940"/>
                      <a:pt x="401486" y="101940"/>
                    </a:cubicBezTo>
                    <a:cubicBezTo>
                      <a:pt x="400219" y="101940"/>
                      <a:pt x="398878" y="102232"/>
                      <a:pt x="397651" y="102429"/>
                    </a:cubicBezTo>
                    <a:cubicBezTo>
                      <a:pt x="388607" y="103520"/>
                      <a:pt x="379584" y="103959"/>
                      <a:pt x="370556" y="103959"/>
                    </a:cubicBezTo>
                    <a:cubicBezTo>
                      <a:pt x="360539" y="103959"/>
                      <a:pt x="350514" y="103419"/>
                      <a:pt x="340444" y="102630"/>
                    </a:cubicBezTo>
                    <a:cubicBezTo>
                      <a:pt x="313691" y="100528"/>
                      <a:pt x="287506" y="96125"/>
                      <a:pt x="262155" y="87052"/>
                    </a:cubicBezTo>
                    <a:cubicBezTo>
                      <a:pt x="231199" y="75944"/>
                      <a:pt x="201244" y="62701"/>
                      <a:pt x="172557" y="46689"/>
                    </a:cubicBezTo>
                    <a:cubicBezTo>
                      <a:pt x="161149" y="40285"/>
                      <a:pt x="148640" y="36282"/>
                      <a:pt x="137899" y="28843"/>
                    </a:cubicBezTo>
                    <a:cubicBezTo>
                      <a:pt x="129226" y="26875"/>
                      <a:pt x="121354" y="23373"/>
                      <a:pt x="114449" y="17702"/>
                    </a:cubicBezTo>
                    <a:cubicBezTo>
                      <a:pt x="112848" y="16868"/>
                      <a:pt x="111380" y="15667"/>
                      <a:pt x="109546" y="15400"/>
                    </a:cubicBezTo>
                    <a:cubicBezTo>
                      <a:pt x="91766" y="12932"/>
                      <a:pt x="74487" y="8862"/>
                      <a:pt x="58176" y="1057"/>
                    </a:cubicBezTo>
                    <a:cubicBezTo>
                      <a:pt x="56643" y="327"/>
                      <a:pt x="55123" y="1"/>
                      <a:pt x="536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2"/>
              <p:cNvSpPr/>
              <p:nvPr/>
            </p:nvSpPr>
            <p:spPr>
              <a:xfrm>
                <a:off x="5195302" y="2225453"/>
                <a:ext cx="2000828" cy="2930518"/>
              </a:xfrm>
              <a:custGeom>
                <a:rect b="b" l="l" r="r" t="t"/>
                <a:pathLst>
                  <a:path extrusionOk="0" h="1338136" w="913620">
                    <a:moveTo>
                      <a:pt x="704674" y="0"/>
                    </a:moveTo>
                    <a:cubicBezTo>
                      <a:pt x="654714" y="0"/>
                      <a:pt x="606981" y="11474"/>
                      <a:pt x="562469" y="39937"/>
                    </a:cubicBezTo>
                    <a:cubicBezTo>
                      <a:pt x="542354" y="52813"/>
                      <a:pt x="524875" y="68658"/>
                      <a:pt x="507062" y="84336"/>
                    </a:cubicBezTo>
                    <a:cubicBezTo>
                      <a:pt x="482478" y="106018"/>
                      <a:pt x="463364" y="132270"/>
                      <a:pt x="450188" y="161624"/>
                    </a:cubicBezTo>
                    <a:cubicBezTo>
                      <a:pt x="427806" y="211527"/>
                      <a:pt x="408025" y="262630"/>
                      <a:pt x="405323" y="318437"/>
                    </a:cubicBezTo>
                    <a:cubicBezTo>
                      <a:pt x="403188" y="362601"/>
                      <a:pt x="402821" y="406967"/>
                      <a:pt x="413529" y="449931"/>
                    </a:cubicBezTo>
                    <a:cubicBezTo>
                      <a:pt x="429707" y="514877"/>
                      <a:pt x="456893" y="575687"/>
                      <a:pt x="490350" y="633529"/>
                    </a:cubicBezTo>
                    <a:cubicBezTo>
                      <a:pt x="524108" y="692004"/>
                      <a:pt x="560968" y="748478"/>
                      <a:pt x="602397" y="801949"/>
                    </a:cubicBezTo>
                    <a:cubicBezTo>
                      <a:pt x="615340" y="818661"/>
                      <a:pt x="627615" y="835940"/>
                      <a:pt x="641625" y="854887"/>
                    </a:cubicBezTo>
                    <a:cubicBezTo>
                      <a:pt x="638256" y="852852"/>
                      <a:pt x="636655" y="852152"/>
                      <a:pt x="635354" y="851118"/>
                    </a:cubicBezTo>
                    <a:cubicBezTo>
                      <a:pt x="614973" y="834372"/>
                      <a:pt x="590889" y="823698"/>
                      <a:pt x="568273" y="810756"/>
                    </a:cubicBezTo>
                    <a:cubicBezTo>
                      <a:pt x="508634" y="776440"/>
                      <a:pt x="443088" y="765632"/>
                      <a:pt x="375384" y="765632"/>
                    </a:cubicBezTo>
                    <a:cubicBezTo>
                      <a:pt x="373523" y="765632"/>
                      <a:pt x="371661" y="765641"/>
                      <a:pt x="369798" y="765657"/>
                    </a:cubicBezTo>
                    <a:cubicBezTo>
                      <a:pt x="320229" y="766090"/>
                      <a:pt x="275697" y="781234"/>
                      <a:pt x="239004" y="815192"/>
                    </a:cubicBezTo>
                    <a:cubicBezTo>
                      <a:pt x="197274" y="853853"/>
                      <a:pt x="164351" y="898418"/>
                      <a:pt x="151475" y="955326"/>
                    </a:cubicBezTo>
                    <a:cubicBezTo>
                      <a:pt x="150741" y="958595"/>
                      <a:pt x="150408" y="962264"/>
                      <a:pt x="146638" y="965700"/>
                    </a:cubicBezTo>
                    <a:cubicBezTo>
                      <a:pt x="145504" y="960730"/>
                      <a:pt x="144637" y="956994"/>
                      <a:pt x="143836" y="953191"/>
                    </a:cubicBezTo>
                    <a:cubicBezTo>
                      <a:pt x="141068" y="940081"/>
                      <a:pt x="138266" y="927005"/>
                      <a:pt x="130827" y="915497"/>
                    </a:cubicBezTo>
                    <a:cubicBezTo>
                      <a:pt x="124193" y="905229"/>
                      <a:pt x="115841" y="900031"/>
                      <a:pt x="106993" y="900031"/>
                    </a:cubicBezTo>
                    <a:cubicBezTo>
                      <a:pt x="100002" y="900031"/>
                      <a:pt x="92702" y="903275"/>
                      <a:pt x="85695" y="909826"/>
                    </a:cubicBezTo>
                    <a:cubicBezTo>
                      <a:pt x="68482" y="925905"/>
                      <a:pt x="64313" y="947353"/>
                      <a:pt x="61544" y="969269"/>
                    </a:cubicBezTo>
                    <a:cubicBezTo>
                      <a:pt x="60977" y="973939"/>
                      <a:pt x="60977" y="978676"/>
                      <a:pt x="58642" y="983446"/>
                    </a:cubicBezTo>
                    <a:cubicBezTo>
                      <a:pt x="56474" y="982045"/>
                      <a:pt x="54939" y="981077"/>
                      <a:pt x="53505" y="980043"/>
                    </a:cubicBezTo>
                    <a:cubicBezTo>
                      <a:pt x="45918" y="974559"/>
                      <a:pt x="38307" y="971943"/>
                      <a:pt x="31346" y="971943"/>
                    </a:cubicBezTo>
                    <a:cubicBezTo>
                      <a:pt x="17986" y="971943"/>
                      <a:pt x="7018" y="981578"/>
                      <a:pt x="3203" y="999057"/>
                    </a:cubicBezTo>
                    <a:cubicBezTo>
                      <a:pt x="1902" y="1005061"/>
                      <a:pt x="1335" y="1011066"/>
                      <a:pt x="1134" y="1017137"/>
                    </a:cubicBezTo>
                    <a:cubicBezTo>
                      <a:pt x="0" y="1051461"/>
                      <a:pt x="5137" y="1084985"/>
                      <a:pt x="13410" y="1118176"/>
                    </a:cubicBezTo>
                    <a:cubicBezTo>
                      <a:pt x="22316" y="1153835"/>
                      <a:pt x="37560" y="1186791"/>
                      <a:pt x="52938" y="1219949"/>
                    </a:cubicBezTo>
                    <a:cubicBezTo>
                      <a:pt x="67915" y="1252205"/>
                      <a:pt x="81392" y="1285095"/>
                      <a:pt x="100238" y="1315450"/>
                    </a:cubicBezTo>
                    <a:cubicBezTo>
                      <a:pt x="106776" y="1326024"/>
                      <a:pt x="114482" y="1332663"/>
                      <a:pt x="127758" y="1333096"/>
                    </a:cubicBezTo>
                    <a:cubicBezTo>
                      <a:pt x="139833" y="1333496"/>
                      <a:pt x="151909" y="1334430"/>
                      <a:pt x="164084" y="1334464"/>
                    </a:cubicBezTo>
                    <a:cubicBezTo>
                      <a:pt x="239505" y="1334664"/>
                      <a:pt x="314892" y="1335465"/>
                      <a:pt x="390279" y="1336098"/>
                    </a:cubicBezTo>
                    <a:cubicBezTo>
                      <a:pt x="439814" y="1336465"/>
                      <a:pt x="489383" y="1336966"/>
                      <a:pt x="538918" y="1337533"/>
                    </a:cubicBezTo>
                    <a:cubicBezTo>
                      <a:pt x="583350" y="1338044"/>
                      <a:pt x="627782" y="1338135"/>
                      <a:pt x="672214" y="1338135"/>
                    </a:cubicBezTo>
                    <a:cubicBezTo>
                      <a:pt x="697018" y="1338135"/>
                      <a:pt x="721822" y="1338107"/>
                      <a:pt x="746627" y="1338107"/>
                    </a:cubicBezTo>
                    <a:cubicBezTo>
                      <a:pt x="758582" y="1338107"/>
                      <a:pt x="770537" y="1338113"/>
                      <a:pt x="782492" y="1338133"/>
                    </a:cubicBezTo>
                    <a:cubicBezTo>
                      <a:pt x="773453" y="1328660"/>
                      <a:pt x="766848" y="1318085"/>
                      <a:pt x="766181" y="1304576"/>
                    </a:cubicBezTo>
                    <a:cubicBezTo>
                      <a:pt x="765547" y="1292400"/>
                      <a:pt x="766881" y="1280258"/>
                      <a:pt x="769183" y="1268417"/>
                    </a:cubicBezTo>
                    <a:cubicBezTo>
                      <a:pt x="773586" y="1245467"/>
                      <a:pt x="775587" y="1222250"/>
                      <a:pt x="778790" y="1199167"/>
                    </a:cubicBezTo>
                    <a:cubicBezTo>
                      <a:pt x="783893" y="1162507"/>
                      <a:pt x="789364" y="1125948"/>
                      <a:pt x="800906" y="1090623"/>
                    </a:cubicBezTo>
                    <a:cubicBezTo>
                      <a:pt x="810746" y="1060634"/>
                      <a:pt x="821053" y="1030813"/>
                      <a:pt x="830126" y="1000625"/>
                    </a:cubicBezTo>
                    <a:cubicBezTo>
                      <a:pt x="838899" y="971604"/>
                      <a:pt x="846838" y="942383"/>
                      <a:pt x="857813" y="914030"/>
                    </a:cubicBezTo>
                    <a:cubicBezTo>
                      <a:pt x="861616" y="904156"/>
                      <a:pt x="866286" y="894549"/>
                      <a:pt x="868287" y="884041"/>
                    </a:cubicBezTo>
                    <a:cubicBezTo>
                      <a:pt x="865552" y="873701"/>
                      <a:pt x="856378" y="868363"/>
                      <a:pt x="850074" y="860825"/>
                    </a:cubicBezTo>
                    <a:cubicBezTo>
                      <a:pt x="823688" y="829202"/>
                      <a:pt x="795502" y="799081"/>
                      <a:pt x="768382" y="768058"/>
                    </a:cubicBezTo>
                    <a:cubicBezTo>
                      <a:pt x="755840" y="753648"/>
                      <a:pt x="741130" y="741239"/>
                      <a:pt x="730188" y="725394"/>
                    </a:cubicBezTo>
                    <a:cubicBezTo>
                      <a:pt x="727620" y="721625"/>
                      <a:pt x="723750" y="719023"/>
                      <a:pt x="719214" y="717756"/>
                    </a:cubicBezTo>
                    <a:cubicBezTo>
                      <a:pt x="719013" y="717741"/>
                      <a:pt x="718814" y="717734"/>
                      <a:pt x="718618" y="717734"/>
                    </a:cubicBezTo>
                    <a:cubicBezTo>
                      <a:pt x="715692" y="717734"/>
                      <a:pt x="713303" y="719301"/>
                      <a:pt x="710708" y="720458"/>
                    </a:cubicBezTo>
                    <a:cubicBezTo>
                      <a:pt x="706956" y="722191"/>
                      <a:pt x="703244" y="723007"/>
                      <a:pt x="699754" y="723007"/>
                    </a:cubicBezTo>
                    <a:cubicBezTo>
                      <a:pt x="688942" y="723007"/>
                      <a:pt x="680270" y="715171"/>
                      <a:pt x="679185" y="702511"/>
                    </a:cubicBezTo>
                    <a:cubicBezTo>
                      <a:pt x="678585" y="695006"/>
                      <a:pt x="678752" y="687501"/>
                      <a:pt x="679952" y="679895"/>
                    </a:cubicBezTo>
                    <a:cubicBezTo>
                      <a:pt x="680920" y="673858"/>
                      <a:pt x="683355" y="667353"/>
                      <a:pt x="678952" y="661482"/>
                    </a:cubicBezTo>
                    <a:cubicBezTo>
                      <a:pt x="678084" y="660648"/>
                      <a:pt x="677017" y="659981"/>
                      <a:pt x="676317" y="658980"/>
                    </a:cubicBezTo>
                    <a:cubicBezTo>
                      <a:pt x="642726" y="611179"/>
                      <a:pt x="612404" y="561510"/>
                      <a:pt x="590956" y="506871"/>
                    </a:cubicBezTo>
                    <a:cubicBezTo>
                      <a:pt x="584518" y="490393"/>
                      <a:pt x="579447" y="473548"/>
                      <a:pt x="576579" y="456135"/>
                    </a:cubicBezTo>
                    <a:cubicBezTo>
                      <a:pt x="571542" y="425747"/>
                      <a:pt x="570374" y="395125"/>
                      <a:pt x="571275" y="364436"/>
                    </a:cubicBezTo>
                    <a:cubicBezTo>
                      <a:pt x="572176" y="334782"/>
                      <a:pt x="576879" y="305861"/>
                      <a:pt x="588420" y="278274"/>
                    </a:cubicBezTo>
                    <a:cubicBezTo>
                      <a:pt x="595392" y="261696"/>
                      <a:pt x="605433" y="247886"/>
                      <a:pt x="620710" y="237512"/>
                    </a:cubicBezTo>
                    <a:cubicBezTo>
                      <a:pt x="639624" y="224669"/>
                      <a:pt x="660906" y="217364"/>
                      <a:pt x="682187" y="210559"/>
                    </a:cubicBezTo>
                    <a:cubicBezTo>
                      <a:pt x="686242" y="209258"/>
                      <a:pt x="690370" y="208602"/>
                      <a:pt x="694492" y="208602"/>
                    </a:cubicBezTo>
                    <a:cubicBezTo>
                      <a:pt x="703054" y="208602"/>
                      <a:pt x="711590" y="211433"/>
                      <a:pt x="719381" y="217197"/>
                    </a:cubicBezTo>
                    <a:cubicBezTo>
                      <a:pt x="725885" y="222001"/>
                      <a:pt x="732490" y="227205"/>
                      <a:pt x="740829" y="228872"/>
                    </a:cubicBezTo>
                    <a:cubicBezTo>
                      <a:pt x="741987" y="228222"/>
                      <a:pt x="743183" y="227758"/>
                      <a:pt x="744415" y="227758"/>
                    </a:cubicBezTo>
                    <a:cubicBezTo>
                      <a:pt x="745206" y="227758"/>
                      <a:pt x="746012" y="227949"/>
                      <a:pt x="746834" y="228405"/>
                    </a:cubicBezTo>
                    <a:cubicBezTo>
                      <a:pt x="765380" y="238679"/>
                      <a:pt x="785962" y="241682"/>
                      <a:pt x="806409" y="245184"/>
                    </a:cubicBezTo>
                    <a:cubicBezTo>
                      <a:pt x="807453" y="244630"/>
                      <a:pt x="808433" y="243915"/>
                      <a:pt x="809693" y="243915"/>
                    </a:cubicBezTo>
                    <a:cubicBezTo>
                      <a:pt x="809721" y="243915"/>
                      <a:pt x="809750" y="243916"/>
                      <a:pt x="809779" y="243917"/>
                    </a:cubicBezTo>
                    <a:cubicBezTo>
                      <a:pt x="810775" y="243949"/>
                      <a:pt x="811767" y="243966"/>
                      <a:pt x="812756" y="243966"/>
                    </a:cubicBezTo>
                    <a:cubicBezTo>
                      <a:pt x="831788" y="243966"/>
                      <a:pt x="849385" y="237995"/>
                      <a:pt x="866953" y="231241"/>
                    </a:cubicBezTo>
                    <a:cubicBezTo>
                      <a:pt x="875959" y="227838"/>
                      <a:pt x="882631" y="222201"/>
                      <a:pt x="888134" y="214862"/>
                    </a:cubicBezTo>
                    <a:cubicBezTo>
                      <a:pt x="897374" y="202487"/>
                      <a:pt x="896974" y="188210"/>
                      <a:pt x="894973" y="173966"/>
                    </a:cubicBezTo>
                    <a:cubicBezTo>
                      <a:pt x="892671" y="157621"/>
                      <a:pt x="896007" y="151150"/>
                      <a:pt x="909983" y="146680"/>
                    </a:cubicBezTo>
                    <a:cubicBezTo>
                      <a:pt x="913619" y="143645"/>
                      <a:pt x="913119" y="139775"/>
                      <a:pt x="911818" y="136006"/>
                    </a:cubicBezTo>
                    <a:cubicBezTo>
                      <a:pt x="910717" y="132804"/>
                      <a:pt x="910217" y="129668"/>
                      <a:pt x="910651" y="126366"/>
                    </a:cubicBezTo>
                    <a:cubicBezTo>
                      <a:pt x="905313" y="125365"/>
                      <a:pt x="901444" y="123030"/>
                      <a:pt x="899276" y="117459"/>
                    </a:cubicBezTo>
                    <a:cubicBezTo>
                      <a:pt x="897541" y="113023"/>
                      <a:pt x="894272" y="109153"/>
                      <a:pt x="891470" y="105184"/>
                    </a:cubicBezTo>
                    <a:cubicBezTo>
                      <a:pt x="878961" y="87338"/>
                      <a:pt x="862483" y="73628"/>
                      <a:pt x="846672" y="58884"/>
                    </a:cubicBezTo>
                    <a:cubicBezTo>
                      <a:pt x="824656" y="38369"/>
                      <a:pt x="798971" y="24526"/>
                      <a:pt x="773119" y="10383"/>
                    </a:cubicBezTo>
                    <a:cubicBezTo>
                      <a:pt x="766114" y="6547"/>
                      <a:pt x="758542" y="4011"/>
                      <a:pt x="750703" y="3011"/>
                    </a:cubicBezTo>
                    <a:cubicBezTo>
                      <a:pt x="735174" y="1055"/>
                      <a:pt x="719822" y="0"/>
                      <a:pt x="7046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2"/>
              <p:cNvSpPr/>
              <p:nvPr/>
            </p:nvSpPr>
            <p:spPr>
              <a:xfrm>
                <a:off x="7009699" y="2632067"/>
                <a:ext cx="681651" cy="321439"/>
              </a:xfrm>
              <a:custGeom>
                <a:rect b="b" l="l" r="r" t="t"/>
                <a:pathLst>
                  <a:path extrusionOk="0" h="146776" w="311256">
                    <a:moveTo>
                      <a:pt x="134818" y="1"/>
                    </a:moveTo>
                    <a:cubicBezTo>
                      <a:pt x="133901" y="1"/>
                      <a:pt x="132952" y="188"/>
                      <a:pt x="131961" y="626"/>
                    </a:cubicBezTo>
                    <a:cubicBezTo>
                      <a:pt x="122121" y="11567"/>
                      <a:pt x="112381" y="22275"/>
                      <a:pt x="99605" y="30481"/>
                    </a:cubicBezTo>
                    <a:cubicBezTo>
                      <a:pt x="73053" y="47626"/>
                      <a:pt x="44532" y="59134"/>
                      <a:pt x="13577" y="65272"/>
                    </a:cubicBezTo>
                    <a:cubicBezTo>
                      <a:pt x="8907" y="66173"/>
                      <a:pt x="2869" y="64972"/>
                      <a:pt x="0" y="70809"/>
                    </a:cubicBezTo>
                    <a:cubicBezTo>
                      <a:pt x="8473" y="75479"/>
                      <a:pt x="16912" y="80183"/>
                      <a:pt x="25419" y="84786"/>
                    </a:cubicBezTo>
                    <a:cubicBezTo>
                      <a:pt x="61544" y="104167"/>
                      <a:pt x="98204" y="122446"/>
                      <a:pt x="137599" y="134055"/>
                    </a:cubicBezTo>
                    <a:cubicBezTo>
                      <a:pt x="167304" y="142856"/>
                      <a:pt x="197513" y="146775"/>
                      <a:pt x="228021" y="146775"/>
                    </a:cubicBezTo>
                    <a:cubicBezTo>
                      <a:pt x="241912" y="146775"/>
                      <a:pt x="255864" y="145963"/>
                      <a:pt x="269860" y="144429"/>
                    </a:cubicBezTo>
                    <a:cubicBezTo>
                      <a:pt x="269996" y="144430"/>
                      <a:pt x="270132" y="144431"/>
                      <a:pt x="270267" y="144431"/>
                    </a:cubicBezTo>
                    <a:cubicBezTo>
                      <a:pt x="285901" y="144431"/>
                      <a:pt x="297246" y="136810"/>
                      <a:pt x="304985" y="123781"/>
                    </a:cubicBezTo>
                    <a:cubicBezTo>
                      <a:pt x="311256" y="113340"/>
                      <a:pt x="309221" y="104167"/>
                      <a:pt x="301049" y="95194"/>
                    </a:cubicBezTo>
                    <a:cubicBezTo>
                      <a:pt x="295411" y="89022"/>
                      <a:pt x="287873" y="85987"/>
                      <a:pt x="281335" y="81284"/>
                    </a:cubicBezTo>
                    <a:cubicBezTo>
                      <a:pt x="270127" y="73245"/>
                      <a:pt x="257651" y="67407"/>
                      <a:pt x="244608" y="62837"/>
                    </a:cubicBezTo>
                    <a:cubicBezTo>
                      <a:pt x="238537" y="54698"/>
                      <a:pt x="229531" y="50895"/>
                      <a:pt x="220625" y="47059"/>
                    </a:cubicBezTo>
                    <a:cubicBezTo>
                      <a:pt x="218089" y="45958"/>
                      <a:pt x="215588" y="44958"/>
                      <a:pt x="213186" y="43590"/>
                    </a:cubicBezTo>
                    <a:cubicBezTo>
                      <a:pt x="189002" y="29680"/>
                      <a:pt x="164384" y="16537"/>
                      <a:pt x="140534" y="2027"/>
                    </a:cubicBezTo>
                    <a:cubicBezTo>
                      <a:pt x="138700" y="904"/>
                      <a:pt x="136835" y="1"/>
                      <a:pt x="1348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2"/>
              <p:cNvSpPr/>
              <p:nvPr/>
            </p:nvSpPr>
            <p:spPr>
              <a:xfrm>
                <a:off x="7172639" y="2502196"/>
                <a:ext cx="372944" cy="267594"/>
              </a:xfrm>
              <a:custGeom>
                <a:rect b="b" l="l" r="r" t="t"/>
                <a:pathLst>
                  <a:path extrusionOk="0" h="122189" w="170294">
                    <a:moveTo>
                      <a:pt x="7808" y="1"/>
                    </a:moveTo>
                    <a:cubicBezTo>
                      <a:pt x="1420" y="1"/>
                      <a:pt x="0" y="2342"/>
                      <a:pt x="3942" y="7874"/>
                    </a:cubicBezTo>
                    <a:cubicBezTo>
                      <a:pt x="6177" y="11043"/>
                      <a:pt x="7778" y="14679"/>
                      <a:pt x="7478" y="18781"/>
                    </a:cubicBezTo>
                    <a:cubicBezTo>
                      <a:pt x="6877" y="21283"/>
                      <a:pt x="8412" y="22718"/>
                      <a:pt x="10146" y="24052"/>
                    </a:cubicBezTo>
                    <a:cubicBezTo>
                      <a:pt x="21054" y="32658"/>
                      <a:pt x="31395" y="41998"/>
                      <a:pt x="42836" y="49904"/>
                    </a:cubicBezTo>
                    <a:cubicBezTo>
                      <a:pt x="48174" y="53640"/>
                      <a:pt x="50942" y="60845"/>
                      <a:pt x="58681" y="61178"/>
                    </a:cubicBezTo>
                    <a:cubicBezTo>
                      <a:pt x="94740" y="83661"/>
                      <a:pt x="131600" y="104543"/>
                      <a:pt x="170294" y="122189"/>
                    </a:cubicBezTo>
                    <a:cubicBezTo>
                      <a:pt x="166992" y="112615"/>
                      <a:pt x="161955" y="103909"/>
                      <a:pt x="156985" y="95169"/>
                    </a:cubicBezTo>
                    <a:cubicBezTo>
                      <a:pt x="124094" y="37261"/>
                      <a:pt x="72658" y="8174"/>
                      <a:pt x="7945" y="1"/>
                    </a:cubicBezTo>
                    <a:cubicBezTo>
                      <a:pt x="7899" y="1"/>
                      <a:pt x="7854" y="1"/>
                      <a:pt x="78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2"/>
              <p:cNvSpPr/>
              <p:nvPr/>
            </p:nvSpPr>
            <p:spPr>
              <a:xfrm>
                <a:off x="7448646" y="4232606"/>
                <a:ext cx="1277466" cy="811601"/>
              </a:xfrm>
              <a:custGeom>
                <a:rect b="b" l="l" r="r" t="t"/>
                <a:pathLst>
                  <a:path extrusionOk="0" h="370594" w="583318">
                    <a:moveTo>
                      <a:pt x="344255" y="1"/>
                    </a:moveTo>
                    <a:cubicBezTo>
                      <a:pt x="342142" y="1"/>
                      <a:pt x="340093" y="747"/>
                      <a:pt x="339210" y="3151"/>
                    </a:cubicBezTo>
                    <a:cubicBezTo>
                      <a:pt x="337875" y="6887"/>
                      <a:pt x="342045" y="8121"/>
                      <a:pt x="344447" y="9622"/>
                    </a:cubicBezTo>
                    <a:cubicBezTo>
                      <a:pt x="354187" y="15927"/>
                      <a:pt x="365128" y="19796"/>
                      <a:pt x="375736" y="24266"/>
                    </a:cubicBezTo>
                    <a:cubicBezTo>
                      <a:pt x="423070" y="44014"/>
                      <a:pt x="470704" y="63294"/>
                      <a:pt x="515969" y="87645"/>
                    </a:cubicBezTo>
                    <a:cubicBezTo>
                      <a:pt x="535216" y="97986"/>
                      <a:pt x="552095" y="110995"/>
                      <a:pt x="565471" y="128474"/>
                    </a:cubicBezTo>
                    <a:cubicBezTo>
                      <a:pt x="570475" y="135012"/>
                      <a:pt x="570241" y="140216"/>
                      <a:pt x="563970" y="145753"/>
                    </a:cubicBezTo>
                    <a:cubicBezTo>
                      <a:pt x="558033" y="150990"/>
                      <a:pt x="551261" y="154059"/>
                      <a:pt x="543656" y="155393"/>
                    </a:cubicBezTo>
                    <a:cubicBezTo>
                      <a:pt x="536034" y="156738"/>
                      <a:pt x="528478" y="157352"/>
                      <a:pt x="520987" y="157352"/>
                    </a:cubicBezTo>
                    <a:cubicBezTo>
                      <a:pt x="500970" y="157352"/>
                      <a:pt x="481406" y="152965"/>
                      <a:pt x="462231" y="146387"/>
                    </a:cubicBezTo>
                    <a:cubicBezTo>
                      <a:pt x="435412" y="137180"/>
                      <a:pt x="410561" y="123871"/>
                      <a:pt x="386577" y="108793"/>
                    </a:cubicBezTo>
                    <a:cubicBezTo>
                      <a:pt x="384593" y="107527"/>
                      <a:pt x="382223" y="106175"/>
                      <a:pt x="380002" y="106175"/>
                    </a:cubicBezTo>
                    <a:cubicBezTo>
                      <a:pt x="378302" y="106175"/>
                      <a:pt x="376689" y="106967"/>
                      <a:pt x="375402" y="109194"/>
                    </a:cubicBezTo>
                    <a:cubicBezTo>
                      <a:pt x="372567" y="114064"/>
                      <a:pt x="376570" y="116832"/>
                      <a:pt x="380306" y="119334"/>
                    </a:cubicBezTo>
                    <a:cubicBezTo>
                      <a:pt x="400687" y="133044"/>
                      <a:pt x="420868" y="147054"/>
                      <a:pt x="441416" y="160564"/>
                    </a:cubicBezTo>
                    <a:cubicBezTo>
                      <a:pt x="483279" y="188117"/>
                      <a:pt x="521106" y="220206"/>
                      <a:pt x="552362" y="259601"/>
                    </a:cubicBezTo>
                    <a:cubicBezTo>
                      <a:pt x="554930" y="262770"/>
                      <a:pt x="559667" y="265572"/>
                      <a:pt x="557132" y="270409"/>
                    </a:cubicBezTo>
                    <a:cubicBezTo>
                      <a:pt x="554630" y="275246"/>
                      <a:pt x="549693" y="277447"/>
                      <a:pt x="544189" y="277647"/>
                    </a:cubicBezTo>
                    <a:cubicBezTo>
                      <a:pt x="540773" y="277784"/>
                      <a:pt x="537359" y="277872"/>
                      <a:pt x="533951" y="277872"/>
                    </a:cubicBezTo>
                    <a:cubicBezTo>
                      <a:pt x="524015" y="277872"/>
                      <a:pt x="514131" y="277121"/>
                      <a:pt x="504394" y="274612"/>
                    </a:cubicBezTo>
                    <a:cubicBezTo>
                      <a:pt x="462064" y="263637"/>
                      <a:pt x="424671" y="242255"/>
                      <a:pt x="388145" y="219206"/>
                    </a:cubicBezTo>
                    <a:cubicBezTo>
                      <a:pt x="359858" y="201360"/>
                      <a:pt x="333506" y="180778"/>
                      <a:pt x="306686" y="160897"/>
                    </a:cubicBezTo>
                    <a:cubicBezTo>
                      <a:pt x="301349" y="156928"/>
                      <a:pt x="295812" y="153158"/>
                      <a:pt x="290175" y="149556"/>
                    </a:cubicBezTo>
                    <a:cubicBezTo>
                      <a:pt x="288730" y="148651"/>
                      <a:pt x="287165" y="148109"/>
                      <a:pt x="285644" y="148109"/>
                    </a:cubicBezTo>
                    <a:cubicBezTo>
                      <a:pt x="283969" y="148109"/>
                      <a:pt x="282348" y="148767"/>
                      <a:pt x="281001" y="150323"/>
                    </a:cubicBezTo>
                    <a:cubicBezTo>
                      <a:pt x="278366" y="153392"/>
                      <a:pt x="280801" y="155927"/>
                      <a:pt x="282969" y="158162"/>
                    </a:cubicBezTo>
                    <a:cubicBezTo>
                      <a:pt x="284871" y="160097"/>
                      <a:pt x="286705" y="162165"/>
                      <a:pt x="288874" y="163833"/>
                    </a:cubicBezTo>
                    <a:cubicBezTo>
                      <a:pt x="327701" y="193554"/>
                      <a:pt x="360025" y="229947"/>
                      <a:pt x="392381" y="266139"/>
                    </a:cubicBezTo>
                    <a:cubicBezTo>
                      <a:pt x="407225" y="282684"/>
                      <a:pt x="422035" y="300130"/>
                      <a:pt x="424370" y="324181"/>
                    </a:cubicBezTo>
                    <a:cubicBezTo>
                      <a:pt x="425405" y="334955"/>
                      <a:pt x="420101" y="342394"/>
                      <a:pt x="409126" y="343361"/>
                    </a:cubicBezTo>
                    <a:cubicBezTo>
                      <a:pt x="405053" y="343712"/>
                      <a:pt x="401020" y="343884"/>
                      <a:pt x="397027" y="343884"/>
                    </a:cubicBezTo>
                    <a:cubicBezTo>
                      <a:pt x="370281" y="343884"/>
                      <a:pt x="345307" y="336168"/>
                      <a:pt x="321797" y="322847"/>
                    </a:cubicBezTo>
                    <a:cubicBezTo>
                      <a:pt x="293977" y="307102"/>
                      <a:pt x="268359" y="288155"/>
                      <a:pt x="243975" y="267507"/>
                    </a:cubicBezTo>
                    <a:cubicBezTo>
                      <a:pt x="214220" y="242389"/>
                      <a:pt x="185967" y="215770"/>
                      <a:pt x="164085" y="183180"/>
                    </a:cubicBezTo>
                    <a:cubicBezTo>
                      <a:pt x="158247" y="174507"/>
                      <a:pt x="150241" y="167902"/>
                      <a:pt x="143070" y="160497"/>
                    </a:cubicBezTo>
                    <a:cubicBezTo>
                      <a:pt x="141544" y="158912"/>
                      <a:pt x="139866" y="157833"/>
                      <a:pt x="138076" y="157833"/>
                    </a:cubicBezTo>
                    <a:cubicBezTo>
                      <a:pt x="136853" y="157833"/>
                      <a:pt x="135577" y="158338"/>
                      <a:pt x="134263" y="159530"/>
                    </a:cubicBezTo>
                    <a:cubicBezTo>
                      <a:pt x="131061" y="162432"/>
                      <a:pt x="131862" y="165367"/>
                      <a:pt x="134397" y="168269"/>
                    </a:cubicBezTo>
                    <a:cubicBezTo>
                      <a:pt x="161850" y="199758"/>
                      <a:pt x="184266" y="234817"/>
                      <a:pt x="206915" y="269675"/>
                    </a:cubicBezTo>
                    <a:cubicBezTo>
                      <a:pt x="222326" y="293425"/>
                      <a:pt x="235235" y="318543"/>
                      <a:pt x="243008" y="345996"/>
                    </a:cubicBezTo>
                    <a:cubicBezTo>
                      <a:pt x="245496" y="354720"/>
                      <a:pt x="243930" y="358217"/>
                      <a:pt x="236955" y="358217"/>
                    </a:cubicBezTo>
                    <a:cubicBezTo>
                      <a:pt x="235608" y="358217"/>
                      <a:pt x="234060" y="358087"/>
                      <a:pt x="232300" y="357838"/>
                    </a:cubicBezTo>
                    <a:cubicBezTo>
                      <a:pt x="227830" y="357204"/>
                      <a:pt x="223460" y="355703"/>
                      <a:pt x="219124" y="354336"/>
                    </a:cubicBezTo>
                    <a:cubicBezTo>
                      <a:pt x="201578" y="348798"/>
                      <a:pt x="186034" y="339358"/>
                      <a:pt x="170723" y="329351"/>
                    </a:cubicBezTo>
                    <a:cubicBezTo>
                      <a:pt x="141835" y="310438"/>
                      <a:pt x="115650" y="288322"/>
                      <a:pt x="94835" y="260602"/>
                    </a:cubicBezTo>
                    <a:cubicBezTo>
                      <a:pt x="70151" y="227712"/>
                      <a:pt x="48635" y="192720"/>
                      <a:pt x="32991" y="154593"/>
                    </a:cubicBezTo>
                    <a:cubicBezTo>
                      <a:pt x="23351" y="131143"/>
                      <a:pt x="12677" y="107692"/>
                      <a:pt x="11142" y="81641"/>
                    </a:cubicBezTo>
                    <a:cubicBezTo>
                      <a:pt x="10966" y="78702"/>
                      <a:pt x="9910" y="75945"/>
                      <a:pt x="6948" y="75945"/>
                    </a:cubicBezTo>
                    <a:cubicBezTo>
                      <a:pt x="6547" y="75945"/>
                      <a:pt x="6111" y="75996"/>
                      <a:pt x="5638" y="76103"/>
                    </a:cubicBezTo>
                    <a:cubicBezTo>
                      <a:pt x="1402" y="77004"/>
                      <a:pt x="1" y="80707"/>
                      <a:pt x="635" y="84643"/>
                    </a:cubicBezTo>
                    <a:cubicBezTo>
                      <a:pt x="2002" y="93616"/>
                      <a:pt x="3003" y="102789"/>
                      <a:pt x="5505" y="111462"/>
                    </a:cubicBezTo>
                    <a:cubicBezTo>
                      <a:pt x="21983" y="168436"/>
                      <a:pt x="48769" y="220540"/>
                      <a:pt x="84528" y="267507"/>
                    </a:cubicBezTo>
                    <a:cubicBezTo>
                      <a:pt x="111480" y="302866"/>
                      <a:pt x="145705" y="330719"/>
                      <a:pt x="184533" y="352568"/>
                    </a:cubicBezTo>
                    <a:cubicBezTo>
                      <a:pt x="199643" y="361074"/>
                      <a:pt x="215655" y="367579"/>
                      <a:pt x="233000" y="370247"/>
                    </a:cubicBezTo>
                    <a:cubicBezTo>
                      <a:pt x="234509" y="370480"/>
                      <a:pt x="235962" y="370594"/>
                      <a:pt x="237353" y="370594"/>
                    </a:cubicBezTo>
                    <a:cubicBezTo>
                      <a:pt x="248718" y="370594"/>
                      <a:pt x="255928" y="362990"/>
                      <a:pt x="255750" y="350566"/>
                    </a:cubicBezTo>
                    <a:cubicBezTo>
                      <a:pt x="255617" y="341893"/>
                      <a:pt x="253315" y="333721"/>
                      <a:pt x="249612" y="326015"/>
                    </a:cubicBezTo>
                    <a:cubicBezTo>
                      <a:pt x="239472" y="305100"/>
                      <a:pt x="230932" y="283418"/>
                      <a:pt x="218457" y="263437"/>
                    </a:cubicBezTo>
                    <a:lnTo>
                      <a:pt x="218457" y="263437"/>
                    </a:lnTo>
                    <a:cubicBezTo>
                      <a:pt x="220725" y="263938"/>
                      <a:pt x="222660" y="264738"/>
                      <a:pt x="224127" y="266006"/>
                    </a:cubicBezTo>
                    <a:cubicBezTo>
                      <a:pt x="245976" y="285420"/>
                      <a:pt x="269827" y="302132"/>
                      <a:pt x="293777" y="318810"/>
                    </a:cubicBezTo>
                    <a:cubicBezTo>
                      <a:pt x="325505" y="340953"/>
                      <a:pt x="359578" y="354959"/>
                      <a:pt x="398102" y="354959"/>
                    </a:cubicBezTo>
                    <a:cubicBezTo>
                      <a:pt x="401943" y="354959"/>
                      <a:pt x="405828" y="354820"/>
                      <a:pt x="409760" y="354536"/>
                    </a:cubicBezTo>
                    <a:cubicBezTo>
                      <a:pt x="425905" y="353368"/>
                      <a:pt x="437913" y="341493"/>
                      <a:pt x="435945" y="326849"/>
                    </a:cubicBezTo>
                    <a:cubicBezTo>
                      <a:pt x="434444" y="315775"/>
                      <a:pt x="432276" y="304667"/>
                      <a:pt x="426572" y="294660"/>
                    </a:cubicBezTo>
                    <a:cubicBezTo>
                      <a:pt x="411795" y="268808"/>
                      <a:pt x="392214" y="246925"/>
                      <a:pt x="371099" y="226244"/>
                    </a:cubicBezTo>
                    <a:cubicBezTo>
                      <a:pt x="368330" y="223542"/>
                      <a:pt x="365662" y="220707"/>
                      <a:pt x="362927" y="217905"/>
                    </a:cubicBezTo>
                    <a:lnTo>
                      <a:pt x="362927" y="217905"/>
                    </a:lnTo>
                    <a:cubicBezTo>
                      <a:pt x="382040" y="227712"/>
                      <a:pt x="398585" y="240621"/>
                      <a:pt x="417599" y="249761"/>
                    </a:cubicBezTo>
                    <a:cubicBezTo>
                      <a:pt x="445486" y="263137"/>
                      <a:pt x="472004" y="279582"/>
                      <a:pt x="502927" y="285787"/>
                    </a:cubicBezTo>
                    <a:cubicBezTo>
                      <a:pt x="512854" y="287784"/>
                      <a:pt x="522827" y="289274"/>
                      <a:pt x="532799" y="289274"/>
                    </a:cubicBezTo>
                    <a:cubicBezTo>
                      <a:pt x="539982" y="289274"/>
                      <a:pt x="547165" y="288501"/>
                      <a:pt x="554330" y="286587"/>
                    </a:cubicBezTo>
                    <a:cubicBezTo>
                      <a:pt x="567906" y="282918"/>
                      <a:pt x="574511" y="270276"/>
                      <a:pt x="567973" y="260502"/>
                    </a:cubicBezTo>
                    <a:cubicBezTo>
                      <a:pt x="555564" y="242055"/>
                      <a:pt x="539986" y="226244"/>
                      <a:pt x="524342" y="210566"/>
                    </a:cubicBezTo>
                    <a:cubicBezTo>
                      <a:pt x="505862" y="191986"/>
                      <a:pt x="484980" y="176442"/>
                      <a:pt x="463832" y="160464"/>
                    </a:cubicBezTo>
                    <a:lnTo>
                      <a:pt x="463832" y="160464"/>
                    </a:lnTo>
                    <a:cubicBezTo>
                      <a:pt x="484348" y="165809"/>
                      <a:pt x="504971" y="168374"/>
                      <a:pt x="525916" y="168374"/>
                    </a:cubicBezTo>
                    <a:cubicBezTo>
                      <a:pt x="528367" y="168374"/>
                      <a:pt x="530822" y="168339"/>
                      <a:pt x="533282" y="168269"/>
                    </a:cubicBezTo>
                    <a:cubicBezTo>
                      <a:pt x="546791" y="167936"/>
                      <a:pt x="558967" y="163866"/>
                      <a:pt x="569774" y="155860"/>
                    </a:cubicBezTo>
                    <a:cubicBezTo>
                      <a:pt x="582550" y="146353"/>
                      <a:pt x="583317" y="132710"/>
                      <a:pt x="573710" y="120135"/>
                    </a:cubicBezTo>
                    <a:cubicBezTo>
                      <a:pt x="554263" y="94516"/>
                      <a:pt x="527277" y="79105"/>
                      <a:pt x="499391" y="65796"/>
                    </a:cubicBezTo>
                    <a:cubicBezTo>
                      <a:pt x="458862" y="46482"/>
                      <a:pt x="417699" y="28236"/>
                      <a:pt x="376036" y="11324"/>
                    </a:cubicBezTo>
                    <a:cubicBezTo>
                      <a:pt x="366796" y="7587"/>
                      <a:pt x="357489" y="3818"/>
                      <a:pt x="348016" y="649"/>
                    </a:cubicBezTo>
                    <a:cubicBezTo>
                      <a:pt x="346914" y="291"/>
                      <a:pt x="345572" y="1"/>
                      <a:pt x="3442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2"/>
              <p:cNvSpPr/>
              <p:nvPr/>
            </p:nvSpPr>
            <p:spPr>
              <a:xfrm>
                <a:off x="6708785" y="3133204"/>
                <a:ext cx="274241" cy="264968"/>
              </a:xfrm>
              <a:custGeom>
                <a:rect b="b" l="l" r="r" t="t"/>
                <a:pathLst>
                  <a:path extrusionOk="0" h="120990" w="125224">
                    <a:moveTo>
                      <a:pt x="12999" y="1"/>
                    </a:moveTo>
                    <a:cubicBezTo>
                      <a:pt x="11782" y="1"/>
                      <a:pt x="10499" y="107"/>
                      <a:pt x="9140" y="324"/>
                    </a:cubicBezTo>
                    <a:cubicBezTo>
                      <a:pt x="4137" y="4761"/>
                      <a:pt x="1668" y="10465"/>
                      <a:pt x="1068" y="16970"/>
                    </a:cubicBezTo>
                    <a:cubicBezTo>
                      <a:pt x="1" y="28478"/>
                      <a:pt x="568" y="39853"/>
                      <a:pt x="4470" y="50861"/>
                    </a:cubicBezTo>
                    <a:cubicBezTo>
                      <a:pt x="8106" y="61068"/>
                      <a:pt x="11642" y="71342"/>
                      <a:pt x="15245" y="81549"/>
                    </a:cubicBezTo>
                    <a:cubicBezTo>
                      <a:pt x="15912" y="95559"/>
                      <a:pt x="25619" y="102698"/>
                      <a:pt x="35493" y="110737"/>
                    </a:cubicBezTo>
                    <a:cubicBezTo>
                      <a:pt x="44290" y="117880"/>
                      <a:pt x="54481" y="120990"/>
                      <a:pt x="64677" y="120990"/>
                    </a:cubicBezTo>
                    <a:cubicBezTo>
                      <a:pt x="86764" y="120990"/>
                      <a:pt x="108874" y="106396"/>
                      <a:pt x="116884" y="86586"/>
                    </a:cubicBezTo>
                    <a:cubicBezTo>
                      <a:pt x="125223" y="75045"/>
                      <a:pt x="125223" y="71375"/>
                      <a:pt x="116751" y="65171"/>
                    </a:cubicBezTo>
                    <a:cubicBezTo>
                      <a:pt x="115922" y="65033"/>
                      <a:pt x="115105" y="64972"/>
                      <a:pt x="114298" y="64972"/>
                    </a:cubicBezTo>
                    <a:cubicBezTo>
                      <a:pt x="110230" y="64972"/>
                      <a:pt x="106398" y="66504"/>
                      <a:pt x="102474" y="67339"/>
                    </a:cubicBezTo>
                    <a:cubicBezTo>
                      <a:pt x="98062" y="68274"/>
                      <a:pt x="93761" y="68735"/>
                      <a:pt x="89622" y="68735"/>
                    </a:cubicBezTo>
                    <a:cubicBezTo>
                      <a:pt x="71760" y="68735"/>
                      <a:pt x="56908" y="60161"/>
                      <a:pt x="49136" y="44156"/>
                    </a:cubicBezTo>
                    <a:cubicBezTo>
                      <a:pt x="43799" y="33148"/>
                      <a:pt x="36693" y="23308"/>
                      <a:pt x="30823" y="12700"/>
                    </a:cubicBezTo>
                    <a:cubicBezTo>
                      <a:pt x="26460" y="4905"/>
                      <a:pt x="21285" y="1"/>
                      <a:pt x="129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2"/>
              <p:cNvSpPr/>
              <p:nvPr/>
            </p:nvSpPr>
            <p:spPr>
              <a:xfrm>
                <a:off x="6961836" y="2541231"/>
                <a:ext cx="339255" cy="245957"/>
              </a:xfrm>
              <a:custGeom>
                <a:rect b="b" l="l" r="r" t="t"/>
                <a:pathLst>
                  <a:path extrusionOk="0" h="112309" w="154911">
                    <a:moveTo>
                      <a:pt x="96127" y="1"/>
                    </a:moveTo>
                    <a:cubicBezTo>
                      <a:pt x="88336" y="1"/>
                      <a:pt x="85240" y="4522"/>
                      <a:pt x="84561" y="15473"/>
                    </a:cubicBezTo>
                    <a:cubicBezTo>
                      <a:pt x="84227" y="20576"/>
                      <a:pt x="84427" y="25747"/>
                      <a:pt x="84694" y="30884"/>
                    </a:cubicBezTo>
                    <a:cubicBezTo>
                      <a:pt x="85061" y="39357"/>
                      <a:pt x="85762" y="47896"/>
                      <a:pt x="84027" y="56235"/>
                    </a:cubicBezTo>
                    <a:cubicBezTo>
                      <a:pt x="81625" y="67510"/>
                      <a:pt x="74821" y="76617"/>
                      <a:pt x="64547" y="80753"/>
                    </a:cubicBezTo>
                    <a:cubicBezTo>
                      <a:pt x="47224" y="87739"/>
                      <a:pt x="29841" y="95580"/>
                      <a:pt x="10558" y="95580"/>
                    </a:cubicBezTo>
                    <a:cubicBezTo>
                      <a:pt x="9678" y="95580"/>
                      <a:pt x="8794" y="95564"/>
                      <a:pt x="7906" y="95530"/>
                    </a:cubicBezTo>
                    <a:cubicBezTo>
                      <a:pt x="7659" y="95522"/>
                      <a:pt x="7412" y="95517"/>
                      <a:pt x="7168" y="95517"/>
                    </a:cubicBezTo>
                    <a:cubicBezTo>
                      <a:pt x="3626" y="95517"/>
                      <a:pt x="500" y="96509"/>
                      <a:pt x="0" y="101034"/>
                    </a:cubicBezTo>
                    <a:cubicBezTo>
                      <a:pt x="4404" y="110374"/>
                      <a:pt x="13477" y="110708"/>
                      <a:pt x="21849" y="112309"/>
                    </a:cubicBezTo>
                    <a:cubicBezTo>
                      <a:pt x="26052" y="111909"/>
                      <a:pt x="30322" y="111708"/>
                      <a:pt x="34492" y="110975"/>
                    </a:cubicBezTo>
                    <a:cubicBezTo>
                      <a:pt x="71685" y="104637"/>
                      <a:pt x="105542" y="90093"/>
                      <a:pt x="135297" y="67210"/>
                    </a:cubicBezTo>
                    <a:cubicBezTo>
                      <a:pt x="143169" y="61172"/>
                      <a:pt x="153343" y="55335"/>
                      <a:pt x="154911" y="43359"/>
                    </a:cubicBezTo>
                    <a:cubicBezTo>
                      <a:pt x="141068" y="25313"/>
                      <a:pt x="121988" y="13638"/>
                      <a:pt x="103708" y="996"/>
                    </a:cubicBezTo>
                    <a:cubicBezTo>
                      <a:pt x="100791" y="346"/>
                      <a:pt x="98280" y="1"/>
                      <a:pt x="961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2"/>
              <p:cNvSpPr/>
              <p:nvPr/>
            </p:nvSpPr>
            <p:spPr>
              <a:xfrm>
                <a:off x="7013425" y="2893500"/>
                <a:ext cx="116885" cy="108122"/>
              </a:xfrm>
              <a:custGeom>
                <a:rect b="b" l="l" r="r" t="t"/>
                <a:pathLst>
                  <a:path extrusionOk="0" h="49371" w="53372">
                    <a:moveTo>
                      <a:pt x="28015" y="1"/>
                    </a:moveTo>
                    <a:cubicBezTo>
                      <a:pt x="27917" y="1"/>
                      <a:pt x="27819" y="1"/>
                      <a:pt x="27720" y="2"/>
                    </a:cubicBezTo>
                    <a:cubicBezTo>
                      <a:pt x="13977" y="136"/>
                      <a:pt x="1" y="14112"/>
                      <a:pt x="167" y="27522"/>
                    </a:cubicBezTo>
                    <a:cubicBezTo>
                      <a:pt x="367" y="38978"/>
                      <a:pt x="11606" y="49371"/>
                      <a:pt x="23792" y="49371"/>
                    </a:cubicBezTo>
                    <a:cubicBezTo>
                      <a:pt x="23812" y="49371"/>
                      <a:pt x="23831" y="49371"/>
                      <a:pt x="23851" y="49371"/>
                    </a:cubicBezTo>
                    <a:cubicBezTo>
                      <a:pt x="38695" y="49337"/>
                      <a:pt x="53372" y="36528"/>
                      <a:pt x="53172" y="23853"/>
                    </a:cubicBezTo>
                    <a:cubicBezTo>
                      <a:pt x="52907" y="9804"/>
                      <a:pt x="42538" y="1"/>
                      <a:pt x="280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2"/>
              <p:cNvSpPr/>
              <p:nvPr/>
            </p:nvSpPr>
            <p:spPr>
              <a:xfrm>
                <a:off x="6835273" y="2905544"/>
                <a:ext cx="131028" cy="137530"/>
              </a:xfrm>
              <a:custGeom>
                <a:rect b="b" l="l" r="r" t="t"/>
                <a:pathLst>
                  <a:path extrusionOk="0" h="62799" w="59830">
                    <a:moveTo>
                      <a:pt x="27353" y="1"/>
                    </a:moveTo>
                    <a:cubicBezTo>
                      <a:pt x="26417" y="1"/>
                      <a:pt x="25458" y="293"/>
                      <a:pt x="24485" y="976"/>
                    </a:cubicBezTo>
                    <a:cubicBezTo>
                      <a:pt x="19481" y="4478"/>
                      <a:pt x="24118" y="10482"/>
                      <a:pt x="26887" y="14585"/>
                    </a:cubicBezTo>
                    <a:cubicBezTo>
                      <a:pt x="34392" y="25693"/>
                      <a:pt x="40630" y="37368"/>
                      <a:pt x="44599" y="51478"/>
                    </a:cubicBezTo>
                    <a:lnTo>
                      <a:pt x="44599" y="51478"/>
                    </a:lnTo>
                    <a:cubicBezTo>
                      <a:pt x="34659" y="50344"/>
                      <a:pt x="26620" y="46908"/>
                      <a:pt x="18347" y="44140"/>
                    </a:cubicBezTo>
                    <a:cubicBezTo>
                      <a:pt x="14578" y="42872"/>
                      <a:pt x="10942" y="41338"/>
                      <a:pt x="7173" y="40337"/>
                    </a:cubicBezTo>
                    <a:cubicBezTo>
                      <a:pt x="6390" y="40129"/>
                      <a:pt x="5596" y="39999"/>
                      <a:pt x="4842" y="39999"/>
                    </a:cubicBezTo>
                    <a:cubicBezTo>
                      <a:pt x="2928" y="39999"/>
                      <a:pt x="1266" y="40837"/>
                      <a:pt x="668" y="43372"/>
                    </a:cubicBezTo>
                    <a:cubicBezTo>
                      <a:pt x="1" y="46208"/>
                      <a:pt x="1836" y="47976"/>
                      <a:pt x="4204" y="49010"/>
                    </a:cubicBezTo>
                    <a:cubicBezTo>
                      <a:pt x="17880" y="54881"/>
                      <a:pt x="31724" y="60485"/>
                      <a:pt x="46534" y="62620"/>
                    </a:cubicBezTo>
                    <a:cubicBezTo>
                      <a:pt x="47403" y="62740"/>
                      <a:pt x="48232" y="62799"/>
                      <a:pt x="49017" y="62799"/>
                    </a:cubicBezTo>
                    <a:cubicBezTo>
                      <a:pt x="56277" y="62799"/>
                      <a:pt x="59830" y="57770"/>
                      <a:pt x="57542" y="49944"/>
                    </a:cubicBezTo>
                    <a:cubicBezTo>
                      <a:pt x="53072" y="34700"/>
                      <a:pt x="46801" y="20189"/>
                      <a:pt x="36827" y="7647"/>
                    </a:cubicBezTo>
                    <a:cubicBezTo>
                      <a:pt x="34380" y="4535"/>
                      <a:pt x="31041" y="1"/>
                      <a:pt x="273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2"/>
              <p:cNvSpPr/>
              <p:nvPr/>
            </p:nvSpPr>
            <p:spPr>
              <a:xfrm>
                <a:off x="7064795" y="4810207"/>
                <a:ext cx="34484" cy="147205"/>
              </a:xfrm>
              <a:custGeom>
                <a:rect b="b" l="l" r="r" t="t"/>
                <a:pathLst>
                  <a:path extrusionOk="0" h="67217" w="15746">
                    <a:moveTo>
                      <a:pt x="7567" y="1"/>
                    </a:moveTo>
                    <a:cubicBezTo>
                      <a:pt x="7546" y="1"/>
                      <a:pt x="7526" y="1"/>
                      <a:pt x="7506" y="1"/>
                    </a:cubicBezTo>
                    <a:cubicBezTo>
                      <a:pt x="2069" y="101"/>
                      <a:pt x="434" y="4104"/>
                      <a:pt x="368" y="8774"/>
                    </a:cubicBezTo>
                    <a:cubicBezTo>
                      <a:pt x="234" y="16646"/>
                      <a:pt x="334" y="24518"/>
                      <a:pt x="334" y="32391"/>
                    </a:cubicBezTo>
                    <a:lnTo>
                      <a:pt x="401" y="32424"/>
                    </a:lnTo>
                    <a:cubicBezTo>
                      <a:pt x="401" y="40930"/>
                      <a:pt x="1" y="49436"/>
                      <a:pt x="568" y="57876"/>
                    </a:cubicBezTo>
                    <a:cubicBezTo>
                      <a:pt x="866" y="61920"/>
                      <a:pt x="2713" y="67216"/>
                      <a:pt x="7319" y="67216"/>
                    </a:cubicBezTo>
                    <a:cubicBezTo>
                      <a:pt x="7348" y="67216"/>
                      <a:pt x="7377" y="67216"/>
                      <a:pt x="7406" y="67216"/>
                    </a:cubicBezTo>
                    <a:cubicBezTo>
                      <a:pt x="11375" y="67182"/>
                      <a:pt x="12243" y="61645"/>
                      <a:pt x="12243" y="58443"/>
                    </a:cubicBezTo>
                    <a:cubicBezTo>
                      <a:pt x="12243" y="41531"/>
                      <a:pt x="15745" y="24685"/>
                      <a:pt x="13177" y="7773"/>
                    </a:cubicBezTo>
                    <a:cubicBezTo>
                      <a:pt x="12645" y="4052"/>
                      <a:pt x="12478" y="1"/>
                      <a:pt x="7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2"/>
              <p:cNvSpPr/>
              <p:nvPr/>
            </p:nvSpPr>
            <p:spPr>
              <a:xfrm>
                <a:off x="7194865" y="4586893"/>
                <a:ext cx="35066" cy="136183"/>
              </a:xfrm>
              <a:custGeom>
                <a:rect b="b" l="l" r="r" t="t"/>
                <a:pathLst>
                  <a:path extrusionOk="0" h="62184" w="16012">
                    <a:moveTo>
                      <a:pt x="7729" y="0"/>
                    </a:moveTo>
                    <a:cubicBezTo>
                      <a:pt x="7505" y="0"/>
                      <a:pt x="7275" y="12"/>
                      <a:pt x="7039" y="36"/>
                    </a:cubicBezTo>
                    <a:cubicBezTo>
                      <a:pt x="3603" y="402"/>
                      <a:pt x="3103" y="3405"/>
                      <a:pt x="2936" y="6240"/>
                    </a:cubicBezTo>
                    <a:cubicBezTo>
                      <a:pt x="2269" y="16214"/>
                      <a:pt x="0" y="26088"/>
                      <a:pt x="1068" y="36195"/>
                    </a:cubicBezTo>
                    <a:cubicBezTo>
                      <a:pt x="1501" y="43166"/>
                      <a:pt x="67" y="50205"/>
                      <a:pt x="2002" y="57076"/>
                    </a:cubicBezTo>
                    <a:cubicBezTo>
                      <a:pt x="2602" y="59378"/>
                      <a:pt x="3536" y="62013"/>
                      <a:pt x="6505" y="62180"/>
                    </a:cubicBezTo>
                    <a:cubicBezTo>
                      <a:pt x="6569" y="62182"/>
                      <a:pt x="6632" y="62183"/>
                      <a:pt x="6695" y="62183"/>
                    </a:cubicBezTo>
                    <a:cubicBezTo>
                      <a:pt x="9449" y="62183"/>
                      <a:pt x="11085" y="60058"/>
                      <a:pt x="11509" y="57710"/>
                    </a:cubicBezTo>
                    <a:cubicBezTo>
                      <a:pt x="14544" y="40364"/>
                      <a:pt x="16012" y="22885"/>
                      <a:pt x="13377" y="5373"/>
                    </a:cubicBezTo>
                    <a:cubicBezTo>
                      <a:pt x="12940" y="2409"/>
                      <a:pt x="10957" y="0"/>
                      <a:pt x="77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2"/>
              <p:cNvSpPr/>
              <p:nvPr/>
            </p:nvSpPr>
            <p:spPr>
              <a:xfrm>
                <a:off x="7481602" y="3348943"/>
                <a:ext cx="35725" cy="130064"/>
              </a:xfrm>
              <a:custGeom>
                <a:rect b="b" l="l" r="r" t="t"/>
                <a:pathLst>
                  <a:path extrusionOk="0" h="59390" w="16313">
                    <a:moveTo>
                      <a:pt x="10218" y="0"/>
                    </a:moveTo>
                    <a:cubicBezTo>
                      <a:pt x="6602" y="0"/>
                      <a:pt x="4813" y="3502"/>
                      <a:pt x="4437" y="6416"/>
                    </a:cubicBezTo>
                    <a:cubicBezTo>
                      <a:pt x="2703" y="21727"/>
                      <a:pt x="1335" y="37072"/>
                      <a:pt x="168" y="52416"/>
                    </a:cubicBezTo>
                    <a:cubicBezTo>
                      <a:pt x="1" y="54851"/>
                      <a:pt x="334" y="58687"/>
                      <a:pt x="3370" y="59287"/>
                    </a:cubicBezTo>
                    <a:cubicBezTo>
                      <a:pt x="3704" y="59357"/>
                      <a:pt x="4018" y="59390"/>
                      <a:pt x="4315" y="59390"/>
                    </a:cubicBezTo>
                    <a:cubicBezTo>
                      <a:pt x="7286" y="59390"/>
                      <a:pt x="8507" y="56109"/>
                      <a:pt x="9508" y="53683"/>
                    </a:cubicBezTo>
                    <a:cubicBezTo>
                      <a:pt x="14044" y="42275"/>
                      <a:pt x="15612" y="30267"/>
                      <a:pt x="16312" y="17724"/>
                    </a:cubicBezTo>
                    <a:cubicBezTo>
                      <a:pt x="16112" y="14455"/>
                      <a:pt x="16212" y="10786"/>
                      <a:pt x="15412" y="7250"/>
                    </a:cubicBezTo>
                    <a:cubicBezTo>
                      <a:pt x="14845" y="4448"/>
                      <a:pt x="14611" y="512"/>
                      <a:pt x="10942" y="45"/>
                    </a:cubicBezTo>
                    <a:cubicBezTo>
                      <a:pt x="10693" y="15"/>
                      <a:pt x="10451" y="0"/>
                      <a:pt x="102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2"/>
              <p:cNvSpPr/>
              <p:nvPr/>
            </p:nvSpPr>
            <p:spPr>
              <a:xfrm>
                <a:off x="7041266" y="4566106"/>
                <a:ext cx="40911" cy="139396"/>
              </a:xfrm>
              <a:custGeom>
                <a:rect b="b" l="l" r="r" t="t"/>
                <a:pathLst>
                  <a:path extrusionOk="0" h="63651" w="18681">
                    <a:moveTo>
                      <a:pt x="12675" y="0"/>
                    </a:moveTo>
                    <a:cubicBezTo>
                      <a:pt x="9551" y="0"/>
                      <a:pt x="8077" y="2281"/>
                      <a:pt x="7339" y="5355"/>
                    </a:cubicBezTo>
                    <a:cubicBezTo>
                      <a:pt x="3970" y="19498"/>
                      <a:pt x="668" y="33642"/>
                      <a:pt x="134" y="48219"/>
                    </a:cubicBezTo>
                    <a:cubicBezTo>
                      <a:pt x="134" y="51254"/>
                      <a:pt x="1" y="54323"/>
                      <a:pt x="134" y="57292"/>
                    </a:cubicBezTo>
                    <a:cubicBezTo>
                      <a:pt x="268" y="59727"/>
                      <a:pt x="501" y="62996"/>
                      <a:pt x="2936" y="63530"/>
                    </a:cubicBezTo>
                    <a:cubicBezTo>
                      <a:pt x="3292" y="63612"/>
                      <a:pt x="3614" y="63651"/>
                      <a:pt x="3907" y="63651"/>
                    </a:cubicBezTo>
                    <a:cubicBezTo>
                      <a:pt x="6692" y="63651"/>
                      <a:pt x="6821" y="60178"/>
                      <a:pt x="7606" y="58126"/>
                    </a:cubicBezTo>
                    <a:cubicBezTo>
                      <a:pt x="13744" y="41848"/>
                      <a:pt x="15345" y="24569"/>
                      <a:pt x="18114" y="7623"/>
                    </a:cubicBezTo>
                    <a:cubicBezTo>
                      <a:pt x="18681" y="4187"/>
                      <a:pt x="17913" y="618"/>
                      <a:pt x="13510" y="51"/>
                    </a:cubicBezTo>
                    <a:cubicBezTo>
                      <a:pt x="13220" y="17"/>
                      <a:pt x="12941" y="0"/>
                      <a:pt x="126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2"/>
              <p:cNvSpPr/>
              <p:nvPr/>
            </p:nvSpPr>
            <p:spPr>
              <a:xfrm>
                <a:off x="7187776" y="3966501"/>
                <a:ext cx="41568" cy="118599"/>
              </a:xfrm>
              <a:custGeom>
                <a:rect b="b" l="l" r="r" t="t"/>
                <a:pathLst>
                  <a:path extrusionOk="0" h="54155" w="18981">
                    <a:moveTo>
                      <a:pt x="13043" y="1"/>
                    </a:moveTo>
                    <a:cubicBezTo>
                      <a:pt x="9514" y="1"/>
                      <a:pt x="7264" y="2372"/>
                      <a:pt x="6672" y="5674"/>
                    </a:cubicBezTo>
                    <a:cubicBezTo>
                      <a:pt x="4637" y="17583"/>
                      <a:pt x="801" y="29191"/>
                      <a:pt x="668" y="41400"/>
                    </a:cubicBezTo>
                    <a:cubicBezTo>
                      <a:pt x="668" y="42601"/>
                      <a:pt x="601" y="43835"/>
                      <a:pt x="668" y="45036"/>
                    </a:cubicBezTo>
                    <a:cubicBezTo>
                      <a:pt x="835" y="48338"/>
                      <a:pt x="1" y="53108"/>
                      <a:pt x="3336" y="54009"/>
                    </a:cubicBezTo>
                    <a:cubicBezTo>
                      <a:pt x="3727" y="54108"/>
                      <a:pt x="4096" y="54154"/>
                      <a:pt x="4447" y="54154"/>
                    </a:cubicBezTo>
                    <a:cubicBezTo>
                      <a:pt x="7752" y="54154"/>
                      <a:pt x="9359" y="50029"/>
                      <a:pt x="10475" y="47104"/>
                    </a:cubicBezTo>
                    <a:cubicBezTo>
                      <a:pt x="15478" y="34361"/>
                      <a:pt x="18314" y="21085"/>
                      <a:pt x="18881" y="7375"/>
                    </a:cubicBezTo>
                    <a:cubicBezTo>
                      <a:pt x="18981" y="3840"/>
                      <a:pt x="18147" y="470"/>
                      <a:pt x="13811" y="37"/>
                    </a:cubicBezTo>
                    <a:cubicBezTo>
                      <a:pt x="13548" y="13"/>
                      <a:pt x="13292" y="1"/>
                      <a:pt x="130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2"/>
              <p:cNvSpPr/>
              <p:nvPr/>
            </p:nvSpPr>
            <p:spPr>
              <a:xfrm>
                <a:off x="7358621" y="4602210"/>
                <a:ext cx="34775" cy="124837"/>
              </a:xfrm>
              <a:custGeom>
                <a:rect b="b" l="l" r="r" t="t"/>
                <a:pathLst>
                  <a:path extrusionOk="0" h="57003" w="15879">
                    <a:moveTo>
                      <a:pt x="7056" y="0"/>
                    </a:moveTo>
                    <a:cubicBezTo>
                      <a:pt x="6601" y="0"/>
                      <a:pt x="6127" y="48"/>
                      <a:pt x="5638" y="149"/>
                    </a:cubicBezTo>
                    <a:cubicBezTo>
                      <a:pt x="2403" y="749"/>
                      <a:pt x="1335" y="3318"/>
                      <a:pt x="1302" y="6220"/>
                    </a:cubicBezTo>
                    <a:cubicBezTo>
                      <a:pt x="1202" y="12557"/>
                      <a:pt x="1235" y="18895"/>
                      <a:pt x="1235" y="25233"/>
                    </a:cubicBezTo>
                    <a:cubicBezTo>
                      <a:pt x="1535" y="34540"/>
                      <a:pt x="1" y="43947"/>
                      <a:pt x="3070" y="53086"/>
                    </a:cubicBezTo>
                    <a:cubicBezTo>
                      <a:pt x="3670" y="54854"/>
                      <a:pt x="4204" y="56656"/>
                      <a:pt x="6339" y="56956"/>
                    </a:cubicBezTo>
                    <a:cubicBezTo>
                      <a:pt x="6527" y="56987"/>
                      <a:pt x="6707" y="57002"/>
                      <a:pt x="6879" y="57002"/>
                    </a:cubicBezTo>
                    <a:cubicBezTo>
                      <a:pt x="8357" y="57002"/>
                      <a:pt x="9263" y="55902"/>
                      <a:pt x="9741" y="54588"/>
                    </a:cubicBezTo>
                    <a:cubicBezTo>
                      <a:pt x="15879" y="38209"/>
                      <a:pt x="14811" y="21397"/>
                      <a:pt x="12476" y="4585"/>
                    </a:cubicBezTo>
                    <a:cubicBezTo>
                      <a:pt x="12073" y="1907"/>
                      <a:pt x="9931" y="0"/>
                      <a:pt x="70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2"/>
              <p:cNvSpPr/>
              <p:nvPr/>
            </p:nvSpPr>
            <p:spPr>
              <a:xfrm>
                <a:off x="7319455" y="3846540"/>
                <a:ext cx="58880" cy="122857"/>
              </a:xfrm>
              <a:custGeom>
                <a:rect b="b" l="l" r="r" t="t"/>
                <a:pathLst>
                  <a:path extrusionOk="0" h="56099" w="26886">
                    <a:moveTo>
                      <a:pt x="20290" y="0"/>
                    </a:moveTo>
                    <a:cubicBezTo>
                      <a:pt x="17982" y="0"/>
                      <a:pt x="16021" y="1207"/>
                      <a:pt x="15111" y="3294"/>
                    </a:cubicBezTo>
                    <a:cubicBezTo>
                      <a:pt x="7873" y="20140"/>
                      <a:pt x="0" y="36885"/>
                      <a:pt x="334" y="56099"/>
                    </a:cubicBezTo>
                    <a:cubicBezTo>
                      <a:pt x="15545" y="42889"/>
                      <a:pt x="20115" y="24276"/>
                      <a:pt x="26019" y="6430"/>
                    </a:cubicBezTo>
                    <a:cubicBezTo>
                      <a:pt x="26886" y="3761"/>
                      <a:pt x="25252" y="1026"/>
                      <a:pt x="22049" y="225"/>
                    </a:cubicBezTo>
                    <a:cubicBezTo>
                      <a:pt x="21449" y="74"/>
                      <a:pt x="20859" y="0"/>
                      <a:pt x="20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2"/>
              <p:cNvSpPr/>
              <p:nvPr/>
            </p:nvSpPr>
            <p:spPr>
              <a:xfrm>
                <a:off x="7320405" y="4042342"/>
                <a:ext cx="52816" cy="113319"/>
              </a:xfrm>
              <a:custGeom>
                <a:rect b="b" l="l" r="r" t="t"/>
                <a:pathLst>
                  <a:path extrusionOk="0" h="51744" w="24117">
                    <a:moveTo>
                      <a:pt x="18175" y="0"/>
                    </a:moveTo>
                    <a:cubicBezTo>
                      <a:pt x="15775" y="0"/>
                      <a:pt x="13967" y="1543"/>
                      <a:pt x="12976" y="3943"/>
                    </a:cubicBezTo>
                    <a:cubicBezTo>
                      <a:pt x="7639" y="17086"/>
                      <a:pt x="2302" y="30229"/>
                      <a:pt x="467" y="44439"/>
                    </a:cubicBezTo>
                    <a:cubicBezTo>
                      <a:pt x="133" y="47074"/>
                      <a:pt x="0" y="50277"/>
                      <a:pt x="3136" y="51477"/>
                    </a:cubicBezTo>
                    <a:cubicBezTo>
                      <a:pt x="3612" y="51661"/>
                      <a:pt x="4061" y="51743"/>
                      <a:pt x="4485" y="51743"/>
                    </a:cubicBezTo>
                    <a:cubicBezTo>
                      <a:pt x="6521" y="51743"/>
                      <a:pt x="7969" y="49849"/>
                      <a:pt x="9073" y="48275"/>
                    </a:cubicBezTo>
                    <a:cubicBezTo>
                      <a:pt x="17513" y="36133"/>
                      <a:pt x="20581" y="21923"/>
                      <a:pt x="24117" y="10048"/>
                    </a:cubicBezTo>
                    <a:cubicBezTo>
                      <a:pt x="23917" y="4811"/>
                      <a:pt x="24017" y="1575"/>
                      <a:pt x="20315" y="374"/>
                    </a:cubicBezTo>
                    <a:cubicBezTo>
                      <a:pt x="19559" y="120"/>
                      <a:pt x="18844" y="0"/>
                      <a:pt x="181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2"/>
              <p:cNvSpPr/>
              <p:nvPr/>
            </p:nvSpPr>
            <p:spPr>
              <a:xfrm>
                <a:off x="7420368" y="3532090"/>
                <a:ext cx="34118" cy="117559"/>
              </a:xfrm>
              <a:custGeom>
                <a:rect b="b" l="l" r="r" t="t"/>
                <a:pathLst>
                  <a:path extrusionOk="0" h="53680" w="15579">
                    <a:moveTo>
                      <a:pt x="9361" y="0"/>
                    </a:moveTo>
                    <a:cubicBezTo>
                      <a:pt x="4755" y="0"/>
                      <a:pt x="3877" y="5091"/>
                      <a:pt x="3470" y="9006"/>
                    </a:cubicBezTo>
                    <a:cubicBezTo>
                      <a:pt x="2002" y="21549"/>
                      <a:pt x="1" y="34058"/>
                      <a:pt x="401" y="46767"/>
                    </a:cubicBezTo>
                    <a:cubicBezTo>
                      <a:pt x="501" y="49402"/>
                      <a:pt x="167" y="53004"/>
                      <a:pt x="3403" y="53605"/>
                    </a:cubicBezTo>
                    <a:cubicBezTo>
                      <a:pt x="3661" y="53655"/>
                      <a:pt x="3907" y="53679"/>
                      <a:pt x="4145" y="53679"/>
                    </a:cubicBezTo>
                    <a:cubicBezTo>
                      <a:pt x="6732" y="53679"/>
                      <a:pt x="8135" y="50838"/>
                      <a:pt x="9174" y="48668"/>
                    </a:cubicBezTo>
                    <a:cubicBezTo>
                      <a:pt x="13744" y="38894"/>
                      <a:pt x="15178" y="28487"/>
                      <a:pt x="14911" y="15744"/>
                    </a:cubicBezTo>
                    <a:cubicBezTo>
                      <a:pt x="14911" y="15378"/>
                      <a:pt x="15011" y="12976"/>
                      <a:pt x="14878" y="10574"/>
                    </a:cubicBezTo>
                    <a:cubicBezTo>
                      <a:pt x="14678" y="6471"/>
                      <a:pt x="15578" y="800"/>
                      <a:pt x="10308" y="67"/>
                    </a:cubicBezTo>
                    <a:cubicBezTo>
                      <a:pt x="9976" y="22"/>
                      <a:pt x="9660" y="0"/>
                      <a:pt x="93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2"/>
              <p:cNvSpPr/>
              <p:nvPr/>
            </p:nvSpPr>
            <p:spPr>
              <a:xfrm>
                <a:off x="7198300" y="4170597"/>
                <a:ext cx="59831" cy="105343"/>
              </a:xfrm>
              <a:custGeom>
                <a:rect b="b" l="l" r="r" t="t"/>
                <a:pathLst>
                  <a:path extrusionOk="0" h="48102" w="27320">
                    <a:moveTo>
                      <a:pt x="20150" y="0"/>
                    </a:moveTo>
                    <a:cubicBezTo>
                      <a:pt x="18130" y="0"/>
                      <a:pt x="16484" y="1373"/>
                      <a:pt x="15445" y="3204"/>
                    </a:cubicBezTo>
                    <a:cubicBezTo>
                      <a:pt x="8673" y="14746"/>
                      <a:pt x="3503" y="26955"/>
                      <a:pt x="934" y="39797"/>
                    </a:cubicBezTo>
                    <a:cubicBezTo>
                      <a:pt x="2002" y="42966"/>
                      <a:pt x="0" y="46936"/>
                      <a:pt x="4170" y="47970"/>
                    </a:cubicBezTo>
                    <a:cubicBezTo>
                      <a:pt x="4534" y="48060"/>
                      <a:pt x="4884" y="48102"/>
                      <a:pt x="5219" y="48102"/>
                    </a:cubicBezTo>
                    <a:cubicBezTo>
                      <a:pt x="7740" y="48102"/>
                      <a:pt x="9463" y="45739"/>
                      <a:pt x="10641" y="43767"/>
                    </a:cubicBezTo>
                    <a:cubicBezTo>
                      <a:pt x="17212" y="32459"/>
                      <a:pt x="21482" y="20117"/>
                      <a:pt x="26052" y="7941"/>
                    </a:cubicBezTo>
                    <a:cubicBezTo>
                      <a:pt x="27320" y="4605"/>
                      <a:pt x="25485" y="1937"/>
                      <a:pt x="22383" y="536"/>
                    </a:cubicBezTo>
                    <a:cubicBezTo>
                      <a:pt x="21600" y="166"/>
                      <a:pt x="20853" y="0"/>
                      <a:pt x="20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2"/>
              <p:cNvSpPr/>
              <p:nvPr/>
            </p:nvSpPr>
            <p:spPr>
              <a:xfrm>
                <a:off x="7276488" y="4795659"/>
                <a:ext cx="38281" cy="117137"/>
              </a:xfrm>
              <a:custGeom>
                <a:rect b="b" l="l" r="r" t="t"/>
                <a:pathLst>
                  <a:path extrusionOk="0" h="53487" w="17480">
                    <a:moveTo>
                      <a:pt x="7858" y="1"/>
                    </a:moveTo>
                    <a:cubicBezTo>
                      <a:pt x="7528" y="1"/>
                      <a:pt x="7178" y="34"/>
                      <a:pt x="6805" y="104"/>
                    </a:cubicBezTo>
                    <a:cubicBezTo>
                      <a:pt x="3836" y="671"/>
                      <a:pt x="2569" y="3339"/>
                      <a:pt x="2302" y="6275"/>
                    </a:cubicBezTo>
                    <a:cubicBezTo>
                      <a:pt x="1602" y="14681"/>
                      <a:pt x="968" y="23120"/>
                      <a:pt x="201" y="32627"/>
                    </a:cubicBezTo>
                    <a:cubicBezTo>
                      <a:pt x="467" y="35162"/>
                      <a:pt x="167" y="38998"/>
                      <a:pt x="1335" y="42334"/>
                    </a:cubicBezTo>
                    <a:cubicBezTo>
                      <a:pt x="2669" y="46170"/>
                      <a:pt x="0" y="53175"/>
                      <a:pt x="4303" y="53475"/>
                    </a:cubicBezTo>
                    <a:cubicBezTo>
                      <a:pt x="4413" y="53483"/>
                      <a:pt x="4519" y="53486"/>
                      <a:pt x="4623" y="53486"/>
                    </a:cubicBezTo>
                    <a:cubicBezTo>
                      <a:pt x="9220" y="53486"/>
                      <a:pt x="8801" y="46385"/>
                      <a:pt x="10008" y="42601"/>
                    </a:cubicBezTo>
                    <a:cubicBezTo>
                      <a:pt x="13944" y="30526"/>
                      <a:pt x="17480" y="18183"/>
                      <a:pt x="13043" y="5341"/>
                    </a:cubicBezTo>
                    <a:cubicBezTo>
                      <a:pt x="12172" y="2698"/>
                      <a:pt x="10841" y="1"/>
                      <a:pt x="78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2"/>
              <p:cNvSpPr/>
              <p:nvPr/>
            </p:nvSpPr>
            <p:spPr>
              <a:xfrm>
                <a:off x="7429209" y="3727202"/>
                <a:ext cx="40327" cy="106357"/>
              </a:xfrm>
              <a:custGeom>
                <a:rect b="b" l="l" r="r" t="t"/>
                <a:pathLst>
                  <a:path extrusionOk="0" h="48565" w="18414">
                    <a:moveTo>
                      <a:pt x="11469" y="0"/>
                    </a:moveTo>
                    <a:cubicBezTo>
                      <a:pt x="8818" y="0"/>
                      <a:pt x="7308" y="2382"/>
                      <a:pt x="6472" y="4833"/>
                    </a:cubicBezTo>
                    <a:cubicBezTo>
                      <a:pt x="1769" y="18376"/>
                      <a:pt x="1" y="32286"/>
                      <a:pt x="2302" y="48565"/>
                    </a:cubicBezTo>
                    <a:cubicBezTo>
                      <a:pt x="13977" y="35589"/>
                      <a:pt x="14878" y="21078"/>
                      <a:pt x="17680" y="7302"/>
                    </a:cubicBezTo>
                    <a:cubicBezTo>
                      <a:pt x="18414" y="3999"/>
                      <a:pt x="16346" y="1298"/>
                      <a:pt x="13177" y="297"/>
                    </a:cubicBezTo>
                    <a:cubicBezTo>
                      <a:pt x="12561" y="93"/>
                      <a:pt x="11993" y="0"/>
                      <a:pt x="114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2"/>
              <p:cNvSpPr/>
              <p:nvPr/>
            </p:nvSpPr>
            <p:spPr>
              <a:xfrm>
                <a:off x="7440975" y="3195933"/>
                <a:ext cx="25424" cy="108734"/>
              </a:xfrm>
              <a:custGeom>
                <a:rect b="b" l="l" r="r" t="t"/>
                <a:pathLst>
                  <a:path extrusionOk="0" h="49650" w="11609">
                    <a:moveTo>
                      <a:pt x="6249" y="1"/>
                    </a:moveTo>
                    <a:cubicBezTo>
                      <a:pt x="3443" y="1"/>
                      <a:pt x="2229" y="2108"/>
                      <a:pt x="2068" y="4680"/>
                    </a:cubicBezTo>
                    <a:cubicBezTo>
                      <a:pt x="1335" y="17689"/>
                      <a:pt x="667" y="30665"/>
                      <a:pt x="134" y="43674"/>
                    </a:cubicBezTo>
                    <a:cubicBezTo>
                      <a:pt x="0" y="46576"/>
                      <a:pt x="1034" y="49445"/>
                      <a:pt x="4437" y="49645"/>
                    </a:cubicBezTo>
                    <a:cubicBezTo>
                      <a:pt x="4512" y="49648"/>
                      <a:pt x="4585" y="49649"/>
                      <a:pt x="4657" y="49649"/>
                    </a:cubicBezTo>
                    <a:cubicBezTo>
                      <a:pt x="7933" y="49649"/>
                      <a:pt x="8558" y="46718"/>
                      <a:pt x="9374" y="44075"/>
                    </a:cubicBezTo>
                    <a:cubicBezTo>
                      <a:pt x="11609" y="36936"/>
                      <a:pt x="10775" y="29664"/>
                      <a:pt x="10808" y="22392"/>
                    </a:cubicBezTo>
                    <a:cubicBezTo>
                      <a:pt x="10808" y="16655"/>
                      <a:pt x="10941" y="10851"/>
                      <a:pt x="10775" y="5080"/>
                    </a:cubicBezTo>
                    <a:cubicBezTo>
                      <a:pt x="10675" y="2545"/>
                      <a:pt x="9540" y="176"/>
                      <a:pt x="6572" y="10"/>
                    </a:cubicBezTo>
                    <a:cubicBezTo>
                      <a:pt x="6462" y="4"/>
                      <a:pt x="6354" y="1"/>
                      <a:pt x="62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2"/>
              <p:cNvSpPr/>
              <p:nvPr/>
            </p:nvSpPr>
            <p:spPr>
              <a:xfrm>
                <a:off x="7311124" y="3643391"/>
                <a:ext cx="34263" cy="96327"/>
              </a:xfrm>
              <a:custGeom>
                <a:rect b="b" l="l" r="r" t="t"/>
                <a:pathLst>
                  <a:path extrusionOk="0" h="43985" w="15645">
                    <a:moveTo>
                      <a:pt x="10648" y="0"/>
                    </a:moveTo>
                    <a:cubicBezTo>
                      <a:pt x="7770" y="0"/>
                      <a:pt x="6355" y="2576"/>
                      <a:pt x="5505" y="5032"/>
                    </a:cubicBezTo>
                    <a:cubicBezTo>
                      <a:pt x="2502" y="13638"/>
                      <a:pt x="668" y="22478"/>
                      <a:pt x="868" y="31651"/>
                    </a:cubicBezTo>
                    <a:cubicBezTo>
                      <a:pt x="868" y="33486"/>
                      <a:pt x="735" y="35320"/>
                      <a:pt x="868" y="37088"/>
                    </a:cubicBezTo>
                    <a:cubicBezTo>
                      <a:pt x="1135" y="39623"/>
                      <a:pt x="1" y="43293"/>
                      <a:pt x="3537" y="43926"/>
                    </a:cubicBezTo>
                    <a:cubicBezTo>
                      <a:pt x="3774" y="43966"/>
                      <a:pt x="3997" y="43984"/>
                      <a:pt x="4208" y="43984"/>
                    </a:cubicBezTo>
                    <a:cubicBezTo>
                      <a:pt x="7049" y="43984"/>
                      <a:pt x="7589" y="40601"/>
                      <a:pt x="8707" y="38489"/>
                    </a:cubicBezTo>
                    <a:cubicBezTo>
                      <a:pt x="13911" y="28615"/>
                      <a:pt x="15111" y="17808"/>
                      <a:pt x="15512" y="6900"/>
                    </a:cubicBezTo>
                    <a:cubicBezTo>
                      <a:pt x="15645" y="3764"/>
                      <a:pt x="15045" y="429"/>
                      <a:pt x="11175" y="28"/>
                    </a:cubicBezTo>
                    <a:cubicBezTo>
                      <a:pt x="10994" y="10"/>
                      <a:pt x="10818" y="0"/>
                      <a:pt x="106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2"/>
              <p:cNvSpPr/>
              <p:nvPr/>
            </p:nvSpPr>
            <p:spPr>
              <a:xfrm>
                <a:off x="7382150" y="3380924"/>
                <a:ext cx="28711" cy="105538"/>
              </a:xfrm>
              <a:custGeom>
                <a:rect b="b" l="l" r="r" t="t"/>
                <a:pathLst>
                  <a:path extrusionOk="0" h="48191" w="13110">
                    <a:moveTo>
                      <a:pt x="8042" y="1"/>
                    </a:moveTo>
                    <a:cubicBezTo>
                      <a:pt x="4959" y="1"/>
                      <a:pt x="3288" y="2882"/>
                      <a:pt x="2803" y="5460"/>
                    </a:cubicBezTo>
                    <a:cubicBezTo>
                      <a:pt x="201" y="19604"/>
                      <a:pt x="1" y="33714"/>
                      <a:pt x="2436" y="48191"/>
                    </a:cubicBezTo>
                    <a:cubicBezTo>
                      <a:pt x="6639" y="46890"/>
                      <a:pt x="7139" y="43955"/>
                      <a:pt x="7906" y="41519"/>
                    </a:cubicBezTo>
                    <a:cubicBezTo>
                      <a:pt x="11309" y="30178"/>
                      <a:pt x="13110" y="18603"/>
                      <a:pt x="12310" y="6695"/>
                    </a:cubicBezTo>
                    <a:cubicBezTo>
                      <a:pt x="12109" y="4026"/>
                      <a:pt x="12443" y="690"/>
                      <a:pt x="9007" y="90"/>
                    </a:cubicBezTo>
                    <a:cubicBezTo>
                      <a:pt x="8671" y="29"/>
                      <a:pt x="8350" y="1"/>
                      <a:pt x="80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2"/>
              <p:cNvSpPr/>
              <p:nvPr/>
            </p:nvSpPr>
            <p:spPr>
              <a:xfrm>
                <a:off x="7173310" y="4972447"/>
                <a:ext cx="32364" cy="71517"/>
              </a:xfrm>
              <a:custGeom>
                <a:rect b="b" l="l" r="r" t="t"/>
                <a:pathLst>
                  <a:path extrusionOk="0" h="32656" w="14778">
                    <a:moveTo>
                      <a:pt x="7232" y="0"/>
                    </a:moveTo>
                    <a:cubicBezTo>
                      <a:pt x="6925" y="0"/>
                      <a:pt x="6605" y="20"/>
                      <a:pt x="6271" y="60"/>
                    </a:cubicBezTo>
                    <a:cubicBezTo>
                      <a:pt x="1835" y="593"/>
                      <a:pt x="0" y="4663"/>
                      <a:pt x="167" y="8966"/>
                    </a:cubicBezTo>
                    <a:cubicBezTo>
                      <a:pt x="334" y="13469"/>
                      <a:pt x="1034" y="17972"/>
                      <a:pt x="1601" y="22476"/>
                    </a:cubicBezTo>
                    <a:cubicBezTo>
                      <a:pt x="2158" y="26634"/>
                      <a:pt x="818" y="32656"/>
                      <a:pt x="7204" y="32656"/>
                    </a:cubicBezTo>
                    <a:cubicBezTo>
                      <a:pt x="7324" y="32656"/>
                      <a:pt x="7447" y="32654"/>
                      <a:pt x="7572" y="32650"/>
                    </a:cubicBezTo>
                    <a:cubicBezTo>
                      <a:pt x="14677" y="32383"/>
                      <a:pt x="14544" y="26345"/>
                      <a:pt x="14577" y="21041"/>
                    </a:cubicBezTo>
                    <a:lnTo>
                      <a:pt x="14577" y="17439"/>
                    </a:lnTo>
                    <a:lnTo>
                      <a:pt x="14711" y="17439"/>
                    </a:lnTo>
                    <a:cubicBezTo>
                      <a:pt x="14577" y="14403"/>
                      <a:pt x="14777" y="11301"/>
                      <a:pt x="14210" y="8332"/>
                    </a:cubicBezTo>
                    <a:cubicBezTo>
                      <a:pt x="13429" y="4269"/>
                      <a:pt x="11798" y="0"/>
                      <a:pt x="72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2"/>
              <p:cNvSpPr/>
              <p:nvPr/>
            </p:nvSpPr>
            <p:spPr>
              <a:xfrm>
                <a:off x="6669253" y="3311847"/>
                <a:ext cx="295571" cy="507333"/>
              </a:xfrm>
              <a:custGeom>
                <a:rect b="b" l="l" r="r" t="t"/>
                <a:pathLst>
                  <a:path extrusionOk="0" h="231659" w="134964">
                    <a:moveTo>
                      <a:pt x="33291" y="0"/>
                    </a:moveTo>
                    <a:cubicBezTo>
                      <a:pt x="32624" y="1968"/>
                      <a:pt x="31456" y="3936"/>
                      <a:pt x="31356" y="5938"/>
                    </a:cubicBezTo>
                    <a:cubicBezTo>
                      <a:pt x="30122" y="30789"/>
                      <a:pt x="25185" y="55206"/>
                      <a:pt x="22450" y="79891"/>
                    </a:cubicBezTo>
                    <a:cubicBezTo>
                      <a:pt x="19047" y="109812"/>
                      <a:pt x="12109" y="138699"/>
                      <a:pt x="3503" y="167353"/>
                    </a:cubicBezTo>
                    <a:cubicBezTo>
                      <a:pt x="6105" y="170756"/>
                      <a:pt x="4303" y="174358"/>
                      <a:pt x="3703" y="177794"/>
                    </a:cubicBezTo>
                    <a:cubicBezTo>
                      <a:pt x="1702" y="189202"/>
                      <a:pt x="0" y="200644"/>
                      <a:pt x="2702" y="212052"/>
                    </a:cubicBezTo>
                    <a:cubicBezTo>
                      <a:pt x="5635" y="224358"/>
                      <a:pt x="15546" y="231659"/>
                      <a:pt x="26622" y="231659"/>
                    </a:cubicBezTo>
                    <a:cubicBezTo>
                      <a:pt x="30918" y="231659"/>
                      <a:pt x="35389" y="230561"/>
                      <a:pt x="39695" y="228230"/>
                    </a:cubicBezTo>
                    <a:cubicBezTo>
                      <a:pt x="42264" y="226814"/>
                      <a:pt x="44312" y="224293"/>
                      <a:pt x="47574" y="224293"/>
                    </a:cubicBezTo>
                    <a:cubicBezTo>
                      <a:pt x="47616" y="224293"/>
                      <a:pt x="47659" y="224293"/>
                      <a:pt x="47701" y="224294"/>
                    </a:cubicBezTo>
                    <a:cubicBezTo>
                      <a:pt x="62645" y="214921"/>
                      <a:pt x="72552" y="200744"/>
                      <a:pt x="82226" y="186701"/>
                    </a:cubicBezTo>
                    <a:cubicBezTo>
                      <a:pt x="101840" y="158247"/>
                      <a:pt x="114249" y="126524"/>
                      <a:pt x="122455" y="93000"/>
                    </a:cubicBezTo>
                    <a:cubicBezTo>
                      <a:pt x="129560" y="64046"/>
                      <a:pt x="134463" y="34892"/>
                      <a:pt x="134963" y="5071"/>
                    </a:cubicBezTo>
                    <a:lnTo>
                      <a:pt x="134963" y="5071"/>
                    </a:lnTo>
                    <a:cubicBezTo>
                      <a:pt x="126457" y="15111"/>
                      <a:pt x="116050" y="22716"/>
                      <a:pt x="105009" y="29721"/>
                    </a:cubicBezTo>
                    <a:cubicBezTo>
                      <a:pt x="98351" y="33937"/>
                      <a:pt x="91651" y="36149"/>
                      <a:pt x="84636" y="36149"/>
                    </a:cubicBezTo>
                    <a:cubicBezTo>
                      <a:pt x="80827" y="36149"/>
                      <a:pt x="76924" y="35496"/>
                      <a:pt x="72886" y="34158"/>
                    </a:cubicBezTo>
                    <a:cubicBezTo>
                      <a:pt x="54973" y="28187"/>
                      <a:pt x="41964" y="16645"/>
                      <a:pt x="33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2"/>
              <p:cNvSpPr/>
              <p:nvPr/>
            </p:nvSpPr>
            <p:spPr>
              <a:xfrm>
                <a:off x="5519014" y="4271216"/>
                <a:ext cx="1204559" cy="724299"/>
              </a:xfrm>
              <a:custGeom>
                <a:rect b="b" l="l" r="r" t="t"/>
                <a:pathLst>
                  <a:path extrusionOk="0" h="330730" w="550027">
                    <a:moveTo>
                      <a:pt x="201834" y="0"/>
                    </a:moveTo>
                    <a:cubicBezTo>
                      <a:pt x="201097" y="0"/>
                      <a:pt x="200450" y="245"/>
                      <a:pt x="199810" y="337"/>
                    </a:cubicBezTo>
                    <a:cubicBezTo>
                      <a:pt x="176360" y="3839"/>
                      <a:pt x="155311" y="14013"/>
                      <a:pt x="133596" y="22753"/>
                    </a:cubicBezTo>
                    <a:cubicBezTo>
                      <a:pt x="99038" y="36696"/>
                      <a:pt x="65847" y="53041"/>
                      <a:pt x="35526" y="74623"/>
                    </a:cubicBezTo>
                    <a:cubicBezTo>
                      <a:pt x="22216" y="84130"/>
                      <a:pt x="9307" y="94471"/>
                      <a:pt x="3069" y="110649"/>
                    </a:cubicBezTo>
                    <a:cubicBezTo>
                      <a:pt x="0" y="118621"/>
                      <a:pt x="1802" y="124826"/>
                      <a:pt x="8873" y="129629"/>
                    </a:cubicBezTo>
                    <a:cubicBezTo>
                      <a:pt x="18147" y="135934"/>
                      <a:pt x="28087" y="139503"/>
                      <a:pt x="39495" y="139937"/>
                    </a:cubicBezTo>
                    <a:cubicBezTo>
                      <a:pt x="41574" y="140011"/>
                      <a:pt x="43644" y="140048"/>
                      <a:pt x="45708" y="140048"/>
                    </a:cubicBezTo>
                    <a:cubicBezTo>
                      <a:pt x="73118" y="140048"/>
                      <a:pt x="99234" y="133582"/>
                      <a:pt x="124890" y="124058"/>
                    </a:cubicBezTo>
                    <a:cubicBezTo>
                      <a:pt x="128592" y="122657"/>
                      <a:pt x="132395" y="121457"/>
                      <a:pt x="136131" y="120156"/>
                    </a:cubicBezTo>
                    <a:cubicBezTo>
                      <a:pt x="136498" y="120823"/>
                      <a:pt x="136831" y="121490"/>
                      <a:pt x="137232" y="122157"/>
                    </a:cubicBezTo>
                    <a:cubicBezTo>
                      <a:pt x="119819" y="134833"/>
                      <a:pt x="106710" y="151645"/>
                      <a:pt x="92133" y="167023"/>
                    </a:cubicBezTo>
                    <a:cubicBezTo>
                      <a:pt x="73920" y="186270"/>
                      <a:pt x="60444" y="208586"/>
                      <a:pt x="53172" y="234204"/>
                    </a:cubicBezTo>
                    <a:cubicBezTo>
                      <a:pt x="47901" y="252717"/>
                      <a:pt x="57375" y="265093"/>
                      <a:pt x="76855" y="265693"/>
                    </a:cubicBezTo>
                    <a:cubicBezTo>
                      <a:pt x="78408" y="265742"/>
                      <a:pt x="79955" y="265765"/>
                      <a:pt x="81498" y="265765"/>
                    </a:cubicBezTo>
                    <a:cubicBezTo>
                      <a:pt x="108631" y="265765"/>
                      <a:pt x="134300" y="258393"/>
                      <a:pt x="159014" y="247914"/>
                    </a:cubicBezTo>
                    <a:cubicBezTo>
                      <a:pt x="185533" y="236706"/>
                      <a:pt x="212119" y="225198"/>
                      <a:pt x="234635" y="206317"/>
                    </a:cubicBezTo>
                    <a:cubicBezTo>
                      <a:pt x="235168" y="206851"/>
                      <a:pt x="235735" y="207385"/>
                      <a:pt x="236336" y="207852"/>
                    </a:cubicBezTo>
                    <a:cubicBezTo>
                      <a:pt x="231332" y="216124"/>
                      <a:pt x="226129" y="224197"/>
                      <a:pt x="221325" y="232569"/>
                    </a:cubicBezTo>
                    <a:cubicBezTo>
                      <a:pt x="209050" y="254085"/>
                      <a:pt x="198809" y="276368"/>
                      <a:pt x="196040" y="301385"/>
                    </a:cubicBezTo>
                    <a:cubicBezTo>
                      <a:pt x="194314" y="317219"/>
                      <a:pt x="204615" y="330730"/>
                      <a:pt x="218491" y="330730"/>
                    </a:cubicBezTo>
                    <a:cubicBezTo>
                      <a:pt x="218822" y="330730"/>
                      <a:pt x="219155" y="330722"/>
                      <a:pt x="219491" y="330706"/>
                    </a:cubicBezTo>
                    <a:cubicBezTo>
                      <a:pt x="225528" y="330406"/>
                      <a:pt x="231566" y="329439"/>
                      <a:pt x="237537" y="328405"/>
                    </a:cubicBezTo>
                    <a:cubicBezTo>
                      <a:pt x="283503" y="320532"/>
                      <a:pt x="323131" y="297516"/>
                      <a:pt x="362459" y="274666"/>
                    </a:cubicBezTo>
                    <a:cubicBezTo>
                      <a:pt x="399786" y="252984"/>
                      <a:pt x="434377" y="226999"/>
                      <a:pt x="466667" y="198178"/>
                    </a:cubicBezTo>
                    <a:cubicBezTo>
                      <a:pt x="500024" y="168424"/>
                      <a:pt x="529679" y="135667"/>
                      <a:pt x="545890" y="92903"/>
                    </a:cubicBezTo>
                    <a:cubicBezTo>
                      <a:pt x="547725" y="88066"/>
                      <a:pt x="549693" y="83263"/>
                      <a:pt x="549226" y="77925"/>
                    </a:cubicBezTo>
                    <a:cubicBezTo>
                      <a:pt x="549026" y="75691"/>
                      <a:pt x="550027" y="72255"/>
                      <a:pt x="546858" y="71854"/>
                    </a:cubicBezTo>
                    <a:cubicBezTo>
                      <a:pt x="546675" y="71829"/>
                      <a:pt x="546502" y="71817"/>
                      <a:pt x="546340" y="71817"/>
                    </a:cubicBezTo>
                    <a:cubicBezTo>
                      <a:pt x="543708" y="71817"/>
                      <a:pt x="543579" y="74985"/>
                      <a:pt x="542888" y="77058"/>
                    </a:cubicBezTo>
                    <a:cubicBezTo>
                      <a:pt x="532114" y="108381"/>
                      <a:pt x="514535" y="135433"/>
                      <a:pt x="491718" y="159184"/>
                    </a:cubicBezTo>
                    <a:cubicBezTo>
                      <a:pt x="431342" y="222062"/>
                      <a:pt x="360391" y="269696"/>
                      <a:pt x="280734" y="304621"/>
                    </a:cubicBezTo>
                    <a:cubicBezTo>
                      <a:pt x="262555" y="312627"/>
                      <a:pt x="243374" y="317530"/>
                      <a:pt x="223493" y="318464"/>
                    </a:cubicBezTo>
                    <a:cubicBezTo>
                      <a:pt x="222727" y="318502"/>
                      <a:pt x="221995" y="318522"/>
                      <a:pt x="221295" y="318522"/>
                    </a:cubicBezTo>
                    <a:cubicBezTo>
                      <a:pt x="210928" y="318522"/>
                      <a:pt x="207661" y="314261"/>
                      <a:pt x="207849" y="302886"/>
                    </a:cubicBezTo>
                    <a:cubicBezTo>
                      <a:pt x="207882" y="299584"/>
                      <a:pt x="208449" y="296215"/>
                      <a:pt x="209217" y="293013"/>
                    </a:cubicBezTo>
                    <a:cubicBezTo>
                      <a:pt x="217789" y="259088"/>
                      <a:pt x="234735" y="229501"/>
                      <a:pt x="255883" y="202014"/>
                    </a:cubicBezTo>
                    <a:cubicBezTo>
                      <a:pt x="267358" y="187104"/>
                      <a:pt x="279567" y="172793"/>
                      <a:pt x="292276" y="158917"/>
                    </a:cubicBezTo>
                    <a:cubicBezTo>
                      <a:pt x="294944" y="155948"/>
                      <a:pt x="297379" y="151945"/>
                      <a:pt x="293243" y="148509"/>
                    </a:cubicBezTo>
                    <a:cubicBezTo>
                      <a:pt x="292002" y="147474"/>
                      <a:pt x="290824" y="147053"/>
                      <a:pt x="289708" y="147053"/>
                    </a:cubicBezTo>
                    <a:cubicBezTo>
                      <a:pt x="287192" y="147053"/>
                      <a:pt x="284987" y="149189"/>
                      <a:pt x="283069" y="151245"/>
                    </a:cubicBezTo>
                    <a:cubicBezTo>
                      <a:pt x="247144" y="189639"/>
                      <a:pt x="203879" y="217225"/>
                      <a:pt x="155478" y="237006"/>
                    </a:cubicBezTo>
                    <a:cubicBezTo>
                      <a:pt x="131227" y="246946"/>
                      <a:pt x="106210" y="254552"/>
                      <a:pt x="79624" y="254585"/>
                    </a:cubicBezTo>
                    <a:cubicBezTo>
                      <a:pt x="65180" y="254585"/>
                      <a:pt x="60344" y="247714"/>
                      <a:pt x="64880" y="233904"/>
                    </a:cubicBezTo>
                    <a:cubicBezTo>
                      <a:pt x="69016" y="221495"/>
                      <a:pt x="73920" y="209353"/>
                      <a:pt x="81592" y="198612"/>
                    </a:cubicBezTo>
                    <a:cubicBezTo>
                      <a:pt x="109412" y="159751"/>
                      <a:pt x="143136" y="126760"/>
                      <a:pt x="180830" y="97640"/>
                    </a:cubicBezTo>
                    <a:cubicBezTo>
                      <a:pt x="183798" y="95405"/>
                      <a:pt x="188869" y="93470"/>
                      <a:pt x="186200" y="88633"/>
                    </a:cubicBezTo>
                    <a:cubicBezTo>
                      <a:pt x="185017" y="86469"/>
                      <a:pt x="183569" y="85708"/>
                      <a:pt x="182032" y="85708"/>
                    </a:cubicBezTo>
                    <a:cubicBezTo>
                      <a:pt x="179755" y="85708"/>
                      <a:pt x="177283" y="87378"/>
                      <a:pt x="175192" y="88633"/>
                    </a:cubicBezTo>
                    <a:cubicBezTo>
                      <a:pt x="169788" y="91969"/>
                      <a:pt x="164952" y="96405"/>
                      <a:pt x="159314" y="99274"/>
                    </a:cubicBezTo>
                    <a:cubicBezTo>
                      <a:pt x="134063" y="112283"/>
                      <a:pt x="107244" y="121323"/>
                      <a:pt x="79424" y="126727"/>
                    </a:cubicBezTo>
                    <a:cubicBezTo>
                      <a:pt x="69037" y="128753"/>
                      <a:pt x="58445" y="130848"/>
                      <a:pt x="47814" y="130848"/>
                    </a:cubicBezTo>
                    <a:cubicBezTo>
                      <a:pt x="41819" y="130848"/>
                      <a:pt x="35812" y="130182"/>
                      <a:pt x="29822" y="128462"/>
                    </a:cubicBezTo>
                    <a:cubicBezTo>
                      <a:pt x="23250" y="126560"/>
                      <a:pt x="15011" y="124992"/>
                      <a:pt x="13043" y="117554"/>
                    </a:cubicBezTo>
                    <a:cubicBezTo>
                      <a:pt x="11208" y="110582"/>
                      <a:pt x="17013" y="105278"/>
                      <a:pt x="21683" y="100408"/>
                    </a:cubicBezTo>
                    <a:cubicBezTo>
                      <a:pt x="22083" y="99975"/>
                      <a:pt x="22550" y="99574"/>
                      <a:pt x="22984" y="99107"/>
                    </a:cubicBezTo>
                    <a:cubicBezTo>
                      <a:pt x="43331" y="77392"/>
                      <a:pt x="69250" y="63515"/>
                      <a:pt x="95235" y="50573"/>
                    </a:cubicBezTo>
                    <a:cubicBezTo>
                      <a:pt x="125090" y="35695"/>
                      <a:pt x="156345" y="23553"/>
                      <a:pt x="186967" y="10177"/>
                    </a:cubicBezTo>
                    <a:cubicBezTo>
                      <a:pt x="192872" y="7542"/>
                      <a:pt x="198709" y="4673"/>
                      <a:pt x="204980" y="1704"/>
                    </a:cubicBezTo>
                    <a:cubicBezTo>
                      <a:pt x="203712" y="346"/>
                      <a:pt x="202710" y="0"/>
                      <a:pt x="2018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2"/>
              <p:cNvSpPr/>
              <p:nvPr/>
            </p:nvSpPr>
            <p:spPr>
              <a:xfrm>
                <a:off x="6686355" y="2498470"/>
                <a:ext cx="116444" cy="115212"/>
              </a:xfrm>
              <a:custGeom>
                <a:rect b="b" l="l" r="r" t="t"/>
                <a:pathLst>
                  <a:path extrusionOk="0" h="52608" w="53171">
                    <a:moveTo>
                      <a:pt x="28838" y="0"/>
                    </a:moveTo>
                    <a:cubicBezTo>
                      <a:pt x="12634" y="0"/>
                      <a:pt x="498" y="11277"/>
                      <a:pt x="232" y="26587"/>
                    </a:cubicBezTo>
                    <a:cubicBezTo>
                      <a:pt x="1" y="41126"/>
                      <a:pt x="10258" y="52607"/>
                      <a:pt x="23464" y="52607"/>
                    </a:cubicBezTo>
                    <a:cubicBezTo>
                      <a:pt x="23559" y="52607"/>
                      <a:pt x="23654" y="52607"/>
                      <a:pt x="23749" y="52605"/>
                    </a:cubicBezTo>
                    <a:cubicBezTo>
                      <a:pt x="38760" y="52405"/>
                      <a:pt x="52937" y="37661"/>
                      <a:pt x="53070" y="22084"/>
                    </a:cubicBezTo>
                    <a:cubicBezTo>
                      <a:pt x="53170" y="9741"/>
                      <a:pt x="42663" y="68"/>
                      <a:pt x="29053" y="1"/>
                    </a:cubicBezTo>
                    <a:cubicBezTo>
                      <a:pt x="28981" y="1"/>
                      <a:pt x="28910" y="0"/>
                      <a:pt x="288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2"/>
              <p:cNvSpPr/>
              <p:nvPr/>
            </p:nvSpPr>
            <p:spPr>
              <a:xfrm>
                <a:off x="6874661" y="2466450"/>
                <a:ext cx="125213" cy="145714"/>
              </a:xfrm>
              <a:custGeom>
                <a:rect b="b" l="l" r="r" t="t"/>
                <a:pathLst>
                  <a:path extrusionOk="0" h="66536" w="57175">
                    <a:moveTo>
                      <a:pt x="17776" y="0"/>
                    </a:moveTo>
                    <a:cubicBezTo>
                      <a:pt x="16336" y="0"/>
                      <a:pt x="15208" y="1067"/>
                      <a:pt x="14311" y="2176"/>
                    </a:cubicBezTo>
                    <a:cubicBezTo>
                      <a:pt x="12609" y="4311"/>
                      <a:pt x="10808" y="6446"/>
                      <a:pt x="9674" y="8847"/>
                    </a:cubicBezTo>
                    <a:cubicBezTo>
                      <a:pt x="2602" y="24025"/>
                      <a:pt x="0" y="40136"/>
                      <a:pt x="1435" y="56715"/>
                    </a:cubicBezTo>
                    <a:cubicBezTo>
                      <a:pt x="1987" y="63156"/>
                      <a:pt x="5014" y="66536"/>
                      <a:pt x="9685" y="66536"/>
                    </a:cubicBezTo>
                    <a:cubicBezTo>
                      <a:pt x="11786" y="66536"/>
                      <a:pt x="14221" y="65851"/>
                      <a:pt x="16912" y="64454"/>
                    </a:cubicBezTo>
                    <a:cubicBezTo>
                      <a:pt x="28087" y="58650"/>
                      <a:pt x="37694" y="50844"/>
                      <a:pt x="45700" y="41104"/>
                    </a:cubicBezTo>
                    <a:cubicBezTo>
                      <a:pt x="49969" y="35933"/>
                      <a:pt x="53672" y="30363"/>
                      <a:pt x="56140" y="24125"/>
                    </a:cubicBezTo>
                    <a:cubicBezTo>
                      <a:pt x="56941" y="22090"/>
                      <a:pt x="57175" y="19822"/>
                      <a:pt x="55140" y="18287"/>
                    </a:cubicBezTo>
                    <a:cubicBezTo>
                      <a:pt x="54265" y="17637"/>
                      <a:pt x="53419" y="17364"/>
                      <a:pt x="52614" y="17364"/>
                    </a:cubicBezTo>
                    <a:cubicBezTo>
                      <a:pt x="51146" y="17364"/>
                      <a:pt x="49810" y="18270"/>
                      <a:pt x="48668" y="19455"/>
                    </a:cubicBezTo>
                    <a:cubicBezTo>
                      <a:pt x="47001" y="21156"/>
                      <a:pt x="45766" y="23324"/>
                      <a:pt x="44265" y="25192"/>
                    </a:cubicBezTo>
                    <a:cubicBezTo>
                      <a:pt x="35526" y="36033"/>
                      <a:pt x="26619" y="46674"/>
                      <a:pt x="12176" y="53546"/>
                    </a:cubicBezTo>
                    <a:cubicBezTo>
                      <a:pt x="12576" y="39669"/>
                      <a:pt x="14978" y="27861"/>
                      <a:pt x="18614" y="16286"/>
                    </a:cubicBezTo>
                    <a:cubicBezTo>
                      <a:pt x="19781" y="12517"/>
                      <a:pt x="20582" y="8681"/>
                      <a:pt x="21182" y="4811"/>
                    </a:cubicBezTo>
                    <a:cubicBezTo>
                      <a:pt x="21482" y="3010"/>
                      <a:pt x="20949" y="1008"/>
                      <a:pt x="18981" y="241"/>
                    </a:cubicBezTo>
                    <a:cubicBezTo>
                      <a:pt x="18556" y="74"/>
                      <a:pt x="18155" y="0"/>
                      <a:pt x="177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2"/>
              <p:cNvSpPr/>
              <p:nvPr/>
            </p:nvSpPr>
            <p:spPr>
              <a:xfrm>
                <a:off x="6526615" y="3717837"/>
                <a:ext cx="75099" cy="121810"/>
              </a:xfrm>
              <a:custGeom>
                <a:rect b="b" l="l" r="r" t="t"/>
                <a:pathLst>
                  <a:path extrusionOk="0" h="55621" w="34292">
                    <a:moveTo>
                      <a:pt x="6639" y="1"/>
                    </a:moveTo>
                    <a:cubicBezTo>
                      <a:pt x="5530" y="1"/>
                      <a:pt x="4381" y="372"/>
                      <a:pt x="3236" y="1236"/>
                    </a:cubicBezTo>
                    <a:cubicBezTo>
                      <a:pt x="0" y="3671"/>
                      <a:pt x="1401" y="7474"/>
                      <a:pt x="3203" y="10309"/>
                    </a:cubicBezTo>
                    <a:cubicBezTo>
                      <a:pt x="9040" y="19616"/>
                      <a:pt x="12709" y="29923"/>
                      <a:pt x="17012" y="39930"/>
                    </a:cubicBezTo>
                    <a:cubicBezTo>
                      <a:pt x="19581" y="45968"/>
                      <a:pt x="24618" y="50004"/>
                      <a:pt x="29254" y="54341"/>
                    </a:cubicBezTo>
                    <a:cubicBezTo>
                      <a:pt x="29987" y="55008"/>
                      <a:pt x="30872" y="55620"/>
                      <a:pt x="31766" y="55620"/>
                    </a:cubicBezTo>
                    <a:cubicBezTo>
                      <a:pt x="32257" y="55620"/>
                      <a:pt x="32751" y="55436"/>
                      <a:pt x="33224" y="54975"/>
                    </a:cubicBezTo>
                    <a:cubicBezTo>
                      <a:pt x="33924" y="54274"/>
                      <a:pt x="33924" y="52806"/>
                      <a:pt x="34291" y="51639"/>
                    </a:cubicBezTo>
                    <a:cubicBezTo>
                      <a:pt x="27954" y="35160"/>
                      <a:pt x="23384" y="18015"/>
                      <a:pt x="12676" y="3738"/>
                    </a:cubicBezTo>
                    <a:cubicBezTo>
                      <a:pt x="11097" y="1618"/>
                      <a:pt x="8954" y="1"/>
                      <a:pt x="66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2"/>
              <p:cNvSpPr/>
              <p:nvPr/>
            </p:nvSpPr>
            <p:spPr>
              <a:xfrm>
                <a:off x="6176743" y="2892379"/>
                <a:ext cx="37988" cy="142703"/>
              </a:xfrm>
              <a:custGeom>
                <a:rect b="b" l="l" r="r" t="t"/>
                <a:pathLst>
                  <a:path extrusionOk="0" h="65161" w="17346">
                    <a:moveTo>
                      <a:pt x="13488" y="0"/>
                    </a:moveTo>
                    <a:cubicBezTo>
                      <a:pt x="10724" y="0"/>
                      <a:pt x="10102" y="2638"/>
                      <a:pt x="9173" y="4784"/>
                    </a:cubicBezTo>
                    <a:cubicBezTo>
                      <a:pt x="6038" y="11856"/>
                      <a:pt x="5771" y="19528"/>
                      <a:pt x="4704" y="27000"/>
                    </a:cubicBezTo>
                    <a:cubicBezTo>
                      <a:pt x="2936" y="39676"/>
                      <a:pt x="0" y="52551"/>
                      <a:pt x="6538" y="65160"/>
                    </a:cubicBezTo>
                    <a:cubicBezTo>
                      <a:pt x="13476" y="45847"/>
                      <a:pt x="17346" y="26066"/>
                      <a:pt x="16979" y="5651"/>
                    </a:cubicBezTo>
                    <a:cubicBezTo>
                      <a:pt x="16946" y="3283"/>
                      <a:pt x="17179" y="314"/>
                      <a:pt x="13843" y="14"/>
                    </a:cubicBezTo>
                    <a:cubicBezTo>
                      <a:pt x="13721" y="5"/>
                      <a:pt x="13603" y="0"/>
                      <a:pt x="134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2"/>
              <p:cNvSpPr/>
              <p:nvPr/>
            </p:nvSpPr>
            <p:spPr>
              <a:xfrm>
                <a:off x="6168046" y="2641020"/>
                <a:ext cx="66114" cy="118919"/>
              </a:xfrm>
              <a:custGeom>
                <a:rect b="b" l="l" r="r" t="t"/>
                <a:pathLst>
                  <a:path extrusionOk="0" h="54301" w="30189">
                    <a:moveTo>
                      <a:pt x="26149" y="0"/>
                    </a:moveTo>
                    <a:cubicBezTo>
                      <a:pt x="24296" y="0"/>
                      <a:pt x="22921" y="1447"/>
                      <a:pt x="22083" y="3010"/>
                    </a:cubicBezTo>
                    <a:cubicBezTo>
                      <a:pt x="14745" y="16954"/>
                      <a:pt x="5738" y="30163"/>
                      <a:pt x="2069" y="45807"/>
                    </a:cubicBezTo>
                    <a:cubicBezTo>
                      <a:pt x="1335" y="48710"/>
                      <a:pt x="1" y="52546"/>
                      <a:pt x="3403" y="53980"/>
                    </a:cubicBezTo>
                    <a:cubicBezTo>
                      <a:pt x="3925" y="54201"/>
                      <a:pt x="4406" y="54300"/>
                      <a:pt x="4852" y="54300"/>
                    </a:cubicBezTo>
                    <a:cubicBezTo>
                      <a:pt x="7432" y="54300"/>
                      <a:pt x="8832" y="51000"/>
                      <a:pt x="9941" y="49010"/>
                    </a:cubicBezTo>
                    <a:cubicBezTo>
                      <a:pt x="15178" y="39403"/>
                      <a:pt x="20082" y="29629"/>
                      <a:pt x="24852" y="19822"/>
                    </a:cubicBezTo>
                    <a:cubicBezTo>
                      <a:pt x="26987" y="15486"/>
                      <a:pt x="28621" y="10882"/>
                      <a:pt x="30089" y="7347"/>
                    </a:cubicBezTo>
                    <a:cubicBezTo>
                      <a:pt x="29955" y="3811"/>
                      <a:pt x="30189" y="1042"/>
                      <a:pt x="27287" y="175"/>
                    </a:cubicBezTo>
                    <a:cubicBezTo>
                      <a:pt x="26890" y="55"/>
                      <a:pt x="26510" y="0"/>
                      <a:pt x="261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2"/>
              <p:cNvSpPr/>
              <p:nvPr/>
            </p:nvSpPr>
            <p:spPr>
              <a:xfrm>
                <a:off x="6394133" y="3652195"/>
                <a:ext cx="69035" cy="108736"/>
              </a:xfrm>
              <a:custGeom>
                <a:rect b="b" l="l" r="r" t="t"/>
                <a:pathLst>
                  <a:path extrusionOk="0" h="49651" w="31523">
                    <a:moveTo>
                      <a:pt x="5433" y="1"/>
                    </a:moveTo>
                    <a:cubicBezTo>
                      <a:pt x="4536" y="1"/>
                      <a:pt x="3596" y="318"/>
                      <a:pt x="2636" y="1080"/>
                    </a:cubicBezTo>
                    <a:cubicBezTo>
                      <a:pt x="1" y="3181"/>
                      <a:pt x="434" y="5950"/>
                      <a:pt x="1835" y="8451"/>
                    </a:cubicBezTo>
                    <a:cubicBezTo>
                      <a:pt x="5471" y="14723"/>
                      <a:pt x="9374" y="20794"/>
                      <a:pt x="12943" y="27098"/>
                    </a:cubicBezTo>
                    <a:cubicBezTo>
                      <a:pt x="16479" y="33403"/>
                      <a:pt x="19548" y="39974"/>
                      <a:pt x="23117" y="46279"/>
                    </a:cubicBezTo>
                    <a:cubicBezTo>
                      <a:pt x="24047" y="47920"/>
                      <a:pt x="25493" y="49650"/>
                      <a:pt x="27546" y="49650"/>
                    </a:cubicBezTo>
                    <a:cubicBezTo>
                      <a:pt x="27997" y="49650"/>
                      <a:pt x="28478" y="49567"/>
                      <a:pt x="28988" y="49381"/>
                    </a:cubicBezTo>
                    <a:cubicBezTo>
                      <a:pt x="31523" y="48413"/>
                      <a:pt x="30789" y="45878"/>
                      <a:pt x="30956" y="43243"/>
                    </a:cubicBezTo>
                    <a:cubicBezTo>
                      <a:pt x="27520" y="28132"/>
                      <a:pt x="20315" y="14422"/>
                      <a:pt x="9808" y="2447"/>
                    </a:cubicBezTo>
                    <a:cubicBezTo>
                      <a:pt x="8596" y="1084"/>
                      <a:pt x="7089" y="1"/>
                      <a:pt x="54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2"/>
              <p:cNvSpPr/>
              <p:nvPr/>
            </p:nvSpPr>
            <p:spPr>
              <a:xfrm>
                <a:off x="6287886" y="2689008"/>
                <a:ext cx="66990" cy="115238"/>
              </a:xfrm>
              <a:custGeom>
                <a:rect b="b" l="l" r="r" t="t"/>
                <a:pathLst>
                  <a:path extrusionOk="0" h="52620" w="30589">
                    <a:moveTo>
                      <a:pt x="26190" y="1"/>
                    </a:moveTo>
                    <a:cubicBezTo>
                      <a:pt x="24145" y="1"/>
                      <a:pt x="22900" y="2233"/>
                      <a:pt x="21916" y="3921"/>
                    </a:cubicBezTo>
                    <a:cubicBezTo>
                      <a:pt x="16145" y="13828"/>
                      <a:pt x="9140" y="23001"/>
                      <a:pt x="4504" y="33608"/>
                    </a:cubicBezTo>
                    <a:cubicBezTo>
                      <a:pt x="2736" y="37745"/>
                      <a:pt x="934" y="41948"/>
                      <a:pt x="801" y="46584"/>
                    </a:cubicBezTo>
                    <a:cubicBezTo>
                      <a:pt x="1068" y="48586"/>
                      <a:pt x="0" y="51288"/>
                      <a:pt x="2335" y="52322"/>
                    </a:cubicBezTo>
                    <a:cubicBezTo>
                      <a:pt x="2834" y="52528"/>
                      <a:pt x="3298" y="52619"/>
                      <a:pt x="3730" y="52619"/>
                    </a:cubicBezTo>
                    <a:cubicBezTo>
                      <a:pt x="5813" y="52619"/>
                      <a:pt x="7150" y="50500"/>
                      <a:pt x="8006" y="48953"/>
                    </a:cubicBezTo>
                    <a:cubicBezTo>
                      <a:pt x="15011" y="36611"/>
                      <a:pt x="21749" y="24135"/>
                      <a:pt x="28487" y="11659"/>
                    </a:cubicBezTo>
                    <a:cubicBezTo>
                      <a:pt x="29188" y="10392"/>
                      <a:pt x="29522" y="8791"/>
                      <a:pt x="29755" y="7323"/>
                    </a:cubicBezTo>
                    <a:cubicBezTo>
                      <a:pt x="30089" y="4621"/>
                      <a:pt x="30589" y="1419"/>
                      <a:pt x="27420" y="251"/>
                    </a:cubicBezTo>
                    <a:cubicBezTo>
                      <a:pt x="26980" y="78"/>
                      <a:pt x="26571" y="1"/>
                      <a:pt x="261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2"/>
              <p:cNvSpPr/>
              <p:nvPr/>
            </p:nvSpPr>
            <p:spPr>
              <a:xfrm>
                <a:off x="6364174" y="2750010"/>
                <a:ext cx="78387" cy="113628"/>
              </a:xfrm>
              <a:custGeom>
                <a:rect b="b" l="l" r="r" t="t"/>
                <a:pathLst>
                  <a:path extrusionOk="0" h="51885" w="35793">
                    <a:moveTo>
                      <a:pt x="28618" y="1"/>
                    </a:moveTo>
                    <a:cubicBezTo>
                      <a:pt x="26300" y="1"/>
                      <a:pt x="24102" y="1465"/>
                      <a:pt x="22783" y="3560"/>
                    </a:cubicBezTo>
                    <a:cubicBezTo>
                      <a:pt x="14010" y="17403"/>
                      <a:pt x="4504" y="30846"/>
                      <a:pt x="1101" y="47792"/>
                    </a:cubicBezTo>
                    <a:cubicBezTo>
                      <a:pt x="1034" y="49026"/>
                      <a:pt x="0" y="51327"/>
                      <a:pt x="2535" y="51828"/>
                    </a:cubicBezTo>
                    <a:cubicBezTo>
                      <a:pt x="2727" y="51867"/>
                      <a:pt x="2907" y="51885"/>
                      <a:pt x="3078" y="51885"/>
                    </a:cubicBezTo>
                    <a:cubicBezTo>
                      <a:pt x="4816" y="51885"/>
                      <a:pt x="5566" y="49998"/>
                      <a:pt x="6538" y="48692"/>
                    </a:cubicBezTo>
                    <a:cubicBezTo>
                      <a:pt x="16112" y="36450"/>
                      <a:pt x="23851" y="23074"/>
                      <a:pt x="31056" y="9397"/>
                    </a:cubicBezTo>
                    <a:cubicBezTo>
                      <a:pt x="32557" y="6595"/>
                      <a:pt x="35793" y="3426"/>
                      <a:pt x="31523" y="825"/>
                    </a:cubicBezTo>
                    <a:cubicBezTo>
                      <a:pt x="30571" y="255"/>
                      <a:pt x="29584" y="1"/>
                      <a:pt x="286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2"/>
              <p:cNvSpPr/>
              <p:nvPr/>
            </p:nvSpPr>
            <p:spPr>
              <a:xfrm>
                <a:off x="6357524" y="3219480"/>
                <a:ext cx="28785" cy="118862"/>
              </a:xfrm>
              <a:custGeom>
                <a:rect b="b" l="l" r="r" t="t"/>
                <a:pathLst>
                  <a:path extrusionOk="0" h="54275" w="13144">
                    <a:moveTo>
                      <a:pt x="4714" y="0"/>
                    </a:moveTo>
                    <a:cubicBezTo>
                      <a:pt x="1801" y="0"/>
                      <a:pt x="567" y="2339"/>
                      <a:pt x="501" y="4905"/>
                    </a:cubicBezTo>
                    <a:cubicBezTo>
                      <a:pt x="1" y="20450"/>
                      <a:pt x="968" y="35827"/>
                      <a:pt x="5805" y="50771"/>
                    </a:cubicBezTo>
                    <a:cubicBezTo>
                      <a:pt x="6301" y="52293"/>
                      <a:pt x="6961" y="54274"/>
                      <a:pt x="10096" y="54274"/>
                    </a:cubicBezTo>
                    <a:cubicBezTo>
                      <a:pt x="10122" y="54274"/>
                      <a:pt x="10148" y="54274"/>
                      <a:pt x="10175" y="54274"/>
                    </a:cubicBezTo>
                    <a:cubicBezTo>
                      <a:pt x="11009" y="47269"/>
                      <a:pt x="12143" y="40197"/>
                      <a:pt x="12576" y="33125"/>
                    </a:cubicBezTo>
                    <a:cubicBezTo>
                      <a:pt x="13144" y="24019"/>
                      <a:pt x="13077" y="14912"/>
                      <a:pt x="10842" y="5939"/>
                    </a:cubicBezTo>
                    <a:cubicBezTo>
                      <a:pt x="10041" y="2804"/>
                      <a:pt x="8474" y="102"/>
                      <a:pt x="4838" y="2"/>
                    </a:cubicBezTo>
                    <a:cubicBezTo>
                      <a:pt x="4796" y="1"/>
                      <a:pt x="4755" y="0"/>
                      <a:pt x="47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2"/>
              <p:cNvSpPr/>
              <p:nvPr/>
            </p:nvSpPr>
            <p:spPr>
              <a:xfrm>
                <a:off x="6460848" y="3456224"/>
                <a:ext cx="54426" cy="104936"/>
              </a:xfrm>
              <a:custGeom>
                <a:rect b="b" l="l" r="r" t="t"/>
                <a:pathLst>
                  <a:path extrusionOk="0" h="47916" w="24852">
                    <a:moveTo>
                      <a:pt x="4512" y="0"/>
                    </a:moveTo>
                    <a:cubicBezTo>
                      <a:pt x="4145" y="0"/>
                      <a:pt x="3764" y="75"/>
                      <a:pt x="3370" y="241"/>
                    </a:cubicBezTo>
                    <a:cubicBezTo>
                      <a:pt x="701" y="1341"/>
                      <a:pt x="1" y="4010"/>
                      <a:pt x="901" y="6345"/>
                    </a:cubicBezTo>
                    <a:cubicBezTo>
                      <a:pt x="5938" y="19254"/>
                      <a:pt x="11109" y="32097"/>
                      <a:pt x="16446" y="44873"/>
                    </a:cubicBezTo>
                    <a:cubicBezTo>
                      <a:pt x="17137" y="46543"/>
                      <a:pt x="18674" y="47915"/>
                      <a:pt x="20627" y="47915"/>
                    </a:cubicBezTo>
                    <a:cubicBezTo>
                      <a:pt x="20936" y="47915"/>
                      <a:pt x="21255" y="47881"/>
                      <a:pt x="21583" y="47808"/>
                    </a:cubicBezTo>
                    <a:cubicBezTo>
                      <a:pt x="24618" y="47107"/>
                      <a:pt x="24552" y="44372"/>
                      <a:pt x="24852" y="41503"/>
                    </a:cubicBezTo>
                    <a:cubicBezTo>
                      <a:pt x="21116" y="27927"/>
                      <a:pt x="16880" y="14117"/>
                      <a:pt x="7940" y="2275"/>
                    </a:cubicBezTo>
                    <a:cubicBezTo>
                      <a:pt x="7094" y="1085"/>
                      <a:pt x="5912" y="0"/>
                      <a:pt x="45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2"/>
              <p:cNvSpPr/>
              <p:nvPr/>
            </p:nvSpPr>
            <p:spPr>
              <a:xfrm>
                <a:off x="6797715" y="4404436"/>
                <a:ext cx="35139" cy="115761"/>
              </a:xfrm>
              <a:custGeom>
                <a:rect b="b" l="l" r="r" t="t"/>
                <a:pathLst>
                  <a:path extrusionOk="0" h="52859" w="16045">
                    <a:moveTo>
                      <a:pt x="10506" y="0"/>
                    </a:moveTo>
                    <a:cubicBezTo>
                      <a:pt x="6285" y="0"/>
                      <a:pt x="6415" y="5109"/>
                      <a:pt x="5905" y="8172"/>
                    </a:cubicBezTo>
                    <a:cubicBezTo>
                      <a:pt x="3770" y="20614"/>
                      <a:pt x="2068" y="33190"/>
                      <a:pt x="401" y="45732"/>
                    </a:cubicBezTo>
                    <a:cubicBezTo>
                      <a:pt x="0" y="48767"/>
                      <a:pt x="200" y="52270"/>
                      <a:pt x="4170" y="52804"/>
                    </a:cubicBezTo>
                    <a:cubicBezTo>
                      <a:pt x="4430" y="52841"/>
                      <a:pt x="4677" y="52859"/>
                      <a:pt x="4909" y="52859"/>
                    </a:cubicBezTo>
                    <a:cubicBezTo>
                      <a:pt x="7809" y="52859"/>
                      <a:pt x="8639" y="50094"/>
                      <a:pt x="9040" y="47500"/>
                    </a:cubicBezTo>
                    <a:cubicBezTo>
                      <a:pt x="11042" y="34724"/>
                      <a:pt x="12943" y="21915"/>
                      <a:pt x="14778" y="9906"/>
                    </a:cubicBezTo>
                    <a:cubicBezTo>
                      <a:pt x="14010" y="5737"/>
                      <a:pt x="16045" y="533"/>
                      <a:pt x="11108" y="33"/>
                    </a:cubicBezTo>
                    <a:cubicBezTo>
                      <a:pt x="10898" y="11"/>
                      <a:pt x="10698" y="0"/>
                      <a:pt x="105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2"/>
              <p:cNvSpPr/>
              <p:nvPr/>
            </p:nvSpPr>
            <p:spPr>
              <a:xfrm>
                <a:off x="6233372" y="3111254"/>
                <a:ext cx="34775" cy="103013"/>
              </a:xfrm>
              <a:custGeom>
                <a:rect b="b" l="l" r="r" t="t"/>
                <a:pathLst>
                  <a:path extrusionOk="0" h="47038" w="15879">
                    <a:moveTo>
                      <a:pt x="7813" y="0"/>
                    </a:moveTo>
                    <a:cubicBezTo>
                      <a:pt x="7547" y="0"/>
                      <a:pt x="7268" y="12"/>
                      <a:pt x="6973" y="37"/>
                    </a:cubicBezTo>
                    <a:cubicBezTo>
                      <a:pt x="1" y="671"/>
                      <a:pt x="2670" y="7409"/>
                      <a:pt x="2136" y="11845"/>
                    </a:cubicBezTo>
                    <a:cubicBezTo>
                      <a:pt x="2102" y="12146"/>
                      <a:pt x="2136" y="12479"/>
                      <a:pt x="2136" y="14781"/>
                    </a:cubicBezTo>
                    <a:cubicBezTo>
                      <a:pt x="3036" y="22987"/>
                      <a:pt x="3203" y="33294"/>
                      <a:pt x="7006" y="43034"/>
                    </a:cubicBezTo>
                    <a:cubicBezTo>
                      <a:pt x="7640" y="44669"/>
                      <a:pt x="7807" y="47037"/>
                      <a:pt x="10008" y="47037"/>
                    </a:cubicBezTo>
                    <a:cubicBezTo>
                      <a:pt x="12977" y="47037"/>
                      <a:pt x="12710" y="44335"/>
                      <a:pt x="12944" y="42334"/>
                    </a:cubicBezTo>
                    <a:cubicBezTo>
                      <a:pt x="14111" y="31826"/>
                      <a:pt x="15879" y="21352"/>
                      <a:pt x="13377" y="10778"/>
                    </a:cubicBezTo>
                    <a:cubicBezTo>
                      <a:pt x="12385" y="6555"/>
                      <a:pt x="14032" y="0"/>
                      <a:pt x="7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2"/>
              <p:cNvSpPr/>
              <p:nvPr/>
            </p:nvSpPr>
            <p:spPr>
              <a:xfrm>
                <a:off x="6317115" y="3415271"/>
                <a:ext cx="42663" cy="96851"/>
              </a:xfrm>
              <a:custGeom>
                <a:rect b="b" l="l" r="r" t="t"/>
                <a:pathLst>
                  <a:path extrusionOk="0" h="44224" w="19481">
                    <a:moveTo>
                      <a:pt x="4959" y="1"/>
                    </a:moveTo>
                    <a:cubicBezTo>
                      <a:pt x="4526" y="1"/>
                      <a:pt x="4064" y="60"/>
                      <a:pt x="3569" y="189"/>
                    </a:cubicBezTo>
                    <a:cubicBezTo>
                      <a:pt x="667" y="956"/>
                      <a:pt x="0" y="3491"/>
                      <a:pt x="267" y="5993"/>
                    </a:cubicBezTo>
                    <a:cubicBezTo>
                      <a:pt x="1568" y="18502"/>
                      <a:pt x="4570" y="30477"/>
                      <a:pt x="11775" y="40985"/>
                    </a:cubicBezTo>
                    <a:cubicBezTo>
                      <a:pt x="12773" y="42409"/>
                      <a:pt x="13989" y="44223"/>
                      <a:pt x="15819" y="44223"/>
                    </a:cubicBezTo>
                    <a:cubicBezTo>
                      <a:pt x="16132" y="44223"/>
                      <a:pt x="16462" y="44170"/>
                      <a:pt x="16812" y="44054"/>
                    </a:cubicBezTo>
                    <a:cubicBezTo>
                      <a:pt x="19481" y="43186"/>
                      <a:pt x="18313" y="40518"/>
                      <a:pt x="18647" y="37816"/>
                    </a:cubicBezTo>
                    <a:cubicBezTo>
                      <a:pt x="16279" y="26975"/>
                      <a:pt x="13977" y="15366"/>
                      <a:pt x="9807" y="4192"/>
                    </a:cubicBezTo>
                    <a:cubicBezTo>
                      <a:pt x="8955" y="1975"/>
                      <a:pt x="7449" y="1"/>
                      <a:pt x="4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2"/>
              <p:cNvSpPr/>
              <p:nvPr/>
            </p:nvSpPr>
            <p:spPr>
              <a:xfrm>
                <a:off x="6277437" y="2926419"/>
                <a:ext cx="51283" cy="92466"/>
              </a:xfrm>
              <a:custGeom>
                <a:rect b="b" l="l" r="r" t="t"/>
                <a:pathLst>
                  <a:path extrusionOk="0" h="42222" w="23417">
                    <a:moveTo>
                      <a:pt x="15932" y="1"/>
                    </a:moveTo>
                    <a:cubicBezTo>
                      <a:pt x="12966" y="1"/>
                      <a:pt x="10927" y="2580"/>
                      <a:pt x="9540" y="5457"/>
                    </a:cubicBezTo>
                    <a:cubicBezTo>
                      <a:pt x="5371" y="14229"/>
                      <a:pt x="2035" y="23269"/>
                      <a:pt x="1902" y="33477"/>
                    </a:cubicBezTo>
                    <a:cubicBezTo>
                      <a:pt x="2669" y="36178"/>
                      <a:pt x="0" y="40949"/>
                      <a:pt x="3870" y="42049"/>
                    </a:cubicBezTo>
                    <a:cubicBezTo>
                      <a:pt x="4272" y="42167"/>
                      <a:pt x="4642" y="42221"/>
                      <a:pt x="4984" y="42221"/>
                    </a:cubicBezTo>
                    <a:cubicBezTo>
                      <a:pt x="8038" y="42221"/>
                      <a:pt x="8794" y="37875"/>
                      <a:pt x="9874" y="35445"/>
                    </a:cubicBezTo>
                    <a:cubicBezTo>
                      <a:pt x="13510" y="27139"/>
                      <a:pt x="16612" y="18633"/>
                      <a:pt x="19881" y="10193"/>
                    </a:cubicBezTo>
                    <a:cubicBezTo>
                      <a:pt x="21182" y="6924"/>
                      <a:pt x="23417" y="2988"/>
                      <a:pt x="18847" y="753"/>
                    </a:cubicBezTo>
                    <a:cubicBezTo>
                      <a:pt x="17788" y="231"/>
                      <a:pt x="16818" y="1"/>
                      <a:pt x="159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2"/>
              <p:cNvSpPr/>
              <p:nvPr/>
            </p:nvSpPr>
            <p:spPr>
              <a:xfrm>
                <a:off x="6825556" y="4598217"/>
                <a:ext cx="36380" cy="87633"/>
              </a:xfrm>
              <a:custGeom>
                <a:rect b="b" l="l" r="r" t="t"/>
                <a:pathLst>
                  <a:path extrusionOk="0" h="40015" w="16612">
                    <a:moveTo>
                      <a:pt x="11504" y="1"/>
                    </a:moveTo>
                    <a:cubicBezTo>
                      <a:pt x="8817" y="1"/>
                      <a:pt x="7145" y="2086"/>
                      <a:pt x="6238" y="4473"/>
                    </a:cubicBezTo>
                    <a:cubicBezTo>
                      <a:pt x="3069" y="12646"/>
                      <a:pt x="67" y="20885"/>
                      <a:pt x="67" y="29858"/>
                    </a:cubicBezTo>
                    <a:cubicBezTo>
                      <a:pt x="67" y="31993"/>
                      <a:pt x="0" y="34095"/>
                      <a:pt x="67" y="36196"/>
                    </a:cubicBezTo>
                    <a:cubicBezTo>
                      <a:pt x="167" y="37731"/>
                      <a:pt x="534" y="39398"/>
                      <a:pt x="2169" y="39899"/>
                    </a:cubicBezTo>
                    <a:cubicBezTo>
                      <a:pt x="2433" y="39978"/>
                      <a:pt x="2685" y="40015"/>
                      <a:pt x="2925" y="40015"/>
                    </a:cubicBezTo>
                    <a:cubicBezTo>
                      <a:pt x="4198" y="40015"/>
                      <a:pt x="5131" y="38987"/>
                      <a:pt x="5805" y="37864"/>
                    </a:cubicBezTo>
                    <a:cubicBezTo>
                      <a:pt x="11475" y="28057"/>
                      <a:pt x="15145" y="17549"/>
                      <a:pt x="16312" y="6308"/>
                    </a:cubicBezTo>
                    <a:cubicBezTo>
                      <a:pt x="16612" y="3473"/>
                      <a:pt x="15812" y="637"/>
                      <a:pt x="12376" y="70"/>
                    </a:cubicBezTo>
                    <a:cubicBezTo>
                      <a:pt x="12074" y="23"/>
                      <a:pt x="11784" y="1"/>
                      <a:pt x="115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2"/>
              <p:cNvSpPr/>
              <p:nvPr/>
            </p:nvSpPr>
            <p:spPr>
              <a:xfrm>
                <a:off x="6197495" y="3320413"/>
                <a:ext cx="38062" cy="97656"/>
              </a:xfrm>
              <a:custGeom>
                <a:rect b="b" l="l" r="r" t="t"/>
                <a:pathLst>
                  <a:path extrusionOk="0" h="44592" w="17380">
                    <a:moveTo>
                      <a:pt x="4311" y="1"/>
                    </a:moveTo>
                    <a:cubicBezTo>
                      <a:pt x="4019" y="1"/>
                      <a:pt x="3716" y="30"/>
                      <a:pt x="3403" y="93"/>
                    </a:cubicBezTo>
                    <a:cubicBezTo>
                      <a:pt x="835" y="627"/>
                      <a:pt x="1" y="2895"/>
                      <a:pt x="368" y="4963"/>
                    </a:cubicBezTo>
                    <a:cubicBezTo>
                      <a:pt x="2969" y="19040"/>
                      <a:pt x="4003" y="33684"/>
                      <a:pt x="15412" y="44592"/>
                    </a:cubicBezTo>
                    <a:cubicBezTo>
                      <a:pt x="17380" y="29914"/>
                      <a:pt x="12376" y="16638"/>
                      <a:pt x="8340" y="3229"/>
                    </a:cubicBezTo>
                    <a:cubicBezTo>
                      <a:pt x="7815" y="1449"/>
                      <a:pt x="6345" y="1"/>
                      <a:pt x="43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2"/>
              <p:cNvSpPr/>
              <p:nvPr/>
            </p:nvSpPr>
            <p:spPr>
              <a:xfrm>
                <a:off x="6915509" y="4418695"/>
                <a:ext cx="27322" cy="96349"/>
              </a:xfrm>
              <a:custGeom>
                <a:rect b="b" l="l" r="r" t="t"/>
                <a:pathLst>
                  <a:path extrusionOk="0" h="43995" w="12476">
                    <a:moveTo>
                      <a:pt x="7752" y="0"/>
                    </a:moveTo>
                    <a:cubicBezTo>
                      <a:pt x="4154" y="0"/>
                      <a:pt x="3655" y="3761"/>
                      <a:pt x="3369" y="6399"/>
                    </a:cubicBezTo>
                    <a:cubicBezTo>
                      <a:pt x="2268" y="17107"/>
                      <a:pt x="0" y="27815"/>
                      <a:pt x="701" y="38723"/>
                    </a:cubicBezTo>
                    <a:cubicBezTo>
                      <a:pt x="834" y="40724"/>
                      <a:pt x="200" y="43559"/>
                      <a:pt x="2935" y="43960"/>
                    </a:cubicBezTo>
                    <a:cubicBezTo>
                      <a:pt x="3092" y="43983"/>
                      <a:pt x="3243" y="43995"/>
                      <a:pt x="3387" y="43995"/>
                    </a:cubicBezTo>
                    <a:cubicBezTo>
                      <a:pt x="5486" y="43995"/>
                      <a:pt x="6327" y="41607"/>
                      <a:pt x="7138" y="39890"/>
                    </a:cubicBezTo>
                    <a:cubicBezTo>
                      <a:pt x="11008" y="31784"/>
                      <a:pt x="11708" y="23111"/>
                      <a:pt x="11942" y="14372"/>
                    </a:cubicBezTo>
                    <a:cubicBezTo>
                      <a:pt x="11975" y="11937"/>
                      <a:pt x="12109" y="9535"/>
                      <a:pt x="11875" y="7133"/>
                    </a:cubicBezTo>
                    <a:cubicBezTo>
                      <a:pt x="11708" y="4265"/>
                      <a:pt x="12476" y="395"/>
                      <a:pt x="8306" y="28"/>
                    </a:cubicBezTo>
                    <a:cubicBezTo>
                      <a:pt x="8114" y="9"/>
                      <a:pt x="7929" y="0"/>
                      <a:pt x="77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2"/>
              <p:cNvSpPr/>
              <p:nvPr/>
            </p:nvSpPr>
            <p:spPr>
              <a:xfrm>
                <a:off x="7130781" y="2771049"/>
                <a:ext cx="95992" cy="68148"/>
              </a:xfrm>
              <a:custGeom>
                <a:rect b="b" l="l" r="r" t="t"/>
                <a:pathLst>
                  <a:path extrusionOk="0" h="31118" w="43832">
                    <a:moveTo>
                      <a:pt x="9761" y="1"/>
                    </a:moveTo>
                    <a:cubicBezTo>
                      <a:pt x="8764" y="1"/>
                      <a:pt x="7837" y="386"/>
                      <a:pt x="7139" y="1128"/>
                    </a:cubicBezTo>
                    <a:cubicBezTo>
                      <a:pt x="1234" y="7365"/>
                      <a:pt x="0" y="15204"/>
                      <a:pt x="1468" y="23077"/>
                    </a:cubicBezTo>
                    <a:cubicBezTo>
                      <a:pt x="2605" y="29273"/>
                      <a:pt x="7369" y="31118"/>
                      <a:pt x="13252" y="31118"/>
                    </a:cubicBezTo>
                    <a:cubicBezTo>
                      <a:pt x="13925" y="31118"/>
                      <a:pt x="14613" y="31094"/>
                      <a:pt x="15311" y="31049"/>
                    </a:cubicBezTo>
                    <a:cubicBezTo>
                      <a:pt x="15514" y="31053"/>
                      <a:pt x="15717" y="31054"/>
                      <a:pt x="15921" y="31054"/>
                    </a:cubicBezTo>
                    <a:cubicBezTo>
                      <a:pt x="23225" y="31054"/>
                      <a:pt x="30560" y="28755"/>
                      <a:pt x="37927" y="26646"/>
                    </a:cubicBezTo>
                    <a:cubicBezTo>
                      <a:pt x="40829" y="25812"/>
                      <a:pt x="43831" y="24011"/>
                      <a:pt x="42764" y="20175"/>
                    </a:cubicBezTo>
                    <a:cubicBezTo>
                      <a:pt x="41960" y="17495"/>
                      <a:pt x="40000" y="16772"/>
                      <a:pt x="37780" y="16772"/>
                    </a:cubicBezTo>
                    <a:cubicBezTo>
                      <a:pt x="36960" y="16772"/>
                      <a:pt x="36104" y="16871"/>
                      <a:pt x="35259" y="17006"/>
                    </a:cubicBezTo>
                    <a:cubicBezTo>
                      <a:pt x="32590" y="17406"/>
                      <a:pt x="29922" y="18073"/>
                      <a:pt x="27286" y="18707"/>
                    </a:cubicBezTo>
                    <a:cubicBezTo>
                      <a:pt x="21858" y="20009"/>
                      <a:pt x="18225" y="20880"/>
                      <a:pt x="15886" y="20880"/>
                    </a:cubicBezTo>
                    <a:cubicBezTo>
                      <a:pt x="11156" y="20880"/>
                      <a:pt x="11724" y="17314"/>
                      <a:pt x="13443" y="6532"/>
                    </a:cubicBezTo>
                    <a:cubicBezTo>
                      <a:pt x="13577" y="5898"/>
                      <a:pt x="13777" y="5331"/>
                      <a:pt x="13777" y="4730"/>
                    </a:cubicBezTo>
                    <a:cubicBezTo>
                      <a:pt x="13810" y="2829"/>
                      <a:pt x="13310" y="1128"/>
                      <a:pt x="11375" y="327"/>
                    </a:cubicBezTo>
                    <a:cubicBezTo>
                      <a:pt x="10833" y="108"/>
                      <a:pt x="10287" y="1"/>
                      <a:pt x="97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2"/>
              <p:cNvSpPr/>
              <p:nvPr/>
            </p:nvSpPr>
            <p:spPr>
              <a:xfrm>
                <a:off x="6865160" y="3409838"/>
                <a:ext cx="69401" cy="75500"/>
              </a:xfrm>
              <a:custGeom>
                <a:rect b="b" l="l" r="r" t="t"/>
                <a:pathLst>
                  <a:path extrusionOk="0" h="34475" w="31690">
                    <a:moveTo>
                      <a:pt x="16551" y="1"/>
                    </a:moveTo>
                    <a:cubicBezTo>
                      <a:pt x="15704" y="1"/>
                      <a:pt x="14836" y="326"/>
                      <a:pt x="13978" y="1134"/>
                    </a:cubicBezTo>
                    <a:cubicBezTo>
                      <a:pt x="12076" y="2936"/>
                      <a:pt x="13310" y="5004"/>
                      <a:pt x="14244" y="6939"/>
                    </a:cubicBezTo>
                    <a:cubicBezTo>
                      <a:pt x="19315" y="17646"/>
                      <a:pt x="19315" y="17646"/>
                      <a:pt x="8640" y="22683"/>
                    </a:cubicBezTo>
                    <a:cubicBezTo>
                      <a:pt x="7306" y="23350"/>
                      <a:pt x="5838" y="23951"/>
                      <a:pt x="4671" y="24851"/>
                    </a:cubicBezTo>
                    <a:cubicBezTo>
                      <a:pt x="2569" y="26619"/>
                      <a:pt x="1" y="28621"/>
                      <a:pt x="1235" y="31623"/>
                    </a:cubicBezTo>
                    <a:cubicBezTo>
                      <a:pt x="2201" y="33996"/>
                      <a:pt x="4468" y="34475"/>
                      <a:pt x="7092" y="34475"/>
                    </a:cubicBezTo>
                    <a:cubicBezTo>
                      <a:pt x="7640" y="34475"/>
                      <a:pt x="8204" y="34454"/>
                      <a:pt x="8774" y="34425"/>
                    </a:cubicBezTo>
                    <a:cubicBezTo>
                      <a:pt x="16146" y="31690"/>
                      <a:pt x="25686" y="31022"/>
                      <a:pt x="28855" y="21516"/>
                    </a:cubicBezTo>
                    <a:cubicBezTo>
                      <a:pt x="31690" y="13010"/>
                      <a:pt x="25986" y="7272"/>
                      <a:pt x="20416" y="1935"/>
                    </a:cubicBezTo>
                    <a:cubicBezTo>
                      <a:pt x="19275" y="878"/>
                      <a:pt x="17942" y="1"/>
                      <a:pt x="165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 name="Google Shape;229;p32"/>
            <p:cNvGrpSpPr/>
            <p:nvPr/>
          </p:nvGrpSpPr>
          <p:grpSpPr>
            <a:xfrm>
              <a:off x="7960161" y="1868105"/>
              <a:ext cx="1393825" cy="341433"/>
              <a:chOff x="5687636" y="209419"/>
              <a:chExt cx="1393825" cy="439425"/>
            </a:xfrm>
          </p:grpSpPr>
          <p:sp>
            <p:nvSpPr>
              <p:cNvPr id="230" name="Google Shape;230;p32"/>
              <p:cNvSpPr/>
              <p:nvPr/>
            </p:nvSpPr>
            <p:spPr>
              <a:xfrm>
                <a:off x="5687636" y="32304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2"/>
              <p:cNvSpPr/>
              <p:nvPr/>
            </p:nvSpPr>
            <p:spPr>
              <a:xfrm>
                <a:off x="6111836" y="38364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2"/>
              <p:cNvSpPr/>
              <p:nvPr/>
            </p:nvSpPr>
            <p:spPr>
              <a:xfrm>
                <a:off x="6111836" y="209419"/>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2"/>
              <p:cNvSpPr/>
              <p:nvPr/>
            </p:nvSpPr>
            <p:spPr>
              <a:xfrm>
                <a:off x="6536061" y="27759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 name="Google Shape;234;p32"/>
            <p:cNvGrpSpPr/>
            <p:nvPr/>
          </p:nvGrpSpPr>
          <p:grpSpPr>
            <a:xfrm>
              <a:off x="7870525" y="3112133"/>
              <a:ext cx="1393825" cy="341433"/>
              <a:chOff x="5158650" y="443625"/>
              <a:chExt cx="1393825" cy="439425"/>
            </a:xfrm>
          </p:grpSpPr>
          <p:sp>
            <p:nvSpPr>
              <p:cNvPr id="235" name="Google Shape;235;p32"/>
              <p:cNvSpPr/>
              <p:nvPr/>
            </p:nvSpPr>
            <p:spPr>
              <a:xfrm>
                <a:off x="5158650" y="557250"/>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2"/>
              <p:cNvSpPr/>
              <p:nvPr/>
            </p:nvSpPr>
            <p:spPr>
              <a:xfrm>
                <a:off x="5582850" y="617850"/>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2"/>
              <p:cNvSpPr/>
              <p:nvPr/>
            </p:nvSpPr>
            <p:spPr>
              <a:xfrm>
                <a:off x="5582850" y="443625"/>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2"/>
              <p:cNvSpPr/>
              <p:nvPr/>
            </p:nvSpPr>
            <p:spPr>
              <a:xfrm>
                <a:off x="6007075" y="511800"/>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 name="Google Shape;239;p32"/>
            <p:cNvGrpSpPr/>
            <p:nvPr/>
          </p:nvGrpSpPr>
          <p:grpSpPr>
            <a:xfrm>
              <a:off x="4452229" y="2385353"/>
              <a:ext cx="1393825" cy="341433"/>
              <a:chOff x="4815854" y="-852489"/>
              <a:chExt cx="1393825" cy="439425"/>
            </a:xfrm>
          </p:grpSpPr>
          <p:sp>
            <p:nvSpPr>
              <p:cNvPr id="240" name="Google Shape;240;p32"/>
              <p:cNvSpPr/>
              <p:nvPr/>
            </p:nvSpPr>
            <p:spPr>
              <a:xfrm>
                <a:off x="4815854" y="-7388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2"/>
              <p:cNvSpPr/>
              <p:nvPr/>
            </p:nvSpPr>
            <p:spPr>
              <a:xfrm>
                <a:off x="5240054" y="-6782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2"/>
              <p:cNvSpPr/>
              <p:nvPr/>
            </p:nvSpPr>
            <p:spPr>
              <a:xfrm>
                <a:off x="5240054" y="-852489"/>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2"/>
              <p:cNvSpPr/>
              <p:nvPr/>
            </p:nvSpPr>
            <p:spPr>
              <a:xfrm>
                <a:off x="5664279" y="-78431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 name="Shape 247"/>
        <p:cNvGrpSpPr/>
        <p:nvPr/>
      </p:nvGrpSpPr>
      <p:grpSpPr>
        <a:xfrm>
          <a:off x="0" y="0"/>
          <a:ext cx="0" cy="0"/>
          <a:chOff x="0" y="0"/>
          <a:chExt cx="0" cy="0"/>
        </a:xfrm>
      </p:grpSpPr>
      <p:sp>
        <p:nvSpPr>
          <p:cNvPr id="248" name="Google Shape;248;p33"/>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49" name="Google Shape;249;p33"/>
          <p:cNvSpPr txBox="1"/>
          <p:nvPr>
            <p:ph idx="1" type="body"/>
          </p:nvPr>
        </p:nvSpPr>
        <p:spPr>
          <a:xfrm>
            <a:off x="827700" y="1297175"/>
            <a:ext cx="64098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42210B"/>
                </a:solidFill>
              </a:rPr>
              <a:t>Here’s what you’ll find in this </a:t>
            </a:r>
            <a:r>
              <a:rPr b="1" lang="en">
                <a:solidFill>
                  <a:srgbClr val="42210B"/>
                </a:solidFill>
                <a:uFill>
                  <a:noFill/>
                </a:uFill>
                <a:hlinkClick r:id="rId3">
                  <a:extLst>
                    <a:ext uri="{A12FA001-AC4F-418D-AE19-62706E023703}">
                      <ahyp:hlinkClr val="tx"/>
                    </a:ext>
                  </a:extLst>
                </a:hlinkClick>
              </a:rPr>
              <a:t>Slidesgo</a:t>
            </a:r>
            <a:r>
              <a:rPr lang="en">
                <a:solidFill>
                  <a:srgbClr val="42210B"/>
                </a:solidFill>
              </a:rPr>
              <a:t> template: </a:t>
            </a:r>
            <a:endParaRPr>
              <a:solidFill>
                <a:srgbClr val="42210B"/>
              </a:solidFill>
            </a:endParaRPr>
          </a:p>
          <a:p>
            <a:pPr indent="0" lvl="0" marL="0" rtl="0" algn="l">
              <a:spcBef>
                <a:spcPts val="0"/>
              </a:spcBef>
              <a:spcAft>
                <a:spcPts val="0"/>
              </a:spcAft>
              <a:buClr>
                <a:schemeClr val="dk1"/>
              </a:buClr>
              <a:buSzPts val="1100"/>
              <a:buFont typeface="Arial"/>
              <a:buNone/>
            </a:pPr>
            <a:r>
              <a:t/>
            </a:r>
            <a:endParaRPr>
              <a:solidFill>
                <a:srgbClr val="42210B"/>
              </a:solidFill>
            </a:endParaRPr>
          </a:p>
          <a:p>
            <a:pPr indent="-292100" lvl="0" marL="457200" rtl="0" algn="l">
              <a:spcBef>
                <a:spcPts val="0"/>
              </a:spcBef>
              <a:spcAft>
                <a:spcPts val="0"/>
              </a:spcAft>
              <a:buClr>
                <a:srgbClr val="42210B"/>
              </a:buClr>
              <a:buSzPts val="1000"/>
              <a:buAutoNum type="arabicPeriod"/>
            </a:pPr>
            <a:r>
              <a:rPr lang="en">
                <a:solidFill>
                  <a:srgbClr val="42210B"/>
                </a:solidFill>
              </a:rPr>
              <a:t>A slide structure based on a multi-purpose presentation template, which you can easily adapt to your needs. For more info on how to edit the template, please visit </a:t>
            </a:r>
            <a:r>
              <a:rPr b="1" lang="en">
                <a:solidFill>
                  <a:srgbClr val="42210B"/>
                </a:solidFill>
                <a:uFill>
                  <a:noFill/>
                </a:uFill>
                <a:hlinkClick r:id="rId4">
                  <a:extLst>
                    <a:ext uri="{A12FA001-AC4F-418D-AE19-62706E023703}">
                      <ahyp:hlinkClr val="tx"/>
                    </a:ext>
                  </a:extLst>
                </a:hlinkClick>
              </a:rPr>
              <a:t>Slidesgo School</a:t>
            </a:r>
            <a:r>
              <a:rPr lang="en">
                <a:solidFill>
                  <a:srgbClr val="42210B"/>
                </a:solidFill>
              </a:rPr>
              <a:t> or read our </a:t>
            </a:r>
            <a:r>
              <a:rPr b="1" lang="en">
                <a:solidFill>
                  <a:srgbClr val="42210B"/>
                </a:solidFill>
                <a:uFill>
                  <a:noFill/>
                </a:uFill>
                <a:hlinkClick r:id="rId5">
                  <a:extLst>
                    <a:ext uri="{A12FA001-AC4F-418D-AE19-62706E023703}">
                      <ahyp:hlinkClr val="tx"/>
                    </a:ext>
                  </a:extLst>
                </a:hlinkClick>
              </a:rPr>
              <a:t>FAQs</a:t>
            </a:r>
            <a:r>
              <a:rPr lang="en">
                <a:solidFill>
                  <a:srgbClr val="42210B"/>
                </a:solidFill>
              </a:rPr>
              <a:t>.</a:t>
            </a:r>
            <a:endParaRPr>
              <a:solidFill>
                <a:srgbClr val="42210B"/>
              </a:solidFill>
            </a:endParaRPr>
          </a:p>
          <a:p>
            <a:pPr indent="-292100" lvl="0" marL="457200" rtl="0" algn="l">
              <a:spcBef>
                <a:spcPts val="0"/>
              </a:spcBef>
              <a:spcAft>
                <a:spcPts val="0"/>
              </a:spcAft>
              <a:buClr>
                <a:srgbClr val="42210B"/>
              </a:buClr>
              <a:buSzPts val="1000"/>
              <a:buAutoNum type="arabicPeriod"/>
            </a:pPr>
            <a:r>
              <a:rPr lang="en">
                <a:solidFill>
                  <a:srgbClr val="42210B"/>
                </a:solidFill>
              </a:rPr>
              <a:t>An assortment of illustrations that are suitable for use in the presentation can be found in the </a:t>
            </a:r>
            <a:r>
              <a:rPr b="1" lang="en">
                <a:solidFill>
                  <a:srgbClr val="42210B"/>
                </a:solidFill>
                <a:uFill>
                  <a:noFill/>
                </a:uFill>
                <a:hlinkClick action="ppaction://hlinksldjump" r:id="rId6">
                  <a:extLst>
                    <a:ext uri="{A12FA001-AC4F-418D-AE19-62706E023703}">
                      <ahyp:hlinkClr val="tx"/>
                    </a:ext>
                  </a:extLst>
                </a:hlinkClick>
              </a:rPr>
              <a:t>alternative resources slide</a:t>
            </a:r>
            <a:r>
              <a:rPr lang="en">
                <a:solidFill>
                  <a:srgbClr val="42210B"/>
                </a:solidFill>
              </a:rPr>
              <a:t>.</a:t>
            </a:r>
            <a:endParaRPr>
              <a:solidFill>
                <a:srgbClr val="42210B"/>
              </a:solidFill>
            </a:endParaRPr>
          </a:p>
          <a:p>
            <a:pPr indent="-292100" lvl="0" marL="457200" rtl="0" algn="l">
              <a:spcBef>
                <a:spcPts val="0"/>
              </a:spcBef>
              <a:spcAft>
                <a:spcPts val="0"/>
              </a:spcAft>
              <a:buClr>
                <a:srgbClr val="42210B"/>
              </a:buClr>
              <a:buSzPts val="1000"/>
              <a:buAutoNum type="arabicPeriod"/>
            </a:pPr>
            <a:r>
              <a:rPr lang="en">
                <a:solidFill>
                  <a:srgbClr val="42210B"/>
                </a:solidFill>
              </a:rPr>
              <a:t>A </a:t>
            </a:r>
            <a:r>
              <a:rPr b="1" lang="en">
                <a:solidFill>
                  <a:srgbClr val="42210B"/>
                </a:solidFill>
                <a:uFill>
                  <a:noFill/>
                </a:uFill>
                <a:hlinkClick action="ppaction://hlinksldjump" r:id="rId7">
                  <a:extLst>
                    <a:ext uri="{A12FA001-AC4F-418D-AE19-62706E023703}">
                      <ahyp:hlinkClr val="tx"/>
                    </a:ext>
                  </a:extLst>
                </a:hlinkClick>
              </a:rPr>
              <a:t>thanks slide</a:t>
            </a:r>
            <a:r>
              <a:rPr lang="en">
                <a:solidFill>
                  <a:srgbClr val="42210B"/>
                </a:solidFill>
              </a:rPr>
              <a:t>, which you must keep so that proper credits for our design are given.</a:t>
            </a:r>
            <a:endParaRPr>
              <a:solidFill>
                <a:srgbClr val="42210B"/>
              </a:solidFill>
            </a:endParaRPr>
          </a:p>
          <a:p>
            <a:pPr indent="-292100" lvl="0" marL="457200" rtl="0" algn="l">
              <a:spcBef>
                <a:spcPts val="0"/>
              </a:spcBef>
              <a:spcAft>
                <a:spcPts val="0"/>
              </a:spcAft>
              <a:buClr>
                <a:srgbClr val="42210B"/>
              </a:buClr>
              <a:buSzPts val="1000"/>
              <a:buAutoNum type="arabicPeriod"/>
            </a:pPr>
            <a:r>
              <a:rPr lang="en">
                <a:solidFill>
                  <a:srgbClr val="42210B"/>
                </a:solidFill>
              </a:rPr>
              <a:t>A </a:t>
            </a:r>
            <a:r>
              <a:rPr b="1" lang="en">
                <a:solidFill>
                  <a:srgbClr val="42210B"/>
                </a:solidFill>
                <a:uFill>
                  <a:noFill/>
                </a:uFill>
                <a:hlinkClick action="ppaction://hlinksldjump" r:id="rId8">
                  <a:extLst>
                    <a:ext uri="{A12FA001-AC4F-418D-AE19-62706E023703}">
                      <ahyp:hlinkClr val="tx"/>
                    </a:ext>
                  </a:extLst>
                </a:hlinkClick>
              </a:rPr>
              <a:t>resources slide</a:t>
            </a:r>
            <a:r>
              <a:rPr lang="en">
                <a:solidFill>
                  <a:srgbClr val="42210B"/>
                </a:solidFill>
              </a:rPr>
              <a:t>, where you’ll find links to all the elements used in the template.</a:t>
            </a:r>
            <a:endParaRPr>
              <a:solidFill>
                <a:srgbClr val="42210B"/>
              </a:solidFill>
            </a:endParaRPr>
          </a:p>
          <a:p>
            <a:pPr indent="-292100" lvl="0" marL="457200" rtl="0" algn="l">
              <a:spcBef>
                <a:spcPts val="0"/>
              </a:spcBef>
              <a:spcAft>
                <a:spcPts val="0"/>
              </a:spcAft>
              <a:buClr>
                <a:srgbClr val="42210B"/>
              </a:buClr>
              <a:buSzPts val="1000"/>
              <a:buAutoNum type="arabicPeriod"/>
            </a:pPr>
            <a:r>
              <a:rPr b="1" lang="en">
                <a:solidFill>
                  <a:srgbClr val="42210B"/>
                </a:solidFill>
                <a:uFill>
                  <a:noFill/>
                </a:uFill>
                <a:hlinkClick action="ppaction://hlinksldjump" r:id="rId9">
                  <a:extLst>
                    <a:ext uri="{A12FA001-AC4F-418D-AE19-62706E023703}">
                      <ahyp:hlinkClr val="tx"/>
                    </a:ext>
                  </a:extLst>
                </a:hlinkClick>
              </a:rPr>
              <a:t>Instructions for use</a:t>
            </a:r>
            <a:r>
              <a:rPr lang="en">
                <a:solidFill>
                  <a:srgbClr val="42210B"/>
                </a:solidFill>
              </a:rPr>
              <a:t>. </a:t>
            </a:r>
            <a:endParaRPr>
              <a:solidFill>
                <a:srgbClr val="42210B"/>
              </a:solidFill>
            </a:endParaRPr>
          </a:p>
          <a:p>
            <a:pPr indent="-292100" lvl="0" marL="457200" rtl="0" algn="l">
              <a:spcBef>
                <a:spcPts val="0"/>
              </a:spcBef>
              <a:spcAft>
                <a:spcPts val="0"/>
              </a:spcAft>
              <a:buClr>
                <a:srgbClr val="42210B"/>
              </a:buClr>
              <a:buSzPts val="1000"/>
              <a:buAutoNum type="arabicPeriod"/>
            </a:pPr>
            <a:r>
              <a:rPr lang="en">
                <a:solidFill>
                  <a:srgbClr val="42210B"/>
                </a:solidFill>
              </a:rPr>
              <a:t>Final slides with: </a:t>
            </a:r>
            <a:endParaRPr>
              <a:solidFill>
                <a:srgbClr val="42210B"/>
              </a:solidFill>
            </a:endParaRPr>
          </a:p>
          <a:p>
            <a:pPr indent="-292100" lvl="0" marL="914400" rtl="0" algn="l">
              <a:spcBef>
                <a:spcPts val="0"/>
              </a:spcBef>
              <a:spcAft>
                <a:spcPts val="0"/>
              </a:spcAft>
              <a:buClr>
                <a:srgbClr val="42210B"/>
              </a:buClr>
              <a:buSzPts val="1000"/>
              <a:buFont typeface="Open Sans Light"/>
              <a:buChar char="●"/>
            </a:pPr>
            <a:r>
              <a:rPr lang="en">
                <a:solidFill>
                  <a:srgbClr val="42210B"/>
                </a:solidFill>
              </a:rPr>
              <a:t>The</a:t>
            </a:r>
            <a:r>
              <a:rPr b="1" lang="en">
                <a:solidFill>
                  <a:srgbClr val="42210B"/>
                </a:solidFill>
                <a:uFill>
                  <a:noFill/>
                </a:uFill>
                <a:hlinkClick action="ppaction://hlinksldjump" r:id="rId10">
                  <a:extLst>
                    <a:ext uri="{A12FA001-AC4F-418D-AE19-62706E023703}">
                      <ahyp:hlinkClr val="tx"/>
                    </a:ext>
                  </a:extLst>
                </a:hlinkClick>
              </a:rPr>
              <a:t> fonts and colors used</a:t>
            </a:r>
            <a:r>
              <a:rPr lang="en">
                <a:solidFill>
                  <a:srgbClr val="42210B"/>
                </a:solidFill>
              </a:rPr>
              <a:t> in the template.</a:t>
            </a:r>
            <a:endParaRPr>
              <a:solidFill>
                <a:srgbClr val="42210B"/>
              </a:solidFill>
            </a:endParaRPr>
          </a:p>
          <a:p>
            <a:pPr indent="-292100" lvl="0" marL="914400" rtl="0" algn="l">
              <a:spcBef>
                <a:spcPts val="0"/>
              </a:spcBef>
              <a:spcAft>
                <a:spcPts val="0"/>
              </a:spcAft>
              <a:buClr>
                <a:srgbClr val="42210B"/>
              </a:buClr>
              <a:buSzPts val="1000"/>
              <a:buFont typeface="Open Sans Light"/>
              <a:buChar char="●"/>
            </a:pPr>
            <a:r>
              <a:rPr lang="en">
                <a:solidFill>
                  <a:srgbClr val="42210B"/>
                </a:solidFill>
              </a:rPr>
              <a:t>More</a:t>
            </a:r>
            <a:r>
              <a:rPr b="1" lang="en">
                <a:solidFill>
                  <a:srgbClr val="42210B"/>
                </a:solidFill>
                <a:uFill>
                  <a:noFill/>
                </a:uFill>
                <a:hlinkClick action="ppaction://hlinksldjump" r:id="rId11">
                  <a:extLst>
                    <a:ext uri="{A12FA001-AC4F-418D-AE19-62706E023703}">
                      <ahyp:hlinkClr val="tx"/>
                    </a:ext>
                  </a:extLst>
                </a:hlinkClick>
              </a:rPr>
              <a:t> infographic resources</a:t>
            </a:r>
            <a:r>
              <a:rPr lang="en">
                <a:solidFill>
                  <a:srgbClr val="42210B"/>
                </a:solidFill>
              </a:rPr>
              <a:t>, whose size and color can be edited. </a:t>
            </a:r>
            <a:endParaRPr>
              <a:solidFill>
                <a:srgbClr val="42210B"/>
              </a:solidFill>
            </a:endParaRPr>
          </a:p>
          <a:p>
            <a:pPr indent="-292100" lvl="0" marL="914400" rtl="0" algn="l">
              <a:spcBef>
                <a:spcPts val="0"/>
              </a:spcBef>
              <a:spcAft>
                <a:spcPts val="0"/>
              </a:spcAft>
              <a:buClr>
                <a:srgbClr val="42210B"/>
              </a:buClr>
              <a:buSzPts val="1000"/>
              <a:buFont typeface="Open Sans Light"/>
              <a:buChar char="●"/>
            </a:pPr>
            <a:r>
              <a:rPr b="1" lang="en">
                <a:solidFill>
                  <a:srgbClr val="42210B"/>
                </a:solidFill>
                <a:uFill>
                  <a:noFill/>
                </a:uFill>
                <a:hlinkClick action="ppaction://hlinksldjump" r:id="rId12">
                  <a:extLst>
                    <a:ext uri="{A12FA001-AC4F-418D-AE19-62706E023703}">
                      <ahyp:hlinkClr val="tx"/>
                    </a:ext>
                  </a:extLst>
                </a:hlinkClick>
              </a:rPr>
              <a:t>Sets of customizable icons </a:t>
            </a:r>
            <a:r>
              <a:rPr lang="en">
                <a:solidFill>
                  <a:srgbClr val="42210B"/>
                </a:solidFill>
              </a:rPr>
              <a:t>of the following themes: general, business, avatar, creative process, education, help &amp; support, medical, nature, performing arts, SEO &amp; marketing, and teamwork.</a:t>
            </a:r>
            <a:endParaRPr>
              <a:solidFill>
                <a:srgbClr val="42210B"/>
              </a:solidFill>
            </a:endParaRPr>
          </a:p>
          <a:p>
            <a:pPr indent="0" lvl="0" marL="0" rtl="0" algn="l">
              <a:spcBef>
                <a:spcPts val="0"/>
              </a:spcBef>
              <a:spcAft>
                <a:spcPts val="1600"/>
              </a:spcAft>
              <a:buNone/>
            </a:pPr>
            <a:r>
              <a:t/>
            </a:r>
            <a:endParaRPr/>
          </a:p>
        </p:txBody>
      </p:sp>
      <p:sp>
        <p:nvSpPr>
          <p:cNvPr id="250" name="Google Shape;250;p33"/>
          <p:cNvSpPr txBox="1"/>
          <p:nvPr/>
        </p:nvSpPr>
        <p:spPr>
          <a:xfrm>
            <a:off x="827700" y="4190370"/>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b="1" lang="en" sz="900">
                <a:solidFill>
                  <a:schemeClr val="accent6"/>
                </a:solidFill>
                <a:latin typeface="Poppins"/>
                <a:ea typeface="Poppins"/>
                <a:cs typeface="Poppins"/>
                <a:sym typeface="Poppins"/>
              </a:rPr>
              <a:t>You can delete this slide when you’re done editing the presentation.</a:t>
            </a:r>
            <a:endParaRPr b="1" sz="900">
              <a:solidFill>
                <a:schemeClr val="accent6"/>
              </a:solidFill>
              <a:latin typeface="Poppins"/>
              <a:ea typeface="Poppins"/>
              <a:cs typeface="Poppins"/>
              <a:sym typeface="Poppi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 name="Shape 254"/>
        <p:cNvGrpSpPr/>
        <p:nvPr/>
      </p:nvGrpSpPr>
      <p:grpSpPr>
        <a:xfrm>
          <a:off x="0" y="0"/>
          <a:ext cx="0" cy="0"/>
          <a:chOff x="0" y="0"/>
          <a:chExt cx="0" cy="0"/>
        </a:xfrm>
      </p:grpSpPr>
      <p:sp>
        <p:nvSpPr>
          <p:cNvPr id="255" name="Google Shape;255;p34"/>
          <p:cNvSpPr txBox="1"/>
          <p:nvPr>
            <p:ph type="title"/>
          </p:nvPr>
        </p:nvSpPr>
        <p:spPr>
          <a:xfrm>
            <a:off x="1388100" y="450150"/>
            <a:ext cx="6367800" cy="409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256" name="Google Shape;256;p34"/>
          <p:cNvSpPr txBox="1"/>
          <p:nvPr>
            <p:ph idx="1" type="subTitle"/>
          </p:nvPr>
        </p:nvSpPr>
        <p:spPr>
          <a:xfrm>
            <a:off x="2213400" y="3195572"/>
            <a:ext cx="47172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could be the part of the presentation where you can introduce yourself, write your email...</a:t>
            </a:r>
            <a:endParaRPr/>
          </a:p>
        </p:txBody>
      </p:sp>
      <p:grpSp>
        <p:nvGrpSpPr>
          <p:cNvPr id="257" name="Google Shape;257;p34"/>
          <p:cNvGrpSpPr/>
          <p:nvPr/>
        </p:nvGrpSpPr>
        <p:grpSpPr>
          <a:xfrm>
            <a:off x="6764941" y="283888"/>
            <a:ext cx="2263474" cy="4507781"/>
            <a:chOff x="3896903" y="644256"/>
            <a:chExt cx="1560802" cy="3108386"/>
          </a:xfrm>
        </p:grpSpPr>
        <p:sp>
          <p:nvSpPr>
            <p:cNvPr id="258" name="Google Shape;258;p34"/>
            <p:cNvSpPr/>
            <p:nvPr/>
          </p:nvSpPr>
          <p:spPr>
            <a:xfrm>
              <a:off x="3896903" y="1357836"/>
              <a:ext cx="848685" cy="747486"/>
            </a:xfrm>
            <a:custGeom>
              <a:rect b="b" l="l" r="r" t="t"/>
              <a:pathLst>
                <a:path extrusionOk="0" h="970761" w="1102188">
                  <a:moveTo>
                    <a:pt x="281533" y="1"/>
                  </a:moveTo>
                  <a:cubicBezTo>
                    <a:pt x="206996" y="1"/>
                    <a:pt x="142481" y="21783"/>
                    <a:pt x="96235" y="67614"/>
                  </a:cubicBezTo>
                  <a:cubicBezTo>
                    <a:pt x="0" y="162749"/>
                    <a:pt x="7072" y="337674"/>
                    <a:pt x="97169" y="518337"/>
                  </a:cubicBezTo>
                  <a:cubicBezTo>
                    <a:pt x="141501" y="607034"/>
                    <a:pt x="205580" y="697265"/>
                    <a:pt x="287639" y="780158"/>
                  </a:cubicBezTo>
                  <a:cubicBezTo>
                    <a:pt x="368163" y="861483"/>
                    <a:pt x="455859" y="925729"/>
                    <a:pt x="542421" y="970761"/>
                  </a:cubicBezTo>
                  <a:cubicBezTo>
                    <a:pt x="629950" y="927597"/>
                    <a:pt x="719014" y="865219"/>
                    <a:pt x="801206" y="785662"/>
                  </a:cubicBezTo>
                  <a:cubicBezTo>
                    <a:pt x="885032" y="704604"/>
                    <a:pt x="951079" y="615740"/>
                    <a:pt x="997312" y="528077"/>
                  </a:cubicBezTo>
                  <a:cubicBezTo>
                    <a:pt x="1091379" y="349349"/>
                    <a:pt x="1102187" y="174624"/>
                    <a:pt x="1008053" y="77455"/>
                  </a:cubicBezTo>
                  <a:cubicBezTo>
                    <a:pt x="960990" y="28890"/>
                    <a:pt x="893837" y="5779"/>
                    <a:pt x="815761" y="5779"/>
                  </a:cubicBezTo>
                  <a:cubicBezTo>
                    <a:pt x="736012" y="5779"/>
                    <a:pt x="644866" y="29891"/>
                    <a:pt x="552094" y="75620"/>
                  </a:cubicBezTo>
                  <a:cubicBezTo>
                    <a:pt x="457103" y="26205"/>
                    <a:pt x="363289" y="1"/>
                    <a:pt x="2815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4"/>
            <p:cNvSpPr/>
            <p:nvPr/>
          </p:nvSpPr>
          <p:spPr>
            <a:xfrm>
              <a:off x="3995970" y="1470462"/>
              <a:ext cx="147048" cy="165121"/>
            </a:xfrm>
            <a:custGeom>
              <a:rect b="b" l="l" r="r" t="t"/>
              <a:pathLst>
                <a:path extrusionOk="0" h="214443" w="190971">
                  <a:moveTo>
                    <a:pt x="120435" y="1"/>
                  </a:moveTo>
                  <a:cubicBezTo>
                    <a:pt x="86414" y="1"/>
                    <a:pt x="48046" y="29121"/>
                    <a:pt x="26553" y="74723"/>
                  </a:cubicBezTo>
                  <a:cubicBezTo>
                    <a:pt x="1" y="131163"/>
                    <a:pt x="9307" y="191440"/>
                    <a:pt x="47368" y="209386"/>
                  </a:cubicBezTo>
                  <a:cubicBezTo>
                    <a:pt x="54649" y="212813"/>
                    <a:pt x="62456" y="214443"/>
                    <a:pt x="70508" y="214443"/>
                  </a:cubicBezTo>
                  <a:cubicBezTo>
                    <a:pt x="104544" y="214443"/>
                    <a:pt x="142945" y="185319"/>
                    <a:pt x="164418" y="139703"/>
                  </a:cubicBezTo>
                  <a:cubicBezTo>
                    <a:pt x="190970" y="83296"/>
                    <a:pt x="181664" y="22986"/>
                    <a:pt x="143603" y="5073"/>
                  </a:cubicBezTo>
                  <a:cubicBezTo>
                    <a:pt x="136313" y="1635"/>
                    <a:pt x="128496" y="1"/>
                    <a:pt x="120435"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4"/>
            <p:cNvSpPr/>
            <p:nvPr/>
          </p:nvSpPr>
          <p:spPr>
            <a:xfrm>
              <a:off x="4304164" y="2083641"/>
              <a:ext cx="333880" cy="1669001"/>
            </a:xfrm>
            <a:custGeom>
              <a:rect b="b" l="l" r="r" t="t"/>
              <a:pathLst>
                <a:path extrusionOk="0" h="2167534" w="433610">
                  <a:moveTo>
                    <a:pt x="12386" y="1"/>
                  </a:moveTo>
                  <a:cubicBezTo>
                    <a:pt x="12085" y="1"/>
                    <a:pt x="11781" y="12"/>
                    <a:pt x="11475" y="36"/>
                  </a:cubicBezTo>
                  <a:cubicBezTo>
                    <a:pt x="4904" y="503"/>
                    <a:pt x="0" y="6207"/>
                    <a:pt x="500" y="12712"/>
                  </a:cubicBezTo>
                  <a:cubicBezTo>
                    <a:pt x="634" y="14746"/>
                    <a:pt x="16245" y="218892"/>
                    <a:pt x="91065" y="525612"/>
                  </a:cubicBezTo>
                  <a:cubicBezTo>
                    <a:pt x="162116" y="816820"/>
                    <a:pt x="409793" y="1983389"/>
                    <a:pt x="387077" y="2154078"/>
                  </a:cubicBezTo>
                  <a:cubicBezTo>
                    <a:pt x="386176" y="2160482"/>
                    <a:pt x="390612" y="2166353"/>
                    <a:pt x="396950" y="2167354"/>
                  </a:cubicBezTo>
                  <a:cubicBezTo>
                    <a:pt x="397017" y="2167354"/>
                    <a:pt x="397150" y="2167387"/>
                    <a:pt x="397250" y="2167421"/>
                  </a:cubicBezTo>
                  <a:cubicBezTo>
                    <a:pt x="397795" y="2167497"/>
                    <a:pt x="398337" y="2167534"/>
                    <a:pt x="398872" y="2167534"/>
                  </a:cubicBezTo>
                  <a:cubicBezTo>
                    <a:pt x="404662" y="2167534"/>
                    <a:pt x="409733" y="2163201"/>
                    <a:pt x="410527" y="2157247"/>
                  </a:cubicBezTo>
                  <a:cubicBezTo>
                    <a:pt x="433610" y="1983756"/>
                    <a:pt x="185332" y="812150"/>
                    <a:pt x="114082" y="520041"/>
                  </a:cubicBezTo>
                  <a:cubicBezTo>
                    <a:pt x="39829" y="215390"/>
                    <a:pt x="24317" y="13012"/>
                    <a:pt x="24151" y="11010"/>
                  </a:cubicBezTo>
                  <a:cubicBezTo>
                    <a:pt x="23705" y="4778"/>
                    <a:pt x="18532" y="1"/>
                    <a:pt x="12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4"/>
            <p:cNvSpPr/>
            <p:nvPr/>
          </p:nvSpPr>
          <p:spPr>
            <a:xfrm>
              <a:off x="4225979" y="2020105"/>
              <a:ext cx="189068" cy="174874"/>
            </a:xfrm>
            <a:custGeom>
              <a:rect b="b" l="l" r="r" t="t"/>
              <a:pathLst>
                <a:path extrusionOk="0" h="227109" w="245543">
                  <a:moveTo>
                    <a:pt x="82730" y="1"/>
                  </a:moveTo>
                  <a:cubicBezTo>
                    <a:pt x="55682" y="1"/>
                    <a:pt x="35210" y="13145"/>
                    <a:pt x="36861" y="53964"/>
                  </a:cubicBezTo>
                  <a:cubicBezTo>
                    <a:pt x="36861" y="53964"/>
                    <a:pt x="52272" y="169947"/>
                    <a:pt x="1" y="212744"/>
                  </a:cubicBezTo>
                  <a:cubicBezTo>
                    <a:pt x="1" y="212744"/>
                    <a:pt x="90046" y="227108"/>
                    <a:pt x="161388" y="227108"/>
                  </a:cubicBezTo>
                  <a:cubicBezTo>
                    <a:pt x="202976" y="227108"/>
                    <a:pt x="238209" y="222227"/>
                    <a:pt x="245543" y="206773"/>
                  </a:cubicBezTo>
                  <a:cubicBezTo>
                    <a:pt x="245543" y="206773"/>
                    <a:pt x="184232" y="89055"/>
                    <a:pt x="202045" y="43023"/>
                  </a:cubicBezTo>
                  <a:cubicBezTo>
                    <a:pt x="202088" y="43001"/>
                    <a:pt x="131652" y="1"/>
                    <a:pt x="827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4"/>
            <p:cNvSpPr/>
            <p:nvPr/>
          </p:nvSpPr>
          <p:spPr>
            <a:xfrm>
              <a:off x="4242752" y="2057255"/>
              <a:ext cx="149127" cy="40065"/>
            </a:xfrm>
            <a:custGeom>
              <a:rect b="b" l="l" r="r" t="t"/>
              <a:pathLst>
                <a:path extrusionOk="0" h="52033" w="193672">
                  <a:moveTo>
                    <a:pt x="180106" y="0"/>
                  </a:moveTo>
                  <a:cubicBezTo>
                    <a:pt x="178065" y="0"/>
                    <a:pt x="176001" y="530"/>
                    <a:pt x="174124" y="1647"/>
                  </a:cubicBezTo>
                  <a:cubicBezTo>
                    <a:pt x="139458" y="22134"/>
                    <a:pt x="107989" y="28323"/>
                    <a:pt x="82617" y="28323"/>
                  </a:cubicBezTo>
                  <a:cubicBezTo>
                    <a:pt x="45319" y="28323"/>
                    <a:pt x="21194" y="14949"/>
                    <a:pt x="19447" y="13956"/>
                  </a:cubicBezTo>
                  <a:cubicBezTo>
                    <a:pt x="17577" y="12889"/>
                    <a:pt x="15540" y="12381"/>
                    <a:pt x="13532" y="12381"/>
                  </a:cubicBezTo>
                  <a:cubicBezTo>
                    <a:pt x="9449" y="12381"/>
                    <a:pt x="5482" y="14481"/>
                    <a:pt x="3269" y="18259"/>
                  </a:cubicBezTo>
                  <a:cubicBezTo>
                    <a:pt x="0" y="23930"/>
                    <a:pt x="1868" y="31168"/>
                    <a:pt x="7539" y="34471"/>
                  </a:cubicBezTo>
                  <a:cubicBezTo>
                    <a:pt x="9040" y="35338"/>
                    <a:pt x="26853" y="45412"/>
                    <a:pt x="55406" y="49915"/>
                  </a:cubicBezTo>
                  <a:cubicBezTo>
                    <a:pt x="63658" y="51208"/>
                    <a:pt x="72813" y="52033"/>
                    <a:pt x="82739" y="52033"/>
                  </a:cubicBezTo>
                  <a:cubicBezTo>
                    <a:pt x="111731" y="52033"/>
                    <a:pt x="147301" y="44998"/>
                    <a:pt x="186166" y="22062"/>
                  </a:cubicBezTo>
                  <a:cubicBezTo>
                    <a:pt x="191804" y="18726"/>
                    <a:pt x="193672" y="11454"/>
                    <a:pt x="190336" y="5817"/>
                  </a:cubicBezTo>
                  <a:cubicBezTo>
                    <a:pt x="188117" y="2090"/>
                    <a:pt x="184158" y="0"/>
                    <a:pt x="1801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4"/>
            <p:cNvSpPr/>
            <p:nvPr/>
          </p:nvSpPr>
          <p:spPr>
            <a:xfrm>
              <a:off x="4299900" y="644256"/>
              <a:ext cx="847375" cy="782620"/>
            </a:xfrm>
            <a:custGeom>
              <a:rect b="b" l="l" r="r" t="t"/>
              <a:pathLst>
                <a:path extrusionOk="0" h="1016390" w="1100487">
                  <a:moveTo>
                    <a:pt x="269759" y="0"/>
                  </a:moveTo>
                  <a:cubicBezTo>
                    <a:pt x="228364" y="0"/>
                    <a:pt x="189586" y="9445"/>
                    <a:pt x="155112" y="29316"/>
                  </a:cubicBezTo>
                  <a:cubicBezTo>
                    <a:pt x="37794" y="96731"/>
                    <a:pt x="1" y="267687"/>
                    <a:pt x="41063" y="465362"/>
                  </a:cubicBezTo>
                  <a:cubicBezTo>
                    <a:pt x="61278" y="562398"/>
                    <a:pt x="100272" y="666005"/>
                    <a:pt x="158481" y="767078"/>
                  </a:cubicBezTo>
                  <a:cubicBezTo>
                    <a:pt x="215588" y="866249"/>
                    <a:pt x="283970" y="950776"/>
                    <a:pt x="356188" y="1016390"/>
                  </a:cubicBezTo>
                  <a:cubicBezTo>
                    <a:pt x="451823" y="997009"/>
                    <a:pt x="553830" y="959382"/>
                    <a:pt x="653668" y="903475"/>
                  </a:cubicBezTo>
                  <a:cubicBezTo>
                    <a:pt x="755407" y="846468"/>
                    <a:pt x="841935" y="777419"/>
                    <a:pt x="908983" y="704366"/>
                  </a:cubicBezTo>
                  <a:cubicBezTo>
                    <a:pt x="1045447" y="555560"/>
                    <a:pt x="1100487" y="389341"/>
                    <a:pt x="1034206" y="271390"/>
                  </a:cubicBezTo>
                  <a:cubicBezTo>
                    <a:pt x="984269" y="182469"/>
                    <a:pt x="875330" y="137856"/>
                    <a:pt x="739885" y="137856"/>
                  </a:cubicBezTo>
                  <a:cubicBezTo>
                    <a:pt x="693836" y="137856"/>
                    <a:pt x="644724" y="143013"/>
                    <a:pt x="593825" y="153339"/>
                  </a:cubicBezTo>
                  <a:cubicBezTo>
                    <a:pt x="486498" y="55820"/>
                    <a:pt x="370395" y="0"/>
                    <a:pt x="2697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4"/>
            <p:cNvSpPr/>
            <p:nvPr/>
          </p:nvSpPr>
          <p:spPr>
            <a:xfrm>
              <a:off x="4397298" y="753734"/>
              <a:ext cx="161431" cy="153111"/>
            </a:xfrm>
            <a:custGeom>
              <a:rect b="b" l="l" r="r" t="t"/>
              <a:pathLst>
                <a:path extrusionOk="0" h="198845" w="209650">
                  <a:moveTo>
                    <a:pt x="139324" y="0"/>
                  </a:moveTo>
                  <a:cubicBezTo>
                    <a:pt x="109158" y="0"/>
                    <a:pt x="73574" y="18138"/>
                    <a:pt x="46467" y="50454"/>
                  </a:cubicBezTo>
                  <a:cubicBezTo>
                    <a:pt x="6371" y="98188"/>
                    <a:pt x="0" y="158865"/>
                    <a:pt x="32223" y="185918"/>
                  </a:cubicBezTo>
                  <a:cubicBezTo>
                    <a:pt x="42672" y="194681"/>
                    <a:pt x="55886" y="198845"/>
                    <a:pt x="70341" y="198845"/>
                  </a:cubicBezTo>
                  <a:cubicBezTo>
                    <a:pt x="100511" y="198845"/>
                    <a:pt x="136087" y="180708"/>
                    <a:pt x="163217" y="148391"/>
                  </a:cubicBezTo>
                  <a:cubicBezTo>
                    <a:pt x="203279" y="100657"/>
                    <a:pt x="209650" y="39980"/>
                    <a:pt x="177427" y="12927"/>
                  </a:cubicBezTo>
                  <a:cubicBezTo>
                    <a:pt x="166989" y="4164"/>
                    <a:pt x="153779" y="0"/>
                    <a:pt x="13932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4"/>
            <p:cNvSpPr/>
            <p:nvPr/>
          </p:nvSpPr>
          <p:spPr>
            <a:xfrm>
              <a:off x="4527547" y="1410088"/>
              <a:ext cx="106311" cy="2252462"/>
            </a:xfrm>
            <a:custGeom>
              <a:rect b="b" l="l" r="r" t="t"/>
              <a:pathLst>
                <a:path extrusionOk="0" h="2925275" w="138066">
                  <a:moveTo>
                    <a:pt x="64330" y="1"/>
                  </a:moveTo>
                  <a:cubicBezTo>
                    <a:pt x="58876" y="1"/>
                    <a:pt x="54009" y="4006"/>
                    <a:pt x="52938" y="9594"/>
                  </a:cubicBezTo>
                  <a:cubicBezTo>
                    <a:pt x="52504" y="11595"/>
                    <a:pt x="13243" y="212506"/>
                    <a:pt x="3636" y="528065"/>
                  </a:cubicBezTo>
                  <a:cubicBezTo>
                    <a:pt x="0" y="646983"/>
                    <a:pt x="17780" y="983624"/>
                    <a:pt x="38294" y="1373403"/>
                  </a:cubicBezTo>
                  <a:cubicBezTo>
                    <a:pt x="72052" y="2014596"/>
                    <a:pt x="114082" y="2812567"/>
                    <a:pt x="73186" y="2908803"/>
                  </a:cubicBezTo>
                  <a:cubicBezTo>
                    <a:pt x="70617" y="2914840"/>
                    <a:pt x="73453" y="2921812"/>
                    <a:pt x="79457" y="2924347"/>
                  </a:cubicBezTo>
                  <a:cubicBezTo>
                    <a:pt x="80358" y="2924714"/>
                    <a:pt x="81292" y="2924981"/>
                    <a:pt x="82226" y="2925148"/>
                  </a:cubicBezTo>
                  <a:cubicBezTo>
                    <a:pt x="82813" y="2925233"/>
                    <a:pt x="83401" y="2925275"/>
                    <a:pt x="83985" y="2925275"/>
                  </a:cubicBezTo>
                  <a:cubicBezTo>
                    <a:pt x="88640" y="2925275"/>
                    <a:pt x="93049" y="2922607"/>
                    <a:pt x="95035" y="2918043"/>
                  </a:cubicBezTo>
                  <a:cubicBezTo>
                    <a:pt x="138066" y="2816703"/>
                    <a:pt x="97637" y="2049254"/>
                    <a:pt x="61978" y="1372136"/>
                  </a:cubicBezTo>
                  <a:cubicBezTo>
                    <a:pt x="41463" y="982891"/>
                    <a:pt x="23751" y="646750"/>
                    <a:pt x="27320" y="528799"/>
                  </a:cubicBezTo>
                  <a:cubicBezTo>
                    <a:pt x="36827" y="215408"/>
                    <a:pt x="75788" y="16165"/>
                    <a:pt x="76155" y="14197"/>
                  </a:cubicBezTo>
                  <a:cubicBezTo>
                    <a:pt x="77456" y="7793"/>
                    <a:pt x="73286" y="1588"/>
                    <a:pt x="66848" y="287"/>
                  </a:cubicBezTo>
                  <a:cubicBezTo>
                    <a:pt x="66003" y="93"/>
                    <a:pt x="65160" y="1"/>
                    <a:pt x="64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4"/>
            <p:cNvSpPr/>
            <p:nvPr/>
          </p:nvSpPr>
          <p:spPr>
            <a:xfrm>
              <a:off x="4468446" y="1340924"/>
              <a:ext cx="184805" cy="194741"/>
            </a:xfrm>
            <a:custGeom>
              <a:rect b="b" l="l" r="r" t="t"/>
              <a:pathLst>
                <a:path extrusionOk="0" h="252911" w="240006">
                  <a:moveTo>
                    <a:pt x="240005" y="75668"/>
                  </a:moveTo>
                  <a:lnTo>
                    <a:pt x="240005" y="75668"/>
                  </a:lnTo>
                  <a:cubicBezTo>
                    <a:pt x="240005" y="75668"/>
                    <a:pt x="240005" y="75668"/>
                    <a:pt x="240005" y="75668"/>
                  </a:cubicBezTo>
                  <a:lnTo>
                    <a:pt x="240005" y="75668"/>
                  </a:lnTo>
                  <a:cubicBezTo>
                    <a:pt x="240005" y="75668"/>
                    <a:pt x="240005" y="75668"/>
                    <a:pt x="240005" y="75668"/>
                  </a:cubicBezTo>
                  <a:close/>
                  <a:moveTo>
                    <a:pt x="119747" y="1"/>
                  </a:moveTo>
                  <a:cubicBezTo>
                    <a:pt x="100795" y="1"/>
                    <a:pt x="85061" y="11207"/>
                    <a:pt x="77823" y="42244"/>
                  </a:cubicBezTo>
                  <a:cubicBezTo>
                    <a:pt x="77823" y="42244"/>
                    <a:pt x="61811" y="158193"/>
                    <a:pt x="0" y="185479"/>
                  </a:cubicBezTo>
                  <a:cubicBezTo>
                    <a:pt x="0" y="185479"/>
                    <a:pt x="147893" y="252910"/>
                    <a:pt x="212454" y="252910"/>
                  </a:cubicBezTo>
                  <a:cubicBezTo>
                    <a:pt x="224430" y="252910"/>
                    <a:pt x="233539" y="250590"/>
                    <a:pt x="238304" y="245089"/>
                  </a:cubicBezTo>
                  <a:cubicBezTo>
                    <a:pt x="238304" y="245089"/>
                    <a:pt x="210517" y="115296"/>
                    <a:pt x="240005" y="75668"/>
                  </a:cubicBezTo>
                  <a:lnTo>
                    <a:pt x="240005" y="75668"/>
                  </a:lnTo>
                  <a:cubicBezTo>
                    <a:pt x="240005" y="75668"/>
                    <a:pt x="240005" y="75668"/>
                    <a:pt x="240005" y="75668"/>
                  </a:cubicBezTo>
                  <a:cubicBezTo>
                    <a:pt x="239960" y="75668"/>
                    <a:pt x="168993" y="1"/>
                    <a:pt x="1197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4"/>
            <p:cNvSpPr/>
            <p:nvPr/>
          </p:nvSpPr>
          <p:spPr>
            <a:xfrm>
              <a:off x="4513343" y="1377756"/>
              <a:ext cx="146405" cy="49104"/>
            </a:xfrm>
            <a:custGeom>
              <a:rect b="b" l="l" r="r" t="t"/>
              <a:pathLst>
                <a:path extrusionOk="0" h="63772" w="190137">
                  <a:moveTo>
                    <a:pt x="13029" y="0"/>
                  </a:moveTo>
                  <a:cubicBezTo>
                    <a:pt x="10051" y="0"/>
                    <a:pt x="7068" y="1118"/>
                    <a:pt x="4771" y="3383"/>
                  </a:cubicBezTo>
                  <a:cubicBezTo>
                    <a:pt x="101" y="7953"/>
                    <a:pt x="1" y="15458"/>
                    <a:pt x="4571" y="20128"/>
                  </a:cubicBezTo>
                  <a:cubicBezTo>
                    <a:pt x="6372" y="21996"/>
                    <a:pt x="37194" y="52785"/>
                    <a:pt x="92667" y="61491"/>
                  </a:cubicBezTo>
                  <a:cubicBezTo>
                    <a:pt x="101869" y="62933"/>
                    <a:pt x="111740" y="63771"/>
                    <a:pt x="122266" y="63771"/>
                  </a:cubicBezTo>
                  <a:cubicBezTo>
                    <a:pt x="139747" y="63771"/>
                    <a:pt x="159034" y="61458"/>
                    <a:pt x="180063" y="55753"/>
                  </a:cubicBezTo>
                  <a:cubicBezTo>
                    <a:pt x="186367" y="54052"/>
                    <a:pt x="190137" y="47514"/>
                    <a:pt x="188402" y="41176"/>
                  </a:cubicBezTo>
                  <a:cubicBezTo>
                    <a:pt x="186975" y="35916"/>
                    <a:pt x="182169" y="32440"/>
                    <a:pt x="176916" y="32440"/>
                  </a:cubicBezTo>
                  <a:cubicBezTo>
                    <a:pt x="175906" y="32440"/>
                    <a:pt x="174880" y="32568"/>
                    <a:pt x="173858" y="32837"/>
                  </a:cubicBezTo>
                  <a:cubicBezTo>
                    <a:pt x="154998" y="37940"/>
                    <a:pt x="137761" y="40002"/>
                    <a:pt x="122220" y="40002"/>
                  </a:cubicBezTo>
                  <a:cubicBezTo>
                    <a:pt x="58625" y="40002"/>
                    <a:pt x="23413" y="5480"/>
                    <a:pt x="21483" y="3550"/>
                  </a:cubicBezTo>
                  <a:cubicBezTo>
                    <a:pt x="19178" y="1194"/>
                    <a:pt x="16106" y="0"/>
                    <a:pt x="130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4"/>
            <p:cNvSpPr/>
            <p:nvPr/>
          </p:nvSpPr>
          <p:spPr>
            <a:xfrm>
              <a:off x="4581870" y="1948472"/>
              <a:ext cx="246628" cy="1714085"/>
            </a:xfrm>
            <a:custGeom>
              <a:rect b="b" l="l" r="r" t="t"/>
              <a:pathLst>
                <a:path extrusionOk="0" h="2226084" w="320296">
                  <a:moveTo>
                    <a:pt x="306980" y="0"/>
                  </a:moveTo>
                  <a:cubicBezTo>
                    <a:pt x="302118" y="0"/>
                    <a:pt x="297515" y="2959"/>
                    <a:pt x="295779" y="7827"/>
                  </a:cubicBezTo>
                  <a:cubicBezTo>
                    <a:pt x="295045" y="9762"/>
                    <a:pt x="226462" y="202700"/>
                    <a:pt x="170356" y="513389"/>
                  </a:cubicBezTo>
                  <a:cubicBezTo>
                    <a:pt x="147339" y="640847"/>
                    <a:pt x="129927" y="920447"/>
                    <a:pt x="111514" y="1216459"/>
                  </a:cubicBezTo>
                  <a:cubicBezTo>
                    <a:pt x="85061" y="1641764"/>
                    <a:pt x="55107" y="2123775"/>
                    <a:pt x="3436" y="2208002"/>
                  </a:cubicBezTo>
                  <a:cubicBezTo>
                    <a:pt x="1" y="2213606"/>
                    <a:pt x="1769" y="2220878"/>
                    <a:pt x="7339" y="2224314"/>
                  </a:cubicBezTo>
                  <a:cubicBezTo>
                    <a:pt x="8740" y="2225181"/>
                    <a:pt x="10175" y="2225682"/>
                    <a:pt x="11676" y="2225949"/>
                  </a:cubicBezTo>
                  <a:cubicBezTo>
                    <a:pt x="12272" y="2226039"/>
                    <a:pt x="12871" y="2226084"/>
                    <a:pt x="13467" y="2226084"/>
                  </a:cubicBezTo>
                  <a:cubicBezTo>
                    <a:pt x="17471" y="2226084"/>
                    <a:pt x="21353" y="2224061"/>
                    <a:pt x="23618" y="2220345"/>
                  </a:cubicBezTo>
                  <a:cubicBezTo>
                    <a:pt x="78357" y="2131114"/>
                    <a:pt x="107211" y="1666882"/>
                    <a:pt x="135130" y="1217927"/>
                  </a:cubicBezTo>
                  <a:cubicBezTo>
                    <a:pt x="153477" y="922582"/>
                    <a:pt x="170856" y="643683"/>
                    <a:pt x="193639" y="517559"/>
                  </a:cubicBezTo>
                  <a:cubicBezTo>
                    <a:pt x="249412" y="208971"/>
                    <a:pt x="317394" y="17735"/>
                    <a:pt x="318061" y="15866"/>
                  </a:cubicBezTo>
                  <a:cubicBezTo>
                    <a:pt x="320296" y="9662"/>
                    <a:pt x="317060" y="2891"/>
                    <a:pt x="310889" y="656"/>
                  </a:cubicBezTo>
                  <a:cubicBezTo>
                    <a:pt x="309601" y="212"/>
                    <a:pt x="308281" y="0"/>
                    <a:pt x="306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4"/>
            <p:cNvSpPr/>
            <p:nvPr/>
          </p:nvSpPr>
          <p:spPr>
            <a:xfrm>
              <a:off x="4701100" y="1877334"/>
              <a:ext cx="195258" cy="204199"/>
            </a:xfrm>
            <a:custGeom>
              <a:rect b="b" l="l" r="r" t="t"/>
              <a:pathLst>
                <a:path extrusionOk="0" h="265193" w="253582">
                  <a:moveTo>
                    <a:pt x="139422" y="1"/>
                  </a:moveTo>
                  <a:cubicBezTo>
                    <a:pt x="123203" y="1"/>
                    <a:pt x="108531" y="9887"/>
                    <a:pt x="98137" y="36101"/>
                  </a:cubicBezTo>
                  <a:cubicBezTo>
                    <a:pt x="98137" y="36101"/>
                    <a:pt x="65147" y="148381"/>
                    <a:pt x="1" y="166227"/>
                  </a:cubicBezTo>
                  <a:cubicBezTo>
                    <a:pt x="1" y="166227"/>
                    <a:pt x="152307" y="265192"/>
                    <a:pt x="210336" y="265192"/>
                  </a:cubicBezTo>
                  <a:cubicBezTo>
                    <a:pt x="217382" y="265192"/>
                    <a:pt x="223038" y="263734"/>
                    <a:pt x="226863" y="260461"/>
                  </a:cubicBezTo>
                  <a:cubicBezTo>
                    <a:pt x="226863" y="260461"/>
                    <a:pt x="218557" y="128000"/>
                    <a:pt x="253582" y="93175"/>
                  </a:cubicBezTo>
                  <a:cubicBezTo>
                    <a:pt x="253582" y="93150"/>
                    <a:pt x="189209" y="1"/>
                    <a:pt x="1394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4"/>
            <p:cNvSpPr/>
            <p:nvPr/>
          </p:nvSpPr>
          <p:spPr>
            <a:xfrm>
              <a:off x="4642924" y="1174833"/>
              <a:ext cx="814781" cy="784726"/>
            </a:xfrm>
            <a:custGeom>
              <a:rect b="b" l="l" r="r" t="t"/>
              <a:pathLst>
                <a:path extrusionOk="0" h="1019125" w="1058157">
                  <a:moveTo>
                    <a:pt x="268309" y="0"/>
                  </a:moveTo>
                  <a:cubicBezTo>
                    <a:pt x="243926" y="0"/>
                    <a:pt x="220057" y="3848"/>
                    <a:pt x="197041" y="11837"/>
                  </a:cubicBezTo>
                  <a:cubicBezTo>
                    <a:pt x="69150" y="56102"/>
                    <a:pt x="1" y="216917"/>
                    <a:pt x="3270" y="418795"/>
                  </a:cubicBezTo>
                  <a:cubicBezTo>
                    <a:pt x="4937" y="517933"/>
                    <a:pt x="23784" y="627011"/>
                    <a:pt x="62045" y="737190"/>
                  </a:cubicBezTo>
                  <a:cubicBezTo>
                    <a:pt x="99572" y="845267"/>
                    <a:pt x="150875" y="941136"/>
                    <a:pt x="209517" y="1019125"/>
                  </a:cubicBezTo>
                  <a:cubicBezTo>
                    <a:pt x="307087" y="1017991"/>
                    <a:pt x="414330" y="1000178"/>
                    <a:pt x="522841" y="963952"/>
                  </a:cubicBezTo>
                  <a:cubicBezTo>
                    <a:pt x="633486" y="926992"/>
                    <a:pt x="731423" y="875389"/>
                    <a:pt x="810946" y="816246"/>
                  </a:cubicBezTo>
                  <a:cubicBezTo>
                    <a:pt x="972962" y="695627"/>
                    <a:pt x="1058156" y="542750"/>
                    <a:pt x="1015226" y="414425"/>
                  </a:cubicBezTo>
                  <a:cubicBezTo>
                    <a:pt x="972485" y="286892"/>
                    <a:pt x="814575" y="215861"/>
                    <a:pt x="614492" y="215861"/>
                  </a:cubicBezTo>
                  <a:cubicBezTo>
                    <a:pt x="611261" y="215861"/>
                    <a:pt x="608019" y="215879"/>
                    <a:pt x="604766" y="215917"/>
                  </a:cubicBezTo>
                  <a:cubicBezTo>
                    <a:pt x="503701" y="81528"/>
                    <a:pt x="380550" y="0"/>
                    <a:pt x="2683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4"/>
            <p:cNvSpPr/>
            <p:nvPr/>
          </p:nvSpPr>
          <p:spPr>
            <a:xfrm>
              <a:off x="4759405" y="1908538"/>
              <a:ext cx="141089" cy="62814"/>
            </a:xfrm>
            <a:custGeom>
              <a:rect b="b" l="l" r="r" t="t"/>
              <a:pathLst>
                <a:path extrusionOk="0" h="81576" w="183232">
                  <a:moveTo>
                    <a:pt x="13411" y="1"/>
                  </a:moveTo>
                  <a:cubicBezTo>
                    <a:pt x="11012" y="1"/>
                    <a:pt x="8591" y="730"/>
                    <a:pt x="6505" y="2248"/>
                  </a:cubicBezTo>
                  <a:cubicBezTo>
                    <a:pt x="1201" y="6084"/>
                    <a:pt x="0" y="13523"/>
                    <a:pt x="3803" y="18793"/>
                  </a:cubicBezTo>
                  <a:cubicBezTo>
                    <a:pt x="5571" y="21229"/>
                    <a:pt x="40062" y="67795"/>
                    <a:pt x="112347" y="79137"/>
                  </a:cubicBezTo>
                  <a:cubicBezTo>
                    <a:pt x="122365" y="80690"/>
                    <a:pt x="133103" y="81576"/>
                    <a:pt x="144580" y="81576"/>
                  </a:cubicBezTo>
                  <a:cubicBezTo>
                    <a:pt x="153319" y="81576"/>
                    <a:pt x="162486" y="81062"/>
                    <a:pt x="172090" y="79937"/>
                  </a:cubicBezTo>
                  <a:cubicBezTo>
                    <a:pt x="178561" y="79170"/>
                    <a:pt x="183231" y="73299"/>
                    <a:pt x="182497" y="66794"/>
                  </a:cubicBezTo>
                  <a:cubicBezTo>
                    <a:pt x="181786" y="60791"/>
                    <a:pt x="176710" y="56338"/>
                    <a:pt x="170760" y="56338"/>
                  </a:cubicBezTo>
                  <a:cubicBezTo>
                    <a:pt x="170296" y="56338"/>
                    <a:pt x="169827" y="56365"/>
                    <a:pt x="169355" y="56420"/>
                  </a:cubicBezTo>
                  <a:cubicBezTo>
                    <a:pt x="160769" y="57419"/>
                    <a:pt x="152586" y="57876"/>
                    <a:pt x="144799" y="57876"/>
                  </a:cubicBezTo>
                  <a:cubicBezTo>
                    <a:pt x="62874" y="57876"/>
                    <a:pt x="24750" y="7290"/>
                    <a:pt x="22983" y="4884"/>
                  </a:cubicBezTo>
                  <a:cubicBezTo>
                    <a:pt x="20686" y="1699"/>
                    <a:pt x="17074" y="1"/>
                    <a:pt x="134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4"/>
            <p:cNvSpPr/>
            <p:nvPr/>
          </p:nvSpPr>
          <p:spPr>
            <a:xfrm>
              <a:off x="4733798" y="1284184"/>
              <a:ext cx="175763" cy="142673"/>
            </a:xfrm>
            <a:custGeom>
              <a:rect b="b" l="l" r="r" t="t"/>
              <a:pathLst>
                <a:path extrusionOk="0" h="185290" w="228264">
                  <a:moveTo>
                    <a:pt x="150894" y="1"/>
                  </a:moveTo>
                  <a:cubicBezTo>
                    <a:pt x="124173" y="1"/>
                    <a:pt x="93121" y="11434"/>
                    <a:pt x="65981" y="33573"/>
                  </a:cubicBezTo>
                  <a:cubicBezTo>
                    <a:pt x="17646" y="73034"/>
                    <a:pt x="0" y="131409"/>
                    <a:pt x="26619" y="163999"/>
                  </a:cubicBezTo>
                  <a:cubicBezTo>
                    <a:pt x="38281" y="178309"/>
                    <a:pt x="56521" y="185290"/>
                    <a:pt x="77401" y="185290"/>
                  </a:cubicBezTo>
                  <a:cubicBezTo>
                    <a:pt x="104123" y="185290"/>
                    <a:pt x="135169" y="173857"/>
                    <a:pt x="162283" y="151724"/>
                  </a:cubicBezTo>
                  <a:cubicBezTo>
                    <a:pt x="210617" y="112262"/>
                    <a:pt x="228263" y="53887"/>
                    <a:pt x="201644" y="21264"/>
                  </a:cubicBezTo>
                  <a:cubicBezTo>
                    <a:pt x="189986" y="6973"/>
                    <a:pt x="171761" y="1"/>
                    <a:pt x="150894"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4"/>
            <p:cNvSpPr/>
            <p:nvPr/>
          </p:nvSpPr>
          <p:spPr>
            <a:xfrm>
              <a:off x="4546540" y="3402169"/>
              <a:ext cx="133038" cy="216728"/>
            </a:xfrm>
            <a:custGeom>
              <a:rect b="b" l="l" r="r" t="t"/>
              <a:pathLst>
                <a:path extrusionOk="0" h="281465" w="172776">
                  <a:moveTo>
                    <a:pt x="111517" y="106546"/>
                  </a:moveTo>
                  <a:cubicBezTo>
                    <a:pt x="119827" y="106546"/>
                    <a:pt x="127933" y="107406"/>
                    <a:pt x="131746" y="110400"/>
                  </a:cubicBezTo>
                  <a:cubicBezTo>
                    <a:pt x="151126" y="125597"/>
                    <a:pt x="130529" y="127438"/>
                    <a:pt x="119683" y="127438"/>
                  </a:cubicBezTo>
                  <a:cubicBezTo>
                    <a:pt x="117555" y="127438"/>
                    <a:pt x="115802" y="127367"/>
                    <a:pt x="114801" y="127312"/>
                  </a:cubicBezTo>
                  <a:cubicBezTo>
                    <a:pt x="105461" y="126812"/>
                    <a:pt x="95553" y="124443"/>
                    <a:pt x="86747" y="121174"/>
                  </a:cubicBezTo>
                  <a:cubicBezTo>
                    <a:pt x="80993" y="119047"/>
                    <a:pt x="75406" y="116227"/>
                    <a:pt x="70147" y="112841"/>
                  </a:cubicBezTo>
                  <a:lnTo>
                    <a:pt x="70147" y="112841"/>
                  </a:lnTo>
                  <a:cubicBezTo>
                    <a:pt x="75932" y="110295"/>
                    <a:pt x="82438" y="108584"/>
                    <a:pt x="89549" y="107898"/>
                  </a:cubicBezTo>
                  <a:cubicBezTo>
                    <a:pt x="94036" y="107473"/>
                    <a:pt x="102886" y="106546"/>
                    <a:pt x="111517" y="106546"/>
                  </a:cubicBezTo>
                  <a:close/>
                  <a:moveTo>
                    <a:pt x="94198" y="217846"/>
                  </a:moveTo>
                  <a:cubicBezTo>
                    <a:pt x="104758" y="217846"/>
                    <a:pt x="115062" y="220656"/>
                    <a:pt x="122185" y="226742"/>
                  </a:cubicBezTo>
                  <a:lnTo>
                    <a:pt x="122185" y="226742"/>
                  </a:lnTo>
                  <a:cubicBezTo>
                    <a:pt x="110994" y="224923"/>
                    <a:pt x="99778" y="222212"/>
                    <a:pt x="89332" y="218043"/>
                  </a:cubicBezTo>
                  <a:lnTo>
                    <a:pt x="89332" y="218043"/>
                  </a:lnTo>
                  <a:cubicBezTo>
                    <a:pt x="90953" y="217912"/>
                    <a:pt x="92579" y="217846"/>
                    <a:pt x="94198" y="217846"/>
                  </a:cubicBezTo>
                  <a:close/>
                  <a:moveTo>
                    <a:pt x="36564" y="1"/>
                  </a:moveTo>
                  <a:cubicBezTo>
                    <a:pt x="33734" y="1"/>
                    <a:pt x="30861" y="1193"/>
                    <a:pt x="28539" y="4057"/>
                  </a:cubicBezTo>
                  <a:cubicBezTo>
                    <a:pt x="1" y="39156"/>
                    <a:pt x="8666" y="80878"/>
                    <a:pt x="34402" y="110426"/>
                  </a:cubicBezTo>
                  <a:lnTo>
                    <a:pt x="34402" y="110426"/>
                  </a:lnTo>
                  <a:cubicBezTo>
                    <a:pt x="25349" y="120322"/>
                    <a:pt x="19396" y="133057"/>
                    <a:pt x="18298" y="148794"/>
                  </a:cubicBezTo>
                  <a:cubicBezTo>
                    <a:pt x="16295" y="177308"/>
                    <a:pt x="27313" y="199030"/>
                    <a:pt x="44952" y="215010"/>
                  </a:cubicBezTo>
                  <a:lnTo>
                    <a:pt x="44952" y="215010"/>
                  </a:lnTo>
                  <a:cubicBezTo>
                    <a:pt x="29309" y="229224"/>
                    <a:pt x="22973" y="250759"/>
                    <a:pt x="38046" y="276519"/>
                  </a:cubicBezTo>
                  <a:cubicBezTo>
                    <a:pt x="40088" y="280017"/>
                    <a:pt x="42992" y="281465"/>
                    <a:pt x="45944" y="281465"/>
                  </a:cubicBezTo>
                  <a:cubicBezTo>
                    <a:pt x="53406" y="281465"/>
                    <a:pt x="61164" y="272206"/>
                    <a:pt x="56025" y="263409"/>
                  </a:cubicBezTo>
                  <a:cubicBezTo>
                    <a:pt x="46938" y="247879"/>
                    <a:pt x="51580" y="235532"/>
                    <a:pt x="62042" y="227629"/>
                  </a:cubicBezTo>
                  <a:lnTo>
                    <a:pt x="62042" y="227629"/>
                  </a:lnTo>
                  <a:cubicBezTo>
                    <a:pt x="85212" y="241656"/>
                    <a:pt x="114167" y="249052"/>
                    <a:pt x="140285" y="251234"/>
                  </a:cubicBezTo>
                  <a:cubicBezTo>
                    <a:pt x="140592" y="251259"/>
                    <a:pt x="140902" y="251272"/>
                    <a:pt x="141214" y="251272"/>
                  </a:cubicBezTo>
                  <a:cubicBezTo>
                    <a:pt x="147512" y="251272"/>
                    <a:pt x="154587" y="246208"/>
                    <a:pt x="153061" y="239025"/>
                  </a:cubicBezTo>
                  <a:cubicBezTo>
                    <a:pt x="146639" y="209188"/>
                    <a:pt x="121751" y="196518"/>
                    <a:pt x="95973" y="196518"/>
                  </a:cubicBezTo>
                  <a:cubicBezTo>
                    <a:pt x="84984" y="196518"/>
                    <a:pt x="73833" y="198820"/>
                    <a:pt x="63883" y="203077"/>
                  </a:cubicBezTo>
                  <a:lnTo>
                    <a:pt x="63883" y="203077"/>
                  </a:lnTo>
                  <a:cubicBezTo>
                    <a:pt x="58788" y="198727"/>
                    <a:pt x="54231" y="193661"/>
                    <a:pt x="50388" y="187755"/>
                  </a:cubicBezTo>
                  <a:cubicBezTo>
                    <a:pt x="36005" y="165569"/>
                    <a:pt x="38195" y="142202"/>
                    <a:pt x="51609" y="126452"/>
                  </a:cubicBezTo>
                  <a:lnTo>
                    <a:pt x="51609" y="126452"/>
                  </a:lnTo>
                  <a:cubicBezTo>
                    <a:pt x="61972" y="134281"/>
                    <a:pt x="73729" y="140412"/>
                    <a:pt x="86180" y="144191"/>
                  </a:cubicBezTo>
                  <a:cubicBezTo>
                    <a:pt x="96584" y="147361"/>
                    <a:pt x="109657" y="150293"/>
                    <a:pt x="122296" y="150293"/>
                  </a:cubicBezTo>
                  <a:cubicBezTo>
                    <a:pt x="135593" y="150293"/>
                    <a:pt x="148409" y="147047"/>
                    <a:pt x="157131" y="137419"/>
                  </a:cubicBezTo>
                  <a:cubicBezTo>
                    <a:pt x="172775" y="120140"/>
                    <a:pt x="165337" y="98291"/>
                    <a:pt x="144822" y="90586"/>
                  </a:cubicBezTo>
                  <a:cubicBezTo>
                    <a:pt x="132634" y="86016"/>
                    <a:pt x="118774" y="83660"/>
                    <a:pt x="104801" y="83660"/>
                  </a:cubicBezTo>
                  <a:cubicBezTo>
                    <a:pt x="85956" y="83660"/>
                    <a:pt x="66906" y="87946"/>
                    <a:pt x="51484" y="96868"/>
                  </a:cubicBezTo>
                  <a:lnTo>
                    <a:pt x="51484" y="96868"/>
                  </a:lnTo>
                  <a:cubicBezTo>
                    <a:pt x="32060" y="74964"/>
                    <a:pt x="24586" y="44255"/>
                    <a:pt x="45818" y="18167"/>
                  </a:cubicBezTo>
                  <a:cubicBezTo>
                    <a:pt x="52502" y="9874"/>
                    <a:pt x="44709" y="1"/>
                    <a:pt x="365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 name="Google Shape;274;p34"/>
          <p:cNvSpPr/>
          <p:nvPr/>
        </p:nvSpPr>
        <p:spPr>
          <a:xfrm rot="2293565">
            <a:off x="1291553" y="1422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4"/>
          <p:cNvSpPr/>
          <p:nvPr/>
        </p:nvSpPr>
        <p:spPr>
          <a:xfrm rot="2293565">
            <a:off x="6359303" y="45995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4"/>
          <p:cNvSpPr/>
          <p:nvPr/>
        </p:nvSpPr>
        <p:spPr>
          <a:xfrm rot="2293565">
            <a:off x="4776103" y="12362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4"/>
          <p:cNvSpPr/>
          <p:nvPr/>
        </p:nvSpPr>
        <p:spPr>
          <a:xfrm rot="2293565">
            <a:off x="594628" y="42694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 name="Shape 281"/>
        <p:cNvGrpSpPr/>
        <p:nvPr/>
      </p:nvGrpSpPr>
      <p:grpSpPr>
        <a:xfrm>
          <a:off x="0" y="0"/>
          <a:ext cx="0" cy="0"/>
          <a:chOff x="0" y="0"/>
          <a:chExt cx="0" cy="0"/>
        </a:xfrm>
      </p:grpSpPr>
      <p:sp>
        <p:nvSpPr>
          <p:cNvPr id="282" name="Google Shape;282;p35"/>
          <p:cNvSpPr txBox="1"/>
          <p:nvPr>
            <p:ph type="title"/>
          </p:nvPr>
        </p:nvSpPr>
        <p:spPr>
          <a:xfrm>
            <a:off x="1204150" y="2880870"/>
            <a:ext cx="4045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283" name="Google Shape;283;p35"/>
          <p:cNvSpPr txBox="1"/>
          <p:nvPr>
            <p:ph idx="1" type="subTitle"/>
          </p:nvPr>
        </p:nvSpPr>
        <p:spPr>
          <a:xfrm>
            <a:off x="1204150" y="981625"/>
            <a:ext cx="4045200" cy="123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284" name="Google Shape;284;p35"/>
          <p:cNvSpPr/>
          <p:nvPr/>
        </p:nvSpPr>
        <p:spPr>
          <a:xfrm rot="2293565">
            <a:off x="4571578" y="34070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5"/>
          <p:cNvSpPr/>
          <p:nvPr/>
        </p:nvSpPr>
        <p:spPr>
          <a:xfrm rot="2293565">
            <a:off x="903303" y="47099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5"/>
          <p:cNvSpPr/>
          <p:nvPr/>
        </p:nvSpPr>
        <p:spPr>
          <a:xfrm>
            <a:off x="5783775" y="4321300"/>
            <a:ext cx="1784100" cy="3300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5"/>
          <p:cNvSpPr/>
          <p:nvPr/>
        </p:nvSpPr>
        <p:spPr>
          <a:xfrm rot="2293565">
            <a:off x="5874503" y="3845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5"/>
          <p:cNvSpPr/>
          <p:nvPr/>
        </p:nvSpPr>
        <p:spPr>
          <a:xfrm rot="2293565">
            <a:off x="8843153" y="1945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5"/>
          <p:cNvSpPr/>
          <p:nvPr/>
        </p:nvSpPr>
        <p:spPr>
          <a:xfrm rot="2293565">
            <a:off x="252978" y="2257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 name="Google Shape;290;p35"/>
          <p:cNvGrpSpPr/>
          <p:nvPr/>
        </p:nvGrpSpPr>
        <p:grpSpPr>
          <a:xfrm>
            <a:off x="5804412" y="2143873"/>
            <a:ext cx="2446040" cy="2327792"/>
            <a:chOff x="8244325" y="4043425"/>
            <a:chExt cx="476625" cy="453575"/>
          </a:xfrm>
        </p:grpSpPr>
        <p:sp>
          <p:nvSpPr>
            <p:cNvPr id="291" name="Google Shape;291;p35"/>
            <p:cNvSpPr/>
            <p:nvPr/>
          </p:nvSpPr>
          <p:spPr>
            <a:xfrm>
              <a:off x="8415375" y="4251600"/>
              <a:ext cx="44625" cy="245400"/>
            </a:xfrm>
            <a:custGeom>
              <a:rect b="b" l="l" r="r" t="t"/>
              <a:pathLst>
                <a:path extrusionOk="0" h="9816" w="1785">
                  <a:moveTo>
                    <a:pt x="297" y="1"/>
                  </a:moveTo>
                  <a:cubicBezTo>
                    <a:pt x="133" y="1"/>
                    <a:pt x="0" y="134"/>
                    <a:pt x="0" y="298"/>
                  </a:cubicBezTo>
                  <a:lnTo>
                    <a:pt x="0" y="9816"/>
                  </a:lnTo>
                  <a:lnTo>
                    <a:pt x="1785" y="9816"/>
                  </a:lnTo>
                  <a:lnTo>
                    <a:pt x="1785" y="298"/>
                  </a:lnTo>
                  <a:cubicBezTo>
                    <a:pt x="1785" y="134"/>
                    <a:pt x="1651" y="1"/>
                    <a:pt x="14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5"/>
            <p:cNvSpPr/>
            <p:nvPr/>
          </p:nvSpPr>
          <p:spPr>
            <a:xfrm>
              <a:off x="8415375" y="4251600"/>
              <a:ext cx="44625" cy="37500"/>
            </a:xfrm>
            <a:custGeom>
              <a:rect b="b" l="l" r="r" t="t"/>
              <a:pathLst>
                <a:path extrusionOk="0" h="1500" w="1785">
                  <a:moveTo>
                    <a:pt x="297" y="1"/>
                  </a:moveTo>
                  <a:cubicBezTo>
                    <a:pt x="133" y="1"/>
                    <a:pt x="0" y="134"/>
                    <a:pt x="0" y="298"/>
                  </a:cubicBezTo>
                  <a:lnTo>
                    <a:pt x="0" y="1499"/>
                  </a:lnTo>
                  <a:lnTo>
                    <a:pt x="1785" y="1499"/>
                  </a:lnTo>
                  <a:lnTo>
                    <a:pt x="1785" y="298"/>
                  </a:lnTo>
                  <a:cubicBezTo>
                    <a:pt x="1785" y="134"/>
                    <a:pt x="1651" y="1"/>
                    <a:pt x="14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a:off x="8355900" y="4251600"/>
              <a:ext cx="74350" cy="245400"/>
            </a:xfrm>
            <a:custGeom>
              <a:rect b="b" l="l" r="r" t="t"/>
              <a:pathLst>
                <a:path extrusionOk="0" h="9816" w="2974">
                  <a:moveTo>
                    <a:pt x="297" y="1"/>
                  </a:moveTo>
                  <a:cubicBezTo>
                    <a:pt x="133" y="1"/>
                    <a:pt x="0" y="135"/>
                    <a:pt x="0" y="298"/>
                  </a:cubicBezTo>
                  <a:lnTo>
                    <a:pt x="0" y="9816"/>
                  </a:lnTo>
                  <a:lnTo>
                    <a:pt x="2974" y="9816"/>
                  </a:lnTo>
                  <a:lnTo>
                    <a:pt x="2974" y="298"/>
                  </a:lnTo>
                  <a:cubicBezTo>
                    <a:pt x="2974" y="134"/>
                    <a:pt x="2841" y="1"/>
                    <a:pt x="2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5"/>
            <p:cNvSpPr/>
            <p:nvPr/>
          </p:nvSpPr>
          <p:spPr>
            <a:xfrm>
              <a:off x="8355900" y="4251600"/>
              <a:ext cx="74350" cy="37500"/>
            </a:xfrm>
            <a:custGeom>
              <a:rect b="b" l="l" r="r" t="t"/>
              <a:pathLst>
                <a:path extrusionOk="0" h="1500" w="2974">
                  <a:moveTo>
                    <a:pt x="297" y="1"/>
                  </a:moveTo>
                  <a:cubicBezTo>
                    <a:pt x="133" y="1"/>
                    <a:pt x="0" y="134"/>
                    <a:pt x="0" y="298"/>
                  </a:cubicBezTo>
                  <a:lnTo>
                    <a:pt x="0" y="1499"/>
                  </a:lnTo>
                  <a:lnTo>
                    <a:pt x="2974" y="1499"/>
                  </a:lnTo>
                  <a:lnTo>
                    <a:pt x="2974" y="298"/>
                  </a:lnTo>
                  <a:cubicBezTo>
                    <a:pt x="2974" y="134"/>
                    <a:pt x="2840" y="1"/>
                    <a:pt x="2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p:nvPr/>
          </p:nvSpPr>
          <p:spPr>
            <a:xfrm>
              <a:off x="8244325" y="4043425"/>
              <a:ext cx="476625" cy="223075"/>
            </a:xfrm>
            <a:custGeom>
              <a:rect b="b" l="l" r="r" t="t"/>
              <a:pathLst>
                <a:path extrusionOk="0" h="8923" w="19065">
                  <a:moveTo>
                    <a:pt x="298" y="1"/>
                  </a:moveTo>
                  <a:cubicBezTo>
                    <a:pt x="135" y="1"/>
                    <a:pt x="1" y="133"/>
                    <a:pt x="1" y="298"/>
                  </a:cubicBezTo>
                  <a:lnTo>
                    <a:pt x="1" y="8625"/>
                  </a:lnTo>
                  <a:cubicBezTo>
                    <a:pt x="1" y="8789"/>
                    <a:pt x="135" y="8922"/>
                    <a:pt x="298" y="8922"/>
                  </a:cubicBezTo>
                  <a:lnTo>
                    <a:pt x="14575" y="8922"/>
                  </a:lnTo>
                  <a:cubicBezTo>
                    <a:pt x="14653" y="8922"/>
                    <a:pt x="14730" y="8891"/>
                    <a:pt x="14785" y="8835"/>
                  </a:cubicBezTo>
                  <a:lnTo>
                    <a:pt x="18949" y="4671"/>
                  </a:lnTo>
                  <a:cubicBezTo>
                    <a:pt x="19065" y="4555"/>
                    <a:pt x="19065" y="4366"/>
                    <a:pt x="18949" y="4250"/>
                  </a:cubicBezTo>
                  <a:lnTo>
                    <a:pt x="18949" y="4252"/>
                  </a:lnTo>
                  <a:lnTo>
                    <a:pt x="14785" y="88"/>
                  </a:lnTo>
                  <a:cubicBezTo>
                    <a:pt x="14729" y="31"/>
                    <a:pt x="14653" y="1"/>
                    <a:pt x="145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a:off x="8272175" y="4073625"/>
              <a:ext cx="16325" cy="13975"/>
            </a:xfrm>
            <a:custGeom>
              <a:rect b="b" l="l" r="r" t="t"/>
              <a:pathLst>
                <a:path extrusionOk="0" h="559" w="653">
                  <a:moveTo>
                    <a:pt x="374" y="0"/>
                  </a:moveTo>
                  <a:cubicBezTo>
                    <a:pt x="126" y="0"/>
                    <a:pt x="1" y="301"/>
                    <a:pt x="177" y="477"/>
                  </a:cubicBezTo>
                  <a:cubicBezTo>
                    <a:pt x="233" y="533"/>
                    <a:pt x="303" y="559"/>
                    <a:pt x="372" y="559"/>
                  </a:cubicBezTo>
                  <a:cubicBezTo>
                    <a:pt x="515" y="559"/>
                    <a:pt x="653" y="447"/>
                    <a:pt x="653" y="280"/>
                  </a:cubicBezTo>
                  <a:cubicBezTo>
                    <a:pt x="653" y="125"/>
                    <a:pt x="528" y="0"/>
                    <a:pt x="3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a:off x="8584950" y="4073625"/>
              <a:ext cx="16300" cy="13975"/>
            </a:xfrm>
            <a:custGeom>
              <a:rect b="b" l="l" r="r" t="t"/>
              <a:pathLst>
                <a:path extrusionOk="0" h="559" w="652">
                  <a:moveTo>
                    <a:pt x="373" y="0"/>
                  </a:moveTo>
                  <a:cubicBezTo>
                    <a:pt x="125" y="0"/>
                    <a:pt x="1" y="301"/>
                    <a:pt x="177" y="477"/>
                  </a:cubicBezTo>
                  <a:cubicBezTo>
                    <a:pt x="233" y="533"/>
                    <a:pt x="303" y="559"/>
                    <a:pt x="371" y="559"/>
                  </a:cubicBezTo>
                  <a:cubicBezTo>
                    <a:pt x="514" y="559"/>
                    <a:pt x="652" y="447"/>
                    <a:pt x="652" y="280"/>
                  </a:cubicBezTo>
                  <a:cubicBezTo>
                    <a:pt x="652" y="125"/>
                    <a:pt x="527" y="0"/>
                    <a:pt x="3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a:off x="8584950" y="4221850"/>
              <a:ext cx="16300" cy="14000"/>
            </a:xfrm>
            <a:custGeom>
              <a:rect b="b" l="l" r="r" t="t"/>
              <a:pathLst>
                <a:path extrusionOk="0" h="560" w="652">
                  <a:moveTo>
                    <a:pt x="373" y="1"/>
                  </a:moveTo>
                  <a:cubicBezTo>
                    <a:pt x="125" y="1"/>
                    <a:pt x="1" y="301"/>
                    <a:pt x="177" y="477"/>
                  </a:cubicBezTo>
                  <a:cubicBezTo>
                    <a:pt x="233" y="534"/>
                    <a:pt x="303" y="560"/>
                    <a:pt x="372" y="560"/>
                  </a:cubicBezTo>
                  <a:cubicBezTo>
                    <a:pt x="515" y="560"/>
                    <a:pt x="652" y="448"/>
                    <a:pt x="652" y="280"/>
                  </a:cubicBezTo>
                  <a:cubicBezTo>
                    <a:pt x="652" y="126"/>
                    <a:pt x="527" y="1"/>
                    <a:pt x="3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a:off x="8272175" y="4222800"/>
              <a:ext cx="16325" cy="13975"/>
            </a:xfrm>
            <a:custGeom>
              <a:rect b="b" l="l" r="r" t="t"/>
              <a:pathLst>
                <a:path extrusionOk="0" h="559" w="653">
                  <a:moveTo>
                    <a:pt x="374" y="0"/>
                  </a:moveTo>
                  <a:cubicBezTo>
                    <a:pt x="126" y="0"/>
                    <a:pt x="1" y="301"/>
                    <a:pt x="177" y="477"/>
                  </a:cubicBezTo>
                  <a:cubicBezTo>
                    <a:pt x="233" y="533"/>
                    <a:pt x="303" y="559"/>
                    <a:pt x="371" y="559"/>
                  </a:cubicBezTo>
                  <a:cubicBezTo>
                    <a:pt x="515" y="559"/>
                    <a:pt x="653" y="447"/>
                    <a:pt x="653" y="279"/>
                  </a:cubicBezTo>
                  <a:cubicBezTo>
                    <a:pt x="653" y="125"/>
                    <a:pt x="528" y="0"/>
                    <a:pt x="3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a:off x="8281525" y="4102900"/>
              <a:ext cx="67100" cy="104125"/>
            </a:xfrm>
            <a:custGeom>
              <a:rect b="b" l="l" r="r" t="t"/>
              <a:pathLst>
                <a:path extrusionOk="0" h="4165" w="2684">
                  <a:moveTo>
                    <a:pt x="298" y="1"/>
                  </a:moveTo>
                  <a:cubicBezTo>
                    <a:pt x="133" y="1"/>
                    <a:pt x="0" y="133"/>
                    <a:pt x="0" y="298"/>
                  </a:cubicBezTo>
                  <a:lnTo>
                    <a:pt x="0" y="3867"/>
                  </a:lnTo>
                  <a:cubicBezTo>
                    <a:pt x="0" y="4031"/>
                    <a:pt x="133" y="4164"/>
                    <a:pt x="298" y="4164"/>
                  </a:cubicBezTo>
                  <a:lnTo>
                    <a:pt x="2379" y="4164"/>
                  </a:lnTo>
                  <a:cubicBezTo>
                    <a:pt x="2381" y="4164"/>
                    <a:pt x="2383" y="4164"/>
                    <a:pt x="2385" y="4164"/>
                  </a:cubicBezTo>
                  <a:cubicBezTo>
                    <a:pt x="2550" y="4164"/>
                    <a:pt x="2683" y="4032"/>
                    <a:pt x="2683" y="3867"/>
                  </a:cubicBezTo>
                  <a:cubicBezTo>
                    <a:pt x="2683" y="3702"/>
                    <a:pt x="2550" y="3570"/>
                    <a:pt x="2385" y="3570"/>
                  </a:cubicBezTo>
                  <a:cubicBezTo>
                    <a:pt x="2383" y="3570"/>
                    <a:pt x="2381" y="3570"/>
                    <a:pt x="2379" y="3570"/>
                  </a:cubicBezTo>
                  <a:lnTo>
                    <a:pt x="595" y="3570"/>
                  </a:lnTo>
                  <a:lnTo>
                    <a:pt x="595" y="298"/>
                  </a:lnTo>
                  <a:cubicBezTo>
                    <a:pt x="595" y="133"/>
                    <a:pt x="462" y="1"/>
                    <a:pt x="2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5"/>
            <p:cNvSpPr/>
            <p:nvPr/>
          </p:nvSpPr>
          <p:spPr>
            <a:xfrm>
              <a:off x="8526900" y="4102900"/>
              <a:ext cx="67100" cy="104125"/>
            </a:xfrm>
            <a:custGeom>
              <a:rect b="b" l="l" r="r" t="t"/>
              <a:pathLst>
                <a:path extrusionOk="0" h="4165" w="2684">
                  <a:moveTo>
                    <a:pt x="297" y="1"/>
                  </a:moveTo>
                  <a:cubicBezTo>
                    <a:pt x="133" y="1"/>
                    <a:pt x="0" y="133"/>
                    <a:pt x="0" y="298"/>
                  </a:cubicBezTo>
                  <a:lnTo>
                    <a:pt x="0" y="3867"/>
                  </a:lnTo>
                  <a:cubicBezTo>
                    <a:pt x="0" y="4032"/>
                    <a:pt x="133" y="4164"/>
                    <a:pt x="297" y="4164"/>
                  </a:cubicBezTo>
                  <a:lnTo>
                    <a:pt x="2379" y="4164"/>
                  </a:lnTo>
                  <a:cubicBezTo>
                    <a:pt x="2381" y="4164"/>
                    <a:pt x="2383" y="4164"/>
                    <a:pt x="2385" y="4164"/>
                  </a:cubicBezTo>
                  <a:cubicBezTo>
                    <a:pt x="2549" y="4164"/>
                    <a:pt x="2683" y="4032"/>
                    <a:pt x="2683" y="3867"/>
                  </a:cubicBezTo>
                  <a:cubicBezTo>
                    <a:pt x="2683" y="3702"/>
                    <a:pt x="2549" y="3570"/>
                    <a:pt x="2385" y="3570"/>
                  </a:cubicBezTo>
                  <a:cubicBezTo>
                    <a:pt x="2383" y="3570"/>
                    <a:pt x="2381" y="3570"/>
                    <a:pt x="2379" y="3570"/>
                  </a:cubicBezTo>
                  <a:lnTo>
                    <a:pt x="595" y="3570"/>
                  </a:lnTo>
                  <a:lnTo>
                    <a:pt x="595" y="2380"/>
                  </a:lnTo>
                  <a:lnTo>
                    <a:pt x="1487" y="2380"/>
                  </a:lnTo>
                  <a:cubicBezTo>
                    <a:pt x="1489" y="2380"/>
                    <a:pt x="1491" y="2380"/>
                    <a:pt x="1493" y="2380"/>
                  </a:cubicBezTo>
                  <a:cubicBezTo>
                    <a:pt x="1658" y="2380"/>
                    <a:pt x="1791" y="2247"/>
                    <a:pt x="1791" y="2082"/>
                  </a:cubicBezTo>
                  <a:cubicBezTo>
                    <a:pt x="1791" y="1918"/>
                    <a:pt x="1659" y="1785"/>
                    <a:pt x="1495" y="1785"/>
                  </a:cubicBezTo>
                  <a:cubicBezTo>
                    <a:pt x="1493" y="1785"/>
                    <a:pt x="1490" y="1785"/>
                    <a:pt x="1487" y="1785"/>
                  </a:cubicBezTo>
                  <a:lnTo>
                    <a:pt x="595" y="1785"/>
                  </a:lnTo>
                  <a:lnTo>
                    <a:pt x="595" y="595"/>
                  </a:lnTo>
                  <a:lnTo>
                    <a:pt x="2379" y="595"/>
                  </a:lnTo>
                  <a:cubicBezTo>
                    <a:pt x="2544" y="595"/>
                    <a:pt x="2676" y="463"/>
                    <a:pt x="2676" y="298"/>
                  </a:cubicBezTo>
                  <a:cubicBezTo>
                    <a:pt x="2676" y="133"/>
                    <a:pt x="2544" y="1"/>
                    <a:pt x="23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5"/>
            <p:cNvSpPr/>
            <p:nvPr/>
          </p:nvSpPr>
          <p:spPr>
            <a:xfrm>
              <a:off x="8322425" y="4116375"/>
              <a:ext cx="105175" cy="83200"/>
            </a:xfrm>
            <a:custGeom>
              <a:rect b="b" l="l" r="r" t="t"/>
              <a:pathLst>
                <a:path extrusionOk="0" h="3328" w="4207">
                  <a:moveTo>
                    <a:pt x="1217" y="1"/>
                  </a:moveTo>
                  <a:cubicBezTo>
                    <a:pt x="1002" y="1"/>
                    <a:pt x="812" y="68"/>
                    <a:pt x="661" y="171"/>
                  </a:cubicBezTo>
                  <a:cubicBezTo>
                    <a:pt x="157" y="514"/>
                    <a:pt x="1" y="1258"/>
                    <a:pt x="305" y="1867"/>
                  </a:cubicBezTo>
                  <a:cubicBezTo>
                    <a:pt x="825" y="2908"/>
                    <a:pt x="1961" y="3297"/>
                    <a:pt x="2010" y="3313"/>
                  </a:cubicBezTo>
                  <a:cubicBezTo>
                    <a:pt x="2040" y="3323"/>
                    <a:pt x="2072" y="3328"/>
                    <a:pt x="2104" y="3328"/>
                  </a:cubicBezTo>
                  <a:cubicBezTo>
                    <a:pt x="2135" y="3328"/>
                    <a:pt x="2167" y="3323"/>
                    <a:pt x="2198" y="3313"/>
                  </a:cubicBezTo>
                  <a:cubicBezTo>
                    <a:pt x="2245" y="3297"/>
                    <a:pt x="3381" y="2908"/>
                    <a:pt x="3903" y="1867"/>
                  </a:cubicBezTo>
                  <a:cubicBezTo>
                    <a:pt x="4207" y="1259"/>
                    <a:pt x="4050" y="514"/>
                    <a:pt x="3547" y="171"/>
                  </a:cubicBezTo>
                  <a:cubicBezTo>
                    <a:pt x="3396" y="68"/>
                    <a:pt x="3205" y="1"/>
                    <a:pt x="2990" y="1"/>
                  </a:cubicBezTo>
                  <a:cubicBezTo>
                    <a:pt x="2722" y="1"/>
                    <a:pt x="2416" y="106"/>
                    <a:pt x="2104" y="374"/>
                  </a:cubicBezTo>
                  <a:cubicBezTo>
                    <a:pt x="1791" y="106"/>
                    <a:pt x="1485" y="1"/>
                    <a:pt x="12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5"/>
            <p:cNvSpPr/>
            <p:nvPr/>
          </p:nvSpPr>
          <p:spPr>
            <a:xfrm>
              <a:off x="8421700" y="4102775"/>
              <a:ext cx="91275" cy="104250"/>
            </a:xfrm>
            <a:custGeom>
              <a:rect b="b" l="l" r="r" t="t"/>
              <a:pathLst>
                <a:path extrusionOk="0" h="4170" w="3651">
                  <a:moveTo>
                    <a:pt x="339" y="0"/>
                  </a:moveTo>
                  <a:cubicBezTo>
                    <a:pt x="301" y="0"/>
                    <a:pt x="262" y="8"/>
                    <a:pt x="224" y="23"/>
                  </a:cubicBezTo>
                  <a:cubicBezTo>
                    <a:pt x="71" y="87"/>
                    <a:pt x="0" y="265"/>
                    <a:pt x="68" y="418"/>
                  </a:cubicBezTo>
                  <a:lnTo>
                    <a:pt x="1554" y="3986"/>
                  </a:lnTo>
                  <a:cubicBezTo>
                    <a:pt x="1600" y="4098"/>
                    <a:pt x="1709" y="4169"/>
                    <a:pt x="1829" y="4169"/>
                  </a:cubicBezTo>
                  <a:cubicBezTo>
                    <a:pt x="1948" y="4169"/>
                    <a:pt x="2057" y="4096"/>
                    <a:pt x="2103" y="3986"/>
                  </a:cubicBezTo>
                  <a:lnTo>
                    <a:pt x="3590" y="418"/>
                  </a:lnTo>
                  <a:cubicBezTo>
                    <a:pt x="3650" y="266"/>
                    <a:pt x="3577" y="96"/>
                    <a:pt x="3428" y="33"/>
                  </a:cubicBezTo>
                  <a:cubicBezTo>
                    <a:pt x="3391" y="18"/>
                    <a:pt x="3352" y="10"/>
                    <a:pt x="3314" y="10"/>
                  </a:cubicBezTo>
                  <a:cubicBezTo>
                    <a:pt x="3199" y="10"/>
                    <a:pt x="3090" y="77"/>
                    <a:pt x="3041" y="188"/>
                  </a:cubicBezTo>
                  <a:lnTo>
                    <a:pt x="1829" y="3099"/>
                  </a:lnTo>
                  <a:lnTo>
                    <a:pt x="616" y="188"/>
                  </a:lnTo>
                  <a:cubicBezTo>
                    <a:pt x="570" y="71"/>
                    <a:pt x="458"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 name="Shape 307"/>
        <p:cNvGrpSpPr/>
        <p:nvPr/>
      </p:nvGrpSpPr>
      <p:grpSpPr>
        <a:xfrm>
          <a:off x="0" y="0"/>
          <a:ext cx="0" cy="0"/>
          <a:chOff x="0" y="0"/>
          <a:chExt cx="0" cy="0"/>
        </a:xfrm>
      </p:grpSpPr>
      <p:sp>
        <p:nvSpPr>
          <p:cNvPr id="308" name="Google Shape;308;p36"/>
          <p:cNvSpPr txBox="1"/>
          <p:nvPr>
            <p:ph type="title"/>
          </p:nvPr>
        </p:nvSpPr>
        <p:spPr>
          <a:xfrm>
            <a:off x="1406136" y="1010975"/>
            <a:ext cx="2860200" cy="48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09" name="Google Shape;309;p36"/>
          <p:cNvSpPr txBox="1"/>
          <p:nvPr>
            <p:ph idx="2" type="title"/>
          </p:nvPr>
        </p:nvSpPr>
        <p:spPr>
          <a:xfrm>
            <a:off x="1396975" y="1786050"/>
            <a:ext cx="2878500" cy="5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describe here the first section</a:t>
            </a:r>
            <a:endParaRPr/>
          </a:p>
        </p:txBody>
      </p:sp>
      <p:sp>
        <p:nvSpPr>
          <p:cNvPr id="310" name="Google Shape;310;p36"/>
          <p:cNvSpPr txBox="1"/>
          <p:nvPr>
            <p:ph idx="3" type="title"/>
          </p:nvPr>
        </p:nvSpPr>
        <p:spPr>
          <a:xfrm>
            <a:off x="1433222" y="1395300"/>
            <a:ext cx="2805900" cy="41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11" name="Google Shape;311;p36"/>
          <p:cNvSpPr txBox="1"/>
          <p:nvPr>
            <p:ph idx="4" type="title"/>
          </p:nvPr>
        </p:nvSpPr>
        <p:spPr>
          <a:xfrm>
            <a:off x="1406136" y="2812950"/>
            <a:ext cx="2860200" cy="48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12" name="Google Shape;312;p36"/>
          <p:cNvSpPr txBox="1"/>
          <p:nvPr>
            <p:ph idx="5" type="title"/>
          </p:nvPr>
        </p:nvSpPr>
        <p:spPr>
          <a:xfrm>
            <a:off x="1396975" y="3588025"/>
            <a:ext cx="2878500" cy="5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could describe here the second section</a:t>
            </a:r>
            <a:endParaRPr/>
          </a:p>
        </p:txBody>
      </p:sp>
      <p:sp>
        <p:nvSpPr>
          <p:cNvPr id="313" name="Google Shape;313;p36"/>
          <p:cNvSpPr txBox="1"/>
          <p:nvPr>
            <p:ph idx="6" type="title"/>
          </p:nvPr>
        </p:nvSpPr>
        <p:spPr>
          <a:xfrm>
            <a:off x="1433222" y="3197275"/>
            <a:ext cx="2805900" cy="41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14" name="Google Shape;314;p36"/>
          <p:cNvSpPr txBox="1"/>
          <p:nvPr>
            <p:ph idx="7" type="title"/>
          </p:nvPr>
        </p:nvSpPr>
        <p:spPr>
          <a:xfrm>
            <a:off x="4877661" y="1010975"/>
            <a:ext cx="2860200" cy="48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15" name="Google Shape;315;p36"/>
          <p:cNvSpPr txBox="1"/>
          <p:nvPr>
            <p:ph idx="8" type="title"/>
          </p:nvPr>
        </p:nvSpPr>
        <p:spPr>
          <a:xfrm>
            <a:off x="4868500" y="1786050"/>
            <a:ext cx="2878500" cy="5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could describe here the third section</a:t>
            </a:r>
            <a:endParaRPr/>
          </a:p>
        </p:txBody>
      </p:sp>
      <p:sp>
        <p:nvSpPr>
          <p:cNvPr id="316" name="Google Shape;316;p36"/>
          <p:cNvSpPr txBox="1"/>
          <p:nvPr>
            <p:ph idx="9" type="title"/>
          </p:nvPr>
        </p:nvSpPr>
        <p:spPr>
          <a:xfrm>
            <a:off x="4904747" y="1395300"/>
            <a:ext cx="2805900" cy="41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17" name="Google Shape;317;p36"/>
          <p:cNvSpPr txBox="1"/>
          <p:nvPr>
            <p:ph idx="13" type="title"/>
          </p:nvPr>
        </p:nvSpPr>
        <p:spPr>
          <a:xfrm>
            <a:off x="4877661" y="2812950"/>
            <a:ext cx="2860200" cy="48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18" name="Google Shape;318;p36"/>
          <p:cNvSpPr txBox="1"/>
          <p:nvPr>
            <p:ph idx="14" type="title"/>
          </p:nvPr>
        </p:nvSpPr>
        <p:spPr>
          <a:xfrm>
            <a:off x="4868500" y="3588025"/>
            <a:ext cx="2878500" cy="5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could describe here the fourth section</a:t>
            </a:r>
            <a:endParaRPr/>
          </a:p>
        </p:txBody>
      </p:sp>
      <p:sp>
        <p:nvSpPr>
          <p:cNvPr id="319" name="Google Shape;319;p36"/>
          <p:cNvSpPr txBox="1"/>
          <p:nvPr>
            <p:ph idx="15" type="title"/>
          </p:nvPr>
        </p:nvSpPr>
        <p:spPr>
          <a:xfrm>
            <a:off x="4904747" y="3197275"/>
            <a:ext cx="2805900" cy="41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grpSp>
        <p:nvGrpSpPr>
          <p:cNvPr id="320" name="Google Shape;320;p36"/>
          <p:cNvGrpSpPr/>
          <p:nvPr/>
        </p:nvGrpSpPr>
        <p:grpSpPr>
          <a:xfrm rot="-9935111">
            <a:off x="7825482" y="-152827"/>
            <a:ext cx="1300941" cy="2358635"/>
            <a:chOff x="3765150" y="2762550"/>
            <a:chExt cx="59825" cy="108525"/>
          </a:xfrm>
        </p:grpSpPr>
        <p:sp>
          <p:nvSpPr>
            <p:cNvPr id="321" name="Google Shape;321;p36"/>
            <p:cNvSpPr/>
            <p:nvPr/>
          </p:nvSpPr>
          <p:spPr>
            <a:xfrm>
              <a:off x="3781800" y="2762550"/>
              <a:ext cx="43175" cy="88150"/>
            </a:xfrm>
            <a:custGeom>
              <a:rect b="b" l="l" r="r" t="t"/>
              <a:pathLst>
                <a:path extrusionOk="0" h="3526" w="1727">
                  <a:moveTo>
                    <a:pt x="1061" y="0"/>
                  </a:moveTo>
                  <a:cubicBezTo>
                    <a:pt x="888" y="197"/>
                    <a:pt x="691" y="419"/>
                    <a:pt x="518" y="641"/>
                  </a:cubicBezTo>
                  <a:cubicBezTo>
                    <a:pt x="345" y="838"/>
                    <a:pt x="173" y="1011"/>
                    <a:pt x="99" y="1258"/>
                  </a:cubicBezTo>
                  <a:cubicBezTo>
                    <a:pt x="0" y="1529"/>
                    <a:pt x="49" y="1824"/>
                    <a:pt x="123" y="2120"/>
                  </a:cubicBezTo>
                  <a:cubicBezTo>
                    <a:pt x="197" y="2391"/>
                    <a:pt x="321" y="2663"/>
                    <a:pt x="370" y="2959"/>
                  </a:cubicBezTo>
                  <a:cubicBezTo>
                    <a:pt x="395" y="3072"/>
                    <a:pt x="395" y="3191"/>
                    <a:pt x="370" y="3304"/>
                  </a:cubicBezTo>
                  <a:cubicBezTo>
                    <a:pt x="345" y="3403"/>
                    <a:pt x="296" y="3477"/>
                    <a:pt x="197" y="3526"/>
                  </a:cubicBezTo>
                  <a:lnTo>
                    <a:pt x="419" y="3452"/>
                  </a:lnTo>
                  <a:cubicBezTo>
                    <a:pt x="863" y="3279"/>
                    <a:pt x="1232" y="2959"/>
                    <a:pt x="1454" y="2540"/>
                  </a:cubicBezTo>
                  <a:cubicBezTo>
                    <a:pt x="1676" y="2145"/>
                    <a:pt x="1726" y="1651"/>
                    <a:pt x="1627" y="1184"/>
                  </a:cubicBezTo>
                  <a:cubicBezTo>
                    <a:pt x="1528" y="765"/>
                    <a:pt x="1306" y="370"/>
                    <a:pt x="10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6"/>
            <p:cNvSpPr/>
            <p:nvPr/>
          </p:nvSpPr>
          <p:spPr>
            <a:xfrm>
              <a:off x="3765150" y="2773025"/>
              <a:ext cx="42550" cy="98050"/>
            </a:xfrm>
            <a:custGeom>
              <a:rect b="b" l="l" r="r" t="t"/>
              <a:pathLst>
                <a:path extrusionOk="0" h="3922" w="1702">
                  <a:moveTo>
                    <a:pt x="1702" y="0"/>
                  </a:moveTo>
                  <a:cubicBezTo>
                    <a:pt x="1701" y="2"/>
                    <a:pt x="1701" y="3"/>
                    <a:pt x="1701" y="4"/>
                  </a:cubicBezTo>
                  <a:lnTo>
                    <a:pt x="1701" y="4"/>
                  </a:lnTo>
                  <a:cubicBezTo>
                    <a:pt x="1701" y="3"/>
                    <a:pt x="1701" y="2"/>
                    <a:pt x="1702" y="1"/>
                  </a:cubicBezTo>
                  <a:lnTo>
                    <a:pt x="1702" y="0"/>
                  </a:lnTo>
                  <a:close/>
                  <a:moveTo>
                    <a:pt x="1701" y="4"/>
                  </a:moveTo>
                  <a:cubicBezTo>
                    <a:pt x="1629" y="212"/>
                    <a:pt x="1572" y="425"/>
                    <a:pt x="1529" y="642"/>
                  </a:cubicBezTo>
                  <a:cubicBezTo>
                    <a:pt x="1529" y="765"/>
                    <a:pt x="1505" y="864"/>
                    <a:pt x="1505" y="988"/>
                  </a:cubicBezTo>
                  <a:cubicBezTo>
                    <a:pt x="1480" y="1111"/>
                    <a:pt x="1480" y="1234"/>
                    <a:pt x="1480" y="1358"/>
                  </a:cubicBezTo>
                  <a:cubicBezTo>
                    <a:pt x="1481" y="1627"/>
                    <a:pt x="1431" y="1895"/>
                    <a:pt x="1332" y="2146"/>
                  </a:cubicBezTo>
                  <a:cubicBezTo>
                    <a:pt x="1283" y="2269"/>
                    <a:pt x="1233" y="2392"/>
                    <a:pt x="1184" y="2516"/>
                  </a:cubicBezTo>
                  <a:cubicBezTo>
                    <a:pt x="1133" y="2639"/>
                    <a:pt x="1066" y="2754"/>
                    <a:pt x="987" y="2861"/>
                  </a:cubicBezTo>
                  <a:cubicBezTo>
                    <a:pt x="863" y="3083"/>
                    <a:pt x="691" y="3256"/>
                    <a:pt x="543" y="3378"/>
                  </a:cubicBezTo>
                  <a:cubicBezTo>
                    <a:pt x="395" y="3526"/>
                    <a:pt x="247" y="3600"/>
                    <a:pt x="148" y="3674"/>
                  </a:cubicBezTo>
                  <a:cubicBezTo>
                    <a:pt x="102" y="3711"/>
                    <a:pt x="53" y="3744"/>
                    <a:pt x="0" y="3773"/>
                  </a:cubicBezTo>
                  <a:lnTo>
                    <a:pt x="99" y="3921"/>
                  </a:lnTo>
                  <a:cubicBezTo>
                    <a:pt x="161" y="3896"/>
                    <a:pt x="219" y="3864"/>
                    <a:pt x="271" y="3822"/>
                  </a:cubicBezTo>
                  <a:cubicBezTo>
                    <a:pt x="370" y="3748"/>
                    <a:pt x="518" y="3650"/>
                    <a:pt x="666" y="3501"/>
                  </a:cubicBezTo>
                  <a:cubicBezTo>
                    <a:pt x="814" y="3353"/>
                    <a:pt x="962" y="3157"/>
                    <a:pt x="1110" y="2935"/>
                  </a:cubicBezTo>
                  <a:cubicBezTo>
                    <a:pt x="1184" y="2812"/>
                    <a:pt x="1258" y="2688"/>
                    <a:pt x="1307" y="2565"/>
                  </a:cubicBezTo>
                  <a:cubicBezTo>
                    <a:pt x="1381" y="2442"/>
                    <a:pt x="1406" y="2294"/>
                    <a:pt x="1455" y="2171"/>
                  </a:cubicBezTo>
                  <a:cubicBezTo>
                    <a:pt x="1529" y="1899"/>
                    <a:pt x="1579" y="1629"/>
                    <a:pt x="1579" y="1358"/>
                  </a:cubicBezTo>
                  <a:lnTo>
                    <a:pt x="1579" y="667"/>
                  </a:lnTo>
                  <a:cubicBezTo>
                    <a:pt x="1605" y="443"/>
                    <a:pt x="1646" y="223"/>
                    <a:pt x="1701" y="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 name="Google Shape;323;p36"/>
          <p:cNvGrpSpPr/>
          <p:nvPr/>
        </p:nvGrpSpPr>
        <p:grpSpPr>
          <a:xfrm flipH="1" rot="-7917639">
            <a:off x="8282595" y="1509416"/>
            <a:ext cx="893017" cy="1619316"/>
            <a:chOff x="3765150" y="2762550"/>
            <a:chExt cx="59825" cy="108525"/>
          </a:xfrm>
        </p:grpSpPr>
        <p:sp>
          <p:nvSpPr>
            <p:cNvPr id="324" name="Google Shape;324;p36"/>
            <p:cNvSpPr/>
            <p:nvPr/>
          </p:nvSpPr>
          <p:spPr>
            <a:xfrm>
              <a:off x="3781800" y="2762550"/>
              <a:ext cx="43175" cy="88150"/>
            </a:xfrm>
            <a:custGeom>
              <a:rect b="b" l="l" r="r" t="t"/>
              <a:pathLst>
                <a:path extrusionOk="0" h="3526" w="1727">
                  <a:moveTo>
                    <a:pt x="1061" y="0"/>
                  </a:moveTo>
                  <a:cubicBezTo>
                    <a:pt x="888" y="197"/>
                    <a:pt x="691" y="419"/>
                    <a:pt x="518" y="641"/>
                  </a:cubicBezTo>
                  <a:cubicBezTo>
                    <a:pt x="345" y="838"/>
                    <a:pt x="173" y="1011"/>
                    <a:pt x="99" y="1258"/>
                  </a:cubicBezTo>
                  <a:cubicBezTo>
                    <a:pt x="0" y="1529"/>
                    <a:pt x="49" y="1824"/>
                    <a:pt x="123" y="2120"/>
                  </a:cubicBezTo>
                  <a:cubicBezTo>
                    <a:pt x="197" y="2391"/>
                    <a:pt x="321" y="2663"/>
                    <a:pt x="370" y="2959"/>
                  </a:cubicBezTo>
                  <a:cubicBezTo>
                    <a:pt x="395" y="3072"/>
                    <a:pt x="395" y="3191"/>
                    <a:pt x="370" y="3304"/>
                  </a:cubicBezTo>
                  <a:cubicBezTo>
                    <a:pt x="345" y="3403"/>
                    <a:pt x="296" y="3477"/>
                    <a:pt x="197" y="3526"/>
                  </a:cubicBezTo>
                  <a:lnTo>
                    <a:pt x="419" y="3452"/>
                  </a:lnTo>
                  <a:cubicBezTo>
                    <a:pt x="863" y="3279"/>
                    <a:pt x="1232" y="2959"/>
                    <a:pt x="1454" y="2540"/>
                  </a:cubicBezTo>
                  <a:cubicBezTo>
                    <a:pt x="1676" y="2145"/>
                    <a:pt x="1726" y="1651"/>
                    <a:pt x="1627" y="1184"/>
                  </a:cubicBezTo>
                  <a:cubicBezTo>
                    <a:pt x="1528" y="765"/>
                    <a:pt x="1306" y="370"/>
                    <a:pt x="10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6"/>
            <p:cNvSpPr/>
            <p:nvPr/>
          </p:nvSpPr>
          <p:spPr>
            <a:xfrm>
              <a:off x="3765150" y="2773025"/>
              <a:ext cx="42550" cy="98050"/>
            </a:xfrm>
            <a:custGeom>
              <a:rect b="b" l="l" r="r" t="t"/>
              <a:pathLst>
                <a:path extrusionOk="0" h="3922" w="1702">
                  <a:moveTo>
                    <a:pt x="1702" y="0"/>
                  </a:moveTo>
                  <a:cubicBezTo>
                    <a:pt x="1701" y="2"/>
                    <a:pt x="1701" y="3"/>
                    <a:pt x="1701" y="4"/>
                  </a:cubicBezTo>
                  <a:lnTo>
                    <a:pt x="1701" y="4"/>
                  </a:lnTo>
                  <a:cubicBezTo>
                    <a:pt x="1701" y="3"/>
                    <a:pt x="1701" y="2"/>
                    <a:pt x="1702" y="1"/>
                  </a:cubicBezTo>
                  <a:lnTo>
                    <a:pt x="1702" y="0"/>
                  </a:lnTo>
                  <a:close/>
                  <a:moveTo>
                    <a:pt x="1701" y="4"/>
                  </a:moveTo>
                  <a:cubicBezTo>
                    <a:pt x="1629" y="212"/>
                    <a:pt x="1572" y="425"/>
                    <a:pt x="1529" y="642"/>
                  </a:cubicBezTo>
                  <a:cubicBezTo>
                    <a:pt x="1529" y="765"/>
                    <a:pt x="1505" y="864"/>
                    <a:pt x="1505" y="988"/>
                  </a:cubicBezTo>
                  <a:cubicBezTo>
                    <a:pt x="1480" y="1111"/>
                    <a:pt x="1480" y="1234"/>
                    <a:pt x="1480" y="1358"/>
                  </a:cubicBezTo>
                  <a:cubicBezTo>
                    <a:pt x="1481" y="1627"/>
                    <a:pt x="1431" y="1895"/>
                    <a:pt x="1332" y="2146"/>
                  </a:cubicBezTo>
                  <a:cubicBezTo>
                    <a:pt x="1283" y="2269"/>
                    <a:pt x="1233" y="2392"/>
                    <a:pt x="1184" y="2516"/>
                  </a:cubicBezTo>
                  <a:cubicBezTo>
                    <a:pt x="1133" y="2639"/>
                    <a:pt x="1066" y="2754"/>
                    <a:pt x="987" y="2861"/>
                  </a:cubicBezTo>
                  <a:cubicBezTo>
                    <a:pt x="863" y="3083"/>
                    <a:pt x="691" y="3256"/>
                    <a:pt x="543" y="3378"/>
                  </a:cubicBezTo>
                  <a:cubicBezTo>
                    <a:pt x="395" y="3526"/>
                    <a:pt x="247" y="3600"/>
                    <a:pt x="148" y="3674"/>
                  </a:cubicBezTo>
                  <a:cubicBezTo>
                    <a:pt x="102" y="3711"/>
                    <a:pt x="53" y="3744"/>
                    <a:pt x="0" y="3773"/>
                  </a:cubicBezTo>
                  <a:lnTo>
                    <a:pt x="99" y="3921"/>
                  </a:lnTo>
                  <a:cubicBezTo>
                    <a:pt x="161" y="3896"/>
                    <a:pt x="219" y="3864"/>
                    <a:pt x="271" y="3822"/>
                  </a:cubicBezTo>
                  <a:cubicBezTo>
                    <a:pt x="370" y="3748"/>
                    <a:pt x="518" y="3650"/>
                    <a:pt x="666" y="3501"/>
                  </a:cubicBezTo>
                  <a:cubicBezTo>
                    <a:pt x="814" y="3353"/>
                    <a:pt x="962" y="3157"/>
                    <a:pt x="1110" y="2935"/>
                  </a:cubicBezTo>
                  <a:cubicBezTo>
                    <a:pt x="1184" y="2812"/>
                    <a:pt x="1258" y="2688"/>
                    <a:pt x="1307" y="2565"/>
                  </a:cubicBezTo>
                  <a:cubicBezTo>
                    <a:pt x="1381" y="2442"/>
                    <a:pt x="1406" y="2294"/>
                    <a:pt x="1455" y="2171"/>
                  </a:cubicBezTo>
                  <a:cubicBezTo>
                    <a:pt x="1529" y="1899"/>
                    <a:pt x="1579" y="1629"/>
                    <a:pt x="1579" y="1358"/>
                  </a:cubicBezTo>
                  <a:lnTo>
                    <a:pt x="1579" y="667"/>
                  </a:lnTo>
                  <a:cubicBezTo>
                    <a:pt x="1605" y="443"/>
                    <a:pt x="1646" y="223"/>
                    <a:pt x="1701" y="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 name="Google Shape;326;p36"/>
          <p:cNvGrpSpPr/>
          <p:nvPr/>
        </p:nvGrpSpPr>
        <p:grpSpPr>
          <a:xfrm rot="645964">
            <a:off x="-229876" y="3070681"/>
            <a:ext cx="1300941" cy="2358635"/>
            <a:chOff x="3765150" y="2762550"/>
            <a:chExt cx="59825" cy="108525"/>
          </a:xfrm>
        </p:grpSpPr>
        <p:sp>
          <p:nvSpPr>
            <p:cNvPr id="327" name="Google Shape;327;p36"/>
            <p:cNvSpPr/>
            <p:nvPr/>
          </p:nvSpPr>
          <p:spPr>
            <a:xfrm>
              <a:off x="3781800" y="2762550"/>
              <a:ext cx="43175" cy="88150"/>
            </a:xfrm>
            <a:custGeom>
              <a:rect b="b" l="l" r="r" t="t"/>
              <a:pathLst>
                <a:path extrusionOk="0" h="3526" w="1727">
                  <a:moveTo>
                    <a:pt x="1061" y="0"/>
                  </a:moveTo>
                  <a:cubicBezTo>
                    <a:pt x="888" y="197"/>
                    <a:pt x="691" y="419"/>
                    <a:pt x="518" y="641"/>
                  </a:cubicBezTo>
                  <a:cubicBezTo>
                    <a:pt x="345" y="838"/>
                    <a:pt x="173" y="1011"/>
                    <a:pt x="99" y="1258"/>
                  </a:cubicBezTo>
                  <a:cubicBezTo>
                    <a:pt x="0" y="1529"/>
                    <a:pt x="49" y="1824"/>
                    <a:pt x="123" y="2120"/>
                  </a:cubicBezTo>
                  <a:cubicBezTo>
                    <a:pt x="197" y="2391"/>
                    <a:pt x="321" y="2663"/>
                    <a:pt x="370" y="2959"/>
                  </a:cubicBezTo>
                  <a:cubicBezTo>
                    <a:pt x="395" y="3072"/>
                    <a:pt x="395" y="3191"/>
                    <a:pt x="370" y="3304"/>
                  </a:cubicBezTo>
                  <a:cubicBezTo>
                    <a:pt x="345" y="3403"/>
                    <a:pt x="296" y="3477"/>
                    <a:pt x="197" y="3526"/>
                  </a:cubicBezTo>
                  <a:lnTo>
                    <a:pt x="419" y="3452"/>
                  </a:lnTo>
                  <a:cubicBezTo>
                    <a:pt x="863" y="3279"/>
                    <a:pt x="1232" y="2959"/>
                    <a:pt x="1454" y="2540"/>
                  </a:cubicBezTo>
                  <a:cubicBezTo>
                    <a:pt x="1676" y="2145"/>
                    <a:pt x="1726" y="1651"/>
                    <a:pt x="1627" y="1184"/>
                  </a:cubicBezTo>
                  <a:cubicBezTo>
                    <a:pt x="1528" y="765"/>
                    <a:pt x="1306" y="370"/>
                    <a:pt x="10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6"/>
            <p:cNvSpPr/>
            <p:nvPr/>
          </p:nvSpPr>
          <p:spPr>
            <a:xfrm>
              <a:off x="3765150" y="2773025"/>
              <a:ext cx="42550" cy="98050"/>
            </a:xfrm>
            <a:custGeom>
              <a:rect b="b" l="l" r="r" t="t"/>
              <a:pathLst>
                <a:path extrusionOk="0" h="3922" w="1702">
                  <a:moveTo>
                    <a:pt x="1702" y="0"/>
                  </a:moveTo>
                  <a:cubicBezTo>
                    <a:pt x="1701" y="2"/>
                    <a:pt x="1701" y="3"/>
                    <a:pt x="1701" y="4"/>
                  </a:cubicBezTo>
                  <a:lnTo>
                    <a:pt x="1701" y="4"/>
                  </a:lnTo>
                  <a:cubicBezTo>
                    <a:pt x="1701" y="3"/>
                    <a:pt x="1701" y="2"/>
                    <a:pt x="1702" y="1"/>
                  </a:cubicBezTo>
                  <a:lnTo>
                    <a:pt x="1702" y="0"/>
                  </a:lnTo>
                  <a:close/>
                  <a:moveTo>
                    <a:pt x="1701" y="4"/>
                  </a:moveTo>
                  <a:cubicBezTo>
                    <a:pt x="1629" y="212"/>
                    <a:pt x="1572" y="425"/>
                    <a:pt x="1529" y="642"/>
                  </a:cubicBezTo>
                  <a:cubicBezTo>
                    <a:pt x="1529" y="765"/>
                    <a:pt x="1505" y="864"/>
                    <a:pt x="1505" y="988"/>
                  </a:cubicBezTo>
                  <a:cubicBezTo>
                    <a:pt x="1480" y="1111"/>
                    <a:pt x="1480" y="1234"/>
                    <a:pt x="1480" y="1358"/>
                  </a:cubicBezTo>
                  <a:cubicBezTo>
                    <a:pt x="1481" y="1627"/>
                    <a:pt x="1431" y="1895"/>
                    <a:pt x="1332" y="2146"/>
                  </a:cubicBezTo>
                  <a:cubicBezTo>
                    <a:pt x="1283" y="2269"/>
                    <a:pt x="1233" y="2392"/>
                    <a:pt x="1184" y="2516"/>
                  </a:cubicBezTo>
                  <a:cubicBezTo>
                    <a:pt x="1133" y="2639"/>
                    <a:pt x="1066" y="2754"/>
                    <a:pt x="987" y="2861"/>
                  </a:cubicBezTo>
                  <a:cubicBezTo>
                    <a:pt x="863" y="3083"/>
                    <a:pt x="691" y="3256"/>
                    <a:pt x="543" y="3378"/>
                  </a:cubicBezTo>
                  <a:cubicBezTo>
                    <a:pt x="395" y="3526"/>
                    <a:pt x="247" y="3600"/>
                    <a:pt x="148" y="3674"/>
                  </a:cubicBezTo>
                  <a:cubicBezTo>
                    <a:pt x="102" y="3711"/>
                    <a:pt x="53" y="3744"/>
                    <a:pt x="0" y="3773"/>
                  </a:cubicBezTo>
                  <a:lnTo>
                    <a:pt x="99" y="3921"/>
                  </a:lnTo>
                  <a:cubicBezTo>
                    <a:pt x="161" y="3896"/>
                    <a:pt x="219" y="3864"/>
                    <a:pt x="271" y="3822"/>
                  </a:cubicBezTo>
                  <a:cubicBezTo>
                    <a:pt x="370" y="3748"/>
                    <a:pt x="518" y="3650"/>
                    <a:pt x="666" y="3501"/>
                  </a:cubicBezTo>
                  <a:cubicBezTo>
                    <a:pt x="814" y="3353"/>
                    <a:pt x="962" y="3157"/>
                    <a:pt x="1110" y="2935"/>
                  </a:cubicBezTo>
                  <a:cubicBezTo>
                    <a:pt x="1184" y="2812"/>
                    <a:pt x="1258" y="2688"/>
                    <a:pt x="1307" y="2565"/>
                  </a:cubicBezTo>
                  <a:cubicBezTo>
                    <a:pt x="1381" y="2442"/>
                    <a:pt x="1406" y="2294"/>
                    <a:pt x="1455" y="2171"/>
                  </a:cubicBezTo>
                  <a:cubicBezTo>
                    <a:pt x="1529" y="1899"/>
                    <a:pt x="1579" y="1629"/>
                    <a:pt x="1579" y="1358"/>
                  </a:cubicBezTo>
                  <a:lnTo>
                    <a:pt x="1579" y="667"/>
                  </a:lnTo>
                  <a:cubicBezTo>
                    <a:pt x="1605" y="443"/>
                    <a:pt x="1646" y="223"/>
                    <a:pt x="1701" y="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 name="Google Shape;329;p36"/>
          <p:cNvSpPr/>
          <p:nvPr/>
        </p:nvSpPr>
        <p:spPr>
          <a:xfrm rot="2293565">
            <a:off x="1671878" y="46735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6"/>
          <p:cNvSpPr/>
          <p:nvPr/>
        </p:nvSpPr>
        <p:spPr>
          <a:xfrm rot="2293565">
            <a:off x="7503578" y="371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6"/>
          <p:cNvSpPr/>
          <p:nvPr/>
        </p:nvSpPr>
        <p:spPr>
          <a:xfrm rot="2293565">
            <a:off x="4162128" y="6059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6"/>
          <p:cNvSpPr/>
          <p:nvPr/>
        </p:nvSpPr>
        <p:spPr>
          <a:xfrm rot="2293565">
            <a:off x="632253" y="11741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 name="Shape 336"/>
        <p:cNvGrpSpPr/>
        <p:nvPr/>
      </p:nvGrpSpPr>
      <p:grpSpPr>
        <a:xfrm>
          <a:off x="0" y="0"/>
          <a:ext cx="0" cy="0"/>
          <a:chOff x="0" y="0"/>
          <a:chExt cx="0" cy="0"/>
        </a:xfrm>
      </p:grpSpPr>
      <p:sp>
        <p:nvSpPr>
          <p:cNvPr id="337" name="Google Shape;337;p37"/>
          <p:cNvSpPr txBox="1"/>
          <p:nvPr>
            <p:ph type="title"/>
          </p:nvPr>
        </p:nvSpPr>
        <p:spPr>
          <a:xfrm>
            <a:off x="2723700" y="1147430"/>
            <a:ext cx="3696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Company</a:t>
            </a:r>
            <a:endParaRPr/>
          </a:p>
        </p:txBody>
      </p:sp>
      <p:sp>
        <p:nvSpPr>
          <p:cNvPr id="338" name="Google Shape;338;p37"/>
          <p:cNvSpPr txBox="1"/>
          <p:nvPr>
            <p:ph idx="2" type="title"/>
          </p:nvPr>
        </p:nvSpPr>
        <p:spPr>
          <a:xfrm>
            <a:off x="3432300" y="814685"/>
            <a:ext cx="2279400" cy="76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39" name="Google Shape;339;p37"/>
          <p:cNvSpPr txBox="1"/>
          <p:nvPr>
            <p:ph idx="1" type="subTitle"/>
          </p:nvPr>
        </p:nvSpPr>
        <p:spPr>
          <a:xfrm>
            <a:off x="2723700" y="1989225"/>
            <a:ext cx="3696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grpSp>
        <p:nvGrpSpPr>
          <p:cNvPr id="340" name="Google Shape;340;p37"/>
          <p:cNvGrpSpPr/>
          <p:nvPr/>
        </p:nvGrpSpPr>
        <p:grpSpPr>
          <a:xfrm>
            <a:off x="2665363" y="2736375"/>
            <a:ext cx="2647801" cy="2232850"/>
            <a:chOff x="2665363" y="2736375"/>
            <a:chExt cx="2647801" cy="2232850"/>
          </a:xfrm>
        </p:grpSpPr>
        <p:sp>
          <p:nvSpPr>
            <p:cNvPr id="341" name="Google Shape;341;p37"/>
            <p:cNvSpPr/>
            <p:nvPr/>
          </p:nvSpPr>
          <p:spPr>
            <a:xfrm>
              <a:off x="3049413" y="4711825"/>
              <a:ext cx="1151400" cy="2574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7"/>
            <p:cNvSpPr/>
            <p:nvPr/>
          </p:nvSpPr>
          <p:spPr>
            <a:xfrm>
              <a:off x="2665363" y="2736375"/>
              <a:ext cx="1641804" cy="2110964"/>
            </a:xfrm>
            <a:custGeom>
              <a:rect b="b" l="l" r="r" t="t"/>
              <a:pathLst>
                <a:path extrusionOk="0" h="1404968" w="1092715">
                  <a:moveTo>
                    <a:pt x="518070" y="0"/>
                  </a:moveTo>
                  <a:cubicBezTo>
                    <a:pt x="467101" y="35092"/>
                    <a:pt x="381440" y="142102"/>
                    <a:pt x="349917" y="223594"/>
                  </a:cubicBezTo>
                  <a:cubicBezTo>
                    <a:pt x="329969" y="275097"/>
                    <a:pt x="0" y="1206764"/>
                    <a:pt x="366762" y="1384024"/>
                  </a:cubicBezTo>
                  <a:cubicBezTo>
                    <a:pt x="398129" y="1399192"/>
                    <a:pt x="512531" y="1404968"/>
                    <a:pt x="636792" y="1404968"/>
                  </a:cubicBezTo>
                  <a:cubicBezTo>
                    <a:pt x="777880" y="1404968"/>
                    <a:pt x="931676" y="1397522"/>
                    <a:pt x="991075" y="1387927"/>
                  </a:cubicBezTo>
                  <a:cubicBezTo>
                    <a:pt x="1037642" y="1380388"/>
                    <a:pt x="1070632" y="1255599"/>
                    <a:pt x="1076002" y="1220307"/>
                  </a:cubicBezTo>
                  <a:cubicBezTo>
                    <a:pt x="1092714" y="1111029"/>
                    <a:pt x="1009988" y="887869"/>
                    <a:pt x="957084" y="775889"/>
                  </a:cubicBezTo>
                  <a:cubicBezTo>
                    <a:pt x="859381" y="569308"/>
                    <a:pt x="889869" y="401755"/>
                    <a:pt x="885666" y="300382"/>
                  </a:cubicBezTo>
                  <a:cubicBezTo>
                    <a:pt x="885666" y="300382"/>
                    <a:pt x="965623" y="191738"/>
                    <a:pt x="957117" y="133229"/>
                  </a:cubicBezTo>
                  <a:cubicBezTo>
                    <a:pt x="948104" y="132838"/>
                    <a:pt x="939089" y="132640"/>
                    <a:pt x="930135" y="132640"/>
                  </a:cubicBezTo>
                  <a:cubicBezTo>
                    <a:pt x="850514" y="132640"/>
                    <a:pt x="775685" y="148312"/>
                    <a:pt x="748969" y="183365"/>
                  </a:cubicBezTo>
                  <a:cubicBezTo>
                    <a:pt x="748969" y="183365"/>
                    <a:pt x="690355" y="170435"/>
                    <a:pt x="613951" y="170435"/>
                  </a:cubicBezTo>
                  <a:cubicBezTo>
                    <a:pt x="592795" y="170435"/>
                    <a:pt x="570275" y="171426"/>
                    <a:pt x="547258" y="173958"/>
                  </a:cubicBezTo>
                  <a:cubicBezTo>
                    <a:pt x="547258" y="173958"/>
                    <a:pt x="569074" y="38995"/>
                    <a:pt x="5180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7"/>
            <p:cNvSpPr/>
            <p:nvPr/>
          </p:nvSpPr>
          <p:spPr>
            <a:xfrm>
              <a:off x="4231592" y="3506874"/>
              <a:ext cx="1081572" cy="1136237"/>
            </a:xfrm>
            <a:custGeom>
              <a:rect b="b" l="l" r="r" t="t"/>
              <a:pathLst>
                <a:path extrusionOk="0" h="756231" w="719848">
                  <a:moveTo>
                    <a:pt x="484265" y="1"/>
                  </a:moveTo>
                  <a:cubicBezTo>
                    <a:pt x="459691" y="1"/>
                    <a:pt x="435336" y="4071"/>
                    <a:pt x="412495" y="12164"/>
                  </a:cubicBezTo>
                  <a:cubicBezTo>
                    <a:pt x="329769" y="41519"/>
                    <a:pt x="326533" y="102829"/>
                    <a:pt x="348082" y="124111"/>
                  </a:cubicBezTo>
                  <a:cubicBezTo>
                    <a:pt x="357815" y="133728"/>
                    <a:pt x="367318" y="137219"/>
                    <a:pt x="377031" y="137219"/>
                  </a:cubicBezTo>
                  <a:cubicBezTo>
                    <a:pt x="400809" y="137219"/>
                    <a:pt x="425851" y="116300"/>
                    <a:pt x="458628" y="113103"/>
                  </a:cubicBezTo>
                  <a:cubicBezTo>
                    <a:pt x="466965" y="112290"/>
                    <a:pt x="474850" y="111867"/>
                    <a:pt x="482307" y="111867"/>
                  </a:cubicBezTo>
                  <a:cubicBezTo>
                    <a:pt x="532642" y="111867"/>
                    <a:pt x="563445" y="131118"/>
                    <a:pt x="581749" y="179317"/>
                  </a:cubicBezTo>
                  <a:cubicBezTo>
                    <a:pt x="603298" y="236058"/>
                    <a:pt x="581749" y="318050"/>
                    <a:pt x="507863" y="371622"/>
                  </a:cubicBezTo>
                  <a:cubicBezTo>
                    <a:pt x="416164" y="438169"/>
                    <a:pt x="362492" y="427695"/>
                    <a:pt x="221625" y="491407"/>
                  </a:cubicBezTo>
                  <a:cubicBezTo>
                    <a:pt x="91866" y="550116"/>
                    <a:pt x="16579" y="610693"/>
                    <a:pt x="0" y="661663"/>
                  </a:cubicBezTo>
                  <a:lnTo>
                    <a:pt x="0" y="756230"/>
                  </a:lnTo>
                  <a:cubicBezTo>
                    <a:pt x="0" y="756230"/>
                    <a:pt x="52838" y="668134"/>
                    <a:pt x="227796" y="579671"/>
                  </a:cubicBezTo>
                  <a:cubicBezTo>
                    <a:pt x="389912" y="497712"/>
                    <a:pt x="486081" y="519861"/>
                    <a:pt x="618675" y="399975"/>
                  </a:cubicBezTo>
                  <a:cubicBezTo>
                    <a:pt x="698899" y="327457"/>
                    <a:pt x="719848" y="156501"/>
                    <a:pt x="652666" y="77311"/>
                  </a:cubicBezTo>
                  <a:cubicBezTo>
                    <a:pt x="608689" y="25515"/>
                    <a:pt x="545788" y="1"/>
                    <a:pt x="4842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7"/>
            <p:cNvSpPr/>
            <p:nvPr/>
          </p:nvSpPr>
          <p:spPr>
            <a:xfrm>
              <a:off x="3369981" y="3372361"/>
              <a:ext cx="510264" cy="175336"/>
            </a:xfrm>
            <a:custGeom>
              <a:rect b="b" l="l" r="r" t="t"/>
              <a:pathLst>
                <a:path extrusionOk="0" h="116696" w="339610">
                  <a:moveTo>
                    <a:pt x="196055" y="0"/>
                  </a:moveTo>
                  <a:cubicBezTo>
                    <a:pt x="194519" y="0"/>
                    <a:pt x="193145" y="1048"/>
                    <a:pt x="192904" y="2608"/>
                  </a:cubicBezTo>
                  <a:lnTo>
                    <a:pt x="192838" y="2875"/>
                  </a:lnTo>
                  <a:cubicBezTo>
                    <a:pt x="190736" y="14617"/>
                    <a:pt x="185399" y="25658"/>
                    <a:pt x="178427" y="35499"/>
                  </a:cubicBezTo>
                  <a:cubicBezTo>
                    <a:pt x="171422" y="45339"/>
                    <a:pt x="163083" y="54312"/>
                    <a:pt x="153776" y="62151"/>
                  </a:cubicBezTo>
                  <a:cubicBezTo>
                    <a:pt x="144537" y="70023"/>
                    <a:pt x="134363" y="76862"/>
                    <a:pt x="123622" y="82432"/>
                  </a:cubicBezTo>
                  <a:cubicBezTo>
                    <a:pt x="112947" y="88170"/>
                    <a:pt x="101606" y="92573"/>
                    <a:pt x="90031" y="95108"/>
                  </a:cubicBezTo>
                  <a:cubicBezTo>
                    <a:pt x="84227" y="96442"/>
                    <a:pt x="78356" y="97076"/>
                    <a:pt x="72552" y="97210"/>
                  </a:cubicBezTo>
                  <a:cubicBezTo>
                    <a:pt x="71976" y="97226"/>
                    <a:pt x="71396" y="97235"/>
                    <a:pt x="70814" y="97235"/>
                  </a:cubicBezTo>
                  <a:cubicBezTo>
                    <a:pt x="65637" y="97235"/>
                    <a:pt x="60295" y="96574"/>
                    <a:pt x="55706" y="95375"/>
                  </a:cubicBezTo>
                  <a:cubicBezTo>
                    <a:pt x="53338" y="94841"/>
                    <a:pt x="49402" y="93507"/>
                    <a:pt x="47401" y="92606"/>
                  </a:cubicBezTo>
                  <a:cubicBezTo>
                    <a:pt x="44665" y="91572"/>
                    <a:pt x="42030" y="90338"/>
                    <a:pt x="39395" y="89037"/>
                  </a:cubicBezTo>
                  <a:cubicBezTo>
                    <a:pt x="34291" y="86335"/>
                    <a:pt x="29488" y="83099"/>
                    <a:pt x="25318" y="79363"/>
                  </a:cubicBezTo>
                  <a:cubicBezTo>
                    <a:pt x="16979" y="71858"/>
                    <a:pt x="11608" y="61651"/>
                    <a:pt x="10374" y="50176"/>
                  </a:cubicBezTo>
                  <a:cubicBezTo>
                    <a:pt x="9807" y="44472"/>
                    <a:pt x="10041" y="38568"/>
                    <a:pt x="10941" y="32697"/>
                  </a:cubicBezTo>
                  <a:cubicBezTo>
                    <a:pt x="11875" y="26859"/>
                    <a:pt x="13510" y="20888"/>
                    <a:pt x="15645" y="15484"/>
                  </a:cubicBezTo>
                  <a:cubicBezTo>
                    <a:pt x="16212" y="14050"/>
                    <a:pt x="15678" y="12382"/>
                    <a:pt x="14310" y="11615"/>
                  </a:cubicBezTo>
                  <a:cubicBezTo>
                    <a:pt x="13792" y="11311"/>
                    <a:pt x="13228" y="11166"/>
                    <a:pt x="12675" y="11166"/>
                  </a:cubicBezTo>
                  <a:cubicBezTo>
                    <a:pt x="11591" y="11166"/>
                    <a:pt x="10548" y="11722"/>
                    <a:pt x="9974" y="12716"/>
                  </a:cubicBezTo>
                  <a:cubicBezTo>
                    <a:pt x="6538" y="18553"/>
                    <a:pt x="4303" y="24658"/>
                    <a:pt x="2535" y="31062"/>
                  </a:cubicBezTo>
                  <a:cubicBezTo>
                    <a:pt x="801" y="37500"/>
                    <a:pt x="0" y="44205"/>
                    <a:pt x="300" y="51043"/>
                  </a:cubicBezTo>
                  <a:cubicBezTo>
                    <a:pt x="634" y="57881"/>
                    <a:pt x="2068" y="64820"/>
                    <a:pt x="4904" y="71224"/>
                  </a:cubicBezTo>
                  <a:cubicBezTo>
                    <a:pt x="7739" y="77662"/>
                    <a:pt x="12042" y="83366"/>
                    <a:pt x="17012" y="88203"/>
                  </a:cubicBezTo>
                  <a:cubicBezTo>
                    <a:pt x="21982" y="93073"/>
                    <a:pt x="27720" y="96909"/>
                    <a:pt x="33657" y="100078"/>
                  </a:cubicBezTo>
                  <a:cubicBezTo>
                    <a:pt x="36660" y="101613"/>
                    <a:pt x="39662" y="103080"/>
                    <a:pt x="42731" y="104281"/>
                  </a:cubicBezTo>
                  <a:cubicBezTo>
                    <a:pt x="46533" y="105882"/>
                    <a:pt x="48668" y="106449"/>
                    <a:pt x="52337" y="107417"/>
                  </a:cubicBezTo>
                  <a:cubicBezTo>
                    <a:pt x="58454" y="108975"/>
                    <a:pt x="64221" y="109560"/>
                    <a:pt x="70050" y="109560"/>
                  </a:cubicBezTo>
                  <a:cubicBezTo>
                    <a:pt x="70959" y="109560"/>
                    <a:pt x="71871" y="109545"/>
                    <a:pt x="72785" y="109518"/>
                  </a:cubicBezTo>
                  <a:cubicBezTo>
                    <a:pt x="79523" y="109251"/>
                    <a:pt x="86195" y="108451"/>
                    <a:pt x="92599" y="106916"/>
                  </a:cubicBezTo>
                  <a:cubicBezTo>
                    <a:pt x="118418" y="100912"/>
                    <a:pt x="141401" y="87336"/>
                    <a:pt x="160515" y="69990"/>
                  </a:cubicBezTo>
                  <a:cubicBezTo>
                    <a:pt x="165318" y="65687"/>
                    <a:pt x="169821" y="60984"/>
                    <a:pt x="174091" y="56080"/>
                  </a:cubicBezTo>
                  <a:cubicBezTo>
                    <a:pt x="178361" y="51243"/>
                    <a:pt x="182130" y="45906"/>
                    <a:pt x="185633" y="40402"/>
                  </a:cubicBezTo>
                  <a:cubicBezTo>
                    <a:pt x="188443" y="35928"/>
                    <a:pt x="190996" y="31203"/>
                    <a:pt x="193120" y="26276"/>
                  </a:cubicBezTo>
                  <a:lnTo>
                    <a:pt x="193120" y="26276"/>
                  </a:lnTo>
                  <a:cubicBezTo>
                    <a:pt x="193371" y="28646"/>
                    <a:pt x="193672" y="31018"/>
                    <a:pt x="194005" y="33397"/>
                  </a:cubicBezTo>
                  <a:cubicBezTo>
                    <a:pt x="195673" y="43338"/>
                    <a:pt x="198342" y="53211"/>
                    <a:pt x="202745" y="62585"/>
                  </a:cubicBezTo>
                  <a:cubicBezTo>
                    <a:pt x="206948" y="72025"/>
                    <a:pt x="212785" y="80931"/>
                    <a:pt x="220157" y="88537"/>
                  </a:cubicBezTo>
                  <a:cubicBezTo>
                    <a:pt x="227429" y="96275"/>
                    <a:pt x="236469" y="102347"/>
                    <a:pt x="246042" y="106783"/>
                  </a:cubicBezTo>
                  <a:cubicBezTo>
                    <a:pt x="250779" y="109018"/>
                    <a:pt x="256050" y="110786"/>
                    <a:pt x="260519" y="112087"/>
                  </a:cubicBezTo>
                  <a:cubicBezTo>
                    <a:pt x="265456" y="113521"/>
                    <a:pt x="270693" y="114755"/>
                    <a:pt x="275730" y="115623"/>
                  </a:cubicBezTo>
                  <a:cubicBezTo>
                    <a:pt x="279998" y="116248"/>
                    <a:pt x="284266" y="116696"/>
                    <a:pt x="288642" y="116696"/>
                  </a:cubicBezTo>
                  <a:cubicBezTo>
                    <a:pt x="289636" y="116696"/>
                    <a:pt x="290635" y="116673"/>
                    <a:pt x="291642" y="116623"/>
                  </a:cubicBezTo>
                  <a:cubicBezTo>
                    <a:pt x="297012" y="116423"/>
                    <a:pt x="302549" y="115789"/>
                    <a:pt x="307887" y="113921"/>
                  </a:cubicBezTo>
                  <a:cubicBezTo>
                    <a:pt x="313224" y="112120"/>
                    <a:pt x="318394" y="109418"/>
                    <a:pt x="322764" y="105749"/>
                  </a:cubicBezTo>
                  <a:cubicBezTo>
                    <a:pt x="327100" y="102046"/>
                    <a:pt x="330670" y="97543"/>
                    <a:pt x="333205" y="92706"/>
                  </a:cubicBezTo>
                  <a:cubicBezTo>
                    <a:pt x="335706" y="87836"/>
                    <a:pt x="337308" y="82699"/>
                    <a:pt x="338275" y="77562"/>
                  </a:cubicBezTo>
                  <a:cubicBezTo>
                    <a:pt x="339242" y="72392"/>
                    <a:pt x="339609" y="67388"/>
                    <a:pt x="339109" y="62018"/>
                  </a:cubicBezTo>
                  <a:cubicBezTo>
                    <a:pt x="338975" y="60583"/>
                    <a:pt x="337908" y="59382"/>
                    <a:pt x="336440" y="59182"/>
                  </a:cubicBezTo>
                  <a:cubicBezTo>
                    <a:pt x="336264" y="59151"/>
                    <a:pt x="336089" y="59136"/>
                    <a:pt x="335916" y="59136"/>
                  </a:cubicBezTo>
                  <a:cubicBezTo>
                    <a:pt x="334416" y="59136"/>
                    <a:pt x="333080" y="60262"/>
                    <a:pt x="332871" y="61817"/>
                  </a:cubicBezTo>
                  <a:lnTo>
                    <a:pt x="332804" y="62051"/>
                  </a:lnTo>
                  <a:cubicBezTo>
                    <a:pt x="332204" y="66354"/>
                    <a:pt x="331036" y="70991"/>
                    <a:pt x="329535" y="75160"/>
                  </a:cubicBezTo>
                  <a:cubicBezTo>
                    <a:pt x="328001" y="79363"/>
                    <a:pt x="325899" y="83233"/>
                    <a:pt x="323431" y="86702"/>
                  </a:cubicBezTo>
                  <a:cubicBezTo>
                    <a:pt x="318561" y="93674"/>
                    <a:pt x="311689" y="98177"/>
                    <a:pt x="303850" y="100045"/>
                  </a:cubicBezTo>
                  <a:cubicBezTo>
                    <a:pt x="300404" y="100892"/>
                    <a:pt x="296779" y="101304"/>
                    <a:pt x="293042" y="101304"/>
                  </a:cubicBezTo>
                  <a:cubicBezTo>
                    <a:pt x="292511" y="101304"/>
                    <a:pt x="291977" y="101296"/>
                    <a:pt x="291441" y="101279"/>
                  </a:cubicBezTo>
                  <a:cubicBezTo>
                    <a:pt x="287205" y="101279"/>
                    <a:pt x="282835" y="100512"/>
                    <a:pt x="278466" y="99878"/>
                  </a:cubicBezTo>
                  <a:cubicBezTo>
                    <a:pt x="273962" y="99011"/>
                    <a:pt x="269826" y="97943"/>
                    <a:pt x="265456" y="96609"/>
                  </a:cubicBezTo>
                  <a:cubicBezTo>
                    <a:pt x="260653" y="95075"/>
                    <a:pt x="256783" y="93774"/>
                    <a:pt x="252680" y="92006"/>
                  </a:cubicBezTo>
                  <a:cubicBezTo>
                    <a:pt x="244675" y="88437"/>
                    <a:pt x="237436" y="83533"/>
                    <a:pt x="231098" y="77495"/>
                  </a:cubicBezTo>
                  <a:cubicBezTo>
                    <a:pt x="224694" y="71424"/>
                    <a:pt x="219423" y="64186"/>
                    <a:pt x="215020" y="56314"/>
                  </a:cubicBezTo>
                  <a:cubicBezTo>
                    <a:pt x="210650" y="48375"/>
                    <a:pt x="207248" y="39802"/>
                    <a:pt x="204613" y="30862"/>
                  </a:cubicBezTo>
                  <a:cubicBezTo>
                    <a:pt x="203279" y="26392"/>
                    <a:pt x="202111" y="21856"/>
                    <a:pt x="201244" y="17219"/>
                  </a:cubicBezTo>
                  <a:cubicBezTo>
                    <a:pt x="200410" y="12649"/>
                    <a:pt x="199609" y="7846"/>
                    <a:pt x="199142" y="3342"/>
                  </a:cubicBezTo>
                  <a:cubicBezTo>
                    <a:pt x="199242" y="1775"/>
                    <a:pt x="198142" y="340"/>
                    <a:pt x="196574" y="40"/>
                  </a:cubicBezTo>
                  <a:cubicBezTo>
                    <a:pt x="196400" y="13"/>
                    <a:pt x="196227" y="0"/>
                    <a:pt x="1960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7"/>
            <p:cNvSpPr/>
            <p:nvPr/>
          </p:nvSpPr>
          <p:spPr>
            <a:xfrm>
              <a:off x="3595094" y="3323888"/>
              <a:ext cx="136247" cy="61645"/>
            </a:xfrm>
            <a:custGeom>
              <a:rect b="b" l="l" r="r" t="t"/>
              <a:pathLst>
                <a:path extrusionOk="0" h="41028" w="90680">
                  <a:moveTo>
                    <a:pt x="34967" y="1"/>
                  </a:moveTo>
                  <a:cubicBezTo>
                    <a:pt x="29389" y="1"/>
                    <a:pt x="24218" y="882"/>
                    <a:pt x="20182" y="3076"/>
                  </a:cubicBezTo>
                  <a:cubicBezTo>
                    <a:pt x="1" y="14051"/>
                    <a:pt x="21850" y="35266"/>
                    <a:pt x="45033" y="40636"/>
                  </a:cubicBezTo>
                  <a:cubicBezTo>
                    <a:pt x="46140" y="40897"/>
                    <a:pt x="47552" y="41028"/>
                    <a:pt x="49171" y="41028"/>
                  </a:cubicBezTo>
                  <a:cubicBezTo>
                    <a:pt x="62683" y="41028"/>
                    <a:pt x="90679" y="31906"/>
                    <a:pt x="77156" y="12783"/>
                  </a:cubicBezTo>
                  <a:cubicBezTo>
                    <a:pt x="74368" y="8829"/>
                    <a:pt x="52625" y="1"/>
                    <a:pt x="349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7"/>
            <p:cNvSpPr/>
            <p:nvPr/>
          </p:nvSpPr>
          <p:spPr>
            <a:xfrm>
              <a:off x="3084966" y="4344858"/>
              <a:ext cx="314248" cy="543675"/>
            </a:xfrm>
            <a:custGeom>
              <a:rect b="b" l="l" r="r" t="t"/>
              <a:pathLst>
                <a:path extrusionOk="0" h="361847" w="209150">
                  <a:moveTo>
                    <a:pt x="152943" y="1"/>
                  </a:moveTo>
                  <a:lnTo>
                    <a:pt x="0" y="109713"/>
                  </a:lnTo>
                  <a:cubicBezTo>
                    <a:pt x="1034" y="131762"/>
                    <a:pt x="37327" y="221059"/>
                    <a:pt x="42564" y="221059"/>
                  </a:cubicBezTo>
                  <a:cubicBezTo>
                    <a:pt x="46684" y="221059"/>
                    <a:pt x="47062" y="202774"/>
                    <a:pt x="48451" y="202774"/>
                  </a:cubicBezTo>
                  <a:cubicBezTo>
                    <a:pt x="48580" y="202774"/>
                    <a:pt x="48718" y="202933"/>
                    <a:pt x="48868" y="203280"/>
                  </a:cubicBezTo>
                  <a:cubicBezTo>
                    <a:pt x="51470" y="209284"/>
                    <a:pt x="63079" y="222627"/>
                    <a:pt x="75654" y="240406"/>
                  </a:cubicBezTo>
                  <a:cubicBezTo>
                    <a:pt x="110846" y="289908"/>
                    <a:pt x="148173" y="330838"/>
                    <a:pt x="148173" y="330838"/>
                  </a:cubicBezTo>
                  <a:cubicBezTo>
                    <a:pt x="148173" y="330838"/>
                    <a:pt x="116116" y="333306"/>
                    <a:pt x="123989" y="342980"/>
                  </a:cubicBezTo>
                  <a:cubicBezTo>
                    <a:pt x="125877" y="345274"/>
                    <a:pt x="129755" y="346010"/>
                    <a:pt x="133955" y="346010"/>
                  </a:cubicBezTo>
                  <a:cubicBezTo>
                    <a:pt x="141480" y="346010"/>
                    <a:pt x="150040" y="343647"/>
                    <a:pt x="150041" y="343647"/>
                  </a:cubicBezTo>
                  <a:lnTo>
                    <a:pt x="150041" y="343647"/>
                  </a:lnTo>
                  <a:cubicBezTo>
                    <a:pt x="150041" y="343648"/>
                    <a:pt x="147005" y="356990"/>
                    <a:pt x="158180" y="360826"/>
                  </a:cubicBezTo>
                  <a:cubicBezTo>
                    <a:pt x="160272" y="361540"/>
                    <a:pt x="162135" y="361847"/>
                    <a:pt x="163797" y="361847"/>
                  </a:cubicBezTo>
                  <a:cubicBezTo>
                    <a:pt x="173816" y="361847"/>
                    <a:pt x="176525" y="350714"/>
                    <a:pt x="177914" y="350714"/>
                  </a:cubicBezTo>
                  <a:cubicBezTo>
                    <a:pt x="177930" y="350714"/>
                    <a:pt x="177945" y="350716"/>
                    <a:pt x="177961" y="350719"/>
                  </a:cubicBezTo>
                  <a:cubicBezTo>
                    <a:pt x="179916" y="351116"/>
                    <a:pt x="184137" y="361780"/>
                    <a:pt x="191930" y="361780"/>
                  </a:cubicBezTo>
                  <a:cubicBezTo>
                    <a:pt x="192647" y="361780"/>
                    <a:pt x="193394" y="361690"/>
                    <a:pt x="194172" y="361493"/>
                  </a:cubicBezTo>
                  <a:cubicBezTo>
                    <a:pt x="209150" y="357724"/>
                    <a:pt x="203879" y="329737"/>
                    <a:pt x="203879" y="329737"/>
                  </a:cubicBezTo>
                  <a:cubicBezTo>
                    <a:pt x="203879" y="329737"/>
                    <a:pt x="164484" y="98405"/>
                    <a:pt x="1529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7"/>
            <p:cNvSpPr/>
            <p:nvPr/>
          </p:nvSpPr>
          <p:spPr>
            <a:xfrm>
              <a:off x="3081307" y="4344358"/>
              <a:ext cx="319761" cy="550794"/>
            </a:xfrm>
            <a:custGeom>
              <a:rect b="b" l="l" r="r" t="t"/>
              <a:pathLst>
                <a:path extrusionOk="0" h="366585" w="212819">
                  <a:moveTo>
                    <a:pt x="45741" y="217066"/>
                  </a:moveTo>
                  <a:cubicBezTo>
                    <a:pt x="45749" y="217067"/>
                    <a:pt x="45758" y="217068"/>
                    <a:pt x="45766" y="217068"/>
                  </a:cubicBezTo>
                  <a:lnTo>
                    <a:pt x="45766" y="217068"/>
                  </a:lnTo>
                  <a:cubicBezTo>
                    <a:pt x="45800" y="217075"/>
                    <a:pt x="45836" y="217082"/>
                    <a:pt x="45873" y="217089"/>
                  </a:cubicBezTo>
                  <a:lnTo>
                    <a:pt x="45833" y="217089"/>
                  </a:lnTo>
                  <a:lnTo>
                    <a:pt x="45741" y="217066"/>
                  </a:lnTo>
                  <a:close/>
                  <a:moveTo>
                    <a:pt x="43158" y="217684"/>
                  </a:moveTo>
                  <a:cubicBezTo>
                    <a:pt x="43129" y="217742"/>
                    <a:pt x="43097" y="217771"/>
                    <a:pt x="43087" y="217771"/>
                  </a:cubicBezTo>
                  <a:cubicBezTo>
                    <a:pt x="43078" y="217771"/>
                    <a:pt x="43092" y="217742"/>
                    <a:pt x="43158" y="217684"/>
                  </a:cubicBezTo>
                  <a:close/>
                  <a:moveTo>
                    <a:pt x="43972" y="225549"/>
                  </a:moveTo>
                  <a:lnTo>
                    <a:pt x="43998" y="225562"/>
                  </a:lnTo>
                  <a:lnTo>
                    <a:pt x="44065" y="225562"/>
                  </a:lnTo>
                  <a:cubicBezTo>
                    <a:pt x="44028" y="225557"/>
                    <a:pt x="43997" y="225552"/>
                    <a:pt x="43972" y="225549"/>
                  </a:cubicBezTo>
                  <a:close/>
                  <a:moveTo>
                    <a:pt x="157880" y="0"/>
                  </a:moveTo>
                  <a:lnTo>
                    <a:pt x="152943" y="501"/>
                  </a:lnTo>
                  <a:cubicBezTo>
                    <a:pt x="153877" y="9574"/>
                    <a:pt x="154577" y="18614"/>
                    <a:pt x="155645" y="27653"/>
                  </a:cubicBezTo>
                  <a:lnTo>
                    <a:pt x="158780" y="54806"/>
                  </a:lnTo>
                  <a:cubicBezTo>
                    <a:pt x="160882" y="72852"/>
                    <a:pt x="163250" y="90899"/>
                    <a:pt x="165752" y="108912"/>
                  </a:cubicBezTo>
                  <a:cubicBezTo>
                    <a:pt x="170722" y="145004"/>
                    <a:pt x="175792" y="181030"/>
                    <a:pt x="181463" y="216922"/>
                  </a:cubicBezTo>
                  <a:lnTo>
                    <a:pt x="189936" y="270827"/>
                  </a:lnTo>
                  <a:lnTo>
                    <a:pt x="194239" y="297780"/>
                  </a:lnTo>
                  <a:cubicBezTo>
                    <a:pt x="195673" y="306787"/>
                    <a:pt x="196974" y="315793"/>
                    <a:pt x="198909" y="324666"/>
                  </a:cubicBezTo>
                  <a:lnTo>
                    <a:pt x="200443" y="331338"/>
                  </a:lnTo>
                  <a:cubicBezTo>
                    <a:pt x="200944" y="333206"/>
                    <a:pt x="201277" y="335340"/>
                    <a:pt x="201577" y="337375"/>
                  </a:cubicBezTo>
                  <a:cubicBezTo>
                    <a:pt x="202145" y="341478"/>
                    <a:pt x="202345" y="345681"/>
                    <a:pt x="201744" y="349417"/>
                  </a:cubicBezTo>
                  <a:cubicBezTo>
                    <a:pt x="201110" y="353220"/>
                    <a:pt x="199643" y="356255"/>
                    <a:pt x="196974" y="357690"/>
                  </a:cubicBezTo>
                  <a:cubicBezTo>
                    <a:pt x="195738" y="358294"/>
                    <a:pt x="194705" y="358718"/>
                    <a:pt x="193522" y="358718"/>
                  </a:cubicBezTo>
                  <a:cubicBezTo>
                    <a:pt x="193268" y="358718"/>
                    <a:pt x="193008" y="358698"/>
                    <a:pt x="192738" y="358657"/>
                  </a:cubicBezTo>
                  <a:cubicBezTo>
                    <a:pt x="191237" y="358424"/>
                    <a:pt x="189402" y="357556"/>
                    <a:pt x="187801" y="356222"/>
                  </a:cubicBezTo>
                  <a:cubicBezTo>
                    <a:pt x="186166" y="354888"/>
                    <a:pt x="184799" y="353220"/>
                    <a:pt x="183331" y="351318"/>
                  </a:cubicBezTo>
                  <a:cubicBezTo>
                    <a:pt x="182931" y="350818"/>
                    <a:pt x="182664" y="350351"/>
                    <a:pt x="181763" y="349717"/>
                  </a:cubicBezTo>
                  <a:cubicBezTo>
                    <a:pt x="181396" y="349551"/>
                    <a:pt x="181463" y="349350"/>
                    <a:pt x="180296" y="349317"/>
                  </a:cubicBezTo>
                  <a:lnTo>
                    <a:pt x="180162" y="349317"/>
                  </a:lnTo>
                  <a:cubicBezTo>
                    <a:pt x="179962" y="349350"/>
                    <a:pt x="179762" y="349417"/>
                    <a:pt x="179562" y="349517"/>
                  </a:cubicBezTo>
                  <a:cubicBezTo>
                    <a:pt x="179061" y="349751"/>
                    <a:pt x="178961" y="349884"/>
                    <a:pt x="178895" y="349984"/>
                  </a:cubicBezTo>
                  <a:cubicBezTo>
                    <a:pt x="178461" y="350384"/>
                    <a:pt x="178294" y="350651"/>
                    <a:pt x="178094" y="350918"/>
                  </a:cubicBezTo>
                  <a:cubicBezTo>
                    <a:pt x="177394" y="351986"/>
                    <a:pt x="176826" y="352886"/>
                    <a:pt x="176126" y="353720"/>
                  </a:cubicBezTo>
                  <a:cubicBezTo>
                    <a:pt x="173850" y="356635"/>
                    <a:pt x="170881" y="357909"/>
                    <a:pt x="168296" y="357909"/>
                  </a:cubicBezTo>
                  <a:cubicBezTo>
                    <a:pt x="167774" y="357909"/>
                    <a:pt x="167268" y="357857"/>
                    <a:pt x="166786" y="357756"/>
                  </a:cubicBezTo>
                  <a:cubicBezTo>
                    <a:pt x="165418" y="357590"/>
                    <a:pt x="163417" y="357056"/>
                    <a:pt x="162216" y="356589"/>
                  </a:cubicBezTo>
                  <a:lnTo>
                    <a:pt x="160615" y="355988"/>
                  </a:lnTo>
                  <a:cubicBezTo>
                    <a:pt x="160415" y="355822"/>
                    <a:pt x="160215" y="355688"/>
                    <a:pt x="159948" y="355588"/>
                  </a:cubicBezTo>
                  <a:cubicBezTo>
                    <a:pt x="159447" y="355255"/>
                    <a:pt x="158814" y="354888"/>
                    <a:pt x="158313" y="354387"/>
                  </a:cubicBezTo>
                  <a:cubicBezTo>
                    <a:pt x="156212" y="352486"/>
                    <a:pt x="154811" y="348550"/>
                    <a:pt x="153877" y="344180"/>
                  </a:cubicBezTo>
                  <a:lnTo>
                    <a:pt x="153443" y="342379"/>
                  </a:lnTo>
                  <a:lnTo>
                    <a:pt x="152242" y="342646"/>
                  </a:lnTo>
                  <a:cubicBezTo>
                    <a:pt x="147572" y="343680"/>
                    <a:pt x="142769" y="344380"/>
                    <a:pt x="138065" y="344480"/>
                  </a:cubicBezTo>
                  <a:cubicBezTo>
                    <a:pt x="135730" y="344480"/>
                    <a:pt x="133395" y="344313"/>
                    <a:pt x="131361" y="343713"/>
                  </a:cubicBezTo>
                  <a:cubicBezTo>
                    <a:pt x="130360" y="343413"/>
                    <a:pt x="129426" y="343013"/>
                    <a:pt x="128792" y="342479"/>
                  </a:cubicBezTo>
                  <a:cubicBezTo>
                    <a:pt x="128525" y="342179"/>
                    <a:pt x="128258" y="341978"/>
                    <a:pt x="128058" y="341578"/>
                  </a:cubicBezTo>
                  <a:cubicBezTo>
                    <a:pt x="127625" y="340978"/>
                    <a:pt x="127691" y="340844"/>
                    <a:pt x="127591" y="340577"/>
                  </a:cubicBezTo>
                  <a:cubicBezTo>
                    <a:pt x="127558" y="340077"/>
                    <a:pt x="127591" y="339977"/>
                    <a:pt x="128092" y="339377"/>
                  </a:cubicBezTo>
                  <a:cubicBezTo>
                    <a:pt x="128625" y="338876"/>
                    <a:pt x="129526" y="338343"/>
                    <a:pt x="130493" y="337909"/>
                  </a:cubicBezTo>
                  <a:cubicBezTo>
                    <a:pt x="132395" y="337075"/>
                    <a:pt x="134663" y="336475"/>
                    <a:pt x="136931" y="336008"/>
                  </a:cubicBezTo>
                  <a:cubicBezTo>
                    <a:pt x="141501" y="335074"/>
                    <a:pt x="146338" y="334573"/>
                    <a:pt x="151008" y="334340"/>
                  </a:cubicBezTo>
                  <a:lnTo>
                    <a:pt x="157479" y="334173"/>
                  </a:lnTo>
                  <a:lnTo>
                    <a:pt x="153143" y="328836"/>
                  </a:lnTo>
                  <a:cubicBezTo>
                    <a:pt x="137432" y="309322"/>
                    <a:pt x="121520" y="289841"/>
                    <a:pt x="106209" y="269994"/>
                  </a:cubicBezTo>
                  <a:cubicBezTo>
                    <a:pt x="98537" y="260086"/>
                    <a:pt x="90865" y="250146"/>
                    <a:pt x="83560" y="239972"/>
                  </a:cubicBezTo>
                  <a:cubicBezTo>
                    <a:pt x="76221" y="229665"/>
                    <a:pt x="68216" y="219624"/>
                    <a:pt x="60744" y="209750"/>
                  </a:cubicBezTo>
                  <a:cubicBezTo>
                    <a:pt x="58942" y="207282"/>
                    <a:pt x="57108" y="204747"/>
                    <a:pt x="55840" y="202479"/>
                  </a:cubicBezTo>
                  <a:lnTo>
                    <a:pt x="55306" y="201378"/>
                  </a:lnTo>
                  <a:lnTo>
                    <a:pt x="55173" y="201111"/>
                  </a:lnTo>
                  <a:lnTo>
                    <a:pt x="55173" y="201111"/>
                  </a:lnTo>
                  <a:cubicBezTo>
                    <a:pt x="55180" y="201121"/>
                    <a:pt x="55184" y="201125"/>
                    <a:pt x="55186" y="201125"/>
                  </a:cubicBezTo>
                  <a:cubicBezTo>
                    <a:pt x="55201" y="201125"/>
                    <a:pt x="54751" y="200388"/>
                    <a:pt x="54472" y="200110"/>
                  </a:cubicBezTo>
                  <a:cubicBezTo>
                    <a:pt x="54306" y="199943"/>
                    <a:pt x="54072" y="199743"/>
                    <a:pt x="53872" y="199576"/>
                  </a:cubicBezTo>
                  <a:cubicBezTo>
                    <a:pt x="53705" y="199443"/>
                    <a:pt x="53538" y="199243"/>
                    <a:pt x="52838" y="198943"/>
                  </a:cubicBezTo>
                  <a:cubicBezTo>
                    <a:pt x="52109" y="198671"/>
                    <a:pt x="51453" y="198559"/>
                    <a:pt x="50866" y="198559"/>
                  </a:cubicBezTo>
                  <a:cubicBezTo>
                    <a:pt x="49143" y="198559"/>
                    <a:pt x="48014" y="199522"/>
                    <a:pt x="47367" y="200244"/>
                  </a:cubicBezTo>
                  <a:cubicBezTo>
                    <a:pt x="47034" y="200611"/>
                    <a:pt x="46633" y="201378"/>
                    <a:pt x="46567" y="201545"/>
                  </a:cubicBezTo>
                  <a:cubicBezTo>
                    <a:pt x="45866" y="203413"/>
                    <a:pt x="45933" y="203946"/>
                    <a:pt x="45699" y="204914"/>
                  </a:cubicBezTo>
                  <a:lnTo>
                    <a:pt x="44999" y="209650"/>
                  </a:lnTo>
                  <a:cubicBezTo>
                    <a:pt x="44803" y="210882"/>
                    <a:pt x="44590" y="212183"/>
                    <a:pt x="44351" y="213400"/>
                  </a:cubicBezTo>
                  <a:lnTo>
                    <a:pt x="44351" y="213400"/>
                  </a:lnTo>
                  <a:cubicBezTo>
                    <a:pt x="41514" y="208423"/>
                    <a:pt x="38941" y="202985"/>
                    <a:pt x="36460" y="197608"/>
                  </a:cubicBezTo>
                  <a:cubicBezTo>
                    <a:pt x="33824" y="191938"/>
                    <a:pt x="31323" y="186200"/>
                    <a:pt x="28921" y="180429"/>
                  </a:cubicBezTo>
                  <a:cubicBezTo>
                    <a:pt x="24084" y="168888"/>
                    <a:pt x="19447" y="157213"/>
                    <a:pt x="15144" y="145438"/>
                  </a:cubicBezTo>
                  <a:cubicBezTo>
                    <a:pt x="13009" y="139567"/>
                    <a:pt x="10975" y="133663"/>
                    <a:pt x="9140" y="127692"/>
                  </a:cubicBezTo>
                  <a:cubicBezTo>
                    <a:pt x="7372" y="121754"/>
                    <a:pt x="5537" y="115650"/>
                    <a:pt x="5004" y="109879"/>
                  </a:cubicBezTo>
                  <a:lnTo>
                    <a:pt x="0" y="110146"/>
                  </a:lnTo>
                  <a:cubicBezTo>
                    <a:pt x="434" y="116984"/>
                    <a:pt x="2068" y="123055"/>
                    <a:pt x="3636" y="129259"/>
                  </a:cubicBezTo>
                  <a:cubicBezTo>
                    <a:pt x="5271" y="135431"/>
                    <a:pt x="7139" y="141502"/>
                    <a:pt x="9040" y="147539"/>
                  </a:cubicBezTo>
                  <a:cubicBezTo>
                    <a:pt x="12909" y="159615"/>
                    <a:pt x="17179" y="171523"/>
                    <a:pt x="21849" y="183298"/>
                  </a:cubicBezTo>
                  <a:cubicBezTo>
                    <a:pt x="24184" y="189202"/>
                    <a:pt x="26619" y="195073"/>
                    <a:pt x="29121" y="200911"/>
                  </a:cubicBezTo>
                  <a:cubicBezTo>
                    <a:pt x="31656" y="206748"/>
                    <a:pt x="34191" y="212552"/>
                    <a:pt x="37360" y="218323"/>
                  </a:cubicBezTo>
                  <a:cubicBezTo>
                    <a:pt x="38194" y="219824"/>
                    <a:pt x="38995" y="221259"/>
                    <a:pt x="40296" y="222927"/>
                  </a:cubicBezTo>
                  <a:cubicBezTo>
                    <a:pt x="40629" y="223327"/>
                    <a:pt x="40996" y="223794"/>
                    <a:pt x="41763" y="224428"/>
                  </a:cubicBezTo>
                  <a:cubicBezTo>
                    <a:pt x="41763" y="224461"/>
                    <a:pt x="42597" y="225061"/>
                    <a:pt x="43031" y="225228"/>
                  </a:cubicBezTo>
                  <a:cubicBezTo>
                    <a:pt x="43298" y="225328"/>
                    <a:pt x="43565" y="225428"/>
                    <a:pt x="43865" y="225495"/>
                  </a:cubicBezTo>
                  <a:lnTo>
                    <a:pt x="43947" y="225536"/>
                  </a:lnTo>
                  <a:lnTo>
                    <a:pt x="43947" y="225536"/>
                  </a:lnTo>
                  <a:cubicBezTo>
                    <a:pt x="43924" y="225534"/>
                    <a:pt x="43907" y="225533"/>
                    <a:pt x="43899" y="225533"/>
                  </a:cubicBezTo>
                  <a:cubicBezTo>
                    <a:pt x="43879" y="225533"/>
                    <a:pt x="43898" y="225538"/>
                    <a:pt x="43972" y="225549"/>
                  </a:cubicBezTo>
                  <a:lnTo>
                    <a:pt x="43972" y="225549"/>
                  </a:lnTo>
                  <a:lnTo>
                    <a:pt x="43947" y="225536"/>
                  </a:lnTo>
                  <a:lnTo>
                    <a:pt x="43947" y="225536"/>
                  </a:lnTo>
                  <a:cubicBezTo>
                    <a:pt x="44164" y="225551"/>
                    <a:pt x="44957" y="225632"/>
                    <a:pt x="45108" y="225632"/>
                  </a:cubicBezTo>
                  <a:cubicBezTo>
                    <a:pt x="45126" y="225632"/>
                    <a:pt x="45135" y="225631"/>
                    <a:pt x="45132" y="225628"/>
                  </a:cubicBezTo>
                  <a:lnTo>
                    <a:pt x="45733" y="225595"/>
                  </a:lnTo>
                  <a:cubicBezTo>
                    <a:pt x="46133" y="225562"/>
                    <a:pt x="46567" y="225462"/>
                    <a:pt x="46900" y="225328"/>
                  </a:cubicBezTo>
                  <a:cubicBezTo>
                    <a:pt x="49836" y="224094"/>
                    <a:pt x="50336" y="222493"/>
                    <a:pt x="50970" y="221492"/>
                  </a:cubicBezTo>
                  <a:cubicBezTo>
                    <a:pt x="52164" y="218870"/>
                    <a:pt x="52690" y="216670"/>
                    <a:pt x="53080" y="214578"/>
                  </a:cubicBezTo>
                  <a:lnTo>
                    <a:pt x="53080" y="214578"/>
                  </a:lnTo>
                  <a:cubicBezTo>
                    <a:pt x="53210" y="214759"/>
                    <a:pt x="53341" y="214940"/>
                    <a:pt x="53472" y="215121"/>
                  </a:cubicBezTo>
                  <a:cubicBezTo>
                    <a:pt x="61077" y="225462"/>
                    <a:pt x="68683" y="235169"/>
                    <a:pt x="75854" y="245509"/>
                  </a:cubicBezTo>
                  <a:cubicBezTo>
                    <a:pt x="83160" y="255850"/>
                    <a:pt x="90665" y="266091"/>
                    <a:pt x="98437" y="276031"/>
                  </a:cubicBezTo>
                  <a:cubicBezTo>
                    <a:pt x="106343" y="285972"/>
                    <a:pt x="114115" y="295879"/>
                    <a:pt x="122521" y="305386"/>
                  </a:cubicBezTo>
                  <a:cubicBezTo>
                    <a:pt x="129396" y="313402"/>
                    <a:pt x="136434" y="321233"/>
                    <a:pt x="143809" y="328839"/>
                  </a:cubicBezTo>
                  <a:lnTo>
                    <a:pt x="143809" y="328839"/>
                  </a:lnTo>
                  <a:cubicBezTo>
                    <a:pt x="141028" y="329348"/>
                    <a:pt x="138285" y="329969"/>
                    <a:pt x="135530" y="330737"/>
                  </a:cubicBezTo>
                  <a:cubicBezTo>
                    <a:pt x="133095" y="331471"/>
                    <a:pt x="130627" y="332305"/>
                    <a:pt x="128192" y="333572"/>
                  </a:cubicBezTo>
                  <a:cubicBezTo>
                    <a:pt x="126957" y="334240"/>
                    <a:pt x="125723" y="335007"/>
                    <a:pt x="124589" y="336308"/>
                  </a:cubicBezTo>
                  <a:cubicBezTo>
                    <a:pt x="123388" y="337509"/>
                    <a:pt x="122588" y="339977"/>
                    <a:pt x="123288" y="341845"/>
                  </a:cubicBezTo>
                  <a:cubicBezTo>
                    <a:pt x="123588" y="342746"/>
                    <a:pt x="124222" y="343746"/>
                    <a:pt x="124522" y="344080"/>
                  </a:cubicBezTo>
                  <a:cubicBezTo>
                    <a:pt x="124989" y="344747"/>
                    <a:pt x="125657" y="345381"/>
                    <a:pt x="126257" y="345848"/>
                  </a:cubicBezTo>
                  <a:cubicBezTo>
                    <a:pt x="127591" y="346815"/>
                    <a:pt x="129026" y="347249"/>
                    <a:pt x="130360" y="347582"/>
                  </a:cubicBezTo>
                  <a:cubicBezTo>
                    <a:pt x="132129" y="347976"/>
                    <a:pt x="133856" y="348111"/>
                    <a:pt x="135549" y="348111"/>
                  </a:cubicBezTo>
                  <a:cubicBezTo>
                    <a:pt x="136441" y="348111"/>
                    <a:pt x="137324" y="348074"/>
                    <a:pt x="138199" y="348016"/>
                  </a:cubicBezTo>
                  <a:cubicBezTo>
                    <a:pt x="142334" y="347662"/>
                    <a:pt x="146314" y="346909"/>
                    <a:pt x="150247" y="345902"/>
                  </a:cubicBezTo>
                  <a:lnTo>
                    <a:pt x="150247" y="345902"/>
                  </a:lnTo>
                  <a:cubicBezTo>
                    <a:pt x="148653" y="350010"/>
                    <a:pt x="148620" y="354948"/>
                    <a:pt x="151442" y="359558"/>
                  </a:cubicBezTo>
                  <a:cubicBezTo>
                    <a:pt x="152342" y="360892"/>
                    <a:pt x="153310" y="362093"/>
                    <a:pt x="154677" y="363094"/>
                  </a:cubicBezTo>
                  <a:cubicBezTo>
                    <a:pt x="155411" y="363594"/>
                    <a:pt x="156178" y="364061"/>
                    <a:pt x="156912" y="364528"/>
                  </a:cubicBezTo>
                  <a:lnTo>
                    <a:pt x="158447" y="365262"/>
                  </a:lnTo>
                  <a:cubicBezTo>
                    <a:pt x="160724" y="366173"/>
                    <a:pt x="162772" y="366585"/>
                    <a:pt x="164997" y="366585"/>
                  </a:cubicBezTo>
                  <a:cubicBezTo>
                    <a:pt x="165704" y="366585"/>
                    <a:pt x="166430" y="366543"/>
                    <a:pt x="167186" y="366463"/>
                  </a:cubicBezTo>
                  <a:cubicBezTo>
                    <a:pt x="170188" y="366096"/>
                    <a:pt x="173124" y="364561"/>
                    <a:pt x="175125" y="362527"/>
                  </a:cubicBezTo>
                  <a:cubicBezTo>
                    <a:pt x="177227" y="360525"/>
                    <a:pt x="178394" y="358090"/>
                    <a:pt x="179528" y="355955"/>
                  </a:cubicBezTo>
                  <a:cubicBezTo>
                    <a:pt x="179879" y="355128"/>
                    <a:pt x="180287" y="354301"/>
                    <a:pt x="180666" y="353573"/>
                  </a:cubicBezTo>
                  <a:lnTo>
                    <a:pt x="180666" y="353573"/>
                  </a:lnTo>
                  <a:lnTo>
                    <a:pt x="184599" y="359257"/>
                  </a:lnTo>
                  <a:cubicBezTo>
                    <a:pt x="186100" y="361226"/>
                    <a:pt x="187901" y="363294"/>
                    <a:pt x="190736" y="364561"/>
                  </a:cubicBezTo>
                  <a:cubicBezTo>
                    <a:pt x="192168" y="365192"/>
                    <a:pt x="193800" y="365492"/>
                    <a:pt x="195409" y="365492"/>
                  </a:cubicBezTo>
                  <a:cubicBezTo>
                    <a:pt x="196950" y="365492"/>
                    <a:pt x="198471" y="365217"/>
                    <a:pt x="199776" y="364695"/>
                  </a:cubicBezTo>
                  <a:cubicBezTo>
                    <a:pt x="205780" y="362593"/>
                    <a:pt x="209216" y="356722"/>
                    <a:pt x="210651" y="351852"/>
                  </a:cubicBezTo>
                  <a:cubicBezTo>
                    <a:pt x="212285" y="346782"/>
                    <a:pt x="212752" y="341745"/>
                    <a:pt x="212819" y="336841"/>
                  </a:cubicBezTo>
                  <a:cubicBezTo>
                    <a:pt x="212819" y="334373"/>
                    <a:pt x="212752" y="331938"/>
                    <a:pt x="212452" y="329369"/>
                  </a:cubicBezTo>
                  <a:lnTo>
                    <a:pt x="211718" y="322565"/>
                  </a:lnTo>
                  <a:cubicBezTo>
                    <a:pt x="210584" y="313558"/>
                    <a:pt x="208883" y="304652"/>
                    <a:pt x="207315" y="295679"/>
                  </a:cubicBezTo>
                  <a:lnTo>
                    <a:pt x="202645" y="268826"/>
                  </a:lnTo>
                  <a:lnTo>
                    <a:pt x="193472" y="215088"/>
                  </a:lnTo>
                  <a:lnTo>
                    <a:pt x="175259" y="107577"/>
                  </a:lnTo>
                  <a:cubicBezTo>
                    <a:pt x="169388" y="71718"/>
                    <a:pt x="163217" y="35993"/>
                    <a:pt x="1578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7"/>
            <p:cNvSpPr/>
            <p:nvPr/>
          </p:nvSpPr>
          <p:spPr>
            <a:xfrm>
              <a:off x="3525620" y="4306963"/>
              <a:ext cx="405015" cy="583971"/>
            </a:xfrm>
            <a:custGeom>
              <a:rect b="b" l="l" r="r" t="t"/>
              <a:pathLst>
                <a:path extrusionOk="0" h="388666" w="269561">
                  <a:moveTo>
                    <a:pt x="1" y="1"/>
                  </a:moveTo>
                  <a:cubicBezTo>
                    <a:pt x="2" y="4"/>
                    <a:pt x="58343" y="307088"/>
                    <a:pt x="72519" y="352787"/>
                  </a:cubicBezTo>
                  <a:cubicBezTo>
                    <a:pt x="72519" y="352787"/>
                    <a:pt x="74888" y="365396"/>
                    <a:pt x="76055" y="370933"/>
                  </a:cubicBezTo>
                  <a:cubicBezTo>
                    <a:pt x="77223" y="376437"/>
                    <a:pt x="79191" y="388212"/>
                    <a:pt x="88264" y="388646"/>
                  </a:cubicBezTo>
                  <a:cubicBezTo>
                    <a:pt x="88508" y="388659"/>
                    <a:pt x="88748" y="388666"/>
                    <a:pt x="88982" y="388666"/>
                  </a:cubicBezTo>
                  <a:cubicBezTo>
                    <a:pt x="99158" y="388666"/>
                    <a:pt x="100327" y="376219"/>
                    <a:pt x="102674" y="375436"/>
                  </a:cubicBezTo>
                  <a:cubicBezTo>
                    <a:pt x="102727" y="375418"/>
                    <a:pt x="102782" y="375410"/>
                    <a:pt x="102839" y="375410"/>
                  </a:cubicBezTo>
                  <a:cubicBezTo>
                    <a:pt x="104994" y="375410"/>
                    <a:pt x="109916" y="388020"/>
                    <a:pt x="121126" y="388020"/>
                  </a:cubicBezTo>
                  <a:cubicBezTo>
                    <a:pt x="122813" y="388020"/>
                    <a:pt x="124642" y="387735"/>
                    <a:pt x="126625" y="387078"/>
                  </a:cubicBezTo>
                  <a:cubicBezTo>
                    <a:pt x="137266" y="383575"/>
                    <a:pt x="132796" y="367931"/>
                    <a:pt x="133596" y="366763"/>
                  </a:cubicBezTo>
                  <a:cubicBezTo>
                    <a:pt x="133670" y="366653"/>
                    <a:pt x="133793" y="366603"/>
                    <a:pt x="133962" y="366603"/>
                  </a:cubicBezTo>
                  <a:cubicBezTo>
                    <a:pt x="135757" y="366603"/>
                    <a:pt x="142680" y="372342"/>
                    <a:pt x="149029" y="372342"/>
                  </a:cubicBezTo>
                  <a:cubicBezTo>
                    <a:pt x="152883" y="372342"/>
                    <a:pt x="156526" y="370226"/>
                    <a:pt x="158681" y="363428"/>
                  </a:cubicBezTo>
                  <a:cubicBezTo>
                    <a:pt x="161850" y="353421"/>
                    <a:pt x="135965" y="348784"/>
                    <a:pt x="135164" y="348050"/>
                  </a:cubicBezTo>
                  <a:cubicBezTo>
                    <a:pt x="135164" y="348050"/>
                    <a:pt x="179729" y="250647"/>
                    <a:pt x="193906" y="198610"/>
                  </a:cubicBezTo>
                  <a:cubicBezTo>
                    <a:pt x="193906" y="198610"/>
                    <a:pt x="195155" y="217834"/>
                    <a:pt x="203126" y="217834"/>
                  </a:cubicBezTo>
                  <a:cubicBezTo>
                    <a:pt x="203698" y="217834"/>
                    <a:pt x="204304" y="217735"/>
                    <a:pt x="204947" y="217523"/>
                  </a:cubicBezTo>
                  <a:cubicBezTo>
                    <a:pt x="219124" y="212820"/>
                    <a:pt x="263289" y="115083"/>
                    <a:pt x="269560" y="6774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7"/>
            <p:cNvSpPr/>
            <p:nvPr/>
          </p:nvSpPr>
          <p:spPr>
            <a:xfrm>
              <a:off x="3525620" y="4306963"/>
              <a:ext cx="404764" cy="593780"/>
            </a:xfrm>
            <a:custGeom>
              <a:rect b="b" l="l" r="r" t="t"/>
              <a:pathLst>
                <a:path extrusionOk="0" h="395195" w="269394">
                  <a:moveTo>
                    <a:pt x="202935" y="213544"/>
                  </a:moveTo>
                  <a:cubicBezTo>
                    <a:pt x="202954" y="213547"/>
                    <a:pt x="202842" y="213593"/>
                    <a:pt x="202833" y="213593"/>
                  </a:cubicBezTo>
                  <a:cubicBezTo>
                    <a:pt x="202828" y="213593"/>
                    <a:pt x="202852" y="213581"/>
                    <a:pt x="202935" y="213544"/>
                  </a:cubicBezTo>
                  <a:close/>
                  <a:moveTo>
                    <a:pt x="137312" y="342015"/>
                  </a:moveTo>
                  <a:cubicBezTo>
                    <a:pt x="137319" y="342015"/>
                    <a:pt x="137399" y="342043"/>
                    <a:pt x="137523" y="342096"/>
                  </a:cubicBezTo>
                  <a:lnTo>
                    <a:pt x="137523" y="342096"/>
                  </a:lnTo>
                  <a:lnTo>
                    <a:pt x="137466" y="342079"/>
                  </a:lnTo>
                  <a:cubicBezTo>
                    <a:pt x="137351" y="342035"/>
                    <a:pt x="137305" y="342015"/>
                    <a:pt x="137312" y="342015"/>
                  </a:cubicBezTo>
                  <a:close/>
                  <a:moveTo>
                    <a:pt x="152310" y="361426"/>
                  </a:moveTo>
                  <a:lnTo>
                    <a:pt x="152310" y="361460"/>
                  </a:lnTo>
                  <a:lnTo>
                    <a:pt x="152300" y="361470"/>
                  </a:lnTo>
                  <a:lnTo>
                    <a:pt x="152300" y="361470"/>
                  </a:lnTo>
                  <a:cubicBezTo>
                    <a:pt x="152303" y="361455"/>
                    <a:pt x="152306" y="361441"/>
                    <a:pt x="152310" y="361426"/>
                  </a:cubicBezTo>
                  <a:close/>
                  <a:moveTo>
                    <a:pt x="152335" y="360732"/>
                  </a:moveTo>
                  <a:cubicBezTo>
                    <a:pt x="152347" y="360732"/>
                    <a:pt x="152342" y="360785"/>
                    <a:pt x="152310" y="360926"/>
                  </a:cubicBezTo>
                  <a:lnTo>
                    <a:pt x="152195" y="361710"/>
                  </a:lnTo>
                  <a:lnTo>
                    <a:pt x="152195" y="361710"/>
                  </a:lnTo>
                  <a:lnTo>
                    <a:pt x="152176" y="361760"/>
                  </a:lnTo>
                  <a:cubicBezTo>
                    <a:pt x="152143" y="361560"/>
                    <a:pt x="152143" y="361293"/>
                    <a:pt x="152176" y="361093"/>
                  </a:cubicBezTo>
                  <a:cubicBezTo>
                    <a:pt x="152221" y="360958"/>
                    <a:pt x="152312" y="360732"/>
                    <a:pt x="152335" y="360732"/>
                  </a:cubicBezTo>
                  <a:close/>
                  <a:moveTo>
                    <a:pt x="152115" y="362258"/>
                  </a:moveTo>
                  <a:lnTo>
                    <a:pt x="152110" y="362294"/>
                  </a:lnTo>
                  <a:lnTo>
                    <a:pt x="152095" y="362369"/>
                  </a:lnTo>
                  <a:lnTo>
                    <a:pt x="152095" y="362369"/>
                  </a:lnTo>
                  <a:cubicBezTo>
                    <a:pt x="152095" y="362368"/>
                    <a:pt x="152095" y="362368"/>
                    <a:pt x="152094" y="362368"/>
                  </a:cubicBezTo>
                  <a:lnTo>
                    <a:pt x="152094" y="362368"/>
                  </a:lnTo>
                  <a:cubicBezTo>
                    <a:pt x="152092" y="362368"/>
                    <a:pt x="152040" y="362583"/>
                    <a:pt x="152039" y="362583"/>
                  </a:cubicBezTo>
                  <a:cubicBezTo>
                    <a:pt x="152039" y="362583"/>
                    <a:pt x="152057" y="362505"/>
                    <a:pt x="152115" y="362258"/>
                  </a:cubicBezTo>
                  <a:close/>
                  <a:moveTo>
                    <a:pt x="124110" y="380801"/>
                  </a:moveTo>
                  <a:lnTo>
                    <a:pt x="123956" y="380873"/>
                  </a:lnTo>
                  <a:lnTo>
                    <a:pt x="123923" y="380873"/>
                  </a:lnTo>
                  <a:cubicBezTo>
                    <a:pt x="123992" y="380847"/>
                    <a:pt x="124054" y="380823"/>
                    <a:pt x="124110" y="380801"/>
                  </a:cubicBezTo>
                  <a:close/>
                  <a:moveTo>
                    <a:pt x="102089" y="381938"/>
                  </a:moveTo>
                  <a:cubicBezTo>
                    <a:pt x="102093" y="381938"/>
                    <a:pt x="102092" y="381939"/>
                    <a:pt x="102085" y="381940"/>
                  </a:cubicBezTo>
                  <a:lnTo>
                    <a:pt x="102085" y="381940"/>
                  </a:lnTo>
                  <a:cubicBezTo>
                    <a:pt x="102005" y="381950"/>
                    <a:pt x="101937" y="381959"/>
                    <a:pt x="101880" y="381966"/>
                  </a:cubicBezTo>
                  <a:lnTo>
                    <a:pt x="101880" y="381966"/>
                  </a:lnTo>
                  <a:cubicBezTo>
                    <a:pt x="101871" y="381966"/>
                    <a:pt x="101863" y="381965"/>
                    <a:pt x="101855" y="381965"/>
                  </a:cubicBezTo>
                  <a:lnTo>
                    <a:pt x="101855" y="381965"/>
                  </a:lnTo>
                  <a:cubicBezTo>
                    <a:pt x="101965" y="381951"/>
                    <a:pt x="102072" y="381938"/>
                    <a:pt x="102089" y="381938"/>
                  </a:cubicBezTo>
                  <a:close/>
                  <a:moveTo>
                    <a:pt x="1" y="1"/>
                  </a:moveTo>
                  <a:cubicBezTo>
                    <a:pt x="4404" y="29722"/>
                    <a:pt x="9474" y="59310"/>
                    <a:pt x="13878" y="88798"/>
                  </a:cubicBezTo>
                  <a:cubicBezTo>
                    <a:pt x="18681" y="118452"/>
                    <a:pt x="24085" y="148007"/>
                    <a:pt x="29355" y="177595"/>
                  </a:cubicBezTo>
                  <a:cubicBezTo>
                    <a:pt x="34826" y="207116"/>
                    <a:pt x="40230" y="236637"/>
                    <a:pt x="46167" y="266091"/>
                  </a:cubicBezTo>
                  <a:lnTo>
                    <a:pt x="55240" y="310290"/>
                  </a:lnTo>
                  <a:cubicBezTo>
                    <a:pt x="56875" y="317695"/>
                    <a:pt x="58376" y="325033"/>
                    <a:pt x="60111" y="332405"/>
                  </a:cubicBezTo>
                  <a:cubicBezTo>
                    <a:pt x="61723" y="339645"/>
                    <a:pt x="63660" y="346949"/>
                    <a:pt x="65698" y="354319"/>
                  </a:cubicBezTo>
                  <a:lnTo>
                    <a:pt x="65698" y="354319"/>
                  </a:lnTo>
                  <a:lnTo>
                    <a:pt x="67716" y="364795"/>
                  </a:lnTo>
                  <a:cubicBezTo>
                    <a:pt x="68450" y="368465"/>
                    <a:pt x="69050" y="371934"/>
                    <a:pt x="69918" y="375770"/>
                  </a:cubicBezTo>
                  <a:cubicBezTo>
                    <a:pt x="70885" y="379673"/>
                    <a:pt x="72019" y="383976"/>
                    <a:pt x="75188" y="388412"/>
                  </a:cubicBezTo>
                  <a:cubicBezTo>
                    <a:pt x="76789" y="390580"/>
                    <a:pt x="79191" y="392749"/>
                    <a:pt x="82193" y="393983"/>
                  </a:cubicBezTo>
                  <a:cubicBezTo>
                    <a:pt x="84244" y="394913"/>
                    <a:pt x="86687" y="395195"/>
                    <a:pt x="88644" y="395195"/>
                  </a:cubicBezTo>
                  <a:cubicBezTo>
                    <a:pt x="89425" y="395195"/>
                    <a:pt x="90128" y="395150"/>
                    <a:pt x="90699" y="395084"/>
                  </a:cubicBezTo>
                  <a:cubicBezTo>
                    <a:pt x="97046" y="394398"/>
                    <a:pt x="101236" y="390200"/>
                    <a:pt x="103604" y="386482"/>
                  </a:cubicBezTo>
                  <a:lnTo>
                    <a:pt x="103604" y="386482"/>
                  </a:lnTo>
                  <a:cubicBezTo>
                    <a:pt x="105055" y="388006"/>
                    <a:pt x="106722" y="389516"/>
                    <a:pt x="108645" y="390814"/>
                  </a:cubicBezTo>
                  <a:cubicBezTo>
                    <a:pt x="112022" y="393164"/>
                    <a:pt x="116536" y="394552"/>
                    <a:pt x="120841" y="394552"/>
                  </a:cubicBezTo>
                  <a:cubicBezTo>
                    <a:pt x="121852" y="394552"/>
                    <a:pt x="122852" y="394475"/>
                    <a:pt x="123823" y="394316"/>
                  </a:cubicBezTo>
                  <a:cubicBezTo>
                    <a:pt x="125124" y="394216"/>
                    <a:pt x="126291" y="393816"/>
                    <a:pt x="127492" y="393549"/>
                  </a:cubicBezTo>
                  <a:lnTo>
                    <a:pt x="127959" y="393416"/>
                  </a:lnTo>
                  <a:lnTo>
                    <a:pt x="128159" y="393382"/>
                  </a:lnTo>
                  <a:lnTo>
                    <a:pt x="128293" y="393316"/>
                  </a:lnTo>
                  <a:lnTo>
                    <a:pt x="128993" y="393082"/>
                  </a:lnTo>
                  <a:lnTo>
                    <a:pt x="129627" y="392782"/>
                  </a:lnTo>
                  <a:cubicBezTo>
                    <a:pt x="130094" y="392582"/>
                    <a:pt x="130394" y="392482"/>
                    <a:pt x="130995" y="392148"/>
                  </a:cubicBezTo>
                  <a:cubicBezTo>
                    <a:pt x="134630" y="390180"/>
                    <a:pt x="136432" y="387778"/>
                    <a:pt x="137899" y="385110"/>
                  </a:cubicBezTo>
                  <a:cubicBezTo>
                    <a:pt x="139272" y="382258"/>
                    <a:pt x="139863" y="379559"/>
                    <a:pt x="140086" y="377038"/>
                  </a:cubicBezTo>
                  <a:lnTo>
                    <a:pt x="140086" y="377038"/>
                  </a:lnTo>
                  <a:cubicBezTo>
                    <a:pt x="142591" y="378083"/>
                    <a:pt x="145477" y="378918"/>
                    <a:pt x="149055" y="378918"/>
                  </a:cubicBezTo>
                  <a:cubicBezTo>
                    <a:pt x="149303" y="378918"/>
                    <a:pt x="149554" y="378914"/>
                    <a:pt x="149808" y="378905"/>
                  </a:cubicBezTo>
                  <a:cubicBezTo>
                    <a:pt x="152910" y="378772"/>
                    <a:pt x="156413" y="377404"/>
                    <a:pt x="158748" y="375236"/>
                  </a:cubicBezTo>
                  <a:cubicBezTo>
                    <a:pt x="161116" y="373101"/>
                    <a:pt x="162517" y="370666"/>
                    <a:pt x="163518" y="368431"/>
                  </a:cubicBezTo>
                  <a:cubicBezTo>
                    <a:pt x="163785" y="367898"/>
                    <a:pt x="164018" y="367297"/>
                    <a:pt x="164185" y="366763"/>
                  </a:cubicBezTo>
                  <a:lnTo>
                    <a:pt x="164485" y="365929"/>
                  </a:lnTo>
                  <a:lnTo>
                    <a:pt x="164619" y="365496"/>
                  </a:lnTo>
                  <a:lnTo>
                    <a:pt x="164652" y="365429"/>
                  </a:lnTo>
                  <a:lnTo>
                    <a:pt x="164919" y="364262"/>
                  </a:lnTo>
                  <a:lnTo>
                    <a:pt x="164952" y="364095"/>
                  </a:lnTo>
                  <a:lnTo>
                    <a:pt x="165152" y="362727"/>
                  </a:lnTo>
                  <a:cubicBezTo>
                    <a:pt x="165186" y="362627"/>
                    <a:pt x="165186" y="361793"/>
                    <a:pt x="165152" y="361159"/>
                  </a:cubicBezTo>
                  <a:cubicBezTo>
                    <a:pt x="165119" y="360492"/>
                    <a:pt x="165019" y="359825"/>
                    <a:pt x="164919" y="359158"/>
                  </a:cubicBezTo>
                  <a:cubicBezTo>
                    <a:pt x="163651" y="354488"/>
                    <a:pt x="161283" y="352587"/>
                    <a:pt x="159315" y="350952"/>
                  </a:cubicBezTo>
                  <a:cubicBezTo>
                    <a:pt x="155245" y="347816"/>
                    <a:pt x="151409" y="346415"/>
                    <a:pt x="147606" y="345048"/>
                  </a:cubicBezTo>
                  <a:cubicBezTo>
                    <a:pt x="146390" y="344635"/>
                    <a:pt x="145146" y="344223"/>
                    <a:pt x="143919" y="343847"/>
                  </a:cubicBezTo>
                  <a:lnTo>
                    <a:pt x="143919" y="343847"/>
                  </a:lnTo>
                  <a:cubicBezTo>
                    <a:pt x="148360" y="333839"/>
                    <a:pt x="152587" y="323810"/>
                    <a:pt x="156813" y="313759"/>
                  </a:cubicBezTo>
                  <a:cubicBezTo>
                    <a:pt x="162017" y="301383"/>
                    <a:pt x="167120" y="288941"/>
                    <a:pt x="172024" y="276432"/>
                  </a:cubicBezTo>
                  <a:cubicBezTo>
                    <a:pt x="176994" y="263923"/>
                    <a:pt x="181764" y="251381"/>
                    <a:pt x="186167" y="238638"/>
                  </a:cubicBezTo>
                  <a:cubicBezTo>
                    <a:pt x="188743" y="231241"/>
                    <a:pt x="191251" y="223821"/>
                    <a:pt x="193580" y="216321"/>
                  </a:cubicBezTo>
                  <a:lnTo>
                    <a:pt x="193580" y="216321"/>
                  </a:lnTo>
                  <a:cubicBezTo>
                    <a:pt x="193994" y="216998"/>
                    <a:pt x="194472" y="217678"/>
                    <a:pt x="195040" y="218357"/>
                  </a:cubicBezTo>
                  <a:cubicBezTo>
                    <a:pt x="195974" y="219458"/>
                    <a:pt x="197142" y="220659"/>
                    <a:pt x="198943" y="221393"/>
                  </a:cubicBezTo>
                  <a:cubicBezTo>
                    <a:pt x="200043" y="221954"/>
                    <a:pt x="201520" y="222270"/>
                    <a:pt x="202834" y="222270"/>
                  </a:cubicBezTo>
                  <a:cubicBezTo>
                    <a:pt x="203393" y="222270"/>
                    <a:pt x="203922" y="222213"/>
                    <a:pt x="204380" y="222093"/>
                  </a:cubicBezTo>
                  <a:lnTo>
                    <a:pt x="205681" y="221826"/>
                  </a:lnTo>
                  <a:lnTo>
                    <a:pt x="206015" y="221726"/>
                  </a:lnTo>
                  <a:lnTo>
                    <a:pt x="206115" y="221726"/>
                  </a:lnTo>
                  <a:lnTo>
                    <a:pt x="206682" y="221493"/>
                  </a:lnTo>
                  <a:lnTo>
                    <a:pt x="206782" y="221459"/>
                  </a:lnTo>
                  <a:lnTo>
                    <a:pt x="207116" y="221293"/>
                  </a:lnTo>
                  <a:cubicBezTo>
                    <a:pt x="207616" y="220992"/>
                    <a:pt x="207849" y="220959"/>
                    <a:pt x="208617" y="220392"/>
                  </a:cubicBezTo>
                  <a:cubicBezTo>
                    <a:pt x="209284" y="219958"/>
                    <a:pt x="209884" y="219458"/>
                    <a:pt x="210518" y="218958"/>
                  </a:cubicBezTo>
                  <a:lnTo>
                    <a:pt x="211786" y="217690"/>
                  </a:lnTo>
                  <a:cubicBezTo>
                    <a:pt x="213387" y="216022"/>
                    <a:pt x="214654" y="214354"/>
                    <a:pt x="215889" y="212653"/>
                  </a:cubicBezTo>
                  <a:cubicBezTo>
                    <a:pt x="218324" y="209217"/>
                    <a:pt x="220492" y="205781"/>
                    <a:pt x="222493" y="202279"/>
                  </a:cubicBezTo>
                  <a:cubicBezTo>
                    <a:pt x="230499" y="188202"/>
                    <a:pt x="237004" y="173759"/>
                    <a:pt x="243008" y="158981"/>
                  </a:cubicBezTo>
                  <a:cubicBezTo>
                    <a:pt x="249012" y="144237"/>
                    <a:pt x="254383" y="129293"/>
                    <a:pt x="259053" y="114116"/>
                  </a:cubicBezTo>
                  <a:cubicBezTo>
                    <a:pt x="263723" y="98972"/>
                    <a:pt x="267726" y="83527"/>
                    <a:pt x="269393" y="67749"/>
                  </a:cubicBezTo>
                  <a:lnTo>
                    <a:pt x="269393" y="67749"/>
                  </a:lnTo>
                  <a:cubicBezTo>
                    <a:pt x="266525" y="83360"/>
                    <a:pt x="261388" y="98304"/>
                    <a:pt x="256051" y="113115"/>
                  </a:cubicBezTo>
                  <a:cubicBezTo>
                    <a:pt x="250547" y="127926"/>
                    <a:pt x="244409" y="142436"/>
                    <a:pt x="237704" y="156680"/>
                  </a:cubicBezTo>
                  <a:cubicBezTo>
                    <a:pt x="230966" y="170856"/>
                    <a:pt x="223894" y="185000"/>
                    <a:pt x="215688" y="198176"/>
                  </a:cubicBezTo>
                  <a:cubicBezTo>
                    <a:pt x="213654" y="201478"/>
                    <a:pt x="211485" y="204681"/>
                    <a:pt x="209184" y="207616"/>
                  </a:cubicBezTo>
                  <a:cubicBezTo>
                    <a:pt x="208050" y="209050"/>
                    <a:pt x="206849" y="210485"/>
                    <a:pt x="205681" y="211619"/>
                  </a:cubicBezTo>
                  <a:lnTo>
                    <a:pt x="204847" y="212386"/>
                  </a:lnTo>
                  <a:cubicBezTo>
                    <a:pt x="204647" y="212520"/>
                    <a:pt x="204514" y="212620"/>
                    <a:pt x="204380" y="212786"/>
                  </a:cubicBezTo>
                  <a:cubicBezTo>
                    <a:pt x="204447" y="212887"/>
                    <a:pt x="203680" y="213153"/>
                    <a:pt x="203313" y="213354"/>
                  </a:cubicBezTo>
                  <a:lnTo>
                    <a:pt x="203179" y="213354"/>
                  </a:lnTo>
                  <a:cubicBezTo>
                    <a:pt x="203099" y="213354"/>
                    <a:pt x="203049" y="213361"/>
                    <a:pt x="203010" y="213361"/>
                  </a:cubicBezTo>
                  <a:cubicBezTo>
                    <a:pt x="202886" y="213361"/>
                    <a:pt x="202860" y="213285"/>
                    <a:pt x="202279" y="212653"/>
                  </a:cubicBezTo>
                  <a:cubicBezTo>
                    <a:pt x="201645" y="211852"/>
                    <a:pt x="200978" y="210351"/>
                    <a:pt x="200477" y="208784"/>
                  </a:cubicBezTo>
                  <a:cubicBezTo>
                    <a:pt x="199477" y="205648"/>
                    <a:pt x="198876" y="201779"/>
                    <a:pt x="198643" y="198343"/>
                  </a:cubicBezTo>
                  <a:lnTo>
                    <a:pt x="196708" y="171957"/>
                  </a:lnTo>
                  <a:lnTo>
                    <a:pt x="189136" y="197375"/>
                  </a:lnTo>
                  <a:cubicBezTo>
                    <a:pt x="181631" y="222660"/>
                    <a:pt x="171423" y="247411"/>
                    <a:pt x="161316" y="272062"/>
                  </a:cubicBezTo>
                  <a:cubicBezTo>
                    <a:pt x="151142" y="296713"/>
                    <a:pt x="140268" y="321131"/>
                    <a:pt x="129160" y="345381"/>
                  </a:cubicBezTo>
                  <a:lnTo>
                    <a:pt x="127259" y="349584"/>
                  </a:lnTo>
                  <a:lnTo>
                    <a:pt x="130728" y="352920"/>
                  </a:lnTo>
                  <a:cubicBezTo>
                    <a:pt x="131686" y="353847"/>
                    <a:pt x="133760" y="354603"/>
                    <a:pt x="133822" y="354603"/>
                  </a:cubicBezTo>
                  <a:cubicBezTo>
                    <a:pt x="133826" y="354603"/>
                    <a:pt x="133819" y="354598"/>
                    <a:pt x="133797" y="354588"/>
                  </a:cubicBezTo>
                  <a:lnTo>
                    <a:pt x="133797" y="354588"/>
                  </a:lnTo>
                  <a:lnTo>
                    <a:pt x="134664" y="354822"/>
                  </a:lnTo>
                  <a:lnTo>
                    <a:pt x="136065" y="355222"/>
                  </a:lnTo>
                  <a:lnTo>
                    <a:pt x="138600" y="355922"/>
                  </a:lnTo>
                  <a:cubicBezTo>
                    <a:pt x="140268" y="356389"/>
                    <a:pt x="141902" y="356923"/>
                    <a:pt x="143470" y="357457"/>
                  </a:cubicBezTo>
                  <a:cubicBezTo>
                    <a:pt x="146572" y="358558"/>
                    <a:pt x="149641" y="359959"/>
                    <a:pt x="151342" y="361326"/>
                  </a:cubicBezTo>
                  <a:cubicBezTo>
                    <a:pt x="151701" y="361505"/>
                    <a:pt x="151948" y="361762"/>
                    <a:pt x="152104" y="361963"/>
                  </a:cubicBezTo>
                  <a:lnTo>
                    <a:pt x="152104" y="361963"/>
                  </a:lnTo>
                  <a:lnTo>
                    <a:pt x="152010" y="362227"/>
                  </a:lnTo>
                  <a:cubicBezTo>
                    <a:pt x="151909" y="362560"/>
                    <a:pt x="151776" y="362861"/>
                    <a:pt x="151643" y="363094"/>
                  </a:cubicBezTo>
                  <a:cubicBezTo>
                    <a:pt x="151176" y="364195"/>
                    <a:pt x="150609" y="364962"/>
                    <a:pt x="150242" y="365262"/>
                  </a:cubicBezTo>
                  <a:cubicBezTo>
                    <a:pt x="149841" y="365596"/>
                    <a:pt x="149775" y="365596"/>
                    <a:pt x="149174" y="365696"/>
                  </a:cubicBezTo>
                  <a:cubicBezTo>
                    <a:pt x="149084" y="365708"/>
                    <a:pt x="148986" y="365715"/>
                    <a:pt x="148879" y="365715"/>
                  </a:cubicBezTo>
                  <a:cubicBezTo>
                    <a:pt x="147554" y="365715"/>
                    <a:pt x="144959" y="364776"/>
                    <a:pt x="142336" y="363294"/>
                  </a:cubicBezTo>
                  <a:lnTo>
                    <a:pt x="140001" y="362027"/>
                  </a:lnTo>
                  <a:cubicBezTo>
                    <a:pt x="139000" y="361526"/>
                    <a:pt x="138600" y="361059"/>
                    <a:pt x="136065" y="360225"/>
                  </a:cubicBezTo>
                  <a:cubicBezTo>
                    <a:pt x="135398" y="360092"/>
                    <a:pt x="135231" y="360025"/>
                    <a:pt x="134130" y="359925"/>
                  </a:cubicBezTo>
                  <a:cubicBezTo>
                    <a:pt x="134065" y="359923"/>
                    <a:pt x="134000" y="359922"/>
                    <a:pt x="133934" y="359922"/>
                  </a:cubicBezTo>
                  <a:cubicBezTo>
                    <a:pt x="132939" y="359922"/>
                    <a:pt x="131764" y="360157"/>
                    <a:pt x="130794" y="360626"/>
                  </a:cubicBezTo>
                  <a:cubicBezTo>
                    <a:pt x="130394" y="360792"/>
                    <a:pt x="129627" y="361360"/>
                    <a:pt x="129627" y="361360"/>
                  </a:cubicBezTo>
                  <a:lnTo>
                    <a:pt x="129560" y="361393"/>
                  </a:lnTo>
                  <a:lnTo>
                    <a:pt x="129483" y="361418"/>
                  </a:lnTo>
                  <a:lnTo>
                    <a:pt x="129483" y="361418"/>
                  </a:lnTo>
                  <a:cubicBezTo>
                    <a:pt x="129666" y="361221"/>
                    <a:pt x="129788" y="361088"/>
                    <a:pt x="129785" y="361088"/>
                  </a:cubicBezTo>
                  <a:lnTo>
                    <a:pt x="129785" y="361088"/>
                  </a:lnTo>
                  <a:cubicBezTo>
                    <a:pt x="129783" y="361088"/>
                    <a:pt x="129688" y="361187"/>
                    <a:pt x="129460" y="361426"/>
                  </a:cubicBezTo>
                  <a:lnTo>
                    <a:pt x="129483" y="361418"/>
                  </a:lnTo>
                  <a:lnTo>
                    <a:pt x="129483" y="361418"/>
                  </a:lnTo>
                  <a:cubicBezTo>
                    <a:pt x="128948" y="361997"/>
                    <a:pt x="127892" y="363134"/>
                    <a:pt x="127917" y="363134"/>
                  </a:cubicBezTo>
                  <a:cubicBezTo>
                    <a:pt x="127918" y="363134"/>
                    <a:pt x="127921" y="363132"/>
                    <a:pt x="127926" y="363127"/>
                  </a:cubicBezTo>
                  <a:lnTo>
                    <a:pt x="127926" y="363127"/>
                  </a:lnTo>
                  <a:lnTo>
                    <a:pt x="127726" y="363528"/>
                  </a:lnTo>
                  <a:cubicBezTo>
                    <a:pt x="127459" y="364028"/>
                    <a:pt x="127259" y="364562"/>
                    <a:pt x="127092" y="365096"/>
                  </a:cubicBezTo>
                  <a:cubicBezTo>
                    <a:pt x="126925" y="365596"/>
                    <a:pt x="126825" y="366230"/>
                    <a:pt x="126792" y="366697"/>
                  </a:cubicBezTo>
                  <a:lnTo>
                    <a:pt x="126792" y="367064"/>
                  </a:lnTo>
                  <a:cubicBezTo>
                    <a:pt x="126792" y="368231"/>
                    <a:pt x="126825" y="368631"/>
                    <a:pt x="126892" y="369232"/>
                  </a:cubicBezTo>
                  <a:lnTo>
                    <a:pt x="127092" y="371867"/>
                  </a:lnTo>
                  <a:cubicBezTo>
                    <a:pt x="127292" y="375036"/>
                    <a:pt x="126958" y="377871"/>
                    <a:pt x="126258" y="379139"/>
                  </a:cubicBezTo>
                  <a:cubicBezTo>
                    <a:pt x="126024" y="379695"/>
                    <a:pt x="125456" y="380097"/>
                    <a:pt x="125613" y="380097"/>
                  </a:cubicBezTo>
                  <a:cubicBezTo>
                    <a:pt x="125635" y="380097"/>
                    <a:pt x="125671" y="380089"/>
                    <a:pt x="125724" y="380073"/>
                  </a:cubicBezTo>
                  <a:lnTo>
                    <a:pt x="125724" y="380073"/>
                  </a:lnTo>
                  <a:cubicBezTo>
                    <a:pt x="125557" y="380140"/>
                    <a:pt x="124957" y="380406"/>
                    <a:pt x="124590" y="380573"/>
                  </a:cubicBezTo>
                  <a:lnTo>
                    <a:pt x="124300" y="380711"/>
                  </a:lnTo>
                  <a:lnTo>
                    <a:pt x="124300" y="380711"/>
                  </a:lnTo>
                  <a:lnTo>
                    <a:pt x="124123" y="380740"/>
                  </a:lnTo>
                  <a:cubicBezTo>
                    <a:pt x="123556" y="380807"/>
                    <a:pt x="122955" y="381107"/>
                    <a:pt x="122422" y="381107"/>
                  </a:cubicBezTo>
                  <a:cubicBezTo>
                    <a:pt x="121996" y="381159"/>
                    <a:pt x="121589" y="381186"/>
                    <a:pt x="121194" y="381186"/>
                  </a:cubicBezTo>
                  <a:cubicBezTo>
                    <a:pt x="119576" y="381186"/>
                    <a:pt x="118166" y="380738"/>
                    <a:pt x="116584" y="379773"/>
                  </a:cubicBezTo>
                  <a:cubicBezTo>
                    <a:pt x="114583" y="378438"/>
                    <a:pt x="112782" y="376404"/>
                    <a:pt x="110447" y="373401"/>
                  </a:cubicBezTo>
                  <a:lnTo>
                    <a:pt x="109346" y="372034"/>
                  </a:lnTo>
                  <a:lnTo>
                    <a:pt x="108512" y="371133"/>
                  </a:lnTo>
                  <a:cubicBezTo>
                    <a:pt x="108579" y="371133"/>
                    <a:pt x="107711" y="370333"/>
                    <a:pt x="107011" y="369966"/>
                  </a:cubicBezTo>
                  <a:cubicBezTo>
                    <a:pt x="106244" y="369532"/>
                    <a:pt x="105376" y="369198"/>
                    <a:pt x="104576" y="368965"/>
                  </a:cubicBezTo>
                  <a:cubicBezTo>
                    <a:pt x="104242" y="368898"/>
                    <a:pt x="103608" y="368765"/>
                    <a:pt x="103542" y="368765"/>
                  </a:cubicBezTo>
                  <a:lnTo>
                    <a:pt x="103108" y="368765"/>
                  </a:lnTo>
                  <a:cubicBezTo>
                    <a:pt x="102957" y="368782"/>
                    <a:pt x="102887" y="368789"/>
                    <a:pt x="102868" y="368789"/>
                  </a:cubicBezTo>
                  <a:cubicBezTo>
                    <a:pt x="102807" y="368789"/>
                    <a:pt x="103318" y="368715"/>
                    <a:pt x="103307" y="368715"/>
                  </a:cubicBezTo>
                  <a:lnTo>
                    <a:pt x="103307" y="368715"/>
                  </a:lnTo>
                  <a:cubicBezTo>
                    <a:pt x="103295" y="368715"/>
                    <a:pt x="102745" y="368791"/>
                    <a:pt x="100506" y="369098"/>
                  </a:cubicBezTo>
                  <a:lnTo>
                    <a:pt x="100239" y="369232"/>
                  </a:lnTo>
                  <a:cubicBezTo>
                    <a:pt x="98838" y="369732"/>
                    <a:pt x="97204" y="371200"/>
                    <a:pt x="97070" y="371467"/>
                  </a:cubicBezTo>
                  <a:cubicBezTo>
                    <a:pt x="96003" y="372801"/>
                    <a:pt x="95836" y="373301"/>
                    <a:pt x="95402" y="374035"/>
                  </a:cubicBezTo>
                  <a:cubicBezTo>
                    <a:pt x="94335" y="376237"/>
                    <a:pt x="93835" y="377571"/>
                    <a:pt x="93101" y="378772"/>
                  </a:cubicBezTo>
                  <a:cubicBezTo>
                    <a:pt x="91867" y="381140"/>
                    <a:pt x="90432" y="381807"/>
                    <a:pt x="90065" y="381908"/>
                  </a:cubicBezTo>
                  <a:cubicBezTo>
                    <a:pt x="89426" y="381948"/>
                    <a:pt x="88959" y="381976"/>
                    <a:pt x="88598" y="381976"/>
                  </a:cubicBezTo>
                  <a:cubicBezTo>
                    <a:pt x="87453" y="381976"/>
                    <a:pt x="87379" y="381689"/>
                    <a:pt x="86263" y="380573"/>
                  </a:cubicBezTo>
                  <a:cubicBezTo>
                    <a:pt x="85062" y="379039"/>
                    <a:pt x="83994" y="376137"/>
                    <a:pt x="83260" y="372934"/>
                  </a:cubicBezTo>
                  <a:cubicBezTo>
                    <a:pt x="82527" y="369599"/>
                    <a:pt x="81826" y="365796"/>
                    <a:pt x="81092" y="362294"/>
                  </a:cubicBezTo>
                  <a:lnTo>
                    <a:pt x="78991" y="351586"/>
                  </a:lnTo>
                  <a:lnTo>
                    <a:pt x="78891" y="351252"/>
                  </a:lnTo>
                  <a:lnTo>
                    <a:pt x="78757" y="350852"/>
                  </a:lnTo>
                  <a:cubicBezTo>
                    <a:pt x="76756" y="343880"/>
                    <a:pt x="74921" y="336775"/>
                    <a:pt x="73187" y="329503"/>
                  </a:cubicBezTo>
                  <a:cubicBezTo>
                    <a:pt x="71319" y="322265"/>
                    <a:pt x="69684" y="314926"/>
                    <a:pt x="67983" y="307688"/>
                  </a:cubicBezTo>
                  <a:lnTo>
                    <a:pt x="58176" y="263823"/>
                  </a:lnTo>
                  <a:lnTo>
                    <a:pt x="39029" y="175893"/>
                  </a:lnTo>
                  <a:lnTo>
                    <a:pt x="19715" y="87897"/>
                  </a:lnTo>
                  <a:cubicBezTo>
                    <a:pt x="13144" y="58643"/>
                    <a:pt x="6839" y="2928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7"/>
            <p:cNvSpPr/>
            <p:nvPr/>
          </p:nvSpPr>
          <p:spPr>
            <a:xfrm>
              <a:off x="3448879" y="3221993"/>
              <a:ext cx="75981" cy="110883"/>
            </a:xfrm>
            <a:custGeom>
              <a:rect b="b" l="l" r="r" t="t"/>
              <a:pathLst>
                <a:path extrusionOk="0" h="73799" w="50570">
                  <a:moveTo>
                    <a:pt x="44810" y="0"/>
                  </a:moveTo>
                  <a:cubicBezTo>
                    <a:pt x="40783" y="0"/>
                    <a:pt x="41329" y="5009"/>
                    <a:pt x="40596" y="8006"/>
                  </a:cubicBezTo>
                  <a:cubicBezTo>
                    <a:pt x="36893" y="23717"/>
                    <a:pt x="33191" y="39495"/>
                    <a:pt x="25552" y="53905"/>
                  </a:cubicBezTo>
                  <a:cubicBezTo>
                    <a:pt x="24611" y="55656"/>
                    <a:pt x="24049" y="58415"/>
                    <a:pt x="21752" y="58415"/>
                  </a:cubicBezTo>
                  <a:cubicBezTo>
                    <a:pt x="21686" y="58415"/>
                    <a:pt x="21618" y="58413"/>
                    <a:pt x="21549" y="58408"/>
                  </a:cubicBezTo>
                  <a:cubicBezTo>
                    <a:pt x="18980" y="58208"/>
                    <a:pt x="19047" y="55173"/>
                    <a:pt x="18413" y="53271"/>
                  </a:cubicBezTo>
                  <a:cubicBezTo>
                    <a:pt x="14344" y="41229"/>
                    <a:pt x="13910" y="28387"/>
                    <a:pt x="10841" y="16145"/>
                  </a:cubicBezTo>
                  <a:cubicBezTo>
                    <a:pt x="10004" y="12828"/>
                    <a:pt x="9540" y="7551"/>
                    <a:pt x="5516" y="7551"/>
                  </a:cubicBezTo>
                  <a:cubicBezTo>
                    <a:pt x="5372" y="7551"/>
                    <a:pt x="5224" y="7558"/>
                    <a:pt x="5070" y="7572"/>
                  </a:cubicBezTo>
                  <a:cubicBezTo>
                    <a:pt x="0" y="8039"/>
                    <a:pt x="634" y="13843"/>
                    <a:pt x="834" y="17512"/>
                  </a:cubicBezTo>
                  <a:cubicBezTo>
                    <a:pt x="1801" y="33391"/>
                    <a:pt x="3669" y="49202"/>
                    <a:pt x="9874" y="64079"/>
                  </a:cubicBezTo>
                  <a:cubicBezTo>
                    <a:pt x="12564" y="70514"/>
                    <a:pt x="15878" y="73799"/>
                    <a:pt x="19525" y="73799"/>
                  </a:cubicBezTo>
                  <a:cubicBezTo>
                    <a:pt x="22571" y="73799"/>
                    <a:pt x="25848" y="71508"/>
                    <a:pt x="29188" y="66848"/>
                  </a:cubicBezTo>
                  <a:cubicBezTo>
                    <a:pt x="41430" y="49736"/>
                    <a:pt x="46567" y="30021"/>
                    <a:pt x="49002" y="9874"/>
                  </a:cubicBezTo>
                  <a:cubicBezTo>
                    <a:pt x="48268" y="5971"/>
                    <a:pt x="50570" y="634"/>
                    <a:pt x="45399" y="33"/>
                  </a:cubicBezTo>
                  <a:cubicBezTo>
                    <a:pt x="45193" y="11"/>
                    <a:pt x="44997" y="0"/>
                    <a:pt x="448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7"/>
            <p:cNvSpPr/>
            <p:nvPr/>
          </p:nvSpPr>
          <p:spPr>
            <a:xfrm>
              <a:off x="3773493" y="3246053"/>
              <a:ext cx="75981" cy="110884"/>
            </a:xfrm>
            <a:custGeom>
              <a:rect b="b" l="l" r="r" t="t"/>
              <a:pathLst>
                <a:path extrusionOk="0" h="73800" w="50570">
                  <a:moveTo>
                    <a:pt x="44810" y="1"/>
                  </a:moveTo>
                  <a:cubicBezTo>
                    <a:pt x="40783" y="1"/>
                    <a:pt x="41329" y="5009"/>
                    <a:pt x="40596" y="8006"/>
                  </a:cubicBezTo>
                  <a:cubicBezTo>
                    <a:pt x="36893" y="23717"/>
                    <a:pt x="33190" y="39495"/>
                    <a:pt x="25552" y="53906"/>
                  </a:cubicBezTo>
                  <a:cubicBezTo>
                    <a:pt x="24611" y="55657"/>
                    <a:pt x="24049" y="58416"/>
                    <a:pt x="21752" y="58416"/>
                  </a:cubicBezTo>
                  <a:cubicBezTo>
                    <a:pt x="21686" y="58416"/>
                    <a:pt x="21618" y="58414"/>
                    <a:pt x="21549" y="58409"/>
                  </a:cubicBezTo>
                  <a:cubicBezTo>
                    <a:pt x="18980" y="58209"/>
                    <a:pt x="19047" y="55173"/>
                    <a:pt x="18413" y="53305"/>
                  </a:cubicBezTo>
                  <a:cubicBezTo>
                    <a:pt x="14344" y="41230"/>
                    <a:pt x="13943" y="28387"/>
                    <a:pt x="10841" y="16145"/>
                  </a:cubicBezTo>
                  <a:cubicBezTo>
                    <a:pt x="10006" y="12837"/>
                    <a:pt x="9542" y="7582"/>
                    <a:pt x="5550" y="7582"/>
                  </a:cubicBezTo>
                  <a:cubicBezTo>
                    <a:pt x="5395" y="7582"/>
                    <a:pt x="5236" y="7590"/>
                    <a:pt x="5070" y="7606"/>
                  </a:cubicBezTo>
                  <a:cubicBezTo>
                    <a:pt x="0" y="8040"/>
                    <a:pt x="634" y="13844"/>
                    <a:pt x="834" y="17513"/>
                  </a:cubicBezTo>
                  <a:cubicBezTo>
                    <a:pt x="1801" y="33391"/>
                    <a:pt x="3669" y="49202"/>
                    <a:pt x="9874" y="64080"/>
                  </a:cubicBezTo>
                  <a:cubicBezTo>
                    <a:pt x="12564" y="70514"/>
                    <a:pt x="15878" y="73799"/>
                    <a:pt x="19525" y="73799"/>
                  </a:cubicBezTo>
                  <a:cubicBezTo>
                    <a:pt x="22571" y="73799"/>
                    <a:pt x="25848" y="71508"/>
                    <a:pt x="29188" y="66848"/>
                  </a:cubicBezTo>
                  <a:cubicBezTo>
                    <a:pt x="41463" y="49736"/>
                    <a:pt x="46567" y="30022"/>
                    <a:pt x="49002" y="9874"/>
                  </a:cubicBezTo>
                  <a:cubicBezTo>
                    <a:pt x="48301" y="6005"/>
                    <a:pt x="50570" y="634"/>
                    <a:pt x="45399" y="34"/>
                  </a:cubicBezTo>
                  <a:cubicBezTo>
                    <a:pt x="45193" y="12"/>
                    <a:pt x="44997" y="1"/>
                    <a:pt x="448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7"/>
            <p:cNvSpPr/>
            <p:nvPr/>
          </p:nvSpPr>
          <p:spPr>
            <a:xfrm>
              <a:off x="3626173" y="3551984"/>
              <a:ext cx="76934" cy="75963"/>
            </a:xfrm>
            <a:custGeom>
              <a:rect b="b" l="l" r="r" t="t"/>
              <a:pathLst>
                <a:path extrusionOk="0" h="50558" w="51204">
                  <a:moveTo>
                    <a:pt x="44940" y="0"/>
                  </a:moveTo>
                  <a:cubicBezTo>
                    <a:pt x="41744" y="0"/>
                    <a:pt x="40486" y="3323"/>
                    <a:pt x="39662" y="6163"/>
                  </a:cubicBezTo>
                  <a:cubicBezTo>
                    <a:pt x="36960" y="15503"/>
                    <a:pt x="32924" y="24276"/>
                    <a:pt x="28754" y="33048"/>
                  </a:cubicBezTo>
                  <a:cubicBezTo>
                    <a:pt x="27453" y="35784"/>
                    <a:pt x="27187" y="40053"/>
                    <a:pt x="23084" y="40087"/>
                  </a:cubicBezTo>
                  <a:cubicBezTo>
                    <a:pt x="23066" y="40087"/>
                    <a:pt x="23048" y="40087"/>
                    <a:pt x="23030" y="40087"/>
                  </a:cubicBezTo>
                  <a:cubicBezTo>
                    <a:pt x="18502" y="40087"/>
                    <a:pt x="17073" y="35904"/>
                    <a:pt x="15511" y="32615"/>
                  </a:cubicBezTo>
                  <a:cubicBezTo>
                    <a:pt x="12142" y="25510"/>
                    <a:pt x="11909" y="17537"/>
                    <a:pt x="10141" y="9932"/>
                  </a:cubicBezTo>
                  <a:cubicBezTo>
                    <a:pt x="9468" y="6985"/>
                    <a:pt x="9472" y="2839"/>
                    <a:pt x="5664" y="2839"/>
                  </a:cubicBezTo>
                  <a:cubicBezTo>
                    <a:pt x="5506" y="2839"/>
                    <a:pt x="5342" y="2846"/>
                    <a:pt x="5171" y="2860"/>
                  </a:cubicBezTo>
                  <a:cubicBezTo>
                    <a:pt x="0" y="3327"/>
                    <a:pt x="2169" y="8164"/>
                    <a:pt x="1501" y="11533"/>
                  </a:cubicBezTo>
                  <a:cubicBezTo>
                    <a:pt x="3169" y="23342"/>
                    <a:pt x="3937" y="35584"/>
                    <a:pt x="12543" y="45257"/>
                  </a:cubicBezTo>
                  <a:cubicBezTo>
                    <a:pt x="15678" y="48794"/>
                    <a:pt x="19735" y="50557"/>
                    <a:pt x="23643" y="50557"/>
                  </a:cubicBezTo>
                  <a:cubicBezTo>
                    <a:pt x="28175" y="50557"/>
                    <a:pt x="32505" y="48185"/>
                    <a:pt x="34959" y="43456"/>
                  </a:cubicBezTo>
                  <a:cubicBezTo>
                    <a:pt x="40663" y="32515"/>
                    <a:pt x="46100" y="21340"/>
                    <a:pt x="49236" y="9231"/>
                  </a:cubicBezTo>
                  <a:cubicBezTo>
                    <a:pt x="50136" y="5729"/>
                    <a:pt x="51204" y="1826"/>
                    <a:pt x="46801" y="325"/>
                  </a:cubicBezTo>
                  <a:cubicBezTo>
                    <a:pt x="46116" y="102"/>
                    <a:pt x="45498" y="0"/>
                    <a:pt x="449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7"/>
            <p:cNvSpPr/>
            <p:nvPr/>
          </p:nvSpPr>
          <p:spPr>
            <a:xfrm>
              <a:off x="3811337" y="3746942"/>
              <a:ext cx="25362" cy="72159"/>
            </a:xfrm>
            <a:custGeom>
              <a:rect b="b" l="l" r="r" t="t"/>
              <a:pathLst>
                <a:path extrusionOk="0" h="48026" w="16880">
                  <a:moveTo>
                    <a:pt x="5581" y="1"/>
                  </a:moveTo>
                  <a:cubicBezTo>
                    <a:pt x="5340" y="1"/>
                    <a:pt x="5093" y="15"/>
                    <a:pt x="4838" y="45"/>
                  </a:cubicBezTo>
                  <a:cubicBezTo>
                    <a:pt x="1902" y="412"/>
                    <a:pt x="735" y="2514"/>
                    <a:pt x="668" y="5116"/>
                  </a:cubicBezTo>
                  <a:cubicBezTo>
                    <a:pt x="368" y="17191"/>
                    <a:pt x="1" y="29300"/>
                    <a:pt x="3003" y="41108"/>
                  </a:cubicBezTo>
                  <a:cubicBezTo>
                    <a:pt x="3927" y="44687"/>
                    <a:pt x="5998" y="48026"/>
                    <a:pt x="10026" y="48026"/>
                  </a:cubicBezTo>
                  <a:cubicBezTo>
                    <a:pt x="10504" y="48026"/>
                    <a:pt x="11009" y="47979"/>
                    <a:pt x="11542" y="47880"/>
                  </a:cubicBezTo>
                  <a:cubicBezTo>
                    <a:pt x="16146" y="46979"/>
                    <a:pt x="16880" y="43143"/>
                    <a:pt x="16679" y="37772"/>
                  </a:cubicBezTo>
                  <a:cubicBezTo>
                    <a:pt x="14545" y="31868"/>
                    <a:pt x="15946" y="24129"/>
                    <a:pt x="14111" y="16857"/>
                  </a:cubicBezTo>
                  <a:cubicBezTo>
                    <a:pt x="13010" y="12421"/>
                    <a:pt x="11876" y="8018"/>
                    <a:pt x="10442" y="3715"/>
                  </a:cubicBezTo>
                  <a:cubicBezTo>
                    <a:pt x="9713" y="1499"/>
                    <a:pt x="8017" y="1"/>
                    <a:pt x="55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7"/>
            <p:cNvSpPr/>
            <p:nvPr/>
          </p:nvSpPr>
          <p:spPr>
            <a:xfrm>
              <a:off x="3636650" y="3759589"/>
              <a:ext cx="23957" cy="67171"/>
            </a:xfrm>
            <a:custGeom>
              <a:rect b="b" l="l" r="r" t="t"/>
              <a:pathLst>
                <a:path extrusionOk="0" h="44706" w="15945">
                  <a:moveTo>
                    <a:pt x="7499" y="1"/>
                  </a:moveTo>
                  <a:cubicBezTo>
                    <a:pt x="4423" y="1"/>
                    <a:pt x="2856" y="2177"/>
                    <a:pt x="2001" y="4872"/>
                  </a:cubicBezTo>
                  <a:cubicBezTo>
                    <a:pt x="33" y="11177"/>
                    <a:pt x="133" y="17648"/>
                    <a:pt x="0" y="24153"/>
                  </a:cubicBezTo>
                  <a:cubicBezTo>
                    <a:pt x="267" y="28989"/>
                    <a:pt x="200" y="33860"/>
                    <a:pt x="867" y="38630"/>
                  </a:cubicBezTo>
                  <a:cubicBezTo>
                    <a:pt x="1334" y="41999"/>
                    <a:pt x="3369" y="44567"/>
                    <a:pt x="7339" y="44701"/>
                  </a:cubicBezTo>
                  <a:cubicBezTo>
                    <a:pt x="7443" y="44704"/>
                    <a:pt x="7545" y="44706"/>
                    <a:pt x="7647" y="44706"/>
                  </a:cubicBezTo>
                  <a:cubicBezTo>
                    <a:pt x="11433" y="44706"/>
                    <a:pt x="13719" y="42310"/>
                    <a:pt x="14043" y="38997"/>
                  </a:cubicBezTo>
                  <a:cubicBezTo>
                    <a:pt x="15144" y="27488"/>
                    <a:pt x="15945" y="15880"/>
                    <a:pt x="12776" y="4505"/>
                  </a:cubicBezTo>
                  <a:cubicBezTo>
                    <a:pt x="12109" y="2104"/>
                    <a:pt x="10374" y="102"/>
                    <a:pt x="7639" y="2"/>
                  </a:cubicBezTo>
                  <a:cubicBezTo>
                    <a:pt x="7592" y="1"/>
                    <a:pt x="7545" y="1"/>
                    <a:pt x="74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7"/>
            <p:cNvSpPr/>
            <p:nvPr/>
          </p:nvSpPr>
          <p:spPr>
            <a:xfrm>
              <a:off x="3208378" y="3737783"/>
              <a:ext cx="27164" cy="71633"/>
            </a:xfrm>
            <a:custGeom>
              <a:rect b="b" l="l" r="r" t="t"/>
              <a:pathLst>
                <a:path extrusionOk="0" h="47676" w="18079">
                  <a:moveTo>
                    <a:pt x="11331" y="1"/>
                  </a:moveTo>
                  <a:cubicBezTo>
                    <a:pt x="7354" y="1"/>
                    <a:pt x="6215" y="4504"/>
                    <a:pt x="5102" y="7842"/>
                  </a:cubicBezTo>
                  <a:cubicBezTo>
                    <a:pt x="1900" y="17315"/>
                    <a:pt x="1466" y="27289"/>
                    <a:pt x="99" y="35662"/>
                  </a:cubicBezTo>
                  <a:cubicBezTo>
                    <a:pt x="1" y="43796"/>
                    <a:pt x="1886" y="47675"/>
                    <a:pt x="5724" y="47675"/>
                  </a:cubicBezTo>
                  <a:cubicBezTo>
                    <a:pt x="5805" y="47675"/>
                    <a:pt x="5887" y="47674"/>
                    <a:pt x="5969" y="47670"/>
                  </a:cubicBezTo>
                  <a:cubicBezTo>
                    <a:pt x="12407" y="47370"/>
                    <a:pt x="12174" y="41866"/>
                    <a:pt x="12808" y="37563"/>
                  </a:cubicBezTo>
                  <a:cubicBezTo>
                    <a:pt x="14142" y="28556"/>
                    <a:pt x="15243" y="19517"/>
                    <a:pt x="15977" y="10477"/>
                  </a:cubicBezTo>
                  <a:cubicBezTo>
                    <a:pt x="16310" y="6774"/>
                    <a:pt x="18078" y="1437"/>
                    <a:pt x="12741" y="169"/>
                  </a:cubicBezTo>
                  <a:cubicBezTo>
                    <a:pt x="12235" y="54"/>
                    <a:pt x="11766" y="1"/>
                    <a:pt x="11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7"/>
            <p:cNvSpPr/>
            <p:nvPr/>
          </p:nvSpPr>
          <p:spPr>
            <a:xfrm>
              <a:off x="3411890" y="4193125"/>
              <a:ext cx="27212" cy="71633"/>
            </a:xfrm>
            <a:custGeom>
              <a:rect b="b" l="l" r="r" t="t"/>
              <a:pathLst>
                <a:path extrusionOk="0" h="47676" w="18111">
                  <a:moveTo>
                    <a:pt x="11365" y="0"/>
                  </a:moveTo>
                  <a:cubicBezTo>
                    <a:pt x="7393" y="0"/>
                    <a:pt x="6277" y="4504"/>
                    <a:pt x="5135" y="7842"/>
                  </a:cubicBezTo>
                  <a:cubicBezTo>
                    <a:pt x="1932" y="17282"/>
                    <a:pt x="1499" y="27255"/>
                    <a:pt x="131" y="35628"/>
                  </a:cubicBezTo>
                  <a:cubicBezTo>
                    <a:pt x="0" y="43764"/>
                    <a:pt x="1918" y="47675"/>
                    <a:pt x="5759" y="47675"/>
                  </a:cubicBezTo>
                  <a:cubicBezTo>
                    <a:pt x="5839" y="47675"/>
                    <a:pt x="5920" y="47673"/>
                    <a:pt x="6002" y="47670"/>
                  </a:cubicBezTo>
                  <a:cubicBezTo>
                    <a:pt x="12440" y="47370"/>
                    <a:pt x="12240" y="41866"/>
                    <a:pt x="12840" y="37563"/>
                  </a:cubicBezTo>
                  <a:cubicBezTo>
                    <a:pt x="14174" y="28556"/>
                    <a:pt x="15275" y="19517"/>
                    <a:pt x="16009" y="10443"/>
                  </a:cubicBezTo>
                  <a:cubicBezTo>
                    <a:pt x="16343" y="6741"/>
                    <a:pt x="18111" y="1404"/>
                    <a:pt x="12773" y="169"/>
                  </a:cubicBezTo>
                  <a:cubicBezTo>
                    <a:pt x="12267" y="54"/>
                    <a:pt x="11799" y="0"/>
                    <a:pt x="113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7"/>
            <p:cNvSpPr/>
            <p:nvPr/>
          </p:nvSpPr>
          <p:spPr>
            <a:xfrm>
              <a:off x="3485821" y="3763934"/>
              <a:ext cx="23758" cy="62594"/>
            </a:xfrm>
            <a:custGeom>
              <a:rect b="b" l="l" r="r" t="t"/>
              <a:pathLst>
                <a:path extrusionOk="0" h="41660" w="15812">
                  <a:moveTo>
                    <a:pt x="5182" y="1"/>
                  </a:moveTo>
                  <a:cubicBezTo>
                    <a:pt x="4827" y="1"/>
                    <a:pt x="4456" y="37"/>
                    <a:pt x="4070" y="112"/>
                  </a:cubicBezTo>
                  <a:cubicBezTo>
                    <a:pt x="734" y="813"/>
                    <a:pt x="134" y="3448"/>
                    <a:pt x="134" y="6283"/>
                  </a:cubicBezTo>
                  <a:lnTo>
                    <a:pt x="134" y="19960"/>
                  </a:lnTo>
                  <a:cubicBezTo>
                    <a:pt x="134" y="24763"/>
                    <a:pt x="0" y="29600"/>
                    <a:pt x="134" y="34370"/>
                  </a:cubicBezTo>
                  <a:cubicBezTo>
                    <a:pt x="267" y="37906"/>
                    <a:pt x="1802" y="40775"/>
                    <a:pt x="5471" y="41508"/>
                  </a:cubicBezTo>
                  <a:cubicBezTo>
                    <a:pt x="5995" y="41611"/>
                    <a:pt x="6495" y="41659"/>
                    <a:pt x="6972" y="41659"/>
                  </a:cubicBezTo>
                  <a:cubicBezTo>
                    <a:pt x="10375" y="41659"/>
                    <a:pt x="12541" y="39177"/>
                    <a:pt x="13243" y="36105"/>
                  </a:cubicBezTo>
                  <a:cubicBezTo>
                    <a:pt x="15812" y="24863"/>
                    <a:pt x="15445" y="13789"/>
                    <a:pt x="9941" y="3314"/>
                  </a:cubicBezTo>
                  <a:cubicBezTo>
                    <a:pt x="8938" y="1338"/>
                    <a:pt x="7345" y="1"/>
                    <a:pt x="51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7"/>
            <p:cNvSpPr/>
            <p:nvPr/>
          </p:nvSpPr>
          <p:spPr>
            <a:xfrm>
              <a:off x="3341960" y="3762397"/>
              <a:ext cx="26714" cy="57002"/>
            </a:xfrm>
            <a:custGeom>
              <a:rect b="b" l="l" r="r" t="t"/>
              <a:pathLst>
                <a:path extrusionOk="0" h="37938" w="17780">
                  <a:moveTo>
                    <a:pt x="10011" y="1"/>
                  </a:moveTo>
                  <a:cubicBezTo>
                    <a:pt x="7250" y="1"/>
                    <a:pt x="5798" y="2187"/>
                    <a:pt x="4971" y="4471"/>
                  </a:cubicBezTo>
                  <a:cubicBezTo>
                    <a:pt x="2302" y="11776"/>
                    <a:pt x="1135" y="19448"/>
                    <a:pt x="334" y="25353"/>
                  </a:cubicBezTo>
                  <a:cubicBezTo>
                    <a:pt x="100" y="31290"/>
                    <a:pt x="0" y="35460"/>
                    <a:pt x="4637" y="37428"/>
                  </a:cubicBezTo>
                  <a:cubicBezTo>
                    <a:pt x="5459" y="37772"/>
                    <a:pt x="6299" y="37938"/>
                    <a:pt x="7104" y="37938"/>
                  </a:cubicBezTo>
                  <a:cubicBezTo>
                    <a:pt x="9107" y="37938"/>
                    <a:pt x="10885" y="36907"/>
                    <a:pt x="11575" y="35026"/>
                  </a:cubicBezTo>
                  <a:cubicBezTo>
                    <a:pt x="15111" y="25252"/>
                    <a:pt x="17780" y="15145"/>
                    <a:pt x="15011" y="4604"/>
                  </a:cubicBezTo>
                  <a:cubicBezTo>
                    <a:pt x="14411" y="2269"/>
                    <a:pt x="12843" y="68"/>
                    <a:pt x="10074" y="1"/>
                  </a:cubicBezTo>
                  <a:cubicBezTo>
                    <a:pt x="10053" y="1"/>
                    <a:pt x="10032" y="1"/>
                    <a:pt x="100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7"/>
            <p:cNvSpPr/>
            <p:nvPr/>
          </p:nvSpPr>
          <p:spPr>
            <a:xfrm>
              <a:off x="3652638" y="4042499"/>
              <a:ext cx="26615" cy="56963"/>
            </a:xfrm>
            <a:custGeom>
              <a:rect b="b" l="l" r="r" t="t"/>
              <a:pathLst>
                <a:path extrusionOk="0" h="37912" w="17714">
                  <a:moveTo>
                    <a:pt x="9945" y="1"/>
                  </a:moveTo>
                  <a:cubicBezTo>
                    <a:pt x="7184" y="1"/>
                    <a:pt x="5732" y="2187"/>
                    <a:pt x="4905" y="4471"/>
                  </a:cubicBezTo>
                  <a:cubicBezTo>
                    <a:pt x="2236" y="11743"/>
                    <a:pt x="1068" y="19415"/>
                    <a:pt x="301" y="25353"/>
                  </a:cubicBezTo>
                  <a:cubicBezTo>
                    <a:pt x="68" y="31257"/>
                    <a:pt x="1" y="35427"/>
                    <a:pt x="4571" y="37395"/>
                  </a:cubicBezTo>
                  <a:cubicBezTo>
                    <a:pt x="5402" y="37743"/>
                    <a:pt x="6253" y="37911"/>
                    <a:pt x="7066" y="37911"/>
                  </a:cubicBezTo>
                  <a:cubicBezTo>
                    <a:pt x="9058" y="37911"/>
                    <a:pt x="10822" y="36898"/>
                    <a:pt x="11509" y="35026"/>
                  </a:cubicBezTo>
                  <a:cubicBezTo>
                    <a:pt x="15045" y="25219"/>
                    <a:pt x="17714" y="15145"/>
                    <a:pt x="14945" y="4571"/>
                  </a:cubicBezTo>
                  <a:cubicBezTo>
                    <a:pt x="14345" y="2236"/>
                    <a:pt x="12777" y="34"/>
                    <a:pt x="10008" y="1"/>
                  </a:cubicBezTo>
                  <a:cubicBezTo>
                    <a:pt x="9987" y="1"/>
                    <a:pt x="9966" y="1"/>
                    <a:pt x="9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7"/>
            <p:cNvSpPr/>
            <p:nvPr/>
          </p:nvSpPr>
          <p:spPr>
            <a:xfrm>
              <a:off x="3551686" y="4195833"/>
              <a:ext cx="26665" cy="56954"/>
            </a:xfrm>
            <a:custGeom>
              <a:rect b="b" l="l" r="r" t="t"/>
              <a:pathLst>
                <a:path extrusionOk="0" h="37906" w="17747">
                  <a:moveTo>
                    <a:pt x="9921" y="0"/>
                  </a:moveTo>
                  <a:cubicBezTo>
                    <a:pt x="7230" y="0"/>
                    <a:pt x="5793" y="2203"/>
                    <a:pt x="4971" y="4438"/>
                  </a:cubicBezTo>
                  <a:cubicBezTo>
                    <a:pt x="2302" y="11744"/>
                    <a:pt x="1135" y="19416"/>
                    <a:pt x="334" y="25353"/>
                  </a:cubicBezTo>
                  <a:cubicBezTo>
                    <a:pt x="134" y="31258"/>
                    <a:pt x="1" y="35427"/>
                    <a:pt x="4637" y="37395"/>
                  </a:cubicBezTo>
                  <a:cubicBezTo>
                    <a:pt x="5461" y="37740"/>
                    <a:pt x="6301" y="37906"/>
                    <a:pt x="7103" y="37906"/>
                  </a:cubicBezTo>
                  <a:cubicBezTo>
                    <a:pt x="9095" y="37906"/>
                    <a:pt x="10853" y="36882"/>
                    <a:pt x="11542" y="35027"/>
                  </a:cubicBezTo>
                  <a:cubicBezTo>
                    <a:pt x="15078" y="25220"/>
                    <a:pt x="17747" y="15113"/>
                    <a:pt x="15011" y="4572"/>
                  </a:cubicBezTo>
                  <a:cubicBezTo>
                    <a:pt x="14378" y="2237"/>
                    <a:pt x="12843" y="35"/>
                    <a:pt x="10041" y="2"/>
                  </a:cubicBezTo>
                  <a:cubicBezTo>
                    <a:pt x="10001" y="1"/>
                    <a:pt x="9961" y="0"/>
                    <a:pt x="99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7"/>
            <p:cNvSpPr/>
            <p:nvPr/>
          </p:nvSpPr>
          <p:spPr>
            <a:xfrm>
              <a:off x="3738706" y="3906593"/>
              <a:ext cx="25361" cy="72123"/>
            </a:xfrm>
            <a:custGeom>
              <a:rect b="b" l="l" r="r" t="t"/>
              <a:pathLst>
                <a:path extrusionOk="0" h="48002" w="16879">
                  <a:moveTo>
                    <a:pt x="5581" y="0"/>
                  </a:moveTo>
                  <a:cubicBezTo>
                    <a:pt x="5340" y="0"/>
                    <a:pt x="5092" y="15"/>
                    <a:pt x="4837" y="45"/>
                  </a:cubicBezTo>
                  <a:cubicBezTo>
                    <a:pt x="1935" y="412"/>
                    <a:pt x="767" y="2480"/>
                    <a:pt x="667" y="5115"/>
                  </a:cubicBezTo>
                  <a:cubicBezTo>
                    <a:pt x="367" y="17191"/>
                    <a:pt x="0" y="29299"/>
                    <a:pt x="3002" y="41108"/>
                  </a:cubicBezTo>
                  <a:cubicBezTo>
                    <a:pt x="3924" y="44674"/>
                    <a:pt x="5983" y="48002"/>
                    <a:pt x="9983" y="48002"/>
                  </a:cubicBezTo>
                  <a:cubicBezTo>
                    <a:pt x="10473" y="48002"/>
                    <a:pt x="10992" y="47952"/>
                    <a:pt x="11542" y="47846"/>
                  </a:cubicBezTo>
                  <a:cubicBezTo>
                    <a:pt x="16145" y="46979"/>
                    <a:pt x="16879" y="43143"/>
                    <a:pt x="16679" y="37772"/>
                  </a:cubicBezTo>
                  <a:cubicBezTo>
                    <a:pt x="14577" y="31868"/>
                    <a:pt x="15945" y="24129"/>
                    <a:pt x="14110" y="16857"/>
                  </a:cubicBezTo>
                  <a:cubicBezTo>
                    <a:pt x="13010" y="12421"/>
                    <a:pt x="11875" y="8017"/>
                    <a:pt x="10441" y="3714"/>
                  </a:cubicBezTo>
                  <a:cubicBezTo>
                    <a:pt x="9712" y="1498"/>
                    <a:pt x="8017" y="0"/>
                    <a:pt x="55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7"/>
            <p:cNvSpPr/>
            <p:nvPr/>
          </p:nvSpPr>
          <p:spPr>
            <a:xfrm>
              <a:off x="3999709" y="4210205"/>
              <a:ext cx="25362" cy="72171"/>
            </a:xfrm>
            <a:custGeom>
              <a:rect b="b" l="l" r="r" t="t"/>
              <a:pathLst>
                <a:path extrusionOk="0" h="48034" w="16880">
                  <a:moveTo>
                    <a:pt x="5569" y="1"/>
                  </a:moveTo>
                  <a:cubicBezTo>
                    <a:pt x="5333" y="1"/>
                    <a:pt x="5089" y="15"/>
                    <a:pt x="4838" y="45"/>
                  </a:cubicBezTo>
                  <a:cubicBezTo>
                    <a:pt x="1902" y="445"/>
                    <a:pt x="735" y="2513"/>
                    <a:pt x="668" y="5148"/>
                  </a:cubicBezTo>
                  <a:cubicBezTo>
                    <a:pt x="368" y="17190"/>
                    <a:pt x="1" y="29332"/>
                    <a:pt x="2970" y="41141"/>
                  </a:cubicBezTo>
                  <a:cubicBezTo>
                    <a:pt x="3921" y="44680"/>
                    <a:pt x="5987" y="48033"/>
                    <a:pt x="9993" y="48033"/>
                  </a:cubicBezTo>
                  <a:cubicBezTo>
                    <a:pt x="10480" y="48033"/>
                    <a:pt x="10996" y="47984"/>
                    <a:pt x="11543" y="47879"/>
                  </a:cubicBezTo>
                  <a:cubicBezTo>
                    <a:pt x="16112" y="47012"/>
                    <a:pt x="16880" y="43176"/>
                    <a:pt x="16680" y="37805"/>
                  </a:cubicBezTo>
                  <a:cubicBezTo>
                    <a:pt x="14511" y="31868"/>
                    <a:pt x="15912" y="24162"/>
                    <a:pt x="14078" y="16857"/>
                  </a:cubicBezTo>
                  <a:cubicBezTo>
                    <a:pt x="12977" y="12454"/>
                    <a:pt x="11876" y="8017"/>
                    <a:pt x="10408" y="3714"/>
                  </a:cubicBezTo>
                  <a:cubicBezTo>
                    <a:pt x="9679" y="1525"/>
                    <a:pt x="8007" y="1"/>
                    <a:pt x="5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7"/>
            <p:cNvSpPr/>
            <p:nvPr/>
          </p:nvSpPr>
          <p:spPr>
            <a:xfrm>
              <a:off x="3715196" y="4268249"/>
              <a:ext cx="25412" cy="72123"/>
            </a:xfrm>
            <a:custGeom>
              <a:rect b="b" l="l" r="r" t="t"/>
              <a:pathLst>
                <a:path extrusionOk="0" h="48002" w="16913">
                  <a:moveTo>
                    <a:pt x="5589" y="1"/>
                  </a:moveTo>
                  <a:cubicBezTo>
                    <a:pt x="5346" y="1"/>
                    <a:pt x="5095" y="15"/>
                    <a:pt x="4838" y="45"/>
                  </a:cubicBezTo>
                  <a:cubicBezTo>
                    <a:pt x="1935" y="412"/>
                    <a:pt x="768" y="2480"/>
                    <a:pt x="668" y="5116"/>
                  </a:cubicBezTo>
                  <a:cubicBezTo>
                    <a:pt x="401" y="17191"/>
                    <a:pt x="1" y="29300"/>
                    <a:pt x="3003" y="41108"/>
                  </a:cubicBezTo>
                  <a:cubicBezTo>
                    <a:pt x="3954" y="44674"/>
                    <a:pt x="5990" y="48002"/>
                    <a:pt x="10008" y="48002"/>
                  </a:cubicBezTo>
                  <a:cubicBezTo>
                    <a:pt x="10500" y="48002"/>
                    <a:pt x="11022" y="47952"/>
                    <a:pt x="11576" y="47846"/>
                  </a:cubicBezTo>
                  <a:cubicBezTo>
                    <a:pt x="16146" y="46979"/>
                    <a:pt x="16913" y="43143"/>
                    <a:pt x="16679" y="37772"/>
                  </a:cubicBezTo>
                  <a:cubicBezTo>
                    <a:pt x="14578" y="31868"/>
                    <a:pt x="15979" y="24129"/>
                    <a:pt x="14111" y="16857"/>
                  </a:cubicBezTo>
                  <a:cubicBezTo>
                    <a:pt x="13010" y="12421"/>
                    <a:pt x="11909" y="8018"/>
                    <a:pt x="10442" y="3715"/>
                  </a:cubicBezTo>
                  <a:cubicBezTo>
                    <a:pt x="9713" y="1499"/>
                    <a:pt x="8045" y="1"/>
                    <a:pt x="55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7"/>
            <p:cNvSpPr/>
            <p:nvPr/>
          </p:nvSpPr>
          <p:spPr>
            <a:xfrm>
              <a:off x="4127079" y="4283640"/>
              <a:ext cx="25362" cy="72170"/>
            </a:xfrm>
            <a:custGeom>
              <a:rect b="b" l="l" r="r" t="t"/>
              <a:pathLst>
                <a:path extrusionOk="0" h="48033" w="16880">
                  <a:moveTo>
                    <a:pt x="5569" y="0"/>
                  </a:moveTo>
                  <a:cubicBezTo>
                    <a:pt x="5332" y="0"/>
                    <a:pt x="5088" y="15"/>
                    <a:pt x="4837" y="44"/>
                  </a:cubicBezTo>
                  <a:cubicBezTo>
                    <a:pt x="1902" y="411"/>
                    <a:pt x="734" y="2512"/>
                    <a:pt x="668" y="5148"/>
                  </a:cubicBezTo>
                  <a:cubicBezTo>
                    <a:pt x="367" y="17190"/>
                    <a:pt x="0" y="29332"/>
                    <a:pt x="3003" y="41140"/>
                  </a:cubicBezTo>
                  <a:cubicBezTo>
                    <a:pt x="3925" y="44679"/>
                    <a:pt x="5987" y="48033"/>
                    <a:pt x="9993" y="48033"/>
                  </a:cubicBezTo>
                  <a:cubicBezTo>
                    <a:pt x="10480" y="48033"/>
                    <a:pt x="10996" y="47983"/>
                    <a:pt x="11542" y="47878"/>
                  </a:cubicBezTo>
                  <a:cubicBezTo>
                    <a:pt x="16145" y="47011"/>
                    <a:pt x="16879" y="43175"/>
                    <a:pt x="16679" y="37804"/>
                  </a:cubicBezTo>
                  <a:cubicBezTo>
                    <a:pt x="14511" y="31833"/>
                    <a:pt x="15912" y="24128"/>
                    <a:pt x="14077" y="16856"/>
                  </a:cubicBezTo>
                  <a:cubicBezTo>
                    <a:pt x="13010" y="12453"/>
                    <a:pt x="11876" y="8016"/>
                    <a:pt x="10408" y="3713"/>
                  </a:cubicBezTo>
                  <a:cubicBezTo>
                    <a:pt x="9709" y="1524"/>
                    <a:pt x="8012" y="0"/>
                    <a:pt x="55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7"/>
            <p:cNvSpPr/>
            <p:nvPr/>
          </p:nvSpPr>
          <p:spPr>
            <a:xfrm>
              <a:off x="3564017" y="3919239"/>
              <a:ext cx="23959" cy="67171"/>
            </a:xfrm>
            <a:custGeom>
              <a:rect b="b" l="l" r="r" t="t"/>
              <a:pathLst>
                <a:path extrusionOk="0" h="44706" w="15946">
                  <a:moveTo>
                    <a:pt x="7500" y="0"/>
                  </a:moveTo>
                  <a:cubicBezTo>
                    <a:pt x="4424" y="0"/>
                    <a:pt x="2889" y="2177"/>
                    <a:pt x="2002" y="4872"/>
                  </a:cubicBezTo>
                  <a:cubicBezTo>
                    <a:pt x="67" y="11176"/>
                    <a:pt x="134" y="17648"/>
                    <a:pt x="1" y="24152"/>
                  </a:cubicBezTo>
                  <a:cubicBezTo>
                    <a:pt x="267" y="28989"/>
                    <a:pt x="167" y="33859"/>
                    <a:pt x="901" y="38629"/>
                  </a:cubicBezTo>
                  <a:cubicBezTo>
                    <a:pt x="1335" y="41998"/>
                    <a:pt x="3403" y="44567"/>
                    <a:pt x="7339" y="44700"/>
                  </a:cubicBezTo>
                  <a:cubicBezTo>
                    <a:pt x="7443" y="44704"/>
                    <a:pt x="7546" y="44706"/>
                    <a:pt x="7648" y="44706"/>
                  </a:cubicBezTo>
                  <a:cubicBezTo>
                    <a:pt x="11435" y="44706"/>
                    <a:pt x="13752" y="42310"/>
                    <a:pt x="14077" y="38996"/>
                  </a:cubicBezTo>
                  <a:cubicBezTo>
                    <a:pt x="15145" y="27488"/>
                    <a:pt x="15945" y="15880"/>
                    <a:pt x="12776" y="4505"/>
                  </a:cubicBezTo>
                  <a:cubicBezTo>
                    <a:pt x="12109" y="2103"/>
                    <a:pt x="10408" y="102"/>
                    <a:pt x="7639" y="2"/>
                  </a:cubicBezTo>
                  <a:cubicBezTo>
                    <a:pt x="7592" y="1"/>
                    <a:pt x="7546" y="0"/>
                    <a:pt x="75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7"/>
            <p:cNvSpPr/>
            <p:nvPr/>
          </p:nvSpPr>
          <p:spPr>
            <a:xfrm>
              <a:off x="3135796" y="3897434"/>
              <a:ext cx="27113" cy="71636"/>
            </a:xfrm>
            <a:custGeom>
              <a:rect b="b" l="l" r="r" t="t"/>
              <a:pathLst>
                <a:path extrusionOk="0" h="47678" w="18045">
                  <a:moveTo>
                    <a:pt x="11299" y="0"/>
                  </a:moveTo>
                  <a:cubicBezTo>
                    <a:pt x="7327" y="0"/>
                    <a:pt x="6211" y="4504"/>
                    <a:pt x="5069" y="7841"/>
                  </a:cubicBezTo>
                  <a:cubicBezTo>
                    <a:pt x="1866" y="17315"/>
                    <a:pt x="1433" y="27289"/>
                    <a:pt x="65" y="35661"/>
                  </a:cubicBezTo>
                  <a:cubicBezTo>
                    <a:pt x="0" y="43765"/>
                    <a:pt x="1840" y="47677"/>
                    <a:pt x="5647" y="47677"/>
                  </a:cubicBezTo>
                  <a:cubicBezTo>
                    <a:pt x="5742" y="47677"/>
                    <a:pt x="5838" y="47675"/>
                    <a:pt x="5936" y="47670"/>
                  </a:cubicBezTo>
                  <a:cubicBezTo>
                    <a:pt x="12374" y="47370"/>
                    <a:pt x="12174" y="41866"/>
                    <a:pt x="12774" y="37563"/>
                  </a:cubicBezTo>
                  <a:cubicBezTo>
                    <a:pt x="14108" y="28556"/>
                    <a:pt x="15209" y="19516"/>
                    <a:pt x="15943" y="10477"/>
                  </a:cubicBezTo>
                  <a:cubicBezTo>
                    <a:pt x="16277" y="6774"/>
                    <a:pt x="18045" y="1437"/>
                    <a:pt x="12707" y="169"/>
                  </a:cubicBezTo>
                  <a:cubicBezTo>
                    <a:pt x="12201" y="54"/>
                    <a:pt x="11733" y="0"/>
                    <a:pt x="11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7"/>
            <p:cNvSpPr/>
            <p:nvPr/>
          </p:nvSpPr>
          <p:spPr>
            <a:xfrm>
              <a:off x="4938119" y="3516126"/>
              <a:ext cx="27161" cy="71590"/>
            </a:xfrm>
            <a:custGeom>
              <a:rect b="b" l="l" r="r" t="t"/>
              <a:pathLst>
                <a:path extrusionOk="0" h="47647" w="18077">
                  <a:moveTo>
                    <a:pt x="11332" y="0"/>
                  </a:moveTo>
                  <a:cubicBezTo>
                    <a:pt x="7385" y="0"/>
                    <a:pt x="6246" y="4476"/>
                    <a:pt x="5134" y="7842"/>
                  </a:cubicBezTo>
                  <a:cubicBezTo>
                    <a:pt x="1899" y="17282"/>
                    <a:pt x="1498" y="27256"/>
                    <a:pt x="131" y="35629"/>
                  </a:cubicBezTo>
                  <a:cubicBezTo>
                    <a:pt x="1" y="43702"/>
                    <a:pt x="1888" y="47647"/>
                    <a:pt x="5670" y="47647"/>
                  </a:cubicBezTo>
                  <a:cubicBezTo>
                    <a:pt x="5779" y="47647"/>
                    <a:pt x="5890" y="47644"/>
                    <a:pt x="6002" y="47637"/>
                  </a:cubicBezTo>
                  <a:cubicBezTo>
                    <a:pt x="12406" y="47370"/>
                    <a:pt x="12206" y="41866"/>
                    <a:pt x="12840" y="37563"/>
                  </a:cubicBezTo>
                  <a:cubicBezTo>
                    <a:pt x="14174" y="28557"/>
                    <a:pt x="15241" y="19517"/>
                    <a:pt x="16009" y="10444"/>
                  </a:cubicBezTo>
                  <a:cubicBezTo>
                    <a:pt x="16342" y="6741"/>
                    <a:pt x="18077" y="1404"/>
                    <a:pt x="12740" y="170"/>
                  </a:cubicBezTo>
                  <a:cubicBezTo>
                    <a:pt x="12234" y="54"/>
                    <a:pt x="11766" y="0"/>
                    <a:pt x="11332" y="0"/>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7"/>
            <p:cNvSpPr/>
            <p:nvPr/>
          </p:nvSpPr>
          <p:spPr>
            <a:xfrm>
              <a:off x="4995713" y="3551966"/>
              <a:ext cx="27162" cy="71591"/>
            </a:xfrm>
            <a:custGeom>
              <a:rect b="b" l="l" r="r" t="t"/>
              <a:pathLst>
                <a:path extrusionOk="0" h="47648" w="18078">
                  <a:moveTo>
                    <a:pt x="11324" y="0"/>
                  </a:moveTo>
                  <a:cubicBezTo>
                    <a:pt x="7358" y="0"/>
                    <a:pt x="6243" y="4477"/>
                    <a:pt x="5101" y="7842"/>
                  </a:cubicBezTo>
                  <a:cubicBezTo>
                    <a:pt x="1899" y="17283"/>
                    <a:pt x="1499" y="27256"/>
                    <a:pt x="98" y="35629"/>
                  </a:cubicBezTo>
                  <a:cubicBezTo>
                    <a:pt x="0" y="43703"/>
                    <a:pt x="1889" y="47647"/>
                    <a:pt x="5671" y="47647"/>
                  </a:cubicBezTo>
                  <a:cubicBezTo>
                    <a:pt x="5779" y="47647"/>
                    <a:pt x="5890" y="47644"/>
                    <a:pt x="6002" y="47638"/>
                  </a:cubicBezTo>
                  <a:cubicBezTo>
                    <a:pt x="12406" y="47371"/>
                    <a:pt x="12206" y="41867"/>
                    <a:pt x="12840" y="37564"/>
                  </a:cubicBezTo>
                  <a:cubicBezTo>
                    <a:pt x="14174" y="28557"/>
                    <a:pt x="15242" y="19484"/>
                    <a:pt x="16009" y="10444"/>
                  </a:cubicBezTo>
                  <a:cubicBezTo>
                    <a:pt x="16343" y="6742"/>
                    <a:pt x="18077" y="1404"/>
                    <a:pt x="12740" y="170"/>
                  </a:cubicBezTo>
                  <a:cubicBezTo>
                    <a:pt x="12231" y="55"/>
                    <a:pt x="11761" y="0"/>
                    <a:pt x="11324" y="0"/>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7"/>
            <p:cNvSpPr/>
            <p:nvPr/>
          </p:nvSpPr>
          <p:spPr>
            <a:xfrm>
              <a:off x="4869394" y="3579785"/>
              <a:ext cx="27113" cy="71591"/>
            </a:xfrm>
            <a:custGeom>
              <a:rect b="b" l="l" r="r" t="t"/>
              <a:pathLst>
                <a:path extrusionOk="0" h="47648" w="18045">
                  <a:moveTo>
                    <a:pt x="11291" y="1"/>
                  </a:moveTo>
                  <a:cubicBezTo>
                    <a:pt x="7320" y="1"/>
                    <a:pt x="6181" y="4477"/>
                    <a:pt x="5069" y="7843"/>
                  </a:cubicBezTo>
                  <a:cubicBezTo>
                    <a:pt x="1867" y="17283"/>
                    <a:pt x="1433" y="27257"/>
                    <a:pt x="65" y="35629"/>
                  </a:cubicBezTo>
                  <a:cubicBezTo>
                    <a:pt x="0" y="43703"/>
                    <a:pt x="1827" y="47648"/>
                    <a:pt x="5605" y="47648"/>
                  </a:cubicBezTo>
                  <a:cubicBezTo>
                    <a:pt x="5714" y="47648"/>
                    <a:pt x="5824" y="47644"/>
                    <a:pt x="5936" y="47638"/>
                  </a:cubicBezTo>
                  <a:cubicBezTo>
                    <a:pt x="12374" y="47371"/>
                    <a:pt x="12141" y="41867"/>
                    <a:pt x="12774" y="37564"/>
                  </a:cubicBezTo>
                  <a:cubicBezTo>
                    <a:pt x="14109" y="28557"/>
                    <a:pt x="15209" y="19518"/>
                    <a:pt x="15943" y="10445"/>
                  </a:cubicBezTo>
                  <a:cubicBezTo>
                    <a:pt x="16277" y="6742"/>
                    <a:pt x="18045" y="1405"/>
                    <a:pt x="12708" y="171"/>
                  </a:cubicBezTo>
                  <a:cubicBezTo>
                    <a:pt x="12199" y="55"/>
                    <a:pt x="11728" y="1"/>
                    <a:pt x="11291" y="1"/>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7"/>
            <p:cNvSpPr/>
            <p:nvPr/>
          </p:nvSpPr>
          <p:spPr>
            <a:xfrm>
              <a:off x="5081476" y="3561792"/>
              <a:ext cx="27113" cy="71636"/>
            </a:xfrm>
            <a:custGeom>
              <a:rect b="b" l="l" r="r" t="t"/>
              <a:pathLst>
                <a:path extrusionOk="0" h="47678" w="18045">
                  <a:moveTo>
                    <a:pt x="11299" y="0"/>
                  </a:moveTo>
                  <a:cubicBezTo>
                    <a:pt x="7327" y="0"/>
                    <a:pt x="6212" y="4504"/>
                    <a:pt x="5069" y="7841"/>
                  </a:cubicBezTo>
                  <a:cubicBezTo>
                    <a:pt x="1867" y="17315"/>
                    <a:pt x="1466" y="27255"/>
                    <a:pt x="65" y="35661"/>
                  </a:cubicBezTo>
                  <a:cubicBezTo>
                    <a:pt x="0" y="43734"/>
                    <a:pt x="1841" y="47677"/>
                    <a:pt x="5681" y="47677"/>
                  </a:cubicBezTo>
                  <a:cubicBezTo>
                    <a:pt x="5776" y="47677"/>
                    <a:pt x="5872" y="47675"/>
                    <a:pt x="5970" y="47670"/>
                  </a:cubicBezTo>
                  <a:cubicBezTo>
                    <a:pt x="12374" y="47370"/>
                    <a:pt x="12174" y="41866"/>
                    <a:pt x="12775" y="37563"/>
                  </a:cubicBezTo>
                  <a:cubicBezTo>
                    <a:pt x="14142" y="28556"/>
                    <a:pt x="15210" y="19516"/>
                    <a:pt x="15977" y="10477"/>
                  </a:cubicBezTo>
                  <a:cubicBezTo>
                    <a:pt x="16310" y="6741"/>
                    <a:pt x="18045" y="1403"/>
                    <a:pt x="12708" y="169"/>
                  </a:cubicBezTo>
                  <a:cubicBezTo>
                    <a:pt x="12202" y="54"/>
                    <a:pt x="11733" y="0"/>
                    <a:pt x="11299" y="0"/>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7"/>
            <p:cNvSpPr/>
            <p:nvPr/>
          </p:nvSpPr>
          <p:spPr>
            <a:xfrm>
              <a:off x="3148076" y="4218889"/>
              <a:ext cx="27164" cy="71584"/>
            </a:xfrm>
            <a:custGeom>
              <a:rect b="b" l="l" r="r" t="t"/>
              <a:pathLst>
                <a:path extrusionOk="0" h="47643" w="18079">
                  <a:moveTo>
                    <a:pt x="11326" y="0"/>
                  </a:moveTo>
                  <a:cubicBezTo>
                    <a:pt x="7359" y="0"/>
                    <a:pt x="6245" y="4476"/>
                    <a:pt x="5103" y="7842"/>
                  </a:cubicBezTo>
                  <a:cubicBezTo>
                    <a:pt x="1900" y="17282"/>
                    <a:pt x="1500" y="27256"/>
                    <a:pt x="99" y="35629"/>
                  </a:cubicBezTo>
                  <a:cubicBezTo>
                    <a:pt x="1" y="43763"/>
                    <a:pt x="1919" y="47642"/>
                    <a:pt x="5758" y="47642"/>
                  </a:cubicBezTo>
                  <a:cubicBezTo>
                    <a:pt x="5839" y="47642"/>
                    <a:pt x="5921" y="47641"/>
                    <a:pt x="6003" y="47637"/>
                  </a:cubicBezTo>
                  <a:cubicBezTo>
                    <a:pt x="12408" y="47370"/>
                    <a:pt x="12208" y="41866"/>
                    <a:pt x="12841" y="37563"/>
                  </a:cubicBezTo>
                  <a:cubicBezTo>
                    <a:pt x="14142" y="28557"/>
                    <a:pt x="15243" y="19517"/>
                    <a:pt x="16010" y="10444"/>
                  </a:cubicBezTo>
                  <a:cubicBezTo>
                    <a:pt x="16311" y="6741"/>
                    <a:pt x="18078" y="1404"/>
                    <a:pt x="12741" y="170"/>
                  </a:cubicBezTo>
                  <a:cubicBezTo>
                    <a:pt x="12232" y="54"/>
                    <a:pt x="11762" y="0"/>
                    <a:pt x="113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7"/>
            <p:cNvSpPr/>
            <p:nvPr/>
          </p:nvSpPr>
          <p:spPr>
            <a:xfrm>
              <a:off x="3424317" y="4006847"/>
              <a:ext cx="23758" cy="62591"/>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7"/>
            <p:cNvSpPr/>
            <p:nvPr/>
          </p:nvSpPr>
          <p:spPr>
            <a:xfrm>
              <a:off x="3940712" y="3968299"/>
              <a:ext cx="23758" cy="62639"/>
            </a:xfrm>
            <a:custGeom>
              <a:rect b="b" l="l" r="r" t="t"/>
              <a:pathLst>
                <a:path extrusionOk="0" h="41690" w="15812">
                  <a:moveTo>
                    <a:pt x="5166" y="1"/>
                  </a:moveTo>
                  <a:cubicBezTo>
                    <a:pt x="4816" y="1"/>
                    <a:pt x="4450" y="36"/>
                    <a:pt x="4070" y="111"/>
                  </a:cubicBezTo>
                  <a:cubicBezTo>
                    <a:pt x="734" y="844"/>
                    <a:pt x="134" y="3446"/>
                    <a:pt x="134" y="6315"/>
                  </a:cubicBezTo>
                  <a:lnTo>
                    <a:pt x="134" y="19991"/>
                  </a:lnTo>
                  <a:cubicBezTo>
                    <a:pt x="134" y="24828"/>
                    <a:pt x="1" y="29598"/>
                    <a:pt x="134" y="34402"/>
                  </a:cubicBezTo>
                  <a:cubicBezTo>
                    <a:pt x="267" y="37904"/>
                    <a:pt x="1802" y="40773"/>
                    <a:pt x="5471" y="41540"/>
                  </a:cubicBezTo>
                  <a:cubicBezTo>
                    <a:pt x="5990" y="41642"/>
                    <a:pt x="6487" y="41690"/>
                    <a:pt x="6959" y="41690"/>
                  </a:cubicBezTo>
                  <a:cubicBezTo>
                    <a:pt x="10370" y="41690"/>
                    <a:pt x="12540" y="39179"/>
                    <a:pt x="13243" y="36103"/>
                  </a:cubicBezTo>
                  <a:cubicBezTo>
                    <a:pt x="15812" y="24895"/>
                    <a:pt x="15445" y="13787"/>
                    <a:pt x="9941" y="3346"/>
                  </a:cubicBezTo>
                  <a:cubicBezTo>
                    <a:pt x="8936" y="1364"/>
                    <a:pt x="7337" y="1"/>
                    <a:pt x="51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7"/>
            <p:cNvSpPr/>
            <p:nvPr/>
          </p:nvSpPr>
          <p:spPr>
            <a:xfrm>
              <a:off x="3800862" y="4098458"/>
              <a:ext cx="23758" cy="62606"/>
            </a:xfrm>
            <a:custGeom>
              <a:rect b="b" l="l" r="r" t="t"/>
              <a:pathLst>
                <a:path extrusionOk="0" h="41668" w="15812">
                  <a:moveTo>
                    <a:pt x="5216" y="0"/>
                  </a:moveTo>
                  <a:cubicBezTo>
                    <a:pt x="4850" y="0"/>
                    <a:pt x="4468" y="40"/>
                    <a:pt x="4070" y="122"/>
                  </a:cubicBezTo>
                  <a:cubicBezTo>
                    <a:pt x="734" y="823"/>
                    <a:pt x="134" y="3458"/>
                    <a:pt x="134" y="6293"/>
                  </a:cubicBezTo>
                  <a:lnTo>
                    <a:pt x="134" y="19970"/>
                  </a:lnTo>
                  <a:cubicBezTo>
                    <a:pt x="134" y="24807"/>
                    <a:pt x="0" y="29643"/>
                    <a:pt x="134" y="34380"/>
                  </a:cubicBezTo>
                  <a:cubicBezTo>
                    <a:pt x="267" y="37883"/>
                    <a:pt x="1801" y="40751"/>
                    <a:pt x="5471" y="41519"/>
                  </a:cubicBezTo>
                  <a:cubicBezTo>
                    <a:pt x="5986" y="41620"/>
                    <a:pt x="6479" y="41668"/>
                    <a:pt x="6949" y="41668"/>
                  </a:cubicBezTo>
                  <a:cubicBezTo>
                    <a:pt x="10344" y="41668"/>
                    <a:pt x="12540" y="39158"/>
                    <a:pt x="13243" y="36081"/>
                  </a:cubicBezTo>
                  <a:cubicBezTo>
                    <a:pt x="15811" y="24873"/>
                    <a:pt x="15444" y="13799"/>
                    <a:pt x="9941" y="3325"/>
                  </a:cubicBezTo>
                  <a:cubicBezTo>
                    <a:pt x="8943" y="1358"/>
                    <a:pt x="7361" y="0"/>
                    <a:pt x="5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7"/>
            <p:cNvSpPr/>
            <p:nvPr/>
          </p:nvSpPr>
          <p:spPr>
            <a:xfrm>
              <a:off x="3269378" y="3922048"/>
              <a:ext cx="26665" cy="57002"/>
            </a:xfrm>
            <a:custGeom>
              <a:rect b="b" l="l" r="r" t="t"/>
              <a:pathLst>
                <a:path extrusionOk="0" h="37938" w="17747">
                  <a:moveTo>
                    <a:pt x="9978" y="0"/>
                  </a:moveTo>
                  <a:cubicBezTo>
                    <a:pt x="7217" y="0"/>
                    <a:pt x="5765" y="2186"/>
                    <a:pt x="4937" y="4471"/>
                  </a:cubicBezTo>
                  <a:cubicBezTo>
                    <a:pt x="2268" y="11776"/>
                    <a:pt x="1101" y="19448"/>
                    <a:pt x="334" y="25352"/>
                  </a:cubicBezTo>
                  <a:cubicBezTo>
                    <a:pt x="67" y="31290"/>
                    <a:pt x="0" y="35493"/>
                    <a:pt x="4603" y="37428"/>
                  </a:cubicBezTo>
                  <a:cubicBezTo>
                    <a:pt x="5435" y="37771"/>
                    <a:pt x="6279" y="37938"/>
                    <a:pt x="7085" y="37938"/>
                  </a:cubicBezTo>
                  <a:cubicBezTo>
                    <a:pt x="9091" y="37938"/>
                    <a:pt x="10851" y="36906"/>
                    <a:pt x="11542" y="35026"/>
                  </a:cubicBezTo>
                  <a:cubicBezTo>
                    <a:pt x="15078" y="25252"/>
                    <a:pt x="17746" y="15145"/>
                    <a:pt x="15011" y="4604"/>
                  </a:cubicBezTo>
                  <a:cubicBezTo>
                    <a:pt x="14377" y="2269"/>
                    <a:pt x="12843" y="67"/>
                    <a:pt x="10041" y="1"/>
                  </a:cubicBezTo>
                  <a:cubicBezTo>
                    <a:pt x="10020" y="1"/>
                    <a:pt x="9999" y="0"/>
                    <a:pt x="99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7"/>
            <p:cNvSpPr/>
            <p:nvPr/>
          </p:nvSpPr>
          <p:spPr>
            <a:xfrm>
              <a:off x="3220856" y="4013978"/>
              <a:ext cx="26714" cy="5698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7"/>
            <p:cNvSpPr/>
            <p:nvPr/>
          </p:nvSpPr>
          <p:spPr>
            <a:xfrm>
              <a:off x="3859057" y="3328710"/>
              <a:ext cx="305778" cy="78862"/>
            </a:xfrm>
            <a:custGeom>
              <a:rect b="b" l="l" r="r" t="t"/>
              <a:pathLst>
                <a:path extrusionOk="0" h="52487" w="203513">
                  <a:moveTo>
                    <a:pt x="179396" y="0"/>
                  </a:moveTo>
                  <a:cubicBezTo>
                    <a:pt x="155845" y="2335"/>
                    <a:pt x="132495" y="5871"/>
                    <a:pt x="109279" y="10475"/>
                  </a:cubicBezTo>
                  <a:cubicBezTo>
                    <a:pt x="107260" y="10231"/>
                    <a:pt x="105259" y="10050"/>
                    <a:pt x="103303" y="10050"/>
                  </a:cubicBezTo>
                  <a:cubicBezTo>
                    <a:pt x="98568" y="10050"/>
                    <a:pt x="94099" y="11111"/>
                    <a:pt x="90299" y="14911"/>
                  </a:cubicBezTo>
                  <a:cubicBezTo>
                    <a:pt x="63446" y="21082"/>
                    <a:pt x="38095" y="31556"/>
                    <a:pt x="12977" y="42598"/>
                  </a:cubicBezTo>
                  <a:cubicBezTo>
                    <a:pt x="9808" y="44032"/>
                    <a:pt x="6639" y="45533"/>
                    <a:pt x="3603" y="47234"/>
                  </a:cubicBezTo>
                  <a:cubicBezTo>
                    <a:pt x="2069" y="48102"/>
                    <a:pt x="1" y="49536"/>
                    <a:pt x="1402" y="51671"/>
                  </a:cubicBezTo>
                  <a:cubicBezTo>
                    <a:pt x="1799" y="52274"/>
                    <a:pt x="2330" y="52487"/>
                    <a:pt x="2914" y="52487"/>
                  </a:cubicBezTo>
                  <a:cubicBezTo>
                    <a:pt x="3850" y="52487"/>
                    <a:pt x="4922" y="51940"/>
                    <a:pt x="5805" y="51571"/>
                  </a:cubicBezTo>
                  <a:cubicBezTo>
                    <a:pt x="13777" y="48335"/>
                    <a:pt x="21816" y="45199"/>
                    <a:pt x="29722" y="41764"/>
                  </a:cubicBezTo>
                  <a:cubicBezTo>
                    <a:pt x="47235" y="34192"/>
                    <a:pt x="64814" y="26853"/>
                    <a:pt x="83694" y="23184"/>
                  </a:cubicBezTo>
                  <a:cubicBezTo>
                    <a:pt x="85336" y="23839"/>
                    <a:pt x="86890" y="24136"/>
                    <a:pt x="88371" y="24136"/>
                  </a:cubicBezTo>
                  <a:cubicBezTo>
                    <a:pt x="91942" y="24136"/>
                    <a:pt x="95090" y="22409"/>
                    <a:pt x="98037" y="19815"/>
                  </a:cubicBezTo>
                  <a:cubicBezTo>
                    <a:pt x="126324" y="11876"/>
                    <a:pt x="155145" y="7639"/>
                    <a:pt x="184399" y="5871"/>
                  </a:cubicBezTo>
                  <a:cubicBezTo>
                    <a:pt x="190770" y="4737"/>
                    <a:pt x="197108" y="3670"/>
                    <a:pt x="203513" y="2536"/>
                  </a:cubicBezTo>
                  <a:cubicBezTo>
                    <a:pt x="203379" y="1668"/>
                    <a:pt x="203279" y="834"/>
                    <a:pt x="2031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7"/>
            <p:cNvSpPr/>
            <p:nvPr/>
          </p:nvSpPr>
          <p:spPr>
            <a:xfrm>
              <a:off x="3888681" y="3396592"/>
              <a:ext cx="266386" cy="30212"/>
            </a:xfrm>
            <a:custGeom>
              <a:rect b="b" l="l" r="r" t="t"/>
              <a:pathLst>
                <a:path extrusionOk="0" h="20108" w="177295">
                  <a:moveTo>
                    <a:pt x="128164" y="0"/>
                  </a:moveTo>
                  <a:cubicBezTo>
                    <a:pt x="106676" y="0"/>
                    <a:pt x="85242" y="1340"/>
                    <a:pt x="63913" y="4363"/>
                  </a:cubicBezTo>
                  <a:cubicBezTo>
                    <a:pt x="61478" y="4078"/>
                    <a:pt x="59042" y="3788"/>
                    <a:pt x="56651" y="3788"/>
                  </a:cubicBezTo>
                  <a:cubicBezTo>
                    <a:pt x="52887" y="3788"/>
                    <a:pt x="49233" y="4507"/>
                    <a:pt x="45867" y="7098"/>
                  </a:cubicBezTo>
                  <a:cubicBezTo>
                    <a:pt x="30623" y="11501"/>
                    <a:pt x="14545" y="12869"/>
                    <a:pt x="1" y="19941"/>
                  </a:cubicBezTo>
                  <a:cubicBezTo>
                    <a:pt x="1404" y="20056"/>
                    <a:pt x="2798" y="20108"/>
                    <a:pt x="4183" y="20108"/>
                  </a:cubicBezTo>
                  <a:cubicBezTo>
                    <a:pt x="15676" y="20108"/>
                    <a:pt x="26612" y="16510"/>
                    <a:pt x="37895" y="15171"/>
                  </a:cubicBezTo>
                  <a:cubicBezTo>
                    <a:pt x="39508" y="15977"/>
                    <a:pt x="41033" y="16301"/>
                    <a:pt x="42500" y="16301"/>
                  </a:cubicBezTo>
                  <a:cubicBezTo>
                    <a:pt x="46555" y="16301"/>
                    <a:pt x="50158" y="13827"/>
                    <a:pt x="53906" y="12235"/>
                  </a:cubicBezTo>
                  <a:cubicBezTo>
                    <a:pt x="79401" y="6911"/>
                    <a:pt x="105092" y="5324"/>
                    <a:pt x="130905" y="5324"/>
                  </a:cubicBezTo>
                  <a:cubicBezTo>
                    <a:pt x="146330" y="5324"/>
                    <a:pt x="161798" y="5891"/>
                    <a:pt x="177294" y="6564"/>
                  </a:cubicBezTo>
                  <a:cubicBezTo>
                    <a:pt x="169455" y="2428"/>
                    <a:pt x="161183" y="927"/>
                    <a:pt x="152643" y="560"/>
                  </a:cubicBezTo>
                  <a:cubicBezTo>
                    <a:pt x="144477" y="193"/>
                    <a:pt x="136317" y="0"/>
                    <a:pt x="1281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7"/>
            <p:cNvSpPr/>
            <p:nvPr/>
          </p:nvSpPr>
          <p:spPr>
            <a:xfrm>
              <a:off x="3876150" y="3456480"/>
              <a:ext cx="223232" cy="35711"/>
            </a:xfrm>
            <a:custGeom>
              <a:rect b="b" l="l" r="r" t="t"/>
              <a:pathLst>
                <a:path extrusionOk="0" h="23768" w="148574">
                  <a:moveTo>
                    <a:pt x="37219" y="0"/>
                  </a:moveTo>
                  <a:cubicBezTo>
                    <a:pt x="36904" y="0"/>
                    <a:pt x="36585" y="52"/>
                    <a:pt x="36260" y="168"/>
                  </a:cubicBezTo>
                  <a:cubicBezTo>
                    <a:pt x="31520" y="1915"/>
                    <a:pt x="26669" y="2223"/>
                    <a:pt x="21798" y="2223"/>
                  </a:cubicBezTo>
                  <a:cubicBezTo>
                    <a:pt x="19148" y="2223"/>
                    <a:pt x="16492" y="2132"/>
                    <a:pt x="13846" y="2132"/>
                  </a:cubicBezTo>
                  <a:cubicBezTo>
                    <a:pt x="10677" y="2132"/>
                    <a:pt x="7521" y="2262"/>
                    <a:pt x="4404" y="2836"/>
                  </a:cubicBezTo>
                  <a:cubicBezTo>
                    <a:pt x="3003" y="3737"/>
                    <a:pt x="1" y="3170"/>
                    <a:pt x="1101" y="6406"/>
                  </a:cubicBezTo>
                  <a:cubicBezTo>
                    <a:pt x="2456" y="6389"/>
                    <a:pt x="3810" y="6380"/>
                    <a:pt x="5163" y="6380"/>
                  </a:cubicBezTo>
                  <a:cubicBezTo>
                    <a:pt x="19977" y="6380"/>
                    <a:pt x="34734" y="7379"/>
                    <a:pt x="49436" y="9274"/>
                  </a:cubicBezTo>
                  <a:cubicBezTo>
                    <a:pt x="76755" y="10742"/>
                    <a:pt x="103274" y="17347"/>
                    <a:pt x="130027" y="21917"/>
                  </a:cubicBezTo>
                  <a:cubicBezTo>
                    <a:pt x="133999" y="22597"/>
                    <a:pt x="137999" y="23768"/>
                    <a:pt x="142095" y="23768"/>
                  </a:cubicBezTo>
                  <a:cubicBezTo>
                    <a:pt x="144226" y="23768"/>
                    <a:pt x="146382" y="23451"/>
                    <a:pt x="148573" y="22584"/>
                  </a:cubicBezTo>
                  <a:cubicBezTo>
                    <a:pt x="114015" y="12176"/>
                    <a:pt x="78623" y="6506"/>
                    <a:pt x="42798" y="2770"/>
                  </a:cubicBezTo>
                  <a:cubicBezTo>
                    <a:pt x="40932" y="1966"/>
                    <a:pt x="39164" y="0"/>
                    <a:pt x="372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7"/>
            <p:cNvSpPr/>
            <p:nvPr/>
          </p:nvSpPr>
          <p:spPr>
            <a:xfrm>
              <a:off x="3010478" y="3264599"/>
              <a:ext cx="305527" cy="77086"/>
            </a:xfrm>
            <a:custGeom>
              <a:rect b="b" l="l" r="r" t="t"/>
              <a:pathLst>
                <a:path extrusionOk="0" h="51305" w="203346">
                  <a:moveTo>
                    <a:pt x="334" y="1"/>
                  </a:moveTo>
                  <a:cubicBezTo>
                    <a:pt x="201" y="835"/>
                    <a:pt x="101" y="1635"/>
                    <a:pt x="0" y="2469"/>
                  </a:cubicBezTo>
                  <a:cubicBezTo>
                    <a:pt x="6338" y="3536"/>
                    <a:pt x="12710" y="4637"/>
                    <a:pt x="19047" y="5705"/>
                  </a:cubicBezTo>
                  <a:cubicBezTo>
                    <a:pt x="48302" y="7473"/>
                    <a:pt x="77122" y="11676"/>
                    <a:pt x="105409" y="19381"/>
                  </a:cubicBezTo>
                  <a:cubicBezTo>
                    <a:pt x="108374" y="21919"/>
                    <a:pt x="111541" y="23614"/>
                    <a:pt x="115138" y="23614"/>
                  </a:cubicBezTo>
                  <a:cubicBezTo>
                    <a:pt x="116600" y="23614"/>
                    <a:pt x="118133" y="23334"/>
                    <a:pt x="119753" y="22717"/>
                  </a:cubicBezTo>
                  <a:cubicBezTo>
                    <a:pt x="138599" y="26319"/>
                    <a:pt x="156179" y="33491"/>
                    <a:pt x="173691" y="40863"/>
                  </a:cubicBezTo>
                  <a:cubicBezTo>
                    <a:pt x="181563" y="44199"/>
                    <a:pt x="189569" y="47234"/>
                    <a:pt x="197542" y="50403"/>
                  </a:cubicBezTo>
                  <a:cubicBezTo>
                    <a:pt x="198443" y="50772"/>
                    <a:pt x="199496" y="51305"/>
                    <a:pt x="200429" y="51305"/>
                  </a:cubicBezTo>
                  <a:cubicBezTo>
                    <a:pt x="201015" y="51305"/>
                    <a:pt x="201554" y="51095"/>
                    <a:pt x="201978" y="50503"/>
                  </a:cubicBezTo>
                  <a:cubicBezTo>
                    <a:pt x="203346" y="48469"/>
                    <a:pt x="201311" y="47068"/>
                    <a:pt x="199743" y="46200"/>
                  </a:cubicBezTo>
                  <a:cubicBezTo>
                    <a:pt x="196741" y="44532"/>
                    <a:pt x="193572" y="43065"/>
                    <a:pt x="190370" y="41697"/>
                  </a:cubicBezTo>
                  <a:cubicBezTo>
                    <a:pt x="165285" y="30889"/>
                    <a:pt x="139967" y="20715"/>
                    <a:pt x="113148" y="14678"/>
                  </a:cubicBezTo>
                  <a:cubicBezTo>
                    <a:pt x="109326" y="10975"/>
                    <a:pt x="104829" y="9941"/>
                    <a:pt x="100065" y="9941"/>
                  </a:cubicBezTo>
                  <a:cubicBezTo>
                    <a:pt x="98134" y="9941"/>
                    <a:pt x="96159" y="10110"/>
                    <a:pt x="94168" y="10341"/>
                  </a:cubicBezTo>
                  <a:cubicBezTo>
                    <a:pt x="70985" y="5838"/>
                    <a:pt x="47601" y="2369"/>
                    <a:pt x="24084" y="34"/>
                  </a:cubicBezTo>
                  <a:cubicBezTo>
                    <a:pt x="16179" y="34"/>
                    <a:pt x="8240" y="1"/>
                    <a:pt x="3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7"/>
            <p:cNvSpPr/>
            <p:nvPr/>
          </p:nvSpPr>
          <p:spPr>
            <a:xfrm>
              <a:off x="3019852" y="3330695"/>
              <a:ext cx="266434" cy="29656"/>
            </a:xfrm>
            <a:custGeom>
              <a:rect b="b" l="l" r="r" t="t"/>
              <a:pathLst>
                <a:path extrusionOk="0" h="19738" w="177327">
                  <a:moveTo>
                    <a:pt x="48350" y="0"/>
                  </a:moveTo>
                  <a:cubicBezTo>
                    <a:pt x="40468" y="0"/>
                    <a:pt x="32578" y="177"/>
                    <a:pt x="24685" y="514"/>
                  </a:cubicBezTo>
                  <a:cubicBezTo>
                    <a:pt x="16145" y="881"/>
                    <a:pt x="7873" y="2315"/>
                    <a:pt x="0" y="6318"/>
                  </a:cubicBezTo>
                  <a:cubicBezTo>
                    <a:pt x="15067" y="5723"/>
                    <a:pt x="30116" y="5217"/>
                    <a:pt x="45128" y="5217"/>
                  </a:cubicBezTo>
                  <a:cubicBezTo>
                    <a:pt x="71362" y="5217"/>
                    <a:pt x="97483" y="6764"/>
                    <a:pt x="123388" y="12089"/>
                  </a:cubicBezTo>
                  <a:cubicBezTo>
                    <a:pt x="127196" y="13538"/>
                    <a:pt x="130823" y="15929"/>
                    <a:pt x="134895" y="15929"/>
                  </a:cubicBezTo>
                  <a:cubicBezTo>
                    <a:pt x="136352" y="15929"/>
                    <a:pt x="137867" y="15623"/>
                    <a:pt x="139467" y="14858"/>
                  </a:cubicBezTo>
                  <a:cubicBezTo>
                    <a:pt x="150797" y="16207"/>
                    <a:pt x="161832" y="19737"/>
                    <a:pt x="173393" y="19737"/>
                  </a:cubicBezTo>
                  <a:cubicBezTo>
                    <a:pt x="174697" y="19737"/>
                    <a:pt x="176008" y="19692"/>
                    <a:pt x="177327" y="19594"/>
                  </a:cubicBezTo>
                  <a:cubicBezTo>
                    <a:pt x="162783" y="12723"/>
                    <a:pt x="146705" y="11355"/>
                    <a:pt x="131461" y="7052"/>
                  </a:cubicBezTo>
                  <a:cubicBezTo>
                    <a:pt x="128114" y="4517"/>
                    <a:pt x="124496" y="3819"/>
                    <a:pt x="120757" y="3819"/>
                  </a:cubicBezTo>
                  <a:cubicBezTo>
                    <a:pt x="118347" y="3819"/>
                    <a:pt x="115886" y="4109"/>
                    <a:pt x="113415" y="4384"/>
                  </a:cubicBezTo>
                  <a:cubicBezTo>
                    <a:pt x="91817" y="1347"/>
                    <a:pt x="70111" y="0"/>
                    <a:pt x="483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7"/>
            <p:cNvSpPr/>
            <p:nvPr/>
          </p:nvSpPr>
          <p:spPr>
            <a:xfrm>
              <a:off x="3075442" y="3389102"/>
              <a:ext cx="223383" cy="34347"/>
            </a:xfrm>
            <a:custGeom>
              <a:rect b="b" l="l" r="r" t="t"/>
              <a:pathLst>
                <a:path extrusionOk="0" h="22860" w="148674">
                  <a:moveTo>
                    <a:pt x="111389" y="1"/>
                  </a:moveTo>
                  <a:cubicBezTo>
                    <a:pt x="109449" y="1"/>
                    <a:pt x="107666" y="1881"/>
                    <a:pt x="105809" y="2709"/>
                  </a:cubicBezTo>
                  <a:cubicBezTo>
                    <a:pt x="69984" y="6211"/>
                    <a:pt x="34558" y="11682"/>
                    <a:pt x="0" y="21689"/>
                  </a:cubicBezTo>
                  <a:cubicBezTo>
                    <a:pt x="2197" y="22547"/>
                    <a:pt x="4359" y="22860"/>
                    <a:pt x="6494" y="22860"/>
                  </a:cubicBezTo>
                  <a:cubicBezTo>
                    <a:pt x="10585" y="22860"/>
                    <a:pt x="14580" y="21713"/>
                    <a:pt x="18547" y="21055"/>
                  </a:cubicBezTo>
                  <a:cubicBezTo>
                    <a:pt x="45366" y="16652"/>
                    <a:pt x="71885" y="10314"/>
                    <a:pt x="99205" y="8980"/>
                  </a:cubicBezTo>
                  <a:cubicBezTo>
                    <a:pt x="113497" y="7227"/>
                    <a:pt x="127815" y="6268"/>
                    <a:pt x="142207" y="6268"/>
                  </a:cubicBezTo>
                  <a:cubicBezTo>
                    <a:pt x="143972" y="6268"/>
                    <a:pt x="145738" y="6282"/>
                    <a:pt x="147506" y="6311"/>
                  </a:cubicBezTo>
                  <a:cubicBezTo>
                    <a:pt x="148673" y="3142"/>
                    <a:pt x="145638" y="3710"/>
                    <a:pt x="144237" y="2842"/>
                  </a:cubicBezTo>
                  <a:cubicBezTo>
                    <a:pt x="141003" y="2257"/>
                    <a:pt x="137728" y="2133"/>
                    <a:pt x="134440" y="2133"/>
                  </a:cubicBezTo>
                  <a:cubicBezTo>
                    <a:pt x="132026" y="2133"/>
                    <a:pt x="129605" y="2200"/>
                    <a:pt x="127189" y="2200"/>
                  </a:cubicBezTo>
                  <a:cubicBezTo>
                    <a:pt x="122202" y="2200"/>
                    <a:pt x="117233" y="1916"/>
                    <a:pt x="112381" y="174"/>
                  </a:cubicBezTo>
                  <a:cubicBezTo>
                    <a:pt x="112045" y="54"/>
                    <a:pt x="111715" y="1"/>
                    <a:pt x="1113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7"/>
            <p:cNvSpPr/>
            <p:nvPr/>
          </p:nvSpPr>
          <p:spPr>
            <a:xfrm>
              <a:off x="3317101" y="3328810"/>
              <a:ext cx="97931" cy="96935"/>
            </a:xfrm>
            <a:custGeom>
              <a:rect b="b" l="l" r="r" t="t"/>
              <a:pathLst>
                <a:path extrusionOk="0" h="64516" w="65179">
                  <a:moveTo>
                    <a:pt x="35442" y="1"/>
                  </a:moveTo>
                  <a:cubicBezTo>
                    <a:pt x="15568" y="1"/>
                    <a:pt x="664" y="13812"/>
                    <a:pt x="332" y="32625"/>
                  </a:cubicBezTo>
                  <a:cubicBezTo>
                    <a:pt x="1" y="50478"/>
                    <a:pt x="12596" y="64516"/>
                    <a:pt x="28808" y="64516"/>
                  </a:cubicBezTo>
                  <a:cubicBezTo>
                    <a:pt x="28923" y="64516"/>
                    <a:pt x="29038" y="64515"/>
                    <a:pt x="29152" y="64514"/>
                  </a:cubicBezTo>
                  <a:cubicBezTo>
                    <a:pt x="47532" y="64314"/>
                    <a:pt x="64978" y="46168"/>
                    <a:pt x="65078" y="27121"/>
                  </a:cubicBezTo>
                  <a:cubicBezTo>
                    <a:pt x="65178" y="11976"/>
                    <a:pt x="52302" y="101"/>
                    <a:pt x="35657" y="1"/>
                  </a:cubicBezTo>
                  <a:cubicBezTo>
                    <a:pt x="35585" y="1"/>
                    <a:pt x="35514" y="1"/>
                    <a:pt x="354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7"/>
            <p:cNvSpPr/>
            <p:nvPr/>
          </p:nvSpPr>
          <p:spPr>
            <a:xfrm>
              <a:off x="3787331" y="3378334"/>
              <a:ext cx="97930" cy="96935"/>
            </a:xfrm>
            <a:custGeom>
              <a:rect b="b" l="l" r="r" t="t"/>
              <a:pathLst>
                <a:path extrusionOk="0" h="64516" w="65178">
                  <a:moveTo>
                    <a:pt x="35441" y="1"/>
                  </a:moveTo>
                  <a:cubicBezTo>
                    <a:pt x="15568" y="1"/>
                    <a:pt x="630" y="13812"/>
                    <a:pt x="331" y="32591"/>
                  </a:cubicBezTo>
                  <a:cubicBezTo>
                    <a:pt x="0" y="50445"/>
                    <a:pt x="12595" y="64516"/>
                    <a:pt x="28809" y="64516"/>
                  </a:cubicBezTo>
                  <a:cubicBezTo>
                    <a:pt x="28923" y="64516"/>
                    <a:pt x="29037" y="64515"/>
                    <a:pt x="29152" y="64514"/>
                  </a:cubicBezTo>
                  <a:cubicBezTo>
                    <a:pt x="47532" y="64280"/>
                    <a:pt x="64977" y="46167"/>
                    <a:pt x="65111" y="27087"/>
                  </a:cubicBezTo>
                  <a:cubicBezTo>
                    <a:pt x="65178" y="11976"/>
                    <a:pt x="52302" y="68"/>
                    <a:pt x="35657" y="1"/>
                  </a:cubicBezTo>
                  <a:cubicBezTo>
                    <a:pt x="35585" y="1"/>
                    <a:pt x="35513" y="1"/>
                    <a:pt x="354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 name="Google Shape;385;p37"/>
          <p:cNvGrpSpPr/>
          <p:nvPr/>
        </p:nvGrpSpPr>
        <p:grpSpPr>
          <a:xfrm>
            <a:off x="4116051" y="2912467"/>
            <a:ext cx="2379011" cy="2043883"/>
            <a:chOff x="4116051" y="2912467"/>
            <a:chExt cx="2379011" cy="2043883"/>
          </a:xfrm>
        </p:grpSpPr>
        <p:sp>
          <p:nvSpPr>
            <p:cNvPr id="386" name="Google Shape;386;p37"/>
            <p:cNvSpPr/>
            <p:nvPr/>
          </p:nvSpPr>
          <p:spPr>
            <a:xfrm>
              <a:off x="5343663" y="4698950"/>
              <a:ext cx="1151400" cy="2574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7"/>
            <p:cNvSpPr/>
            <p:nvPr/>
          </p:nvSpPr>
          <p:spPr>
            <a:xfrm>
              <a:off x="4116051" y="3418596"/>
              <a:ext cx="1383389" cy="1110933"/>
            </a:xfrm>
            <a:custGeom>
              <a:rect b="b" l="l" r="r" t="t"/>
              <a:pathLst>
                <a:path extrusionOk="0" h="739390" w="920725">
                  <a:moveTo>
                    <a:pt x="223605" y="0"/>
                  </a:moveTo>
                  <a:cubicBezTo>
                    <a:pt x="158780" y="0"/>
                    <a:pt x="90540" y="31091"/>
                    <a:pt x="57909" y="89858"/>
                  </a:cubicBezTo>
                  <a:cubicBezTo>
                    <a:pt x="4204" y="186594"/>
                    <a:pt x="1" y="299608"/>
                    <a:pt x="56875" y="390473"/>
                  </a:cubicBezTo>
                  <a:cubicBezTo>
                    <a:pt x="130072" y="507356"/>
                    <a:pt x="245295" y="557555"/>
                    <a:pt x="436686" y="557555"/>
                  </a:cubicBezTo>
                  <a:cubicBezTo>
                    <a:pt x="464654" y="557555"/>
                    <a:pt x="494249" y="556483"/>
                    <a:pt x="525576" y="554391"/>
                  </a:cubicBezTo>
                  <a:cubicBezTo>
                    <a:pt x="533416" y="553868"/>
                    <a:pt x="541189" y="553616"/>
                    <a:pt x="548890" y="553616"/>
                  </a:cubicBezTo>
                  <a:cubicBezTo>
                    <a:pt x="758001" y="553616"/>
                    <a:pt x="914421" y="739390"/>
                    <a:pt x="914421" y="739390"/>
                  </a:cubicBezTo>
                  <a:lnTo>
                    <a:pt x="920725" y="660567"/>
                  </a:lnTo>
                  <a:cubicBezTo>
                    <a:pt x="842456" y="567366"/>
                    <a:pt x="776578" y="491872"/>
                    <a:pt x="579340" y="491872"/>
                  </a:cubicBezTo>
                  <a:cubicBezTo>
                    <a:pt x="554493" y="491872"/>
                    <a:pt x="527561" y="493070"/>
                    <a:pt x="498257" y="495582"/>
                  </a:cubicBezTo>
                  <a:cubicBezTo>
                    <a:pt x="480935" y="497067"/>
                    <a:pt x="464120" y="497787"/>
                    <a:pt x="447831" y="497787"/>
                  </a:cubicBezTo>
                  <a:cubicBezTo>
                    <a:pt x="256581" y="497787"/>
                    <a:pt x="137737" y="398448"/>
                    <a:pt x="120954" y="269620"/>
                  </a:cubicBezTo>
                  <a:cubicBezTo>
                    <a:pt x="111514" y="197102"/>
                    <a:pt x="131762" y="109472"/>
                    <a:pt x="223194" y="103168"/>
                  </a:cubicBezTo>
                  <a:cubicBezTo>
                    <a:pt x="224739" y="103061"/>
                    <a:pt x="226262" y="103009"/>
                    <a:pt x="227762" y="103009"/>
                  </a:cubicBezTo>
                  <a:cubicBezTo>
                    <a:pt x="280898" y="103009"/>
                    <a:pt x="306156" y="168044"/>
                    <a:pt x="346754" y="168044"/>
                  </a:cubicBezTo>
                  <a:cubicBezTo>
                    <a:pt x="354855" y="168044"/>
                    <a:pt x="363568" y="165454"/>
                    <a:pt x="373234" y="159241"/>
                  </a:cubicBezTo>
                  <a:cubicBezTo>
                    <a:pt x="424004" y="126618"/>
                    <a:pt x="374568" y="55834"/>
                    <a:pt x="305252" y="19074"/>
                  </a:cubicBezTo>
                  <a:cubicBezTo>
                    <a:pt x="281072" y="6256"/>
                    <a:pt x="252682" y="0"/>
                    <a:pt x="2236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7"/>
            <p:cNvSpPr/>
            <p:nvPr/>
          </p:nvSpPr>
          <p:spPr>
            <a:xfrm>
              <a:off x="5070747" y="2912467"/>
              <a:ext cx="1407897" cy="1938773"/>
            </a:xfrm>
            <a:custGeom>
              <a:rect b="b" l="l" r="r" t="t"/>
              <a:pathLst>
                <a:path extrusionOk="0" h="1290365" w="937036">
                  <a:moveTo>
                    <a:pt x="356922" y="0"/>
                  </a:moveTo>
                  <a:cubicBezTo>
                    <a:pt x="319895" y="31156"/>
                    <a:pt x="266524" y="125090"/>
                    <a:pt x="220057" y="272862"/>
                  </a:cubicBezTo>
                  <a:cubicBezTo>
                    <a:pt x="175025" y="416131"/>
                    <a:pt x="0" y="1111963"/>
                    <a:pt x="265323" y="1264772"/>
                  </a:cubicBezTo>
                  <a:cubicBezTo>
                    <a:pt x="294900" y="1281798"/>
                    <a:pt x="433978" y="1290365"/>
                    <a:pt x="571713" y="1290365"/>
                  </a:cubicBezTo>
                  <a:cubicBezTo>
                    <a:pt x="697899" y="1290365"/>
                    <a:pt x="822957" y="1283174"/>
                    <a:pt x="861649" y="1268708"/>
                  </a:cubicBezTo>
                  <a:cubicBezTo>
                    <a:pt x="922859" y="1245759"/>
                    <a:pt x="937036" y="1138348"/>
                    <a:pt x="935669" y="1019730"/>
                  </a:cubicBezTo>
                  <a:cubicBezTo>
                    <a:pt x="931699" y="682255"/>
                    <a:pt x="710007" y="694297"/>
                    <a:pt x="730022" y="307887"/>
                  </a:cubicBezTo>
                  <a:cubicBezTo>
                    <a:pt x="730022" y="307887"/>
                    <a:pt x="806776" y="199610"/>
                    <a:pt x="810913" y="133462"/>
                  </a:cubicBezTo>
                  <a:lnTo>
                    <a:pt x="810913" y="133462"/>
                  </a:lnTo>
                  <a:cubicBezTo>
                    <a:pt x="714210" y="137632"/>
                    <a:pt x="642359" y="171823"/>
                    <a:pt x="625947" y="183498"/>
                  </a:cubicBezTo>
                  <a:cubicBezTo>
                    <a:pt x="625947" y="183498"/>
                    <a:pt x="530507" y="144304"/>
                    <a:pt x="425548" y="144304"/>
                  </a:cubicBezTo>
                  <a:cubicBezTo>
                    <a:pt x="411877" y="144304"/>
                    <a:pt x="398045" y="144969"/>
                    <a:pt x="384241" y="146472"/>
                  </a:cubicBezTo>
                  <a:cubicBezTo>
                    <a:pt x="384241" y="146472"/>
                    <a:pt x="377937" y="47968"/>
                    <a:pt x="3569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7"/>
            <p:cNvSpPr/>
            <p:nvPr/>
          </p:nvSpPr>
          <p:spPr>
            <a:xfrm>
              <a:off x="5860528" y="4221700"/>
              <a:ext cx="341864" cy="663659"/>
            </a:xfrm>
            <a:custGeom>
              <a:rect b="b" l="l" r="r" t="t"/>
              <a:pathLst>
                <a:path extrusionOk="0" h="441703" w="227530">
                  <a:moveTo>
                    <a:pt x="32090" y="0"/>
                  </a:moveTo>
                  <a:cubicBezTo>
                    <a:pt x="32090" y="0"/>
                    <a:pt x="2136" y="127658"/>
                    <a:pt x="3670" y="400420"/>
                  </a:cubicBezTo>
                  <a:cubicBezTo>
                    <a:pt x="3670" y="400420"/>
                    <a:pt x="1" y="432009"/>
                    <a:pt x="11175" y="436346"/>
                  </a:cubicBezTo>
                  <a:cubicBezTo>
                    <a:pt x="12484" y="436852"/>
                    <a:pt x="13759" y="437063"/>
                    <a:pt x="14975" y="437063"/>
                  </a:cubicBezTo>
                  <a:cubicBezTo>
                    <a:pt x="21133" y="437063"/>
                    <a:pt x="25786" y="431643"/>
                    <a:pt x="25786" y="431643"/>
                  </a:cubicBezTo>
                  <a:cubicBezTo>
                    <a:pt x="25786" y="431643"/>
                    <a:pt x="30970" y="441703"/>
                    <a:pt x="37575" y="441703"/>
                  </a:cubicBezTo>
                  <a:cubicBezTo>
                    <a:pt x="38481" y="441703"/>
                    <a:pt x="39413" y="441513"/>
                    <a:pt x="40363" y="441083"/>
                  </a:cubicBezTo>
                  <a:cubicBezTo>
                    <a:pt x="48234" y="437547"/>
                    <a:pt x="47468" y="426908"/>
                    <a:pt x="47468" y="426906"/>
                  </a:cubicBezTo>
                  <a:lnTo>
                    <a:pt x="47468" y="426906"/>
                  </a:lnTo>
                  <a:cubicBezTo>
                    <a:pt x="47469" y="426907"/>
                    <a:pt x="53677" y="431921"/>
                    <a:pt x="58110" y="431921"/>
                  </a:cubicBezTo>
                  <a:cubicBezTo>
                    <a:pt x="59371" y="431921"/>
                    <a:pt x="60488" y="431516"/>
                    <a:pt x="61278" y="430475"/>
                  </a:cubicBezTo>
                  <a:cubicBezTo>
                    <a:pt x="64814" y="425738"/>
                    <a:pt x="47868" y="405157"/>
                    <a:pt x="47868" y="405157"/>
                  </a:cubicBezTo>
                  <a:cubicBezTo>
                    <a:pt x="47868" y="405157"/>
                    <a:pt x="112514" y="329469"/>
                    <a:pt x="150341" y="255383"/>
                  </a:cubicBezTo>
                  <a:lnTo>
                    <a:pt x="150341" y="255383"/>
                  </a:lnTo>
                  <a:cubicBezTo>
                    <a:pt x="150339" y="255390"/>
                    <a:pt x="142437" y="282202"/>
                    <a:pt x="153510" y="282202"/>
                  </a:cubicBezTo>
                  <a:cubicBezTo>
                    <a:pt x="163736" y="282202"/>
                    <a:pt x="188813" y="224030"/>
                    <a:pt x="192460" y="202932"/>
                  </a:cubicBezTo>
                  <a:lnTo>
                    <a:pt x="192460" y="202932"/>
                  </a:lnTo>
                  <a:cubicBezTo>
                    <a:pt x="192101" y="208057"/>
                    <a:pt x="192171" y="215945"/>
                    <a:pt x="196012" y="215945"/>
                  </a:cubicBezTo>
                  <a:cubicBezTo>
                    <a:pt x="198002" y="215945"/>
                    <a:pt x="201004" y="213829"/>
                    <a:pt x="205481" y="208116"/>
                  </a:cubicBezTo>
                  <a:cubicBezTo>
                    <a:pt x="209817" y="202545"/>
                    <a:pt x="219658" y="173424"/>
                    <a:pt x="227530" y="129293"/>
                  </a:cubicBezTo>
                  <a:lnTo>
                    <a:pt x="320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7"/>
            <p:cNvSpPr/>
            <p:nvPr/>
          </p:nvSpPr>
          <p:spPr>
            <a:xfrm>
              <a:off x="5861731" y="4221098"/>
              <a:ext cx="341813" cy="669332"/>
            </a:xfrm>
            <a:custGeom>
              <a:rect b="b" l="l" r="r" t="t"/>
              <a:pathLst>
                <a:path extrusionOk="0" h="445479" w="227496">
                  <a:moveTo>
                    <a:pt x="57270" y="427696"/>
                  </a:moveTo>
                  <a:cubicBezTo>
                    <a:pt x="57330" y="427696"/>
                    <a:pt x="57241" y="427736"/>
                    <a:pt x="57042" y="427740"/>
                  </a:cubicBezTo>
                  <a:lnTo>
                    <a:pt x="57042" y="427740"/>
                  </a:lnTo>
                  <a:cubicBezTo>
                    <a:pt x="57164" y="427707"/>
                    <a:pt x="57238" y="427696"/>
                    <a:pt x="57270" y="427696"/>
                  </a:cubicBezTo>
                  <a:close/>
                  <a:moveTo>
                    <a:pt x="30889" y="1"/>
                  </a:moveTo>
                  <a:cubicBezTo>
                    <a:pt x="21983" y="32491"/>
                    <a:pt x="16245" y="65681"/>
                    <a:pt x="11809" y="99005"/>
                  </a:cubicBezTo>
                  <a:cubicBezTo>
                    <a:pt x="7305" y="132329"/>
                    <a:pt x="4337" y="165786"/>
                    <a:pt x="2235" y="199310"/>
                  </a:cubicBezTo>
                  <a:cubicBezTo>
                    <a:pt x="0" y="232834"/>
                    <a:pt x="234" y="266458"/>
                    <a:pt x="367" y="300016"/>
                  </a:cubicBezTo>
                  <a:cubicBezTo>
                    <a:pt x="534" y="316828"/>
                    <a:pt x="968" y="333573"/>
                    <a:pt x="901" y="350352"/>
                  </a:cubicBezTo>
                  <a:cubicBezTo>
                    <a:pt x="1068" y="367097"/>
                    <a:pt x="1168" y="383876"/>
                    <a:pt x="1001" y="400621"/>
                  </a:cubicBezTo>
                  <a:lnTo>
                    <a:pt x="1001" y="400388"/>
                  </a:lnTo>
                  <a:cubicBezTo>
                    <a:pt x="534" y="405058"/>
                    <a:pt x="300" y="409628"/>
                    <a:pt x="334" y="414364"/>
                  </a:cubicBezTo>
                  <a:cubicBezTo>
                    <a:pt x="401" y="419034"/>
                    <a:pt x="701" y="423738"/>
                    <a:pt x="2002" y="428541"/>
                  </a:cubicBezTo>
                  <a:cubicBezTo>
                    <a:pt x="2569" y="430943"/>
                    <a:pt x="3636" y="433311"/>
                    <a:pt x="5237" y="435613"/>
                  </a:cubicBezTo>
                  <a:cubicBezTo>
                    <a:pt x="6905" y="437981"/>
                    <a:pt x="10041" y="439616"/>
                    <a:pt x="12743" y="439949"/>
                  </a:cubicBezTo>
                  <a:cubicBezTo>
                    <a:pt x="13382" y="440052"/>
                    <a:pt x="14020" y="440100"/>
                    <a:pt x="14655" y="440100"/>
                  </a:cubicBezTo>
                  <a:cubicBezTo>
                    <a:pt x="16901" y="440100"/>
                    <a:pt x="19090" y="439499"/>
                    <a:pt x="21015" y="438615"/>
                  </a:cubicBezTo>
                  <a:cubicBezTo>
                    <a:pt x="22210" y="438041"/>
                    <a:pt x="23292" y="437429"/>
                    <a:pt x="24313" y="436714"/>
                  </a:cubicBezTo>
                  <a:lnTo>
                    <a:pt x="24313" y="436714"/>
                  </a:lnTo>
                  <a:cubicBezTo>
                    <a:pt x="25428" y="438400"/>
                    <a:pt x="26704" y="439954"/>
                    <a:pt x="28254" y="441484"/>
                  </a:cubicBezTo>
                  <a:cubicBezTo>
                    <a:pt x="29588" y="442718"/>
                    <a:pt x="31089" y="443819"/>
                    <a:pt x="33024" y="444653"/>
                  </a:cubicBezTo>
                  <a:cubicBezTo>
                    <a:pt x="34201" y="445178"/>
                    <a:pt x="35630" y="445478"/>
                    <a:pt x="37077" y="445478"/>
                  </a:cubicBezTo>
                  <a:cubicBezTo>
                    <a:pt x="37926" y="445478"/>
                    <a:pt x="38781" y="445375"/>
                    <a:pt x="39595" y="445153"/>
                  </a:cubicBezTo>
                  <a:cubicBezTo>
                    <a:pt x="43832" y="443985"/>
                    <a:pt x="46867" y="440983"/>
                    <a:pt x="48602" y="437547"/>
                  </a:cubicBezTo>
                  <a:cubicBezTo>
                    <a:pt x="49141" y="436459"/>
                    <a:pt x="49570" y="435386"/>
                    <a:pt x="49905" y="434308"/>
                  </a:cubicBezTo>
                  <a:lnTo>
                    <a:pt x="49905" y="434308"/>
                  </a:lnTo>
                  <a:cubicBezTo>
                    <a:pt x="51675" y="435276"/>
                    <a:pt x="53710" y="436075"/>
                    <a:pt x="56340" y="436580"/>
                  </a:cubicBezTo>
                  <a:cubicBezTo>
                    <a:pt x="56693" y="436638"/>
                    <a:pt x="57089" y="436670"/>
                    <a:pt x="57512" y="436670"/>
                  </a:cubicBezTo>
                  <a:cubicBezTo>
                    <a:pt x="60491" y="436670"/>
                    <a:pt x="64863" y="435099"/>
                    <a:pt x="65680" y="430075"/>
                  </a:cubicBezTo>
                  <a:cubicBezTo>
                    <a:pt x="65947" y="425973"/>
                    <a:pt x="64847" y="424271"/>
                    <a:pt x="64079" y="422103"/>
                  </a:cubicBezTo>
                  <a:cubicBezTo>
                    <a:pt x="61261" y="415795"/>
                    <a:pt x="57794" y="410696"/>
                    <a:pt x="54079" y="405677"/>
                  </a:cubicBezTo>
                  <a:lnTo>
                    <a:pt x="54079" y="405677"/>
                  </a:lnTo>
                  <a:cubicBezTo>
                    <a:pt x="73182" y="383669"/>
                    <a:pt x="90891" y="360703"/>
                    <a:pt x="107811" y="337009"/>
                  </a:cubicBezTo>
                  <a:cubicBezTo>
                    <a:pt x="116717" y="324633"/>
                    <a:pt x="125223" y="311891"/>
                    <a:pt x="133395" y="298982"/>
                  </a:cubicBezTo>
                  <a:cubicBezTo>
                    <a:pt x="136502" y="293954"/>
                    <a:pt x="139549" y="288876"/>
                    <a:pt x="142525" y="283749"/>
                  </a:cubicBezTo>
                  <a:lnTo>
                    <a:pt x="142525" y="283749"/>
                  </a:lnTo>
                  <a:cubicBezTo>
                    <a:pt x="143379" y="285123"/>
                    <a:pt x="144584" y="286500"/>
                    <a:pt x="146305" y="287540"/>
                  </a:cubicBezTo>
                  <a:cubicBezTo>
                    <a:pt x="147772" y="288507"/>
                    <a:pt x="149240" y="289008"/>
                    <a:pt x="150641" y="289175"/>
                  </a:cubicBezTo>
                  <a:cubicBezTo>
                    <a:pt x="151408" y="289308"/>
                    <a:pt x="152076" y="289441"/>
                    <a:pt x="152843" y="289441"/>
                  </a:cubicBezTo>
                  <a:cubicBezTo>
                    <a:pt x="153843" y="289341"/>
                    <a:pt x="154844" y="289175"/>
                    <a:pt x="155812" y="288941"/>
                  </a:cubicBezTo>
                  <a:cubicBezTo>
                    <a:pt x="158780" y="287840"/>
                    <a:pt x="160448" y="286373"/>
                    <a:pt x="161649" y="285205"/>
                  </a:cubicBezTo>
                  <a:cubicBezTo>
                    <a:pt x="162983" y="283971"/>
                    <a:pt x="163951" y="282803"/>
                    <a:pt x="164918" y="281602"/>
                  </a:cubicBezTo>
                  <a:cubicBezTo>
                    <a:pt x="166819" y="279201"/>
                    <a:pt x="168320" y="276866"/>
                    <a:pt x="169788" y="274497"/>
                  </a:cubicBezTo>
                  <a:cubicBezTo>
                    <a:pt x="172624" y="269761"/>
                    <a:pt x="175092" y="264991"/>
                    <a:pt x="177360" y="260187"/>
                  </a:cubicBezTo>
                  <a:cubicBezTo>
                    <a:pt x="181930" y="250614"/>
                    <a:pt x="185966" y="240840"/>
                    <a:pt x="189502" y="230900"/>
                  </a:cubicBezTo>
                  <a:cubicBezTo>
                    <a:pt x="190687" y="227438"/>
                    <a:pt x="191856" y="223945"/>
                    <a:pt x="192940" y="220396"/>
                  </a:cubicBezTo>
                  <a:lnTo>
                    <a:pt x="192940" y="220396"/>
                  </a:lnTo>
                  <a:cubicBezTo>
                    <a:pt x="193735" y="220624"/>
                    <a:pt x="194481" y="220717"/>
                    <a:pt x="195173" y="220717"/>
                  </a:cubicBezTo>
                  <a:cubicBezTo>
                    <a:pt x="197117" y="220717"/>
                    <a:pt x="198640" y="219982"/>
                    <a:pt x="199643" y="219425"/>
                  </a:cubicBezTo>
                  <a:cubicBezTo>
                    <a:pt x="201111" y="218491"/>
                    <a:pt x="202445" y="217523"/>
                    <a:pt x="203279" y="216556"/>
                  </a:cubicBezTo>
                  <a:cubicBezTo>
                    <a:pt x="204313" y="215589"/>
                    <a:pt x="205213" y="214588"/>
                    <a:pt x="205981" y="213587"/>
                  </a:cubicBezTo>
                  <a:cubicBezTo>
                    <a:pt x="206815" y="212553"/>
                    <a:pt x="207548" y="211719"/>
                    <a:pt x="208382" y="210452"/>
                  </a:cubicBezTo>
                  <a:cubicBezTo>
                    <a:pt x="209316" y="209051"/>
                    <a:pt x="209817" y="207916"/>
                    <a:pt x="210384" y="206716"/>
                  </a:cubicBezTo>
                  <a:cubicBezTo>
                    <a:pt x="211385" y="204381"/>
                    <a:pt x="212319" y="202046"/>
                    <a:pt x="213052" y="199744"/>
                  </a:cubicBezTo>
                  <a:cubicBezTo>
                    <a:pt x="214620" y="195141"/>
                    <a:pt x="215988" y="190537"/>
                    <a:pt x="217189" y="185901"/>
                  </a:cubicBezTo>
                  <a:cubicBezTo>
                    <a:pt x="219724" y="176627"/>
                    <a:pt x="221492" y="167254"/>
                    <a:pt x="223226" y="157914"/>
                  </a:cubicBezTo>
                  <a:cubicBezTo>
                    <a:pt x="224961" y="148574"/>
                    <a:pt x="226362" y="139167"/>
                    <a:pt x="227496" y="129727"/>
                  </a:cubicBezTo>
                  <a:lnTo>
                    <a:pt x="226162" y="129494"/>
                  </a:lnTo>
                  <a:cubicBezTo>
                    <a:pt x="221692" y="147907"/>
                    <a:pt x="216888" y="166220"/>
                    <a:pt x="210817" y="183966"/>
                  </a:cubicBezTo>
                  <a:cubicBezTo>
                    <a:pt x="209316" y="188436"/>
                    <a:pt x="207682" y="192806"/>
                    <a:pt x="205947" y="197075"/>
                  </a:cubicBezTo>
                  <a:cubicBezTo>
                    <a:pt x="205047" y="199210"/>
                    <a:pt x="204113" y="201278"/>
                    <a:pt x="203112" y="203213"/>
                  </a:cubicBezTo>
                  <a:cubicBezTo>
                    <a:pt x="202612" y="204114"/>
                    <a:pt x="202045" y="205114"/>
                    <a:pt x="201611" y="205615"/>
                  </a:cubicBezTo>
                  <a:cubicBezTo>
                    <a:pt x="201111" y="206282"/>
                    <a:pt x="200177" y="207149"/>
                    <a:pt x="199509" y="207950"/>
                  </a:cubicBezTo>
                  <a:cubicBezTo>
                    <a:pt x="198809" y="208817"/>
                    <a:pt x="198042" y="209484"/>
                    <a:pt x="197308" y="210118"/>
                  </a:cubicBezTo>
                  <a:cubicBezTo>
                    <a:pt x="197055" y="210371"/>
                    <a:pt x="196819" y="210574"/>
                    <a:pt x="196596" y="210745"/>
                  </a:cubicBezTo>
                  <a:lnTo>
                    <a:pt x="196596" y="210745"/>
                  </a:lnTo>
                  <a:cubicBezTo>
                    <a:pt x="196448" y="209595"/>
                    <a:pt x="196427" y="208212"/>
                    <a:pt x="196490" y="206740"/>
                  </a:cubicBezTo>
                  <a:lnTo>
                    <a:pt x="196490" y="206740"/>
                  </a:lnTo>
                  <a:cubicBezTo>
                    <a:pt x="196945" y="204351"/>
                    <a:pt x="197269" y="201806"/>
                    <a:pt x="197341" y="198910"/>
                  </a:cubicBezTo>
                  <a:lnTo>
                    <a:pt x="187000" y="198109"/>
                  </a:lnTo>
                  <a:lnTo>
                    <a:pt x="187000" y="198109"/>
                  </a:lnTo>
                  <a:cubicBezTo>
                    <a:pt x="186975" y="198402"/>
                    <a:pt x="186949" y="198693"/>
                    <a:pt x="186923" y="198981"/>
                  </a:cubicBezTo>
                  <a:lnTo>
                    <a:pt x="186923" y="198981"/>
                  </a:lnTo>
                  <a:lnTo>
                    <a:pt x="186867" y="198977"/>
                  </a:lnTo>
                  <a:cubicBezTo>
                    <a:pt x="186600" y="202713"/>
                    <a:pt x="185032" y="207916"/>
                    <a:pt x="183531" y="212553"/>
                  </a:cubicBezTo>
                  <a:cubicBezTo>
                    <a:pt x="181997" y="217290"/>
                    <a:pt x="180196" y="222060"/>
                    <a:pt x="178294" y="226763"/>
                  </a:cubicBezTo>
                  <a:cubicBezTo>
                    <a:pt x="174458" y="236170"/>
                    <a:pt x="170289" y="245477"/>
                    <a:pt x="165619" y="254450"/>
                  </a:cubicBezTo>
                  <a:cubicBezTo>
                    <a:pt x="163284" y="258920"/>
                    <a:pt x="160782" y="263289"/>
                    <a:pt x="158147" y="267359"/>
                  </a:cubicBezTo>
                  <a:cubicBezTo>
                    <a:pt x="156846" y="269427"/>
                    <a:pt x="155478" y="271362"/>
                    <a:pt x="154110" y="273030"/>
                  </a:cubicBezTo>
                  <a:cubicBezTo>
                    <a:pt x="154017" y="273146"/>
                    <a:pt x="153923" y="273263"/>
                    <a:pt x="153828" y="273377"/>
                  </a:cubicBezTo>
                  <a:lnTo>
                    <a:pt x="153828" y="273377"/>
                  </a:lnTo>
                  <a:cubicBezTo>
                    <a:pt x="153806" y="272713"/>
                    <a:pt x="153809" y="271998"/>
                    <a:pt x="153843" y="271295"/>
                  </a:cubicBezTo>
                  <a:cubicBezTo>
                    <a:pt x="154083" y="267527"/>
                    <a:pt x="154938" y="263116"/>
                    <a:pt x="156026" y="259119"/>
                  </a:cubicBezTo>
                  <a:lnTo>
                    <a:pt x="156026" y="259119"/>
                  </a:lnTo>
                  <a:cubicBezTo>
                    <a:pt x="156055" y="259063"/>
                    <a:pt x="156083" y="259008"/>
                    <a:pt x="156112" y="258953"/>
                  </a:cubicBezTo>
                  <a:lnTo>
                    <a:pt x="156076" y="258939"/>
                  </a:lnTo>
                  <a:lnTo>
                    <a:pt x="156076" y="258939"/>
                  </a:lnTo>
                  <a:cubicBezTo>
                    <a:pt x="156186" y="258538"/>
                    <a:pt x="156298" y="258142"/>
                    <a:pt x="156412" y="257752"/>
                  </a:cubicBezTo>
                  <a:lnTo>
                    <a:pt x="175659" y="190704"/>
                  </a:lnTo>
                  <a:lnTo>
                    <a:pt x="143069" y="252415"/>
                  </a:lnTo>
                  <a:cubicBezTo>
                    <a:pt x="136097" y="265591"/>
                    <a:pt x="128826" y="278667"/>
                    <a:pt x="120953" y="291443"/>
                  </a:cubicBezTo>
                  <a:cubicBezTo>
                    <a:pt x="113114" y="304185"/>
                    <a:pt x="105109" y="316894"/>
                    <a:pt x="96603" y="329337"/>
                  </a:cubicBezTo>
                  <a:cubicBezTo>
                    <a:pt x="88130" y="341812"/>
                    <a:pt x="79424" y="354054"/>
                    <a:pt x="70417" y="366163"/>
                  </a:cubicBezTo>
                  <a:cubicBezTo>
                    <a:pt x="61411" y="378205"/>
                    <a:pt x="52371" y="390347"/>
                    <a:pt x="42931" y="401955"/>
                  </a:cubicBezTo>
                  <a:lnTo>
                    <a:pt x="40062" y="405525"/>
                  </a:lnTo>
                  <a:lnTo>
                    <a:pt x="42864" y="408894"/>
                  </a:lnTo>
                  <a:cubicBezTo>
                    <a:pt x="47401" y="414298"/>
                    <a:pt x="52071" y="420402"/>
                    <a:pt x="55073" y="426106"/>
                  </a:cubicBezTo>
                  <a:cubicBezTo>
                    <a:pt x="55312" y="426539"/>
                    <a:pt x="55524" y="427038"/>
                    <a:pt x="55698" y="427496"/>
                  </a:cubicBezTo>
                  <a:lnTo>
                    <a:pt x="55698" y="427496"/>
                  </a:lnTo>
                  <a:cubicBezTo>
                    <a:pt x="53804" y="426923"/>
                    <a:pt x="51158" y="425438"/>
                    <a:pt x="49202" y="424038"/>
                  </a:cubicBezTo>
                  <a:lnTo>
                    <a:pt x="41730" y="418534"/>
                  </a:lnTo>
                  <a:lnTo>
                    <a:pt x="42497" y="427574"/>
                  </a:lnTo>
                  <a:cubicBezTo>
                    <a:pt x="42697" y="429642"/>
                    <a:pt x="42364" y="432444"/>
                    <a:pt x="41497" y="434312"/>
                  </a:cubicBezTo>
                  <a:cubicBezTo>
                    <a:pt x="40729" y="436280"/>
                    <a:pt x="39095" y="437781"/>
                    <a:pt x="37560" y="438315"/>
                  </a:cubicBezTo>
                  <a:cubicBezTo>
                    <a:pt x="37279" y="438432"/>
                    <a:pt x="36965" y="438491"/>
                    <a:pt x="36624" y="438491"/>
                  </a:cubicBezTo>
                  <a:cubicBezTo>
                    <a:pt x="35510" y="438491"/>
                    <a:pt x="34113" y="437865"/>
                    <a:pt x="32657" y="436613"/>
                  </a:cubicBezTo>
                  <a:cubicBezTo>
                    <a:pt x="30822" y="435046"/>
                    <a:pt x="29021" y="432744"/>
                    <a:pt x="27787" y="430576"/>
                  </a:cubicBezTo>
                  <a:lnTo>
                    <a:pt x="25485" y="426606"/>
                  </a:lnTo>
                  <a:lnTo>
                    <a:pt x="22616" y="429942"/>
                  </a:lnTo>
                  <a:cubicBezTo>
                    <a:pt x="20447" y="432452"/>
                    <a:pt x="17039" y="434617"/>
                    <a:pt x="13972" y="434617"/>
                  </a:cubicBezTo>
                  <a:cubicBezTo>
                    <a:pt x="13738" y="434617"/>
                    <a:pt x="13506" y="434605"/>
                    <a:pt x="13276" y="434579"/>
                  </a:cubicBezTo>
                  <a:cubicBezTo>
                    <a:pt x="11475" y="434312"/>
                    <a:pt x="10208" y="433778"/>
                    <a:pt x="9107" y="432477"/>
                  </a:cubicBezTo>
                  <a:cubicBezTo>
                    <a:pt x="7973" y="431110"/>
                    <a:pt x="7105" y="429308"/>
                    <a:pt x="6505" y="427273"/>
                  </a:cubicBezTo>
                  <a:cubicBezTo>
                    <a:pt x="4170" y="419134"/>
                    <a:pt x="4203" y="409794"/>
                    <a:pt x="5004" y="401021"/>
                  </a:cubicBezTo>
                  <a:lnTo>
                    <a:pt x="5004" y="400855"/>
                  </a:lnTo>
                  <a:lnTo>
                    <a:pt x="5004" y="400754"/>
                  </a:lnTo>
                  <a:cubicBezTo>
                    <a:pt x="4870" y="384042"/>
                    <a:pt x="5004" y="367297"/>
                    <a:pt x="5271" y="350552"/>
                  </a:cubicBezTo>
                  <a:cubicBezTo>
                    <a:pt x="5804" y="333840"/>
                    <a:pt x="6538" y="317128"/>
                    <a:pt x="7506" y="300416"/>
                  </a:cubicBezTo>
                  <a:lnTo>
                    <a:pt x="14044" y="200278"/>
                  </a:lnTo>
                  <a:cubicBezTo>
                    <a:pt x="16112" y="166920"/>
                    <a:pt x="18280" y="133563"/>
                    <a:pt x="21149" y="100306"/>
                  </a:cubicBezTo>
                  <a:cubicBezTo>
                    <a:pt x="22650" y="83661"/>
                    <a:pt x="24117" y="67016"/>
                    <a:pt x="25885" y="50370"/>
                  </a:cubicBezTo>
                  <a:cubicBezTo>
                    <a:pt x="27453" y="33692"/>
                    <a:pt x="29555" y="17113"/>
                    <a:pt x="31956" y="568"/>
                  </a:cubicBezTo>
                  <a:lnTo>
                    <a:pt x="30889" y="1"/>
                  </a:lnTo>
                  <a:close/>
                </a:path>
              </a:pathLst>
            </a:custGeom>
            <a:solidFill>
              <a:srgbClr val="D97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7"/>
            <p:cNvSpPr/>
            <p:nvPr/>
          </p:nvSpPr>
          <p:spPr>
            <a:xfrm>
              <a:off x="5406538" y="4299044"/>
              <a:ext cx="281722" cy="583272"/>
            </a:xfrm>
            <a:custGeom>
              <a:rect b="b" l="l" r="r" t="t"/>
              <a:pathLst>
                <a:path extrusionOk="0" h="388201" w="187502">
                  <a:moveTo>
                    <a:pt x="104009" y="0"/>
                  </a:moveTo>
                  <a:lnTo>
                    <a:pt x="1" y="132962"/>
                  </a:lnTo>
                  <a:cubicBezTo>
                    <a:pt x="1035" y="154511"/>
                    <a:pt x="12577" y="200744"/>
                    <a:pt x="17880" y="200744"/>
                  </a:cubicBezTo>
                  <a:cubicBezTo>
                    <a:pt x="21775" y="200744"/>
                    <a:pt x="22202" y="191236"/>
                    <a:pt x="23411" y="191236"/>
                  </a:cubicBezTo>
                  <a:cubicBezTo>
                    <a:pt x="23600" y="191236"/>
                    <a:pt x="23808" y="191468"/>
                    <a:pt x="24051" y="192004"/>
                  </a:cubicBezTo>
                  <a:cubicBezTo>
                    <a:pt x="26620" y="197842"/>
                    <a:pt x="41030" y="225962"/>
                    <a:pt x="53606" y="254316"/>
                  </a:cubicBezTo>
                  <a:cubicBezTo>
                    <a:pt x="77923" y="308988"/>
                    <a:pt x="141869" y="351018"/>
                    <a:pt x="141869" y="351018"/>
                  </a:cubicBezTo>
                  <a:cubicBezTo>
                    <a:pt x="141869" y="351018"/>
                    <a:pt x="120320" y="368698"/>
                    <a:pt x="124790" y="375536"/>
                  </a:cubicBezTo>
                  <a:cubicBezTo>
                    <a:pt x="126309" y="377860"/>
                    <a:pt x="128127" y="378667"/>
                    <a:pt x="129920" y="378667"/>
                  </a:cubicBezTo>
                  <a:cubicBezTo>
                    <a:pt x="133992" y="378667"/>
                    <a:pt x="137932" y="374503"/>
                    <a:pt x="137933" y="374502"/>
                  </a:cubicBezTo>
                  <a:lnTo>
                    <a:pt x="137933" y="374502"/>
                  </a:lnTo>
                  <a:cubicBezTo>
                    <a:pt x="139501" y="375669"/>
                    <a:pt x="136732" y="383875"/>
                    <a:pt x="146839" y="387378"/>
                  </a:cubicBezTo>
                  <a:cubicBezTo>
                    <a:pt x="148520" y="387950"/>
                    <a:pt x="150019" y="388201"/>
                    <a:pt x="151356" y="388201"/>
                  </a:cubicBezTo>
                  <a:cubicBezTo>
                    <a:pt x="160632" y="388201"/>
                    <a:pt x="162092" y="376146"/>
                    <a:pt x="162476" y="376146"/>
                  </a:cubicBezTo>
                  <a:cubicBezTo>
                    <a:pt x="162491" y="376146"/>
                    <a:pt x="162505" y="376164"/>
                    <a:pt x="162517" y="376203"/>
                  </a:cubicBezTo>
                  <a:cubicBezTo>
                    <a:pt x="162776" y="376922"/>
                    <a:pt x="165217" y="384734"/>
                    <a:pt x="172086" y="384734"/>
                  </a:cubicBezTo>
                  <a:cubicBezTo>
                    <a:pt x="173184" y="384734"/>
                    <a:pt x="174394" y="384535"/>
                    <a:pt x="175726" y="384075"/>
                  </a:cubicBezTo>
                  <a:cubicBezTo>
                    <a:pt x="187501" y="380006"/>
                    <a:pt x="175860" y="353854"/>
                    <a:pt x="174959" y="350518"/>
                  </a:cubicBezTo>
                  <a:cubicBezTo>
                    <a:pt x="158414" y="289107"/>
                    <a:pt x="115583" y="96169"/>
                    <a:pt x="1040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7"/>
            <p:cNvSpPr/>
            <p:nvPr/>
          </p:nvSpPr>
          <p:spPr>
            <a:xfrm>
              <a:off x="5404935" y="4299094"/>
              <a:ext cx="279566" cy="587073"/>
            </a:xfrm>
            <a:custGeom>
              <a:rect b="b" l="l" r="r" t="t"/>
              <a:pathLst>
                <a:path extrusionOk="0" h="390731" w="186067">
                  <a:moveTo>
                    <a:pt x="28313" y="193879"/>
                  </a:moveTo>
                  <a:cubicBezTo>
                    <a:pt x="28330" y="193879"/>
                    <a:pt x="28321" y="193932"/>
                    <a:pt x="28209" y="194097"/>
                  </a:cubicBezTo>
                  <a:lnTo>
                    <a:pt x="28209" y="194097"/>
                  </a:lnTo>
                  <a:lnTo>
                    <a:pt x="28254" y="193973"/>
                  </a:lnTo>
                  <a:cubicBezTo>
                    <a:pt x="28254" y="193928"/>
                    <a:pt x="28296" y="193879"/>
                    <a:pt x="28313" y="193879"/>
                  </a:cubicBezTo>
                  <a:close/>
                  <a:moveTo>
                    <a:pt x="17459" y="196678"/>
                  </a:moveTo>
                  <a:lnTo>
                    <a:pt x="17446" y="196708"/>
                  </a:lnTo>
                  <a:cubicBezTo>
                    <a:pt x="17441" y="196703"/>
                    <a:pt x="17446" y="196693"/>
                    <a:pt x="17459" y="196678"/>
                  </a:cubicBezTo>
                  <a:close/>
                  <a:moveTo>
                    <a:pt x="20739" y="196784"/>
                  </a:moveTo>
                  <a:cubicBezTo>
                    <a:pt x="20846" y="196874"/>
                    <a:pt x="20873" y="196901"/>
                    <a:pt x="20869" y="196901"/>
                  </a:cubicBezTo>
                  <a:cubicBezTo>
                    <a:pt x="20861" y="196901"/>
                    <a:pt x="20782" y="196842"/>
                    <a:pt x="20782" y="196842"/>
                  </a:cubicBezTo>
                  <a:cubicBezTo>
                    <a:pt x="20768" y="196823"/>
                    <a:pt x="20754" y="196804"/>
                    <a:pt x="20739" y="196784"/>
                  </a:cubicBezTo>
                  <a:close/>
                  <a:moveTo>
                    <a:pt x="166208" y="377625"/>
                  </a:moveTo>
                  <a:cubicBezTo>
                    <a:pt x="166216" y="377625"/>
                    <a:pt x="166212" y="377635"/>
                    <a:pt x="166187" y="377665"/>
                  </a:cubicBezTo>
                  <a:lnTo>
                    <a:pt x="166187" y="377665"/>
                  </a:lnTo>
                  <a:cubicBezTo>
                    <a:pt x="166191" y="377652"/>
                    <a:pt x="166195" y="377639"/>
                    <a:pt x="166199" y="377627"/>
                  </a:cubicBezTo>
                  <a:lnTo>
                    <a:pt x="166199" y="377627"/>
                  </a:lnTo>
                  <a:cubicBezTo>
                    <a:pt x="166203" y="377625"/>
                    <a:pt x="166206" y="377625"/>
                    <a:pt x="166208" y="377625"/>
                  </a:cubicBezTo>
                  <a:close/>
                  <a:moveTo>
                    <a:pt x="105776" y="1"/>
                  </a:moveTo>
                  <a:lnTo>
                    <a:pt x="104442" y="167"/>
                  </a:lnTo>
                  <a:cubicBezTo>
                    <a:pt x="106643" y="37794"/>
                    <a:pt x="111714" y="75221"/>
                    <a:pt x="117618" y="112415"/>
                  </a:cubicBezTo>
                  <a:cubicBezTo>
                    <a:pt x="123722" y="149608"/>
                    <a:pt x="130560" y="186634"/>
                    <a:pt x="138800" y="223361"/>
                  </a:cubicBezTo>
                  <a:cubicBezTo>
                    <a:pt x="142802" y="241740"/>
                    <a:pt x="147306" y="260020"/>
                    <a:pt x="151709" y="278300"/>
                  </a:cubicBezTo>
                  <a:cubicBezTo>
                    <a:pt x="156145" y="296613"/>
                    <a:pt x="160715" y="314826"/>
                    <a:pt x="165852" y="333006"/>
                  </a:cubicBezTo>
                  <a:lnTo>
                    <a:pt x="169688" y="346649"/>
                  </a:lnTo>
                  <a:cubicBezTo>
                    <a:pt x="170422" y="349084"/>
                    <a:pt x="170756" y="350852"/>
                    <a:pt x="171923" y="353787"/>
                  </a:cubicBezTo>
                  <a:lnTo>
                    <a:pt x="174492" y="360192"/>
                  </a:lnTo>
                  <a:cubicBezTo>
                    <a:pt x="176026" y="364428"/>
                    <a:pt x="177327" y="368698"/>
                    <a:pt x="177861" y="372801"/>
                  </a:cubicBezTo>
                  <a:cubicBezTo>
                    <a:pt x="178028" y="374769"/>
                    <a:pt x="178094" y="376804"/>
                    <a:pt x="177661" y="378171"/>
                  </a:cubicBezTo>
                  <a:cubicBezTo>
                    <a:pt x="177194" y="379539"/>
                    <a:pt x="176660" y="380173"/>
                    <a:pt x="175392" y="380773"/>
                  </a:cubicBezTo>
                  <a:cubicBezTo>
                    <a:pt x="174531" y="381105"/>
                    <a:pt x="173721" y="381273"/>
                    <a:pt x="172955" y="381273"/>
                  </a:cubicBezTo>
                  <a:cubicBezTo>
                    <a:pt x="170874" y="381273"/>
                    <a:pt x="169123" y="380032"/>
                    <a:pt x="167587" y="377471"/>
                  </a:cubicBezTo>
                  <a:cubicBezTo>
                    <a:pt x="167353" y="377037"/>
                    <a:pt x="167153" y="376637"/>
                    <a:pt x="166920" y="376170"/>
                  </a:cubicBezTo>
                  <a:lnTo>
                    <a:pt x="166653" y="375503"/>
                  </a:lnTo>
                  <a:lnTo>
                    <a:pt x="166553" y="375336"/>
                  </a:lnTo>
                  <a:lnTo>
                    <a:pt x="166519" y="375269"/>
                  </a:lnTo>
                  <a:cubicBezTo>
                    <a:pt x="166191" y="374284"/>
                    <a:pt x="165097" y="373088"/>
                    <a:pt x="163614" y="373088"/>
                  </a:cubicBezTo>
                  <a:cubicBezTo>
                    <a:pt x="163139" y="373088"/>
                    <a:pt x="162625" y="373210"/>
                    <a:pt x="162083" y="373501"/>
                  </a:cubicBezTo>
                  <a:cubicBezTo>
                    <a:pt x="160799" y="374688"/>
                    <a:pt x="160752" y="374808"/>
                    <a:pt x="160823" y="374808"/>
                  </a:cubicBezTo>
                  <a:cubicBezTo>
                    <a:pt x="160841" y="374808"/>
                    <a:pt x="160867" y="374800"/>
                    <a:pt x="160882" y="374800"/>
                  </a:cubicBezTo>
                  <a:cubicBezTo>
                    <a:pt x="160909" y="374800"/>
                    <a:pt x="160901" y="374826"/>
                    <a:pt x="160749" y="374969"/>
                  </a:cubicBezTo>
                  <a:lnTo>
                    <a:pt x="160582" y="375336"/>
                  </a:lnTo>
                  <a:lnTo>
                    <a:pt x="160482" y="375670"/>
                  </a:lnTo>
                  <a:cubicBezTo>
                    <a:pt x="160182" y="376971"/>
                    <a:pt x="159915" y="377871"/>
                    <a:pt x="159581" y="378872"/>
                  </a:cubicBezTo>
                  <a:cubicBezTo>
                    <a:pt x="158981" y="380840"/>
                    <a:pt x="158047" y="382641"/>
                    <a:pt x="156812" y="383842"/>
                  </a:cubicBezTo>
                  <a:cubicBezTo>
                    <a:pt x="155683" y="385105"/>
                    <a:pt x="154048" y="385648"/>
                    <a:pt x="152238" y="385648"/>
                  </a:cubicBezTo>
                  <a:cubicBezTo>
                    <a:pt x="150415" y="385648"/>
                    <a:pt x="148413" y="385097"/>
                    <a:pt x="146572" y="384176"/>
                  </a:cubicBezTo>
                  <a:cubicBezTo>
                    <a:pt x="144837" y="383308"/>
                    <a:pt x="143503" y="382041"/>
                    <a:pt x="142736" y="380373"/>
                  </a:cubicBezTo>
                  <a:cubicBezTo>
                    <a:pt x="142369" y="379539"/>
                    <a:pt x="142135" y="378605"/>
                    <a:pt x="141969" y="377538"/>
                  </a:cubicBezTo>
                  <a:lnTo>
                    <a:pt x="141702" y="375803"/>
                  </a:lnTo>
                  <a:cubicBezTo>
                    <a:pt x="141468" y="375136"/>
                    <a:pt x="141902" y="374435"/>
                    <a:pt x="140301" y="372768"/>
                  </a:cubicBezTo>
                  <a:lnTo>
                    <a:pt x="139000" y="371367"/>
                  </a:lnTo>
                  <a:lnTo>
                    <a:pt x="137465" y="372968"/>
                  </a:lnTo>
                  <a:cubicBezTo>
                    <a:pt x="135625" y="374835"/>
                    <a:pt x="132954" y="376509"/>
                    <a:pt x="130916" y="376509"/>
                  </a:cubicBezTo>
                  <a:cubicBezTo>
                    <a:pt x="130405" y="376509"/>
                    <a:pt x="129934" y="376404"/>
                    <a:pt x="129526" y="376170"/>
                  </a:cubicBezTo>
                  <a:cubicBezTo>
                    <a:pt x="128492" y="375703"/>
                    <a:pt x="127291" y="374202"/>
                    <a:pt x="127358" y="373401"/>
                  </a:cubicBezTo>
                  <a:cubicBezTo>
                    <a:pt x="127191" y="372301"/>
                    <a:pt x="127959" y="370633"/>
                    <a:pt x="128859" y="369132"/>
                  </a:cubicBezTo>
                  <a:cubicBezTo>
                    <a:pt x="130694" y="366063"/>
                    <a:pt x="133229" y="363194"/>
                    <a:pt x="135898" y="360492"/>
                  </a:cubicBezTo>
                  <a:cubicBezTo>
                    <a:pt x="138533" y="357790"/>
                    <a:pt x="141468" y="355188"/>
                    <a:pt x="144404" y="352853"/>
                  </a:cubicBezTo>
                  <a:lnTo>
                    <a:pt x="146839" y="350952"/>
                  </a:lnTo>
                  <a:lnTo>
                    <a:pt x="144203" y="349017"/>
                  </a:lnTo>
                  <a:cubicBezTo>
                    <a:pt x="125190" y="335274"/>
                    <a:pt x="107978" y="318762"/>
                    <a:pt x="92800" y="301083"/>
                  </a:cubicBezTo>
                  <a:cubicBezTo>
                    <a:pt x="85361" y="292110"/>
                    <a:pt x="78123" y="282970"/>
                    <a:pt x="72085" y="273230"/>
                  </a:cubicBezTo>
                  <a:cubicBezTo>
                    <a:pt x="65647" y="263489"/>
                    <a:pt x="61044" y="253616"/>
                    <a:pt x="55774" y="242708"/>
                  </a:cubicBezTo>
                  <a:cubicBezTo>
                    <a:pt x="50570" y="232033"/>
                    <a:pt x="45366" y="221292"/>
                    <a:pt x="39996" y="210718"/>
                  </a:cubicBezTo>
                  <a:lnTo>
                    <a:pt x="31990" y="194773"/>
                  </a:lnTo>
                  <a:lnTo>
                    <a:pt x="29955" y="190837"/>
                  </a:lnTo>
                  <a:lnTo>
                    <a:pt x="29288" y="189570"/>
                  </a:lnTo>
                  <a:lnTo>
                    <a:pt x="28888" y="188903"/>
                  </a:lnTo>
                  <a:cubicBezTo>
                    <a:pt x="28621" y="188569"/>
                    <a:pt x="28921" y="188736"/>
                    <a:pt x="27954" y="187768"/>
                  </a:cubicBezTo>
                  <a:cubicBezTo>
                    <a:pt x="27153" y="187068"/>
                    <a:pt x="26219" y="186568"/>
                    <a:pt x="25118" y="186401"/>
                  </a:cubicBezTo>
                  <a:cubicBezTo>
                    <a:pt x="24927" y="186353"/>
                    <a:pt x="24718" y="186331"/>
                    <a:pt x="24500" y="186331"/>
                  </a:cubicBezTo>
                  <a:cubicBezTo>
                    <a:pt x="23048" y="186331"/>
                    <a:pt x="21155" y="187293"/>
                    <a:pt x="20749" y="187902"/>
                  </a:cubicBezTo>
                  <a:cubicBezTo>
                    <a:pt x="19314" y="189670"/>
                    <a:pt x="19414" y="190204"/>
                    <a:pt x="19147" y="190771"/>
                  </a:cubicBezTo>
                  <a:lnTo>
                    <a:pt x="18814" y="192072"/>
                  </a:lnTo>
                  <a:cubicBezTo>
                    <a:pt x="18734" y="192406"/>
                    <a:pt x="18657" y="192728"/>
                    <a:pt x="18582" y="193037"/>
                  </a:cubicBezTo>
                  <a:lnTo>
                    <a:pt x="18582" y="193037"/>
                  </a:lnTo>
                  <a:cubicBezTo>
                    <a:pt x="18435" y="192722"/>
                    <a:pt x="18290" y="192400"/>
                    <a:pt x="18147" y="192072"/>
                  </a:cubicBezTo>
                  <a:cubicBezTo>
                    <a:pt x="16979" y="189536"/>
                    <a:pt x="15945" y="186834"/>
                    <a:pt x="14944" y="184099"/>
                  </a:cubicBezTo>
                  <a:cubicBezTo>
                    <a:pt x="12976" y="178662"/>
                    <a:pt x="11309" y="172991"/>
                    <a:pt x="9607" y="167354"/>
                  </a:cubicBezTo>
                  <a:cubicBezTo>
                    <a:pt x="6305" y="156046"/>
                    <a:pt x="3470" y="144538"/>
                    <a:pt x="1735" y="132862"/>
                  </a:cubicBezTo>
                  <a:lnTo>
                    <a:pt x="301" y="133096"/>
                  </a:lnTo>
                  <a:cubicBezTo>
                    <a:pt x="0" y="145138"/>
                    <a:pt x="1835" y="157013"/>
                    <a:pt x="3770" y="168855"/>
                  </a:cubicBezTo>
                  <a:cubicBezTo>
                    <a:pt x="4737" y="174826"/>
                    <a:pt x="6105" y="180663"/>
                    <a:pt x="7606" y="186534"/>
                  </a:cubicBezTo>
                  <a:cubicBezTo>
                    <a:pt x="8340" y="189436"/>
                    <a:pt x="9240" y="192405"/>
                    <a:pt x="10274" y="195374"/>
                  </a:cubicBezTo>
                  <a:cubicBezTo>
                    <a:pt x="10808" y="196842"/>
                    <a:pt x="11442" y="198343"/>
                    <a:pt x="12243" y="199910"/>
                  </a:cubicBezTo>
                  <a:cubicBezTo>
                    <a:pt x="12643" y="200711"/>
                    <a:pt x="13110" y="201545"/>
                    <a:pt x="13810" y="202446"/>
                  </a:cubicBezTo>
                  <a:cubicBezTo>
                    <a:pt x="14344" y="203046"/>
                    <a:pt x="14511" y="203413"/>
                    <a:pt x="15512" y="204113"/>
                  </a:cubicBezTo>
                  <a:cubicBezTo>
                    <a:pt x="15945" y="204447"/>
                    <a:pt x="16279" y="204747"/>
                    <a:pt x="17313" y="205047"/>
                  </a:cubicBezTo>
                  <a:cubicBezTo>
                    <a:pt x="17926" y="205238"/>
                    <a:pt x="18499" y="205307"/>
                    <a:pt x="18947" y="205307"/>
                  </a:cubicBezTo>
                  <a:cubicBezTo>
                    <a:pt x="19206" y="205307"/>
                    <a:pt x="19422" y="205284"/>
                    <a:pt x="19581" y="205248"/>
                  </a:cubicBezTo>
                  <a:cubicBezTo>
                    <a:pt x="21839" y="205089"/>
                    <a:pt x="23339" y="203747"/>
                    <a:pt x="24341" y="202697"/>
                  </a:cubicBezTo>
                  <a:lnTo>
                    <a:pt x="24341" y="202697"/>
                  </a:lnTo>
                  <a:lnTo>
                    <a:pt x="29989" y="215255"/>
                  </a:lnTo>
                  <a:cubicBezTo>
                    <a:pt x="34792" y="226096"/>
                    <a:pt x="39796" y="236870"/>
                    <a:pt x="44799" y="247678"/>
                  </a:cubicBezTo>
                  <a:cubicBezTo>
                    <a:pt x="47301" y="253015"/>
                    <a:pt x="49703" y="258452"/>
                    <a:pt x="52605" y="264056"/>
                  </a:cubicBezTo>
                  <a:cubicBezTo>
                    <a:pt x="53872" y="266892"/>
                    <a:pt x="55507" y="269494"/>
                    <a:pt x="57108" y="272129"/>
                  </a:cubicBezTo>
                  <a:cubicBezTo>
                    <a:pt x="58676" y="274764"/>
                    <a:pt x="60177" y="277466"/>
                    <a:pt x="61978" y="279934"/>
                  </a:cubicBezTo>
                  <a:cubicBezTo>
                    <a:pt x="68816" y="290142"/>
                    <a:pt x="76855" y="299315"/>
                    <a:pt x="85395" y="307921"/>
                  </a:cubicBezTo>
                  <a:cubicBezTo>
                    <a:pt x="101691" y="324441"/>
                    <a:pt x="119916" y="338543"/>
                    <a:pt x="139043" y="351341"/>
                  </a:cubicBezTo>
                  <a:lnTo>
                    <a:pt x="139043" y="351341"/>
                  </a:lnTo>
                  <a:cubicBezTo>
                    <a:pt x="136884" y="353345"/>
                    <a:pt x="134797" y="355372"/>
                    <a:pt x="132729" y="357490"/>
                  </a:cubicBezTo>
                  <a:cubicBezTo>
                    <a:pt x="129993" y="360392"/>
                    <a:pt x="127325" y="363394"/>
                    <a:pt x="125190" y="367064"/>
                  </a:cubicBezTo>
                  <a:cubicBezTo>
                    <a:pt x="124189" y="368965"/>
                    <a:pt x="123088" y="370900"/>
                    <a:pt x="123188" y="373735"/>
                  </a:cubicBezTo>
                  <a:cubicBezTo>
                    <a:pt x="123555" y="376871"/>
                    <a:pt x="125323" y="378672"/>
                    <a:pt x="127592" y="380006"/>
                  </a:cubicBezTo>
                  <a:cubicBezTo>
                    <a:pt x="128629" y="380560"/>
                    <a:pt x="129736" y="380774"/>
                    <a:pt x="130821" y="380774"/>
                  </a:cubicBezTo>
                  <a:cubicBezTo>
                    <a:pt x="132352" y="380774"/>
                    <a:pt x="133840" y="380347"/>
                    <a:pt x="135030" y="379839"/>
                  </a:cubicBezTo>
                  <a:cubicBezTo>
                    <a:pt x="135960" y="379403"/>
                    <a:pt x="136801" y="378930"/>
                    <a:pt x="137587" y="378399"/>
                  </a:cubicBezTo>
                  <a:lnTo>
                    <a:pt x="137587" y="378399"/>
                  </a:lnTo>
                  <a:cubicBezTo>
                    <a:pt x="137730" y="379611"/>
                    <a:pt x="138026" y="380908"/>
                    <a:pt x="138533" y="382174"/>
                  </a:cubicBezTo>
                  <a:cubicBezTo>
                    <a:pt x="139567" y="384876"/>
                    <a:pt x="141835" y="387078"/>
                    <a:pt x="144203" y="388379"/>
                  </a:cubicBezTo>
                  <a:cubicBezTo>
                    <a:pt x="146605" y="389680"/>
                    <a:pt x="149074" y="390614"/>
                    <a:pt x="152009" y="390714"/>
                  </a:cubicBezTo>
                  <a:cubicBezTo>
                    <a:pt x="152210" y="390725"/>
                    <a:pt x="152412" y="390731"/>
                    <a:pt x="152616" y="390731"/>
                  </a:cubicBezTo>
                  <a:cubicBezTo>
                    <a:pt x="155325" y="390731"/>
                    <a:pt x="158270" y="389707"/>
                    <a:pt x="160348" y="387845"/>
                  </a:cubicBezTo>
                  <a:cubicBezTo>
                    <a:pt x="161843" y="386526"/>
                    <a:pt x="162961" y="385004"/>
                    <a:pt x="163837" y="383432"/>
                  </a:cubicBezTo>
                  <a:lnTo>
                    <a:pt x="163837" y="383432"/>
                  </a:lnTo>
                  <a:cubicBezTo>
                    <a:pt x="164938" y="384820"/>
                    <a:pt x="166324" y="386080"/>
                    <a:pt x="168087" y="387011"/>
                  </a:cubicBezTo>
                  <a:cubicBezTo>
                    <a:pt x="169801" y="387887"/>
                    <a:pt x="171721" y="388263"/>
                    <a:pt x="173575" y="388263"/>
                  </a:cubicBezTo>
                  <a:cubicBezTo>
                    <a:pt x="174969" y="388263"/>
                    <a:pt x="176325" y="388050"/>
                    <a:pt x="177527" y="387678"/>
                  </a:cubicBezTo>
                  <a:cubicBezTo>
                    <a:pt x="180763" y="386844"/>
                    <a:pt x="183865" y="383876"/>
                    <a:pt x="184899" y="380807"/>
                  </a:cubicBezTo>
                  <a:cubicBezTo>
                    <a:pt x="186067" y="377771"/>
                    <a:pt x="186067" y="374969"/>
                    <a:pt x="186067" y="372267"/>
                  </a:cubicBezTo>
                  <a:cubicBezTo>
                    <a:pt x="185766" y="366963"/>
                    <a:pt x="184632" y="362093"/>
                    <a:pt x="183298" y="357357"/>
                  </a:cubicBezTo>
                  <a:lnTo>
                    <a:pt x="181197" y="350485"/>
                  </a:lnTo>
                  <a:lnTo>
                    <a:pt x="180796" y="349184"/>
                  </a:lnTo>
                  <a:lnTo>
                    <a:pt x="180429" y="347483"/>
                  </a:lnTo>
                  <a:lnTo>
                    <a:pt x="179629" y="344080"/>
                  </a:lnTo>
                  <a:lnTo>
                    <a:pt x="176527" y="330404"/>
                  </a:lnTo>
                  <a:cubicBezTo>
                    <a:pt x="168387" y="293778"/>
                    <a:pt x="160515" y="257085"/>
                    <a:pt x="152910" y="220325"/>
                  </a:cubicBezTo>
                  <a:cubicBezTo>
                    <a:pt x="145238" y="183565"/>
                    <a:pt x="136898" y="146973"/>
                    <a:pt x="128993" y="110280"/>
                  </a:cubicBezTo>
                  <a:cubicBezTo>
                    <a:pt x="120987" y="73587"/>
                    <a:pt x="112914" y="36927"/>
                    <a:pt x="105776" y="1"/>
                  </a:cubicBezTo>
                  <a:close/>
                </a:path>
              </a:pathLst>
            </a:custGeom>
            <a:solidFill>
              <a:srgbClr val="D97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7"/>
            <p:cNvSpPr/>
            <p:nvPr/>
          </p:nvSpPr>
          <p:spPr>
            <a:xfrm>
              <a:off x="5630651" y="3429223"/>
              <a:ext cx="133129" cy="67703"/>
            </a:xfrm>
            <a:custGeom>
              <a:rect b="b" l="l" r="r" t="t"/>
              <a:pathLst>
                <a:path extrusionOk="0" h="45060" w="88605">
                  <a:moveTo>
                    <a:pt x="30497" y="1"/>
                  </a:moveTo>
                  <a:cubicBezTo>
                    <a:pt x="19562" y="1"/>
                    <a:pt x="10813" y="1937"/>
                    <a:pt x="9041" y="6131"/>
                  </a:cubicBezTo>
                  <a:cubicBezTo>
                    <a:pt x="1" y="27413"/>
                    <a:pt x="39496" y="45059"/>
                    <a:pt x="39496" y="45059"/>
                  </a:cubicBezTo>
                  <a:cubicBezTo>
                    <a:pt x="39496" y="45059"/>
                    <a:pt x="77156" y="43391"/>
                    <a:pt x="83527" y="24311"/>
                  </a:cubicBezTo>
                  <a:cubicBezTo>
                    <a:pt x="88605" y="9215"/>
                    <a:pt x="54350" y="1"/>
                    <a:pt x="304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7"/>
            <p:cNvSpPr/>
            <p:nvPr/>
          </p:nvSpPr>
          <p:spPr>
            <a:xfrm>
              <a:off x="5478270" y="3492554"/>
              <a:ext cx="446211" cy="204281"/>
            </a:xfrm>
            <a:custGeom>
              <a:rect b="b" l="l" r="r" t="t"/>
              <a:pathLst>
                <a:path extrusionOk="0" h="135961" w="296979">
                  <a:moveTo>
                    <a:pt x="140774" y="0"/>
                  </a:moveTo>
                  <a:cubicBezTo>
                    <a:pt x="139496" y="0"/>
                    <a:pt x="138288" y="791"/>
                    <a:pt x="137798" y="2080"/>
                  </a:cubicBezTo>
                  <a:lnTo>
                    <a:pt x="137765" y="2147"/>
                  </a:lnTo>
                  <a:cubicBezTo>
                    <a:pt x="131227" y="19760"/>
                    <a:pt x="124222" y="37272"/>
                    <a:pt x="115883" y="53617"/>
                  </a:cubicBezTo>
                  <a:cubicBezTo>
                    <a:pt x="111680" y="61756"/>
                    <a:pt x="107177" y="69662"/>
                    <a:pt x="101873" y="76667"/>
                  </a:cubicBezTo>
                  <a:cubicBezTo>
                    <a:pt x="99271" y="80170"/>
                    <a:pt x="96502" y="83472"/>
                    <a:pt x="93500" y="86307"/>
                  </a:cubicBezTo>
                  <a:cubicBezTo>
                    <a:pt x="90431" y="89276"/>
                    <a:pt x="87462" y="91211"/>
                    <a:pt x="83560" y="93646"/>
                  </a:cubicBezTo>
                  <a:cubicBezTo>
                    <a:pt x="74590" y="99216"/>
                    <a:pt x="64918" y="102835"/>
                    <a:pt x="55682" y="102835"/>
                  </a:cubicBezTo>
                  <a:cubicBezTo>
                    <a:pt x="49599" y="102835"/>
                    <a:pt x="43706" y="101265"/>
                    <a:pt x="38327" y="97649"/>
                  </a:cubicBezTo>
                  <a:cubicBezTo>
                    <a:pt x="31523" y="93312"/>
                    <a:pt x="25518" y="86741"/>
                    <a:pt x="20448" y="79302"/>
                  </a:cubicBezTo>
                  <a:cubicBezTo>
                    <a:pt x="15211" y="71864"/>
                    <a:pt x="11008" y="63624"/>
                    <a:pt x="6338" y="55185"/>
                  </a:cubicBezTo>
                  <a:cubicBezTo>
                    <a:pt x="5775" y="54193"/>
                    <a:pt x="4695" y="53568"/>
                    <a:pt x="3532" y="53568"/>
                  </a:cubicBezTo>
                  <a:cubicBezTo>
                    <a:pt x="3247" y="53568"/>
                    <a:pt x="2957" y="53605"/>
                    <a:pt x="2669" y="53684"/>
                  </a:cubicBezTo>
                  <a:cubicBezTo>
                    <a:pt x="1001" y="54218"/>
                    <a:pt x="0" y="55952"/>
                    <a:pt x="500" y="57620"/>
                  </a:cubicBezTo>
                  <a:lnTo>
                    <a:pt x="534" y="57687"/>
                  </a:lnTo>
                  <a:cubicBezTo>
                    <a:pt x="3169" y="66793"/>
                    <a:pt x="6338" y="76133"/>
                    <a:pt x="10874" y="85006"/>
                  </a:cubicBezTo>
                  <a:cubicBezTo>
                    <a:pt x="15511" y="93846"/>
                    <a:pt x="21482" y="102552"/>
                    <a:pt x="30288" y="109190"/>
                  </a:cubicBezTo>
                  <a:cubicBezTo>
                    <a:pt x="37791" y="115123"/>
                    <a:pt x="47880" y="118520"/>
                    <a:pt x="57725" y="118520"/>
                  </a:cubicBezTo>
                  <a:cubicBezTo>
                    <a:pt x="59173" y="118520"/>
                    <a:pt x="60616" y="118447"/>
                    <a:pt x="62044" y="118297"/>
                  </a:cubicBezTo>
                  <a:cubicBezTo>
                    <a:pt x="73219" y="117329"/>
                    <a:pt x="83226" y="112960"/>
                    <a:pt x="91999" y="107789"/>
                  </a:cubicBezTo>
                  <a:cubicBezTo>
                    <a:pt x="96269" y="105421"/>
                    <a:pt x="101106" y="101852"/>
                    <a:pt x="104842" y="98116"/>
                  </a:cubicBezTo>
                  <a:cubicBezTo>
                    <a:pt x="108678" y="94346"/>
                    <a:pt x="111947" y="90310"/>
                    <a:pt x="114915" y="86140"/>
                  </a:cubicBezTo>
                  <a:cubicBezTo>
                    <a:pt x="120619" y="77668"/>
                    <a:pt x="125256" y="68828"/>
                    <a:pt x="129025" y="59755"/>
                  </a:cubicBezTo>
                  <a:cubicBezTo>
                    <a:pt x="131746" y="53177"/>
                    <a:pt x="134138" y="46525"/>
                    <a:pt x="136198" y="39798"/>
                  </a:cubicBezTo>
                  <a:lnTo>
                    <a:pt x="136198" y="39798"/>
                  </a:lnTo>
                  <a:cubicBezTo>
                    <a:pt x="136810" y="48765"/>
                    <a:pt x="138173" y="57725"/>
                    <a:pt x="140367" y="66627"/>
                  </a:cubicBezTo>
                  <a:cubicBezTo>
                    <a:pt x="142969" y="77234"/>
                    <a:pt x="147038" y="87642"/>
                    <a:pt x="153043" y="97282"/>
                  </a:cubicBezTo>
                  <a:cubicBezTo>
                    <a:pt x="159047" y="106855"/>
                    <a:pt x="167153" y="115495"/>
                    <a:pt x="177093" y="121599"/>
                  </a:cubicBezTo>
                  <a:cubicBezTo>
                    <a:pt x="181963" y="124701"/>
                    <a:pt x="187334" y="127170"/>
                    <a:pt x="192638" y="129005"/>
                  </a:cubicBezTo>
                  <a:cubicBezTo>
                    <a:pt x="197841" y="130772"/>
                    <a:pt x="203112" y="132340"/>
                    <a:pt x="208516" y="133474"/>
                  </a:cubicBezTo>
                  <a:cubicBezTo>
                    <a:pt x="215678" y="135115"/>
                    <a:pt x="223090" y="135960"/>
                    <a:pt x="230548" y="135960"/>
                  </a:cubicBezTo>
                  <a:cubicBezTo>
                    <a:pt x="234309" y="135960"/>
                    <a:pt x="238082" y="135745"/>
                    <a:pt x="241839" y="135309"/>
                  </a:cubicBezTo>
                  <a:cubicBezTo>
                    <a:pt x="264389" y="132774"/>
                    <a:pt x="285637" y="119664"/>
                    <a:pt x="296312" y="99850"/>
                  </a:cubicBezTo>
                  <a:cubicBezTo>
                    <a:pt x="296979" y="98583"/>
                    <a:pt x="296679" y="96915"/>
                    <a:pt x="295411" y="95814"/>
                  </a:cubicBezTo>
                  <a:cubicBezTo>
                    <a:pt x="294825" y="95316"/>
                    <a:pt x="294109" y="95075"/>
                    <a:pt x="293401" y="95075"/>
                  </a:cubicBezTo>
                  <a:cubicBezTo>
                    <a:pt x="292498" y="95075"/>
                    <a:pt x="291606" y="95466"/>
                    <a:pt x="291008" y="96214"/>
                  </a:cubicBezTo>
                  <a:lnTo>
                    <a:pt x="290741" y="96548"/>
                  </a:lnTo>
                  <a:cubicBezTo>
                    <a:pt x="284703" y="103887"/>
                    <a:pt x="276631" y="110224"/>
                    <a:pt x="267991" y="114361"/>
                  </a:cubicBezTo>
                  <a:cubicBezTo>
                    <a:pt x="259352" y="118630"/>
                    <a:pt x="249979" y="121032"/>
                    <a:pt x="240438" y="121532"/>
                  </a:cubicBezTo>
                  <a:cubicBezTo>
                    <a:pt x="238590" y="121668"/>
                    <a:pt x="236739" y="121732"/>
                    <a:pt x="234885" y="121732"/>
                  </a:cubicBezTo>
                  <a:cubicBezTo>
                    <a:pt x="227136" y="121732"/>
                    <a:pt x="219356" y="120607"/>
                    <a:pt x="211685" y="118831"/>
                  </a:cubicBezTo>
                  <a:cubicBezTo>
                    <a:pt x="206948" y="117730"/>
                    <a:pt x="202244" y="116229"/>
                    <a:pt x="197574" y="114628"/>
                  </a:cubicBezTo>
                  <a:cubicBezTo>
                    <a:pt x="193071" y="112993"/>
                    <a:pt x="188835" y="111225"/>
                    <a:pt x="184932" y="108723"/>
                  </a:cubicBezTo>
                  <a:cubicBezTo>
                    <a:pt x="176993" y="103987"/>
                    <a:pt x="170388" y="97182"/>
                    <a:pt x="164951" y="89376"/>
                  </a:cubicBezTo>
                  <a:cubicBezTo>
                    <a:pt x="159714" y="81437"/>
                    <a:pt x="155611" y="72497"/>
                    <a:pt x="152576" y="63024"/>
                  </a:cubicBezTo>
                  <a:cubicBezTo>
                    <a:pt x="146605" y="44110"/>
                    <a:pt x="144036" y="23462"/>
                    <a:pt x="143969" y="3148"/>
                  </a:cubicBezTo>
                  <a:cubicBezTo>
                    <a:pt x="143969" y="1914"/>
                    <a:pt x="143202" y="646"/>
                    <a:pt x="141901" y="212"/>
                  </a:cubicBezTo>
                  <a:cubicBezTo>
                    <a:pt x="141530" y="68"/>
                    <a:pt x="141149" y="0"/>
                    <a:pt x="140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7"/>
            <p:cNvSpPr/>
            <p:nvPr/>
          </p:nvSpPr>
          <p:spPr>
            <a:xfrm>
              <a:off x="5533207" y="3320779"/>
              <a:ext cx="66308" cy="72189"/>
            </a:xfrm>
            <a:custGeom>
              <a:rect b="b" l="l" r="r" t="t"/>
              <a:pathLst>
                <a:path extrusionOk="0" h="48046" w="44132">
                  <a:moveTo>
                    <a:pt x="40637" y="0"/>
                  </a:moveTo>
                  <a:cubicBezTo>
                    <a:pt x="39001" y="0"/>
                    <a:pt x="37632" y="1097"/>
                    <a:pt x="37160" y="2677"/>
                  </a:cubicBezTo>
                  <a:cubicBezTo>
                    <a:pt x="36026" y="6246"/>
                    <a:pt x="35359" y="9948"/>
                    <a:pt x="34492" y="13618"/>
                  </a:cubicBezTo>
                  <a:cubicBezTo>
                    <a:pt x="32924" y="20323"/>
                    <a:pt x="32190" y="27328"/>
                    <a:pt x="27854" y="33265"/>
                  </a:cubicBezTo>
                  <a:cubicBezTo>
                    <a:pt x="24184" y="31364"/>
                    <a:pt x="22984" y="27961"/>
                    <a:pt x="21249" y="24959"/>
                  </a:cubicBezTo>
                  <a:cubicBezTo>
                    <a:pt x="17480" y="18788"/>
                    <a:pt x="13977" y="12417"/>
                    <a:pt x="10074" y="6279"/>
                  </a:cubicBezTo>
                  <a:cubicBezTo>
                    <a:pt x="8993" y="4584"/>
                    <a:pt x="7369" y="3196"/>
                    <a:pt x="5388" y="3196"/>
                  </a:cubicBezTo>
                  <a:cubicBezTo>
                    <a:pt x="4680" y="3196"/>
                    <a:pt x="3927" y="3373"/>
                    <a:pt x="3136" y="3777"/>
                  </a:cubicBezTo>
                  <a:cubicBezTo>
                    <a:pt x="167" y="5312"/>
                    <a:pt x="0" y="8314"/>
                    <a:pt x="1068" y="10849"/>
                  </a:cubicBezTo>
                  <a:cubicBezTo>
                    <a:pt x="6071" y="23125"/>
                    <a:pt x="11909" y="35000"/>
                    <a:pt x="21082" y="44773"/>
                  </a:cubicBezTo>
                  <a:cubicBezTo>
                    <a:pt x="23128" y="46971"/>
                    <a:pt x="25401" y="48046"/>
                    <a:pt x="27607" y="48046"/>
                  </a:cubicBezTo>
                  <a:cubicBezTo>
                    <a:pt x="30257" y="48046"/>
                    <a:pt x="32811" y="46494"/>
                    <a:pt x="34759" y="43472"/>
                  </a:cubicBezTo>
                  <a:cubicBezTo>
                    <a:pt x="42431" y="31464"/>
                    <a:pt x="43798" y="17787"/>
                    <a:pt x="44099" y="3944"/>
                  </a:cubicBezTo>
                  <a:cubicBezTo>
                    <a:pt x="44132" y="2176"/>
                    <a:pt x="43331" y="608"/>
                    <a:pt x="41664" y="141"/>
                  </a:cubicBezTo>
                  <a:cubicBezTo>
                    <a:pt x="41314" y="46"/>
                    <a:pt x="40970" y="0"/>
                    <a:pt x="406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7"/>
            <p:cNvSpPr/>
            <p:nvPr/>
          </p:nvSpPr>
          <p:spPr>
            <a:xfrm>
              <a:off x="5799124" y="3349401"/>
              <a:ext cx="66308" cy="72189"/>
            </a:xfrm>
            <a:custGeom>
              <a:rect b="b" l="l" r="r" t="t"/>
              <a:pathLst>
                <a:path extrusionOk="0" h="48046" w="44132">
                  <a:moveTo>
                    <a:pt x="40627" y="0"/>
                  </a:moveTo>
                  <a:cubicBezTo>
                    <a:pt x="38979" y="0"/>
                    <a:pt x="37631" y="1102"/>
                    <a:pt x="37160" y="2710"/>
                  </a:cubicBezTo>
                  <a:cubicBezTo>
                    <a:pt x="36026" y="6246"/>
                    <a:pt x="35359" y="9948"/>
                    <a:pt x="34491" y="13618"/>
                  </a:cubicBezTo>
                  <a:cubicBezTo>
                    <a:pt x="32924" y="20323"/>
                    <a:pt x="32190" y="27328"/>
                    <a:pt x="27853" y="33265"/>
                  </a:cubicBezTo>
                  <a:cubicBezTo>
                    <a:pt x="24151" y="31397"/>
                    <a:pt x="22983" y="27928"/>
                    <a:pt x="21249" y="24959"/>
                  </a:cubicBezTo>
                  <a:cubicBezTo>
                    <a:pt x="17479" y="18788"/>
                    <a:pt x="13977" y="12417"/>
                    <a:pt x="10074" y="6279"/>
                  </a:cubicBezTo>
                  <a:cubicBezTo>
                    <a:pt x="8993" y="4584"/>
                    <a:pt x="7369" y="3196"/>
                    <a:pt x="5388" y="3196"/>
                  </a:cubicBezTo>
                  <a:cubicBezTo>
                    <a:pt x="4680" y="3196"/>
                    <a:pt x="3926" y="3373"/>
                    <a:pt x="3136" y="3777"/>
                  </a:cubicBezTo>
                  <a:cubicBezTo>
                    <a:pt x="167" y="5312"/>
                    <a:pt x="0" y="8314"/>
                    <a:pt x="1068" y="10882"/>
                  </a:cubicBezTo>
                  <a:cubicBezTo>
                    <a:pt x="6071" y="23125"/>
                    <a:pt x="11909" y="35000"/>
                    <a:pt x="21082" y="44773"/>
                  </a:cubicBezTo>
                  <a:cubicBezTo>
                    <a:pt x="23128" y="46971"/>
                    <a:pt x="25400" y="48046"/>
                    <a:pt x="27607" y="48046"/>
                  </a:cubicBezTo>
                  <a:cubicBezTo>
                    <a:pt x="30257" y="48046"/>
                    <a:pt x="32811" y="46494"/>
                    <a:pt x="34758" y="43472"/>
                  </a:cubicBezTo>
                  <a:cubicBezTo>
                    <a:pt x="42397" y="31464"/>
                    <a:pt x="43798" y="17787"/>
                    <a:pt x="44065" y="3944"/>
                  </a:cubicBezTo>
                  <a:cubicBezTo>
                    <a:pt x="44132" y="2210"/>
                    <a:pt x="43331" y="608"/>
                    <a:pt x="41663" y="141"/>
                  </a:cubicBezTo>
                  <a:cubicBezTo>
                    <a:pt x="41309" y="46"/>
                    <a:pt x="40962" y="0"/>
                    <a:pt x="406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7"/>
            <p:cNvSpPr/>
            <p:nvPr/>
          </p:nvSpPr>
          <p:spPr>
            <a:xfrm>
              <a:off x="6082084" y="3834361"/>
              <a:ext cx="25412" cy="72123"/>
            </a:xfrm>
            <a:custGeom>
              <a:rect b="b" l="l" r="r" t="t"/>
              <a:pathLst>
                <a:path extrusionOk="0" h="48002" w="16913">
                  <a:moveTo>
                    <a:pt x="5581" y="1"/>
                  </a:moveTo>
                  <a:cubicBezTo>
                    <a:pt x="5340" y="1"/>
                    <a:pt x="5092" y="15"/>
                    <a:pt x="4837" y="45"/>
                  </a:cubicBezTo>
                  <a:cubicBezTo>
                    <a:pt x="1935" y="412"/>
                    <a:pt x="768" y="2480"/>
                    <a:pt x="667" y="5116"/>
                  </a:cubicBezTo>
                  <a:cubicBezTo>
                    <a:pt x="401" y="17158"/>
                    <a:pt x="0" y="29300"/>
                    <a:pt x="3002" y="41108"/>
                  </a:cubicBezTo>
                  <a:cubicBezTo>
                    <a:pt x="3953" y="44674"/>
                    <a:pt x="5990" y="48002"/>
                    <a:pt x="10008" y="48002"/>
                  </a:cubicBezTo>
                  <a:cubicBezTo>
                    <a:pt x="10500" y="48002"/>
                    <a:pt x="11022" y="47952"/>
                    <a:pt x="11575" y="47846"/>
                  </a:cubicBezTo>
                  <a:cubicBezTo>
                    <a:pt x="16145" y="46979"/>
                    <a:pt x="16912" y="43143"/>
                    <a:pt x="16679" y="37772"/>
                  </a:cubicBezTo>
                  <a:cubicBezTo>
                    <a:pt x="14577" y="31835"/>
                    <a:pt x="15945" y="24129"/>
                    <a:pt x="14110" y="16824"/>
                  </a:cubicBezTo>
                  <a:cubicBezTo>
                    <a:pt x="13010" y="12421"/>
                    <a:pt x="11875" y="7984"/>
                    <a:pt x="10441" y="3715"/>
                  </a:cubicBezTo>
                  <a:cubicBezTo>
                    <a:pt x="9712" y="1499"/>
                    <a:pt x="8017" y="1"/>
                    <a:pt x="5581"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7"/>
            <p:cNvSpPr/>
            <p:nvPr/>
          </p:nvSpPr>
          <p:spPr>
            <a:xfrm>
              <a:off x="5907395" y="3847005"/>
              <a:ext cx="23959" cy="67174"/>
            </a:xfrm>
            <a:custGeom>
              <a:rect b="b" l="l" r="r" t="t"/>
              <a:pathLst>
                <a:path extrusionOk="0" h="44708" w="15946">
                  <a:moveTo>
                    <a:pt x="7436" y="1"/>
                  </a:moveTo>
                  <a:cubicBezTo>
                    <a:pt x="4403" y="1"/>
                    <a:pt x="2883" y="2198"/>
                    <a:pt x="2002" y="4874"/>
                  </a:cubicBezTo>
                  <a:cubicBezTo>
                    <a:pt x="67" y="11179"/>
                    <a:pt x="134" y="17650"/>
                    <a:pt x="1" y="24155"/>
                  </a:cubicBezTo>
                  <a:cubicBezTo>
                    <a:pt x="267" y="28991"/>
                    <a:pt x="234" y="33862"/>
                    <a:pt x="901" y="38598"/>
                  </a:cubicBezTo>
                  <a:cubicBezTo>
                    <a:pt x="1335" y="42001"/>
                    <a:pt x="3403" y="44569"/>
                    <a:pt x="7339" y="44703"/>
                  </a:cubicBezTo>
                  <a:cubicBezTo>
                    <a:pt x="7443" y="44706"/>
                    <a:pt x="7546" y="44708"/>
                    <a:pt x="7648" y="44708"/>
                  </a:cubicBezTo>
                  <a:cubicBezTo>
                    <a:pt x="11435" y="44708"/>
                    <a:pt x="13752" y="42312"/>
                    <a:pt x="14077" y="38999"/>
                  </a:cubicBezTo>
                  <a:cubicBezTo>
                    <a:pt x="15145" y="27490"/>
                    <a:pt x="15945" y="15882"/>
                    <a:pt x="12776" y="4507"/>
                  </a:cubicBezTo>
                  <a:cubicBezTo>
                    <a:pt x="12109" y="2072"/>
                    <a:pt x="10408" y="71"/>
                    <a:pt x="7639" y="4"/>
                  </a:cubicBezTo>
                  <a:cubicBezTo>
                    <a:pt x="7571" y="2"/>
                    <a:pt x="7503" y="1"/>
                    <a:pt x="7436"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7"/>
            <p:cNvSpPr/>
            <p:nvPr/>
          </p:nvSpPr>
          <p:spPr>
            <a:xfrm>
              <a:off x="5479125" y="3825202"/>
              <a:ext cx="27162" cy="71590"/>
            </a:xfrm>
            <a:custGeom>
              <a:rect b="b" l="l" r="r" t="t"/>
              <a:pathLst>
                <a:path extrusionOk="0" h="47647" w="18078">
                  <a:moveTo>
                    <a:pt x="11332" y="1"/>
                  </a:moveTo>
                  <a:cubicBezTo>
                    <a:pt x="7360" y="1"/>
                    <a:pt x="6244" y="4504"/>
                    <a:pt x="5102" y="7842"/>
                  </a:cubicBezTo>
                  <a:cubicBezTo>
                    <a:pt x="1899" y="17315"/>
                    <a:pt x="1466" y="27255"/>
                    <a:pt x="98" y="35661"/>
                  </a:cubicBezTo>
                  <a:cubicBezTo>
                    <a:pt x="1" y="43703"/>
                    <a:pt x="1858" y="47647"/>
                    <a:pt x="5638" y="47647"/>
                  </a:cubicBezTo>
                  <a:cubicBezTo>
                    <a:pt x="5747" y="47647"/>
                    <a:pt x="5857" y="47643"/>
                    <a:pt x="5969" y="47637"/>
                  </a:cubicBezTo>
                  <a:cubicBezTo>
                    <a:pt x="12407" y="47370"/>
                    <a:pt x="12207" y="41866"/>
                    <a:pt x="12807" y="37563"/>
                  </a:cubicBezTo>
                  <a:cubicBezTo>
                    <a:pt x="14142" y="28556"/>
                    <a:pt x="15242" y="19517"/>
                    <a:pt x="15976" y="10477"/>
                  </a:cubicBezTo>
                  <a:cubicBezTo>
                    <a:pt x="16310" y="6741"/>
                    <a:pt x="18078" y="1404"/>
                    <a:pt x="12741" y="169"/>
                  </a:cubicBezTo>
                  <a:cubicBezTo>
                    <a:pt x="12234" y="54"/>
                    <a:pt x="11766" y="1"/>
                    <a:pt x="11332"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7"/>
            <p:cNvSpPr/>
            <p:nvPr/>
          </p:nvSpPr>
          <p:spPr>
            <a:xfrm>
              <a:off x="5756618" y="3851339"/>
              <a:ext cx="23706" cy="62606"/>
            </a:xfrm>
            <a:custGeom>
              <a:rect b="b" l="l" r="r" t="t"/>
              <a:pathLst>
                <a:path extrusionOk="0" h="41668" w="15778">
                  <a:moveTo>
                    <a:pt x="5182" y="0"/>
                  </a:moveTo>
                  <a:cubicBezTo>
                    <a:pt x="4817" y="0"/>
                    <a:pt x="4435" y="40"/>
                    <a:pt x="4037" y="122"/>
                  </a:cubicBezTo>
                  <a:cubicBezTo>
                    <a:pt x="701" y="823"/>
                    <a:pt x="100" y="3458"/>
                    <a:pt x="100" y="6293"/>
                  </a:cubicBezTo>
                  <a:lnTo>
                    <a:pt x="100" y="19970"/>
                  </a:lnTo>
                  <a:cubicBezTo>
                    <a:pt x="100" y="24807"/>
                    <a:pt x="0" y="29643"/>
                    <a:pt x="100" y="34380"/>
                  </a:cubicBezTo>
                  <a:cubicBezTo>
                    <a:pt x="234" y="37883"/>
                    <a:pt x="1768" y="40751"/>
                    <a:pt x="5438" y="41518"/>
                  </a:cubicBezTo>
                  <a:cubicBezTo>
                    <a:pt x="5957" y="41620"/>
                    <a:pt x="6453" y="41668"/>
                    <a:pt x="6925" y="41668"/>
                  </a:cubicBezTo>
                  <a:cubicBezTo>
                    <a:pt x="10336" y="41668"/>
                    <a:pt x="12507" y="39158"/>
                    <a:pt x="13210" y="36081"/>
                  </a:cubicBezTo>
                  <a:cubicBezTo>
                    <a:pt x="15778" y="24873"/>
                    <a:pt x="15411" y="13799"/>
                    <a:pt x="9907" y="3324"/>
                  </a:cubicBezTo>
                  <a:cubicBezTo>
                    <a:pt x="8910" y="1358"/>
                    <a:pt x="7328" y="0"/>
                    <a:pt x="5182"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7"/>
            <p:cNvSpPr/>
            <p:nvPr/>
          </p:nvSpPr>
          <p:spPr>
            <a:xfrm>
              <a:off x="5612757" y="3849816"/>
              <a:ext cx="26665" cy="56984"/>
            </a:xfrm>
            <a:custGeom>
              <a:rect b="b" l="l" r="r" t="t"/>
              <a:pathLst>
                <a:path extrusionOk="0" h="37926" w="17747">
                  <a:moveTo>
                    <a:pt x="9978" y="1"/>
                  </a:moveTo>
                  <a:cubicBezTo>
                    <a:pt x="7217" y="1"/>
                    <a:pt x="5765" y="2186"/>
                    <a:pt x="4937" y="4471"/>
                  </a:cubicBezTo>
                  <a:cubicBezTo>
                    <a:pt x="2269" y="11776"/>
                    <a:pt x="1101" y="19448"/>
                    <a:pt x="334" y="25353"/>
                  </a:cubicBezTo>
                  <a:cubicBezTo>
                    <a:pt x="67" y="31290"/>
                    <a:pt x="0" y="35460"/>
                    <a:pt x="4604" y="37394"/>
                  </a:cubicBezTo>
                  <a:cubicBezTo>
                    <a:pt x="5447" y="37753"/>
                    <a:pt x="6304" y="37926"/>
                    <a:pt x="7120" y="37926"/>
                  </a:cubicBezTo>
                  <a:cubicBezTo>
                    <a:pt x="9111" y="37926"/>
                    <a:pt x="10856" y="36896"/>
                    <a:pt x="11542" y="35026"/>
                  </a:cubicBezTo>
                  <a:cubicBezTo>
                    <a:pt x="15078" y="25219"/>
                    <a:pt x="17746" y="15145"/>
                    <a:pt x="15011" y="4604"/>
                  </a:cubicBezTo>
                  <a:cubicBezTo>
                    <a:pt x="14377" y="2269"/>
                    <a:pt x="12843" y="34"/>
                    <a:pt x="10041" y="1"/>
                  </a:cubicBezTo>
                  <a:cubicBezTo>
                    <a:pt x="10020" y="1"/>
                    <a:pt x="9999" y="1"/>
                    <a:pt x="9978"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7"/>
            <p:cNvSpPr/>
            <p:nvPr/>
          </p:nvSpPr>
          <p:spPr>
            <a:xfrm>
              <a:off x="5923386" y="4129917"/>
              <a:ext cx="26614" cy="56955"/>
            </a:xfrm>
            <a:custGeom>
              <a:rect b="b" l="l" r="r" t="t"/>
              <a:pathLst>
                <a:path extrusionOk="0" h="37907" w="17713">
                  <a:moveTo>
                    <a:pt x="9886" y="1"/>
                  </a:moveTo>
                  <a:cubicBezTo>
                    <a:pt x="7164" y="1"/>
                    <a:pt x="5759" y="2203"/>
                    <a:pt x="4937" y="4439"/>
                  </a:cubicBezTo>
                  <a:cubicBezTo>
                    <a:pt x="2269" y="11744"/>
                    <a:pt x="1101" y="19416"/>
                    <a:pt x="301" y="25354"/>
                  </a:cubicBezTo>
                  <a:cubicBezTo>
                    <a:pt x="101" y="31258"/>
                    <a:pt x="1" y="35461"/>
                    <a:pt x="4604" y="37396"/>
                  </a:cubicBezTo>
                  <a:cubicBezTo>
                    <a:pt x="5427" y="37740"/>
                    <a:pt x="6267" y="37906"/>
                    <a:pt x="7069" y="37906"/>
                  </a:cubicBezTo>
                  <a:cubicBezTo>
                    <a:pt x="9061" y="37906"/>
                    <a:pt x="10819" y="36882"/>
                    <a:pt x="11509" y="35027"/>
                  </a:cubicBezTo>
                  <a:cubicBezTo>
                    <a:pt x="15045" y="25220"/>
                    <a:pt x="17713" y="15113"/>
                    <a:pt x="14978" y="4572"/>
                  </a:cubicBezTo>
                  <a:cubicBezTo>
                    <a:pt x="14344" y="2237"/>
                    <a:pt x="12810" y="35"/>
                    <a:pt x="10008" y="2"/>
                  </a:cubicBezTo>
                  <a:cubicBezTo>
                    <a:pt x="9967" y="1"/>
                    <a:pt x="9926" y="1"/>
                    <a:pt x="9886"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7"/>
            <p:cNvSpPr/>
            <p:nvPr/>
          </p:nvSpPr>
          <p:spPr>
            <a:xfrm>
              <a:off x="6009502" y="3994062"/>
              <a:ext cx="25361" cy="72159"/>
            </a:xfrm>
            <a:custGeom>
              <a:rect b="b" l="l" r="r" t="t"/>
              <a:pathLst>
                <a:path extrusionOk="0" h="48026" w="16879">
                  <a:moveTo>
                    <a:pt x="5580" y="1"/>
                  </a:moveTo>
                  <a:cubicBezTo>
                    <a:pt x="5340" y="1"/>
                    <a:pt x="5092" y="15"/>
                    <a:pt x="4837" y="45"/>
                  </a:cubicBezTo>
                  <a:cubicBezTo>
                    <a:pt x="1901" y="412"/>
                    <a:pt x="734" y="2514"/>
                    <a:pt x="667" y="5116"/>
                  </a:cubicBezTo>
                  <a:cubicBezTo>
                    <a:pt x="367" y="17191"/>
                    <a:pt x="0" y="29300"/>
                    <a:pt x="3002" y="41108"/>
                  </a:cubicBezTo>
                  <a:cubicBezTo>
                    <a:pt x="3927" y="44687"/>
                    <a:pt x="5998" y="48026"/>
                    <a:pt x="10026" y="48026"/>
                  </a:cubicBezTo>
                  <a:cubicBezTo>
                    <a:pt x="10503" y="48026"/>
                    <a:pt x="11008" y="47979"/>
                    <a:pt x="11542" y="47880"/>
                  </a:cubicBezTo>
                  <a:cubicBezTo>
                    <a:pt x="16112" y="46979"/>
                    <a:pt x="16879" y="43143"/>
                    <a:pt x="16679" y="37772"/>
                  </a:cubicBezTo>
                  <a:cubicBezTo>
                    <a:pt x="14544" y="31801"/>
                    <a:pt x="15911" y="24129"/>
                    <a:pt x="14077" y="16857"/>
                  </a:cubicBezTo>
                  <a:cubicBezTo>
                    <a:pt x="12976" y="12421"/>
                    <a:pt x="11875" y="8018"/>
                    <a:pt x="10408" y="3715"/>
                  </a:cubicBezTo>
                  <a:cubicBezTo>
                    <a:pt x="9679" y="1499"/>
                    <a:pt x="8011" y="1"/>
                    <a:pt x="5580"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7"/>
            <p:cNvSpPr/>
            <p:nvPr/>
          </p:nvSpPr>
          <p:spPr>
            <a:xfrm>
              <a:off x="6094314" y="3994062"/>
              <a:ext cx="25361" cy="72159"/>
            </a:xfrm>
            <a:custGeom>
              <a:rect b="b" l="l" r="r" t="t"/>
              <a:pathLst>
                <a:path extrusionOk="0" h="48026" w="16879">
                  <a:moveTo>
                    <a:pt x="5581" y="1"/>
                  </a:moveTo>
                  <a:cubicBezTo>
                    <a:pt x="5340" y="1"/>
                    <a:pt x="5092" y="15"/>
                    <a:pt x="4837" y="45"/>
                  </a:cubicBezTo>
                  <a:cubicBezTo>
                    <a:pt x="1902" y="412"/>
                    <a:pt x="734" y="2514"/>
                    <a:pt x="668" y="5116"/>
                  </a:cubicBezTo>
                  <a:cubicBezTo>
                    <a:pt x="367" y="17191"/>
                    <a:pt x="0" y="29300"/>
                    <a:pt x="3003" y="41108"/>
                  </a:cubicBezTo>
                  <a:cubicBezTo>
                    <a:pt x="3927" y="44687"/>
                    <a:pt x="5998" y="48026"/>
                    <a:pt x="10026" y="48026"/>
                  </a:cubicBezTo>
                  <a:cubicBezTo>
                    <a:pt x="10503" y="48026"/>
                    <a:pt x="11008" y="47979"/>
                    <a:pt x="11542" y="47880"/>
                  </a:cubicBezTo>
                  <a:cubicBezTo>
                    <a:pt x="16145" y="46979"/>
                    <a:pt x="16879" y="43143"/>
                    <a:pt x="16679" y="37772"/>
                  </a:cubicBezTo>
                  <a:cubicBezTo>
                    <a:pt x="14544" y="31801"/>
                    <a:pt x="15945" y="24129"/>
                    <a:pt x="14077" y="16857"/>
                  </a:cubicBezTo>
                  <a:cubicBezTo>
                    <a:pt x="13010" y="12421"/>
                    <a:pt x="11876" y="8018"/>
                    <a:pt x="10408" y="3715"/>
                  </a:cubicBezTo>
                  <a:cubicBezTo>
                    <a:pt x="9710" y="1499"/>
                    <a:pt x="8017" y="1"/>
                    <a:pt x="5581"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7"/>
            <p:cNvSpPr/>
            <p:nvPr/>
          </p:nvSpPr>
          <p:spPr>
            <a:xfrm>
              <a:off x="5834813" y="4006708"/>
              <a:ext cx="23908" cy="67171"/>
            </a:xfrm>
            <a:custGeom>
              <a:rect b="b" l="l" r="r" t="t"/>
              <a:pathLst>
                <a:path extrusionOk="0" h="44706" w="15912">
                  <a:moveTo>
                    <a:pt x="7466" y="1"/>
                  </a:moveTo>
                  <a:cubicBezTo>
                    <a:pt x="4391" y="1"/>
                    <a:pt x="2856" y="2177"/>
                    <a:pt x="2002" y="4872"/>
                  </a:cubicBezTo>
                  <a:cubicBezTo>
                    <a:pt x="34" y="11177"/>
                    <a:pt x="101" y="17648"/>
                    <a:pt x="0" y="24153"/>
                  </a:cubicBezTo>
                  <a:cubicBezTo>
                    <a:pt x="234" y="28990"/>
                    <a:pt x="201" y="33860"/>
                    <a:pt x="868" y="38630"/>
                  </a:cubicBezTo>
                  <a:cubicBezTo>
                    <a:pt x="1335" y="41999"/>
                    <a:pt x="3370" y="44567"/>
                    <a:pt x="7339" y="44701"/>
                  </a:cubicBezTo>
                  <a:cubicBezTo>
                    <a:pt x="7442" y="44704"/>
                    <a:pt x="7544" y="44706"/>
                    <a:pt x="7645" y="44706"/>
                  </a:cubicBezTo>
                  <a:cubicBezTo>
                    <a:pt x="11401" y="44706"/>
                    <a:pt x="13719" y="42310"/>
                    <a:pt x="14044" y="38997"/>
                  </a:cubicBezTo>
                  <a:cubicBezTo>
                    <a:pt x="15111" y="27488"/>
                    <a:pt x="15912" y="15880"/>
                    <a:pt x="12743" y="4505"/>
                  </a:cubicBezTo>
                  <a:cubicBezTo>
                    <a:pt x="12076" y="2104"/>
                    <a:pt x="10375" y="102"/>
                    <a:pt x="7606" y="2"/>
                  </a:cubicBezTo>
                  <a:cubicBezTo>
                    <a:pt x="7559" y="1"/>
                    <a:pt x="7512" y="1"/>
                    <a:pt x="7466"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7"/>
            <p:cNvSpPr/>
            <p:nvPr/>
          </p:nvSpPr>
          <p:spPr>
            <a:xfrm>
              <a:off x="5406541" y="3984903"/>
              <a:ext cx="27113" cy="71633"/>
            </a:xfrm>
            <a:custGeom>
              <a:rect b="b" l="l" r="r" t="t"/>
              <a:pathLst>
                <a:path extrusionOk="0" h="47676" w="18045">
                  <a:moveTo>
                    <a:pt x="11299" y="1"/>
                  </a:moveTo>
                  <a:cubicBezTo>
                    <a:pt x="7327" y="1"/>
                    <a:pt x="6212" y="4504"/>
                    <a:pt x="5069" y="7842"/>
                  </a:cubicBezTo>
                  <a:cubicBezTo>
                    <a:pt x="1867" y="17315"/>
                    <a:pt x="1467" y="27289"/>
                    <a:pt x="66" y="35662"/>
                  </a:cubicBezTo>
                  <a:cubicBezTo>
                    <a:pt x="0" y="43796"/>
                    <a:pt x="1887" y="47675"/>
                    <a:pt x="5725" y="47675"/>
                  </a:cubicBezTo>
                  <a:cubicBezTo>
                    <a:pt x="5805" y="47675"/>
                    <a:pt x="5887" y="47674"/>
                    <a:pt x="5970" y="47670"/>
                  </a:cubicBezTo>
                  <a:cubicBezTo>
                    <a:pt x="12374" y="47370"/>
                    <a:pt x="12174" y="41866"/>
                    <a:pt x="12808" y="37563"/>
                  </a:cubicBezTo>
                  <a:cubicBezTo>
                    <a:pt x="14142" y="28556"/>
                    <a:pt x="15210" y="19517"/>
                    <a:pt x="15977" y="10477"/>
                  </a:cubicBezTo>
                  <a:cubicBezTo>
                    <a:pt x="16311" y="6774"/>
                    <a:pt x="18045" y="1437"/>
                    <a:pt x="12708" y="169"/>
                  </a:cubicBezTo>
                  <a:cubicBezTo>
                    <a:pt x="12202" y="54"/>
                    <a:pt x="11733" y="1"/>
                    <a:pt x="1129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7"/>
            <p:cNvSpPr/>
            <p:nvPr/>
          </p:nvSpPr>
          <p:spPr>
            <a:xfrm>
              <a:off x="4313401" y="3978186"/>
              <a:ext cx="27212" cy="71633"/>
            </a:xfrm>
            <a:custGeom>
              <a:rect b="b" l="l" r="r" t="t"/>
              <a:pathLst>
                <a:path extrusionOk="0" h="47676" w="18111">
                  <a:moveTo>
                    <a:pt x="11365" y="1"/>
                  </a:moveTo>
                  <a:cubicBezTo>
                    <a:pt x="7393" y="1"/>
                    <a:pt x="6278" y="4504"/>
                    <a:pt x="5135" y="7842"/>
                  </a:cubicBezTo>
                  <a:cubicBezTo>
                    <a:pt x="1933" y="17315"/>
                    <a:pt x="1499" y="27289"/>
                    <a:pt x="131" y="35662"/>
                  </a:cubicBezTo>
                  <a:cubicBezTo>
                    <a:pt x="1" y="43765"/>
                    <a:pt x="1886" y="47675"/>
                    <a:pt x="5757" y="47675"/>
                  </a:cubicBezTo>
                  <a:cubicBezTo>
                    <a:pt x="5838" y="47675"/>
                    <a:pt x="5920" y="47674"/>
                    <a:pt x="6002" y="47670"/>
                  </a:cubicBezTo>
                  <a:cubicBezTo>
                    <a:pt x="12440" y="47370"/>
                    <a:pt x="12240" y="41866"/>
                    <a:pt x="12841" y="37596"/>
                  </a:cubicBezTo>
                  <a:cubicBezTo>
                    <a:pt x="14175" y="28590"/>
                    <a:pt x="15276" y="19517"/>
                    <a:pt x="16009" y="10477"/>
                  </a:cubicBezTo>
                  <a:cubicBezTo>
                    <a:pt x="16343" y="6774"/>
                    <a:pt x="18111" y="1437"/>
                    <a:pt x="12774" y="170"/>
                  </a:cubicBezTo>
                  <a:cubicBezTo>
                    <a:pt x="12268" y="55"/>
                    <a:pt x="11799" y="1"/>
                    <a:pt x="11365"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7"/>
            <p:cNvSpPr/>
            <p:nvPr/>
          </p:nvSpPr>
          <p:spPr>
            <a:xfrm>
              <a:off x="4356107" y="4046307"/>
              <a:ext cx="27162" cy="71635"/>
            </a:xfrm>
            <a:custGeom>
              <a:rect b="b" l="l" r="r" t="t"/>
              <a:pathLst>
                <a:path extrusionOk="0" h="47677" w="18078">
                  <a:moveTo>
                    <a:pt x="11332" y="0"/>
                  </a:moveTo>
                  <a:cubicBezTo>
                    <a:pt x="7360" y="0"/>
                    <a:pt x="6245" y="4503"/>
                    <a:pt x="5102" y="7841"/>
                  </a:cubicBezTo>
                  <a:cubicBezTo>
                    <a:pt x="1900" y="17315"/>
                    <a:pt x="1499" y="27288"/>
                    <a:pt x="98" y="35661"/>
                  </a:cubicBezTo>
                  <a:cubicBezTo>
                    <a:pt x="1" y="43765"/>
                    <a:pt x="1840" y="47677"/>
                    <a:pt x="5709" y="47677"/>
                  </a:cubicBezTo>
                  <a:cubicBezTo>
                    <a:pt x="5806" y="47677"/>
                    <a:pt x="5903" y="47675"/>
                    <a:pt x="6003" y="47670"/>
                  </a:cubicBezTo>
                  <a:cubicBezTo>
                    <a:pt x="12407" y="47370"/>
                    <a:pt x="12207" y="41866"/>
                    <a:pt x="12841" y="37563"/>
                  </a:cubicBezTo>
                  <a:cubicBezTo>
                    <a:pt x="14175" y="28556"/>
                    <a:pt x="15243" y="19516"/>
                    <a:pt x="16010" y="10476"/>
                  </a:cubicBezTo>
                  <a:cubicBezTo>
                    <a:pt x="16343" y="6774"/>
                    <a:pt x="18078" y="1437"/>
                    <a:pt x="12741" y="169"/>
                  </a:cubicBezTo>
                  <a:cubicBezTo>
                    <a:pt x="12234" y="54"/>
                    <a:pt x="11766" y="0"/>
                    <a:pt x="11332"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7"/>
            <p:cNvSpPr/>
            <p:nvPr/>
          </p:nvSpPr>
          <p:spPr>
            <a:xfrm>
              <a:off x="4207085" y="3811167"/>
              <a:ext cx="27212" cy="71636"/>
            </a:xfrm>
            <a:custGeom>
              <a:rect b="b" l="l" r="r" t="t"/>
              <a:pathLst>
                <a:path extrusionOk="0" h="47678" w="18111">
                  <a:moveTo>
                    <a:pt x="11364" y="1"/>
                  </a:moveTo>
                  <a:cubicBezTo>
                    <a:pt x="7387" y="1"/>
                    <a:pt x="6247" y="4504"/>
                    <a:pt x="5135" y="7842"/>
                  </a:cubicBezTo>
                  <a:cubicBezTo>
                    <a:pt x="1932" y="17315"/>
                    <a:pt x="1499" y="27255"/>
                    <a:pt x="131" y="35661"/>
                  </a:cubicBezTo>
                  <a:cubicBezTo>
                    <a:pt x="1" y="43734"/>
                    <a:pt x="1903" y="47677"/>
                    <a:pt x="5715" y="47677"/>
                  </a:cubicBezTo>
                  <a:cubicBezTo>
                    <a:pt x="5809" y="47677"/>
                    <a:pt x="5905" y="47675"/>
                    <a:pt x="6002" y="47670"/>
                  </a:cubicBezTo>
                  <a:cubicBezTo>
                    <a:pt x="12440" y="47370"/>
                    <a:pt x="12206" y="41866"/>
                    <a:pt x="12840" y="37563"/>
                  </a:cubicBezTo>
                  <a:cubicBezTo>
                    <a:pt x="14174" y="28556"/>
                    <a:pt x="15275" y="19517"/>
                    <a:pt x="16009" y="10477"/>
                  </a:cubicBezTo>
                  <a:cubicBezTo>
                    <a:pt x="16343" y="6741"/>
                    <a:pt x="18110" y="1404"/>
                    <a:pt x="12773" y="169"/>
                  </a:cubicBezTo>
                  <a:cubicBezTo>
                    <a:pt x="12267" y="54"/>
                    <a:pt x="11798" y="1"/>
                    <a:pt x="11364"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7"/>
            <p:cNvSpPr/>
            <p:nvPr/>
          </p:nvSpPr>
          <p:spPr>
            <a:xfrm>
              <a:off x="5695063" y="4094315"/>
              <a:ext cx="23758" cy="62591"/>
            </a:xfrm>
            <a:custGeom>
              <a:rect b="b" l="l" r="r" t="t"/>
              <a:pathLst>
                <a:path extrusionOk="0" h="41658" w="15812">
                  <a:moveTo>
                    <a:pt x="5146" y="1"/>
                  </a:moveTo>
                  <a:cubicBezTo>
                    <a:pt x="4792" y="1"/>
                    <a:pt x="4422" y="36"/>
                    <a:pt x="4037" y="111"/>
                  </a:cubicBezTo>
                  <a:cubicBezTo>
                    <a:pt x="701" y="844"/>
                    <a:pt x="134" y="3446"/>
                    <a:pt x="134" y="6282"/>
                  </a:cubicBezTo>
                  <a:lnTo>
                    <a:pt x="134" y="19958"/>
                  </a:lnTo>
                  <a:cubicBezTo>
                    <a:pt x="134" y="24762"/>
                    <a:pt x="1" y="29598"/>
                    <a:pt x="134" y="34402"/>
                  </a:cubicBezTo>
                  <a:cubicBezTo>
                    <a:pt x="268" y="37904"/>
                    <a:pt x="1802" y="40773"/>
                    <a:pt x="5471" y="41507"/>
                  </a:cubicBezTo>
                  <a:cubicBezTo>
                    <a:pt x="5991" y="41609"/>
                    <a:pt x="6489" y="41658"/>
                    <a:pt x="6962" y="41658"/>
                  </a:cubicBezTo>
                  <a:cubicBezTo>
                    <a:pt x="10349" y="41658"/>
                    <a:pt x="12537" y="39176"/>
                    <a:pt x="13210" y="36103"/>
                  </a:cubicBezTo>
                  <a:cubicBezTo>
                    <a:pt x="15812" y="24895"/>
                    <a:pt x="15445" y="13787"/>
                    <a:pt x="9941" y="3313"/>
                  </a:cubicBezTo>
                  <a:cubicBezTo>
                    <a:pt x="8936" y="1360"/>
                    <a:pt x="7338" y="1"/>
                    <a:pt x="5146"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7"/>
            <p:cNvSpPr/>
            <p:nvPr/>
          </p:nvSpPr>
          <p:spPr>
            <a:xfrm>
              <a:off x="5706091" y="4236924"/>
              <a:ext cx="23758" cy="62590"/>
            </a:xfrm>
            <a:custGeom>
              <a:rect b="b" l="l" r="r" t="t"/>
              <a:pathLst>
                <a:path extrusionOk="0" h="41657" w="15812">
                  <a:moveTo>
                    <a:pt x="5146" y="0"/>
                  </a:moveTo>
                  <a:cubicBezTo>
                    <a:pt x="4791" y="0"/>
                    <a:pt x="4422" y="36"/>
                    <a:pt x="4036" y="110"/>
                  </a:cubicBezTo>
                  <a:cubicBezTo>
                    <a:pt x="701" y="844"/>
                    <a:pt x="134" y="3446"/>
                    <a:pt x="134" y="6281"/>
                  </a:cubicBezTo>
                  <a:lnTo>
                    <a:pt x="134" y="19957"/>
                  </a:lnTo>
                  <a:cubicBezTo>
                    <a:pt x="134" y="24794"/>
                    <a:pt x="0" y="29598"/>
                    <a:pt x="134" y="34401"/>
                  </a:cubicBezTo>
                  <a:cubicBezTo>
                    <a:pt x="234" y="37904"/>
                    <a:pt x="1802" y="40772"/>
                    <a:pt x="5471" y="41506"/>
                  </a:cubicBezTo>
                  <a:cubicBezTo>
                    <a:pt x="5991" y="41608"/>
                    <a:pt x="6488" y="41657"/>
                    <a:pt x="6962" y="41657"/>
                  </a:cubicBezTo>
                  <a:cubicBezTo>
                    <a:pt x="10349" y="41657"/>
                    <a:pt x="12537" y="39175"/>
                    <a:pt x="13210" y="36102"/>
                  </a:cubicBezTo>
                  <a:cubicBezTo>
                    <a:pt x="15812" y="24894"/>
                    <a:pt x="15445" y="13786"/>
                    <a:pt x="9941" y="3312"/>
                  </a:cubicBezTo>
                  <a:cubicBezTo>
                    <a:pt x="8936" y="1359"/>
                    <a:pt x="7337" y="0"/>
                    <a:pt x="5146"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7"/>
            <p:cNvSpPr/>
            <p:nvPr/>
          </p:nvSpPr>
          <p:spPr>
            <a:xfrm>
              <a:off x="6071657" y="4185846"/>
              <a:ext cx="23708" cy="62638"/>
            </a:xfrm>
            <a:custGeom>
              <a:rect b="b" l="l" r="r" t="t"/>
              <a:pathLst>
                <a:path extrusionOk="0" h="41689" w="15779">
                  <a:moveTo>
                    <a:pt x="5133" y="0"/>
                  </a:moveTo>
                  <a:cubicBezTo>
                    <a:pt x="4783" y="0"/>
                    <a:pt x="4417" y="36"/>
                    <a:pt x="4037" y="110"/>
                  </a:cubicBezTo>
                  <a:cubicBezTo>
                    <a:pt x="701" y="844"/>
                    <a:pt x="101" y="3446"/>
                    <a:pt x="101" y="6281"/>
                  </a:cubicBezTo>
                  <a:lnTo>
                    <a:pt x="101" y="19991"/>
                  </a:lnTo>
                  <a:cubicBezTo>
                    <a:pt x="101" y="24828"/>
                    <a:pt x="1" y="29664"/>
                    <a:pt x="101" y="34401"/>
                  </a:cubicBezTo>
                  <a:cubicBezTo>
                    <a:pt x="234" y="37904"/>
                    <a:pt x="1769" y="40772"/>
                    <a:pt x="5438" y="41539"/>
                  </a:cubicBezTo>
                  <a:cubicBezTo>
                    <a:pt x="5958" y="41641"/>
                    <a:pt x="6454" y="41689"/>
                    <a:pt x="6926" y="41689"/>
                  </a:cubicBezTo>
                  <a:cubicBezTo>
                    <a:pt x="10337" y="41689"/>
                    <a:pt x="12507" y="39179"/>
                    <a:pt x="13210" y="36102"/>
                  </a:cubicBezTo>
                  <a:cubicBezTo>
                    <a:pt x="15779" y="24894"/>
                    <a:pt x="15412" y="13786"/>
                    <a:pt x="9908" y="3345"/>
                  </a:cubicBezTo>
                  <a:cubicBezTo>
                    <a:pt x="8903" y="1364"/>
                    <a:pt x="7304" y="0"/>
                    <a:pt x="5133"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7"/>
            <p:cNvSpPr/>
            <p:nvPr/>
          </p:nvSpPr>
          <p:spPr>
            <a:xfrm>
              <a:off x="5540124" y="4009517"/>
              <a:ext cx="26665" cy="57002"/>
            </a:xfrm>
            <a:custGeom>
              <a:rect b="b" l="l" r="r" t="t"/>
              <a:pathLst>
                <a:path extrusionOk="0" h="37938" w="17747">
                  <a:moveTo>
                    <a:pt x="9979" y="1"/>
                  </a:moveTo>
                  <a:cubicBezTo>
                    <a:pt x="7218" y="1"/>
                    <a:pt x="5799" y="2187"/>
                    <a:pt x="4971" y="4471"/>
                  </a:cubicBezTo>
                  <a:cubicBezTo>
                    <a:pt x="2302" y="11776"/>
                    <a:pt x="1135" y="19448"/>
                    <a:pt x="334" y="25353"/>
                  </a:cubicBezTo>
                  <a:cubicBezTo>
                    <a:pt x="67" y="31290"/>
                    <a:pt x="1" y="35460"/>
                    <a:pt x="4604" y="37428"/>
                  </a:cubicBezTo>
                  <a:cubicBezTo>
                    <a:pt x="5435" y="37772"/>
                    <a:pt x="6280" y="37938"/>
                    <a:pt x="7085" y="37938"/>
                  </a:cubicBezTo>
                  <a:cubicBezTo>
                    <a:pt x="9091" y="37938"/>
                    <a:pt x="10852" y="36907"/>
                    <a:pt x="11542" y="35026"/>
                  </a:cubicBezTo>
                  <a:cubicBezTo>
                    <a:pt x="15078" y="25253"/>
                    <a:pt x="17747" y="15145"/>
                    <a:pt x="15011" y="4604"/>
                  </a:cubicBezTo>
                  <a:cubicBezTo>
                    <a:pt x="14378" y="2269"/>
                    <a:pt x="12843" y="68"/>
                    <a:pt x="10041" y="1"/>
                  </a:cubicBezTo>
                  <a:cubicBezTo>
                    <a:pt x="10020" y="1"/>
                    <a:pt x="9999"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7"/>
            <p:cNvSpPr/>
            <p:nvPr/>
          </p:nvSpPr>
          <p:spPr>
            <a:xfrm>
              <a:off x="6232911" y="4217789"/>
              <a:ext cx="26716" cy="57002"/>
            </a:xfrm>
            <a:custGeom>
              <a:rect b="b" l="l" r="r" t="t"/>
              <a:pathLst>
                <a:path extrusionOk="0" h="37938" w="17781">
                  <a:moveTo>
                    <a:pt x="9979" y="1"/>
                  </a:moveTo>
                  <a:cubicBezTo>
                    <a:pt x="7251" y="1"/>
                    <a:pt x="5799" y="2187"/>
                    <a:pt x="4971" y="4471"/>
                  </a:cubicBezTo>
                  <a:cubicBezTo>
                    <a:pt x="2303" y="11776"/>
                    <a:pt x="1135" y="19449"/>
                    <a:pt x="335" y="25353"/>
                  </a:cubicBezTo>
                  <a:cubicBezTo>
                    <a:pt x="101" y="31290"/>
                    <a:pt x="1" y="35460"/>
                    <a:pt x="4638" y="37428"/>
                  </a:cubicBezTo>
                  <a:cubicBezTo>
                    <a:pt x="5459" y="37772"/>
                    <a:pt x="6297" y="37938"/>
                    <a:pt x="7097" y="37938"/>
                  </a:cubicBezTo>
                  <a:cubicBezTo>
                    <a:pt x="9092" y="37938"/>
                    <a:pt x="10852" y="36907"/>
                    <a:pt x="11543" y="35026"/>
                  </a:cubicBezTo>
                  <a:cubicBezTo>
                    <a:pt x="15112" y="25253"/>
                    <a:pt x="17780" y="15145"/>
                    <a:pt x="15012" y="4605"/>
                  </a:cubicBezTo>
                  <a:cubicBezTo>
                    <a:pt x="14378" y="2270"/>
                    <a:pt x="12843" y="68"/>
                    <a:pt x="10041" y="1"/>
                  </a:cubicBezTo>
                  <a:cubicBezTo>
                    <a:pt x="10021"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7"/>
            <p:cNvSpPr/>
            <p:nvPr/>
          </p:nvSpPr>
          <p:spPr>
            <a:xfrm>
              <a:off x="5491603" y="4101447"/>
              <a:ext cx="26714" cy="56984"/>
            </a:xfrm>
            <a:custGeom>
              <a:rect b="b" l="l" r="r" t="t"/>
              <a:pathLst>
                <a:path extrusionOk="0" h="37926" w="17780">
                  <a:moveTo>
                    <a:pt x="10011" y="1"/>
                  </a:moveTo>
                  <a:cubicBezTo>
                    <a:pt x="7250" y="1"/>
                    <a:pt x="5798" y="2187"/>
                    <a:pt x="4970" y="4471"/>
                  </a:cubicBezTo>
                  <a:cubicBezTo>
                    <a:pt x="2302" y="11776"/>
                    <a:pt x="1134" y="19448"/>
                    <a:pt x="334" y="25353"/>
                  </a:cubicBezTo>
                  <a:cubicBezTo>
                    <a:pt x="133" y="31290"/>
                    <a:pt x="0" y="35460"/>
                    <a:pt x="4637" y="37395"/>
                  </a:cubicBezTo>
                  <a:cubicBezTo>
                    <a:pt x="5470" y="37753"/>
                    <a:pt x="6323" y="37926"/>
                    <a:pt x="7138" y="37926"/>
                  </a:cubicBezTo>
                  <a:cubicBezTo>
                    <a:pt x="9128" y="37926"/>
                    <a:pt x="10889" y="36896"/>
                    <a:pt x="11575" y="35026"/>
                  </a:cubicBezTo>
                  <a:cubicBezTo>
                    <a:pt x="15111" y="25219"/>
                    <a:pt x="17779" y="15145"/>
                    <a:pt x="15011" y="4605"/>
                  </a:cubicBezTo>
                  <a:cubicBezTo>
                    <a:pt x="14410" y="2270"/>
                    <a:pt x="12843" y="35"/>
                    <a:pt x="10074" y="1"/>
                  </a:cubicBezTo>
                  <a:cubicBezTo>
                    <a:pt x="10053" y="1"/>
                    <a:pt x="10032" y="1"/>
                    <a:pt x="10011"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7"/>
            <p:cNvSpPr/>
            <p:nvPr/>
          </p:nvSpPr>
          <p:spPr>
            <a:xfrm>
              <a:off x="4219261" y="3940594"/>
              <a:ext cx="26665" cy="57002"/>
            </a:xfrm>
            <a:custGeom>
              <a:rect b="b" l="l" r="r" t="t"/>
              <a:pathLst>
                <a:path extrusionOk="0" h="37938" w="17747">
                  <a:moveTo>
                    <a:pt x="9978" y="1"/>
                  </a:moveTo>
                  <a:cubicBezTo>
                    <a:pt x="7217" y="1"/>
                    <a:pt x="5765" y="2186"/>
                    <a:pt x="4937" y="4471"/>
                  </a:cubicBezTo>
                  <a:cubicBezTo>
                    <a:pt x="2269" y="11776"/>
                    <a:pt x="1101" y="19448"/>
                    <a:pt x="334" y="25352"/>
                  </a:cubicBezTo>
                  <a:cubicBezTo>
                    <a:pt x="67" y="31290"/>
                    <a:pt x="0" y="35460"/>
                    <a:pt x="4604" y="37428"/>
                  </a:cubicBezTo>
                  <a:cubicBezTo>
                    <a:pt x="5435" y="37772"/>
                    <a:pt x="6279" y="37938"/>
                    <a:pt x="7085" y="37938"/>
                  </a:cubicBezTo>
                  <a:cubicBezTo>
                    <a:pt x="9091" y="37938"/>
                    <a:pt x="10852" y="36907"/>
                    <a:pt x="11542" y="35026"/>
                  </a:cubicBezTo>
                  <a:cubicBezTo>
                    <a:pt x="15078" y="25252"/>
                    <a:pt x="17746" y="15145"/>
                    <a:pt x="15011" y="4604"/>
                  </a:cubicBezTo>
                  <a:cubicBezTo>
                    <a:pt x="14377" y="2269"/>
                    <a:pt x="12809" y="68"/>
                    <a:pt x="10041" y="1"/>
                  </a:cubicBezTo>
                  <a:cubicBezTo>
                    <a:pt x="10020" y="1"/>
                    <a:pt x="9999" y="1"/>
                    <a:pt x="9978"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7"/>
            <p:cNvSpPr/>
            <p:nvPr/>
          </p:nvSpPr>
          <p:spPr>
            <a:xfrm>
              <a:off x="5418970" y="4159743"/>
              <a:ext cx="26714" cy="56954"/>
            </a:xfrm>
            <a:custGeom>
              <a:rect b="b" l="l" r="r" t="t"/>
              <a:pathLst>
                <a:path extrusionOk="0" h="37906" w="17780">
                  <a:moveTo>
                    <a:pt x="9952" y="0"/>
                  </a:moveTo>
                  <a:cubicBezTo>
                    <a:pt x="7230" y="0"/>
                    <a:pt x="5792" y="2203"/>
                    <a:pt x="4971" y="4438"/>
                  </a:cubicBezTo>
                  <a:cubicBezTo>
                    <a:pt x="2302" y="11743"/>
                    <a:pt x="1135" y="19416"/>
                    <a:pt x="367" y="25353"/>
                  </a:cubicBezTo>
                  <a:cubicBezTo>
                    <a:pt x="134" y="31257"/>
                    <a:pt x="0" y="35427"/>
                    <a:pt x="4637" y="37395"/>
                  </a:cubicBezTo>
                  <a:cubicBezTo>
                    <a:pt x="5461" y="37740"/>
                    <a:pt x="6303" y="37906"/>
                    <a:pt x="7109" y="37906"/>
                  </a:cubicBezTo>
                  <a:cubicBezTo>
                    <a:pt x="9111" y="37906"/>
                    <a:pt x="10886" y="36882"/>
                    <a:pt x="11575" y="35027"/>
                  </a:cubicBezTo>
                  <a:cubicBezTo>
                    <a:pt x="15111" y="25220"/>
                    <a:pt x="17780" y="15112"/>
                    <a:pt x="15011" y="4572"/>
                  </a:cubicBezTo>
                  <a:cubicBezTo>
                    <a:pt x="14411" y="2237"/>
                    <a:pt x="12876" y="35"/>
                    <a:pt x="10074" y="2"/>
                  </a:cubicBezTo>
                  <a:cubicBezTo>
                    <a:pt x="10033" y="1"/>
                    <a:pt x="9993" y="0"/>
                    <a:pt x="9952"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7"/>
            <p:cNvSpPr/>
            <p:nvPr/>
          </p:nvSpPr>
          <p:spPr>
            <a:xfrm>
              <a:off x="5856669" y="3454276"/>
              <a:ext cx="305727" cy="78862"/>
            </a:xfrm>
            <a:custGeom>
              <a:rect b="b" l="l" r="r" t="t"/>
              <a:pathLst>
                <a:path extrusionOk="0" h="52487" w="203479">
                  <a:moveTo>
                    <a:pt x="179362" y="0"/>
                  </a:moveTo>
                  <a:cubicBezTo>
                    <a:pt x="155811" y="2335"/>
                    <a:pt x="132461" y="5871"/>
                    <a:pt x="109245" y="10474"/>
                  </a:cubicBezTo>
                  <a:cubicBezTo>
                    <a:pt x="107236" y="10231"/>
                    <a:pt x="105244" y="10050"/>
                    <a:pt x="103295" y="10050"/>
                  </a:cubicBezTo>
                  <a:cubicBezTo>
                    <a:pt x="98578" y="10050"/>
                    <a:pt x="94112" y="11111"/>
                    <a:pt x="90265" y="14911"/>
                  </a:cubicBezTo>
                  <a:cubicBezTo>
                    <a:pt x="63412" y="21082"/>
                    <a:pt x="38061" y="31556"/>
                    <a:pt x="12943" y="42597"/>
                  </a:cubicBezTo>
                  <a:cubicBezTo>
                    <a:pt x="9774" y="44032"/>
                    <a:pt x="6605" y="45533"/>
                    <a:pt x="3569" y="47234"/>
                  </a:cubicBezTo>
                  <a:cubicBezTo>
                    <a:pt x="2035" y="48101"/>
                    <a:pt x="0" y="49536"/>
                    <a:pt x="1368" y="51671"/>
                  </a:cubicBezTo>
                  <a:cubicBezTo>
                    <a:pt x="1765" y="52273"/>
                    <a:pt x="2296" y="52487"/>
                    <a:pt x="2880" y="52487"/>
                  </a:cubicBezTo>
                  <a:cubicBezTo>
                    <a:pt x="3816" y="52487"/>
                    <a:pt x="4888" y="51940"/>
                    <a:pt x="5771" y="51571"/>
                  </a:cubicBezTo>
                  <a:cubicBezTo>
                    <a:pt x="13743" y="48335"/>
                    <a:pt x="21816" y="45199"/>
                    <a:pt x="29688" y="41763"/>
                  </a:cubicBezTo>
                  <a:cubicBezTo>
                    <a:pt x="47201" y="34191"/>
                    <a:pt x="64780" y="26853"/>
                    <a:pt x="83693" y="23184"/>
                  </a:cubicBezTo>
                  <a:cubicBezTo>
                    <a:pt x="85326" y="23839"/>
                    <a:pt x="86873" y="24135"/>
                    <a:pt x="88348" y="24135"/>
                  </a:cubicBezTo>
                  <a:cubicBezTo>
                    <a:pt x="91908" y="24135"/>
                    <a:pt x="95056" y="22408"/>
                    <a:pt x="98003" y="19814"/>
                  </a:cubicBezTo>
                  <a:cubicBezTo>
                    <a:pt x="126290" y="11875"/>
                    <a:pt x="155111" y="7639"/>
                    <a:pt x="184365" y="5871"/>
                  </a:cubicBezTo>
                  <a:cubicBezTo>
                    <a:pt x="190770" y="4737"/>
                    <a:pt x="197108" y="3670"/>
                    <a:pt x="203479" y="2535"/>
                  </a:cubicBezTo>
                  <a:cubicBezTo>
                    <a:pt x="203345" y="1668"/>
                    <a:pt x="203279" y="834"/>
                    <a:pt x="20314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7"/>
            <p:cNvSpPr/>
            <p:nvPr/>
          </p:nvSpPr>
          <p:spPr>
            <a:xfrm>
              <a:off x="5886293" y="3522157"/>
              <a:ext cx="266384" cy="30212"/>
            </a:xfrm>
            <a:custGeom>
              <a:rect b="b" l="l" r="r" t="t"/>
              <a:pathLst>
                <a:path extrusionOk="0" h="20108" w="177294">
                  <a:moveTo>
                    <a:pt x="128169" y="0"/>
                  </a:moveTo>
                  <a:cubicBezTo>
                    <a:pt x="106688" y="0"/>
                    <a:pt x="85265" y="1340"/>
                    <a:pt x="63913" y="4363"/>
                  </a:cubicBezTo>
                  <a:cubicBezTo>
                    <a:pt x="61484" y="4090"/>
                    <a:pt x="59046" y="3802"/>
                    <a:pt x="56649" y="3802"/>
                  </a:cubicBezTo>
                  <a:cubicBezTo>
                    <a:pt x="52888" y="3802"/>
                    <a:pt x="49228" y="4511"/>
                    <a:pt x="45866" y="7098"/>
                  </a:cubicBezTo>
                  <a:cubicBezTo>
                    <a:pt x="30655" y="11501"/>
                    <a:pt x="14544" y="12869"/>
                    <a:pt x="0" y="19941"/>
                  </a:cubicBezTo>
                  <a:cubicBezTo>
                    <a:pt x="1404" y="20055"/>
                    <a:pt x="2797" y="20108"/>
                    <a:pt x="4184" y="20108"/>
                  </a:cubicBezTo>
                  <a:cubicBezTo>
                    <a:pt x="15681" y="20108"/>
                    <a:pt x="26642" y="16510"/>
                    <a:pt x="37894" y="15170"/>
                  </a:cubicBezTo>
                  <a:cubicBezTo>
                    <a:pt x="39516" y="15977"/>
                    <a:pt x="41046" y="16301"/>
                    <a:pt x="42514" y="16301"/>
                  </a:cubicBezTo>
                  <a:cubicBezTo>
                    <a:pt x="46572" y="16301"/>
                    <a:pt x="50158" y="13827"/>
                    <a:pt x="53905" y="12235"/>
                  </a:cubicBezTo>
                  <a:cubicBezTo>
                    <a:pt x="79421" y="6911"/>
                    <a:pt x="105120" y="5324"/>
                    <a:pt x="130928" y="5324"/>
                  </a:cubicBezTo>
                  <a:cubicBezTo>
                    <a:pt x="146350" y="5324"/>
                    <a:pt x="161810" y="5891"/>
                    <a:pt x="177294" y="6564"/>
                  </a:cubicBezTo>
                  <a:cubicBezTo>
                    <a:pt x="169455" y="2428"/>
                    <a:pt x="161215" y="927"/>
                    <a:pt x="152643" y="560"/>
                  </a:cubicBezTo>
                  <a:cubicBezTo>
                    <a:pt x="144477" y="193"/>
                    <a:pt x="136319" y="0"/>
                    <a:pt x="1281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7"/>
            <p:cNvSpPr/>
            <p:nvPr/>
          </p:nvSpPr>
          <p:spPr>
            <a:xfrm>
              <a:off x="5873711" y="3582095"/>
              <a:ext cx="223332" cy="35746"/>
            </a:xfrm>
            <a:custGeom>
              <a:rect b="b" l="l" r="r" t="t"/>
              <a:pathLst>
                <a:path extrusionOk="0" h="23791" w="148640">
                  <a:moveTo>
                    <a:pt x="37285" y="0"/>
                  </a:moveTo>
                  <a:cubicBezTo>
                    <a:pt x="36970" y="0"/>
                    <a:pt x="36651" y="52"/>
                    <a:pt x="36327" y="168"/>
                  </a:cubicBezTo>
                  <a:cubicBezTo>
                    <a:pt x="31571" y="1915"/>
                    <a:pt x="26719" y="2223"/>
                    <a:pt x="21851" y="2223"/>
                  </a:cubicBezTo>
                  <a:cubicBezTo>
                    <a:pt x="19203" y="2223"/>
                    <a:pt x="16550" y="2132"/>
                    <a:pt x="13906" y="2132"/>
                  </a:cubicBezTo>
                  <a:cubicBezTo>
                    <a:pt x="10741" y="2132"/>
                    <a:pt x="7588" y="2262"/>
                    <a:pt x="4470" y="2837"/>
                  </a:cubicBezTo>
                  <a:cubicBezTo>
                    <a:pt x="3036" y="3737"/>
                    <a:pt x="1" y="3170"/>
                    <a:pt x="1168" y="6406"/>
                  </a:cubicBezTo>
                  <a:cubicBezTo>
                    <a:pt x="2521" y="6389"/>
                    <a:pt x="3873" y="6381"/>
                    <a:pt x="5225" y="6381"/>
                  </a:cubicBezTo>
                  <a:cubicBezTo>
                    <a:pt x="20035" y="6381"/>
                    <a:pt x="34769" y="7382"/>
                    <a:pt x="49503" y="9308"/>
                  </a:cubicBezTo>
                  <a:cubicBezTo>
                    <a:pt x="76789" y="10709"/>
                    <a:pt x="103274" y="17314"/>
                    <a:pt x="130093" y="21917"/>
                  </a:cubicBezTo>
                  <a:cubicBezTo>
                    <a:pt x="134054" y="22617"/>
                    <a:pt x="138043" y="23791"/>
                    <a:pt x="142126" y="23791"/>
                  </a:cubicBezTo>
                  <a:cubicBezTo>
                    <a:pt x="144268" y="23791"/>
                    <a:pt x="146436" y="23468"/>
                    <a:pt x="148640" y="22584"/>
                  </a:cubicBezTo>
                  <a:cubicBezTo>
                    <a:pt x="114082" y="12177"/>
                    <a:pt x="78657" y="6506"/>
                    <a:pt x="42865" y="2803"/>
                  </a:cubicBezTo>
                  <a:cubicBezTo>
                    <a:pt x="40998" y="1970"/>
                    <a:pt x="39230" y="0"/>
                    <a:pt x="372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7"/>
            <p:cNvSpPr/>
            <p:nvPr/>
          </p:nvSpPr>
          <p:spPr>
            <a:xfrm>
              <a:off x="5229194" y="3374876"/>
              <a:ext cx="305527" cy="77086"/>
            </a:xfrm>
            <a:custGeom>
              <a:rect b="b" l="l" r="r" t="t"/>
              <a:pathLst>
                <a:path extrusionOk="0" h="51305" w="203346">
                  <a:moveTo>
                    <a:pt x="334" y="0"/>
                  </a:moveTo>
                  <a:cubicBezTo>
                    <a:pt x="200" y="834"/>
                    <a:pt x="134" y="1635"/>
                    <a:pt x="0" y="2469"/>
                  </a:cubicBezTo>
                  <a:cubicBezTo>
                    <a:pt x="6338" y="3536"/>
                    <a:pt x="12709" y="4637"/>
                    <a:pt x="19047" y="5705"/>
                  </a:cubicBezTo>
                  <a:cubicBezTo>
                    <a:pt x="48335" y="7472"/>
                    <a:pt x="77155" y="11675"/>
                    <a:pt x="105409" y="19381"/>
                  </a:cubicBezTo>
                  <a:cubicBezTo>
                    <a:pt x="108374" y="21919"/>
                    <a:pt x="111558" y="23613"/>
                    <a:pt x="115153" y="23613"/>
                  </a:cubicBezTo>
                  <a:cubicBezTo>
                    <a:pt x="116614" y="23613"/>
                    <a:pt x="118143" y="23334"/>
                    <a:pt x="119752" y="22717"/>
                  </a:cubicBezTo>
                  <a:cubicBezTo>
                    <a:pt x="138599" y="26319"/>
                    <a:pt x="156212" y="33491"/>
                    <a:pt x="173724" y="40863"/>
                  </a:cubicBezTo>
                  <a:cubicBezTo>
                    <a:pt x="181597" y="44199"/>
                    <a:pt x="189602" y="47234"/>
                    <a:pt x="197575" y="50403"/>
                  </a:cubicBezTo>
                  <a:cubicBezTo>
                    <a:pt x="198456" y="50772"/>
                    <a:pt x="199514" y="51305"/>
                    <a:pt x="200446" y="51305"/>
                  </a:cubicBezTo>
                  <a:cubicBezTo>
                    <a:pt x="201031" y="51305"/>
                    <a:pt x="201566" y="51095"/>
                    <a:pt x="201978" y="50503"/>
                  </a:cubicBezTo>
                  <a:cubicBezTo>
                    <a:pt x="203346" y="48468"/>
                    <a:pt x="201311" y="47067"/>
                    <a:pt x="199776" y="46200"/>
                  </a:cubicBezTo>
                  <a:cubicBezTo>
                    <a:pt x="196774" y="44532"/>
                    <a:pt x="193605" y="43065"/>
                    <a:pt x="190403" y="41697"/>
                  </a:cubicBezTo>
                  <a:cubicBezTo>
                    <a:pt x="165285" y="30889"/>
                    <a:pt x="139967" y="20715"/>
                    <a:pt x="113181" y="14678"/>
                  </a:cubicBezTo>
                  <a:cubicBezTo>
                    <a:pt x="109359" y="10975"/>
                    <a:pt x="104845" y="9940"/>
                    <a:pt x="100083" y="9940"/>
                  </a:cubicBezTo>
                  <a:cubicBezTo>
                    <a:pt x="98153" y="9940"/>
                    <a:pt x="96183" y="10110"/>
                    <a:pt x="94201" y="10341"/>
                  </a:cubicBezTo>
                  <a:cubicBezTo>
                    <a:pt x="71018" y="5838"/>
                    <a:pt x="47634" y="2369"/>
                    <a:pt x="24117" y="34"/>
                  </a:cubicBezTo>
                  <a:cubicBezTo>
                    <a:pt x="16178" y="34"/>
                    <a:pt x="8273" y="0"/>
                    <a:pt x="3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7"/>
            <p:cNvSpPr/>
            <p:nvPr/>
          </p:nvSpPr>
          <p:spPr>
            <a:xfrm>
              <a:off x="5238618" y="3440972"/>
              <a:ext cx="266434" cy="29656"/>
            </a:xfrm>
            <a:custGeom>
              <a:rect b="b" l="l" r="r" t="t"/>
              <a:pathLst>
                <a:path extrusionOk="0" h="19738" w="177327">
                  <a:moveTo>
                    <a:pt x="48345" y="0"/>
                  </a:moveTo>
                  <a:cubicBezTo>
                    <a:pt x="40465" y="0"/>
                    <a:pt x="32579" y="177"/>
                    <a:pt x="24685" y="514"/>
                  </a:cubicBezTo>
                  <a:cubicBezTo>
                    <a:pt x="16145" y="881"/>
                    <a:pt x="7873" y="2315"/>
                    <a:pt x="0" y="6318"/>
                  </a:cubicBezTo>
                  <a:cubicBezTo>
                    <a:pt x="15067" y="5723"/>
                    <a:pt x="30112" y="5217"/>
                    <a:pt x="45118" y="5217"/>
                  </a:cubicBezTo>
                  <a:cubicBezTo>
                    <a:pt x="71342" y="5217"/>
                    <a:pt x="97450" y="6764"/>
                    <a:pt x="123355" y="12089"/>
                  </a:cubicBezTo>
                  <a:cubicBezTo>
                    <a:pt x="127212" y="13538"/>
                    <a:pt x="130816" y="15928"/>
                    <a:pt x="134885" y="15928"/>
                  </a:cubicBezTo>
                  <a:cubicBezTo>
                    <a:pt x="136342" y="15928"/>
                    <a:pt x="137858" y="15622"/>
                    <a:pt x="139467" y="14858"/>
                  </a:cubicBezTo>
                  <a:cubicBezTo>
                    <a:pt x="150798" y="16206"/>
                    <a:pt x="161832" y="19737"/>
                    <a:pt x="173393" y="19737"/>
                  </a:cubicBezTo>
                  <a:cubicBezTo>
                    <a:pt x="174697" y="19737"/>
                    <a:pt x="176008" y="19692"/>
                    <a:pt x="177327" y="19594"/>
                  </a:cubicBezTo>
                  <a:cubicBezTo>
                    <a:pt x="162783" y="12723"/>
                    <a:pt x="146672" y="11355"/>
                    <a:pt x="131461" y="7052"/>
                  </a:cubicBezTo>
                  <a:cubicBezTo>
                    <a:pt x="128114" y="4517"/>
                    <a:pt x="124496" y="3819"/>
                    <a:pt x="120757" y="3819"/>
                  </a:cubicBezTo>
                  <a:cubicBezTo>
                    <a:pt x="118347" y="3819"/>
                    <a:pt x="115886" y="4109"/>
                    <a:pt x="113415" y="4383"/>
                  </a:cubicBezTo>
                  <a:cubicBezTo>
                    <a:pt x="91792" y="1347"/>
                    <a:pt x="70098" y="0"/>
                    <a:pt x="4834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7"/>
            <p:cNvSpPr/>
            <p:nvPr/>
          </p:nvSpPr>
          <p:spPr>
            <a:xfrm>
              <a:off x="5294207" y="3499281"/>
              <a:ext cx="223383" cy="34358"/>
            </a:xfrm>
            <a:custGeom>
              <a:rect b="b" l="l" r="r" t="t"/>
              <a:pathLst>
                <a:path extrusionOk="0" h="22867" w="148674">
                  <a:moveTo>
                    <a:pt x="111368" y="1"/>
                  </a:moveTo>
                  <a:cubicBezTo>
                    <a:pt x="109431" y="1"/>
                    <a:pt x="107669" y="1911"/>
                    <a:pt x="105809" y="2740"/>
                  </a:cubicBezTo>
                  <a:cubicBezTo>
                    <a:pt x="69984" y="6243"/>
                    <a:pt x="34559" y="11680"/>
                    <a:pt x="0" y="21687"/>
                  </a:cubicBezTo>
                  <a:cubicBezTo>
                    <a:pt x="2216" y="22552"/>
                    <a:pt x="4395" y="22867"/>
                    <a:pt x="6547" y="22867"/>
                  </a:cubicBezTo>
                  <a:cubicBezTo>
                    <a:pt x="10619" y="22867"/>
                    <a:pt x="14598" y="21741"/>
                    <a:pt x="18547" y="21087"/>
                  </a:cubicBezTo>
                  <a:cubicBezTo>
                    <a:pt x="45366" y="16717"/>
                    <a:pt x="71885" y="10379"/>
                    <a:pt x="99171" y="8978"/>
                  </a:cubicBezTo>
                  <a:cubicBezTo>
                    <a:pt x="113671" y="7233"/>
                    <a:pt x="128171" y="6275"/>
                    <a:pt x="142745" y="6275"/>
                  </a:cubicBezTo>
                  <a:cubicBezTo>
                    <a:pt x="144331" y="6275"/>
                    <a:pt x="145918" y="6287"/>
                    <a:pt x="147506" y="6310"/>
                  </a:cubicBezTo>
                  <a:cubicBezTo>
                    <a:pt x="148673" y="3141"/>
                    <a:pt x="145638" y="3741"/>
                    <a:pt x="144204" y="2840"/>
                  </a:cubicBezTo>
                  <a:cubicBezTo>
                    <a:pt x="141021" y="2275"/>
                    <a:pt x="137802" y="2153"/>
                    <a:pt x="134571" y="2153"/>
                  </a:cubicBezTo>
                  <a:cubicBezTo>
                    <a:pt x="132116" y="2153"/>
                    <a:pt x="129654" y="2223"/>
                    <a:pt x="127196" y="2223"/>
                  </a:cubicBezTo>
                  <a:cubicBezTo>
                    <a:pt x="122203" y="2223"/>
                    <a:pt x="117224" y="1933"/>
                    <a:pt x="112347" y="172"/>
                  </a:cubicBezTo>
                  <a:cubicBezTo>
                    <a:pt x="112015" y="53"/>
                    <a:pt x="111689" y="1"/>
                    <a:pt x="1113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7"/>
            <p:cNvSpPr/>
            <p:nvPr/>
          </p:nvSpPr>
          <p:spPr>
            <a:xfrm>
              <a:off x="5816169" y="3503498"/>
              <a:ext cx="97931" cy="96935"/>
            </a:xfrm>
            <a:custGeom>
              <a:rect b="b" l="l" r="r" t="t"/>
              <a:pathLst>
                <a:path extrusionOk="0" h="64516" w="65179">
                  <a:moveTo>
                    <a:pt x="35442" y="1"/>
                  </a:moveTo>
                  <a:cubicBezTo>
                    <a:pt x="15569" y="1"/>
                    <a:pt x="665" y="13812"/>
                    <a:pt x="332" y="32624"/>
                  </a:cubicBezTo>
                  <a:cubicBezTo>
                    <a:pt x="1" y="50478"/>
                    <a:pt x="12596" y="64516"/>
                    <a:pt x="28809" y="64516"/>
                  </a:cubicBezTo>
                  <a:cubicBezTo>
                    <a:pt x="28923" y="64516"/>
                    <a:pt x="29038" y="64515"/>
                    <a:pt x="29153" y="64514"/>
                  </a:cubicBezTo>
                  <a:cubicBezTo>
                    <a:pt x="47533" y="64314"/>
                    <a:pt x="64978" y="46167"/>
                    <a:pt x="65112" y="27120"/>
                  </a:cubicBezTo>
                  <a:cubicBezTo>
                    <a:pt x="65178" y="11976"/>
                    <a:pt x="52303" y="101"/>
                    <a:pt x="35657" y="1"/>
                  </a:cubicBezTo>
                  <a:cubicBezTo>
                    <a:pt x="35586" y="1"/>
                    <a:pt x="35514" y="1"/>
                    <a:pt x="35442"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7"/>
            <p:cNvSpPr/>
            <p:nvPr/>
          </p:nvSpPr>
          <p:spPr>
            <a:xfrm>
              <a:off x="5469251" y="3445201"/>
              <a:ext cx="97930" cy="96887"/>
            </a:xfrm>
            <a:custGeom>
              <a:rect b="b" l="l" r="r" t="t"/>
              <a:pathLst>
                <a:path extrusionOk="0" h="64484" w="65178">
                  <a:moveTo>
                    <a:pt x="35371" y="1"/>
                  </a:moveTo>
                  <a:cubicBezTo>
                    <a:pt x="15499" y="1"/>
                    <a:pt x="630" y="13835"/>
                    <a:pt x="331" y="32592"/>
                  </a:cubicBezTo>
                  <a:cubicBezTo>
                    <a:pt x="0" y="50445"/>
                    <a:pt x="12595" y="64483"/>
                    <a:pt x="28808" y="64483"/>
                  </a:cubicBezTo>
                  <a:cubicBezTo>
                    <a:pt x="28922" y="64483"/>
                    <a:pt x="29037" y="64483"/>
                    <a:pt x="29152" y="64481"/>
                  </a:cubicBezTo>
                  <a:cubicBezTo>
                    <a:pt x="47532" y="64281"/>
                    <a:pt x="64977" y="46135"/>
                    <a:pt x="65078" y="27088"/>
                  </a:cubicBezTo>
                  <a:cubicBezTo>
                    <a:pt x="65178" y="11943"/>
                    <a:pt x="52302" y="68"/>
                    <a:pt x="35657" y="2"/>
                  </a:cubicBezTo>
                  <a:cubicBezTo>
                    <a:pt x="35561" y="1"/>
                    <a:pt x="35466" y="1"/>
                    <a:pt x="35371"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 name="Google Shape;426;p37"/>
          <p:cNvSpPr/>
          <p:nvPr/>
        </p:nvSpPr>
        <p:spPr>
          <a:xfrm rot="2293565">
            <a:off x="1291553" y="1422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7"/>
          <p:cNvSpPr/>
          <p:nvPr/>
        </p:nvSpPr>
        <p:spPr>
          <a:xfrm rot="2293565">
            <a:off x="368003" y="4498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7"/>
          <p:cNvSpPr/>
          <p:nvPr/>
        </p:nvSpPr>
        <p:spPr>
          <a:xfrm rot="2293565">
            <a:off x="7503578" y="371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7"/>
          <p:cNvSpPr/>
          <p:nvPr/>
        </p:nvSpPr>
        <p:spPr>
          <a:xfrm rot="2293565">
            <a:off x="706478" y="7019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7"/>
          <p:cNvSpPr/>
          <p:nvPr/>
        </p:nvSpPr>
        <p:spPr>
          <a:xfrm rot="2293565">
            <a:off x="7907778" y="389319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 name="Shape 434"/>
        <p:cNvGrpSpPr/>
        <p:nvPr/>
      </p:nvGrpSpPr>
      <p:grpSpPr>
        <a:xfrm>
          <a:off x="0" y="0"/>
          <a:ext cx="0" cy="0"/>
          <a:chOff x="0" y="0"/>
          <a:chExt cx="0" cy="0"/>
        </a:xfrm>
      </p:grpSpPr>
      <p:sp>
        <p:nvSpPr>
          <p:cNvPr id="435" name="Google Shape;435;p38"/>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436" name="Google Shape;436;p38"/>
          <p:cNvSpPr txBox="1"/>
          <p:nvPr>
            <p:ph idx="1" type="body"/>
          </p:nvPr>
        </p:nvSpPr>
        <p:spPr>
          <a:xfrm>
            <a:off x="827700" y="1220975"/>
            <a:ext cx="49233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17500" lvl="0" marL="457200" rtl="0" algn="l">
              <a:spcBef>
                <a:spcPts val="1600"/>
              </a:spcBef>
              <a:spcAft>
                <a:spcPts val="0"/>
              </a:spcAft>
              <a:buSzPts val="1400"/>
              <a:buChar char="●"/>
            </a:pPr>
            <a:r>
              <a:rPr lang="en"/>
              <a:t>They’re simple</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 of your presentation</a:t>
            </a:r>
            <a:endParaRPr/>
          </a:p>
        </p:txBody>
      </p:sp>
      <p:grpSp>
        <p:nvGrpSpPr>
          <p:cNvPr id="437" name="Google Shape;437;p38"/>
          <p:cNvGrpSpPr/>
          <p:nvPr/>
        </p:nvGrpSpPr>
        <p:grpSpPr>
          <a:xfrm>
            <a:off x="6428142" y="1302810"/>
            <a:ext cx="2237419" cy="3462136"/>
            <a:chOff x="6428142" y="1302810"/>
            <a:chExt cx="2237419" cy="3462136"/>
          </a:xfrm>
        </p:grpSpPr>
        <p:grpSp>
          <p:nvGrpSpPr>
            <p:cNvPr id="438" name="Google Shape;438;p38"/>
            <p:cNvGrpSpPr/>
            <p:nvPr/>
          </p:nvGrpSpPr>
          <p:grpSpPr>
            <a:xfrm>
              <a:off x="6428142" y="1302810"/>
              <a:ext cx="2237419" cy="3462136"/>
              <a:chOff x="1255920" y="543105"/>
              <a:chExt cx="842338" cy="1303417"/>
            </a:xfrm>
          </p:grpSpPr>
          <p:sp>
            <p:nvSpPr>
              <p:cNvPr id="439" name="Google Shape;439;p38"/>
              <p:cNvSpPr/>
              <p:nvPr/>
            </p:nvSpPr>
            <p:spPr>
              <a:xfrm>
                <a:off x="1305696" y="1330198"/>
                <a:ext cx="182686" cy="516324"/>
              </a:xfrm>
              <a:custGeom>
                <a:rect b="b" l="l" r="r" t="t"/>
                <a:pathLst>
                  <a:path extrusionOk="0" h="670551" w="237255">
                    <a:moveTo>
                      <a:pt x="177161" y="0"/>
                    </a:moveTo>
                    <a:lnTo>
                      <a:pt x="162851" y="94534"/>
                    </a:lnTo>
                    <a:lnTo>
                      <a:pt x="95803" y="537385"/>
                    </a:lnTo>
                    <a:cubicBezTo>
                      <a:pt x="95603" y="538919"/>
                      <a:pt x="95336" y="540487"/>
                      <a:pt x="95102" y="542021"/>
                    </a:cubicBezTo>
                    <a:cubicBezTo>
                      <a:pt x="94802" y="543656"/>
                      <a:pt x="94468" y="545224"/>
                      <a:pt x="94102" y="546858"/>
                    </a:cubicBezTo>
                    <a:cubicBezTo>
                      <a:pt x="93801" y="548259"/>
                      <a:pt x="93468" y="549660"/>
                      <a:pt x="93101" y="551028"/>
                    </a:cubicBezTo>
                    <a:cubicBezTo>
                      <a:pt x="92901" y="551895"/>
                      <a:pt x="92667" y="552729"/>
                      <a:pt x="92334" y="553596"/>
                    </a:cubicBezTo>
                    <a:cubicBezTo>
                      <a:pt x="92067" y="554764"/>
                      <a:pt x="91766" y="555831"/>
                      <a:pt x="91366" y="556932"/>
                    </a:cubicBezTo>
                    <a:cubicBezTo>
                      <a:pt x="87664" y="568207"/>
                      <a:pt x="82226" y="578714"/>
                      <a:pt x="75288" y="587954"/>
                    </a:cubicBezTo>
                    <a:cubicBezTo>
                      <a:pt x="74521" y="589055"/>
                      <a:pt x="73720" y="590056"/>
                      <a:pt x="72920" y="591056"/>
                    </a:cubicBezTo>
                    <a:cubicBezTo>
                      <a:pt x="71352" y="593058"/>
                      <a:pt x="69617" y="595026"/>
                      <a:pt x="67883" y="596894"/>
                    </a:cubicBezTo>
                    <a:cubicBezTo>
                      <a:pt x="66949" y="597861"/>
                      <a:pt x="66081" y="598762"/>
                      <a:pt x="65214" y="599696"/>
                    </a:cubicBezTo>
                    <a:cubicBezTo>
                      <a:pt x="62079" y="602898"/>
                      <a:pt x="58676" y="605867"/>
                      <a:pt x="55107" y="608636"/>
                    </a:cubicBezTo>
                    <a:cubicBezTo>
                      <a:pt x="51604" y="611438"/>
                      <a:pt x="47868" y="613973"/>
                      <a:pt x="44032" y="616308"/>
                    </a:cubicBezTo>
                    <a:cubicBezTo>
                      <a:pt x="40096" y="618643"/>
                      <a:pt x="36060" y="620744"/>
                      <a:pt x="31924" y="622579"/>
                    </a:cubicBezTo>
                    <a:cubicBezTo>
                      <a:pt x="29856" y="623446"/>
                      <a:pt x="27687" y="624314"/>
                      <a:pt x="25553" y="625114"/>
                    </a:cubicBezTo>
                    <a:cubicBezTo>
                      <a:pt x="23418" y="625915"/>
                      <a:pt x="21316" y="626615"/>
                      <a:pt x="19081" y="627249"/>
                    </a:cubicBezTo>
                    <a:lnTo>
                      <a:pt x="19015" y="627249"/>
                    </a:lnTo>
                    <a:cubicBezTo>
                      <a:pt x="12877" y="629050"/>
                      <a:pt x="6539" y="630285"/>
                      <a:pt x="1" y="630985"/>
                    </a:cubicBezTo>
                    <a:cubicBezTo>
                      <a:pt x="74118" y="662600"/>
                      <a:pt x="133437" y="670551"/>
                      <a:pt x="174181" y="670551"/>
                    </a:cubicBezTo>
                    <a:cubicBezTo>
                      <a:pt x="215074" y="670551"/>
                      <a:pt x="237254" y="662541"/>
                      <a:pt x="236903" y="662408"/>
                    </a:cubicBezTo>
                    <a:cubicBezTo>
                      <a:pt x="190304" y="644461"/>
                      <a:pt x="162217" y="596727"/>
                      <a:pt x="168822" y="547158"/>
                    </a:cubicBezTo>
                    <a:lnTo>
                      <a:pt x="223094" y="69250"/>
                    </a:lnTo>
                    <a:lnTo>
                      <a:pt x="230199" y="7038"/>
                    </a:lnTo>
                    <a:lnTo>
                      <a:pt x="1771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8"/>
              <p:cNvSpPr/>
              <p:nvPr/>
            </p:nvSpPr>
            <p:spPr>
              <a:xfrm>
                <a:off x="1255920" y="866967"/>
                <a:ext cx="434872" cy="487974"/>
              </a:xfrm>
              <a:custGeom>
                <a:rect b="b" l="l" r="r" t="t"/>
                <a:pathLst>
                  <a:path extrusionOk="0" h="633733" w="564769">
                    <a:moveTo>
                      <a:pt x="124288" y="1"/>
                    </a:moveTo>
                    <a:cubicBezTo>
                      <a:pt x="124286" y="6"/>
                      <a:pt x="0" y="595894"/>
                      <a:pt x="264654" y="632153"/>
                    </a:cubicBezTo>
                    <a:cubicBezTo>
                      <a:pt x="272327" y="633218"/>
                      <a:pt x="279794" y="633732"/>
                      <a:pt x="287067" y="633732"/>
                    </a:cubicBezTo>
                    <a:cubicBezTo>
                      <a:pt x="297341" y="633732"/>
                      <a:pt x="307227" y="632705"/>
                      <a:pt x="316758" y="630752"/>
                    </a:cubicBezTo>
                    <a:cubicBezTo>
                      <a:pt x="534047" y="586287"/>
                      <a:pt x="564769" y="58343"/>
                      <a:pt x="564735" y="58343"/>
                    </a:cubicBezTo>
                    <a:lnTo>
                      <a:pt x="12428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8"/>
              <p:cNvSpPr/>
              <p:nvPr/>
            </p:nvSpPr>
            <p:spPr>
              <a:xfrm>
                <a:off x="1340962" y="1020319"/>
                <a:ext cx="311252" cy="306786"/>
              </a:xfrm>
              <a:custGeom>
                <a:rect b="b" l="l" r="r" t="t"/>
                <a:pathLst>
                  <a:path extrusionOk="0" h="398423" w="404223">
                    <a:moveTo>
                      <a:pt x="188506" y="1"/>
                    </a:moveTo>
                    <a:cubicBezTo>
                      <a:pt x="97162" y="1"/>
                      <a:pt x="10681" y="12652"/>
                      <a:pt x="6672" y="40014"/>
                    </a:cubicBezTo>
                    <a:cubicBezTo>
                      <a:pt x="6638" y="40848"/>
                      <a:pt x="6605" y="41715"/>
                      <a:pt x="6572" y="42549"/>
                    </a:cubicBezTo>
                    <a:cubicBezTo>
                      <a:pt x="0" y="195158"/>
                      <a:pt x="21115" y="378423"/>
                      <a:pt x="156679" y="397036"/>
                    </a:cubicBezTo>
                    <a:cubicBezTo>
                      <a:pt x="163489" y="397969"/>
                      <a:pt x="170129" y="398422"/>
                      <a:pt x="176602" y="398422"/>
                    </a:cubicBezTo>
                    <a:cubicBezTo>
                      <a:pt x="310385" y="398422"/>
                      <a:pt x="373283" y="204945"/>
                      <a:pt x="401887" y="55625"/>
                    </a:cubicBezTo>
                    <a:lnTo>
                      <a:pt x="401887" y="55558"/>
                    </a:lnTo>
                    <a:cubicBezTo>
                      <a:pt x="402721" y="51322"/>
                      <a:pt x="403455" y="47152"/>
                      <a:pt x="404222" y="42949"/>
                    </a:cubicBezTo>
                    <a:cubicBezTo>
                      <a:pt x="394747" y="15223"/>
                      <a:pt x="288701" y="1"/>
                      <a:pt x="1885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8"/>
              <p:cNvSpPr/>
              <p:nvPr/>
            </p:nvSpPr>
            <p:spPr>
              <a:xfrm>
                <a:off x="1351596" y="851123"/>
                <a:ext cx="338939" cy="102435"/>
              </a:xfrm>
              <a:custGeom>
                <a:rect b="b" l="l" r="r" t="t"/>
                <a:pathLst>
                  <a:path extrusionOk="0" h="133032" w="440181">
                    <a:moveTo>
                      <a:pt x="156633" y="0"/>
                    </a:moveTo>
                    <a:cubicBezTo>
                      <a:pt x="109244" y="0"/>
                      <a:pt x="56803" y="5821"/>
                      <a:pt x="0" y="20578"/>
                    </a:cubicBezTo>
                    <a:cubicBezTo>
                      <a:pt x="0" y="20578"/>
                      <a:pt x="7572" y="29184"/>
                      <a:pt x="21749" y="41559"/>
                    </a:cubicBezTo>
                    <a:cubicBezTo>
                      <a:pt x="58906" y="74124"/>
                      <a:pt x="141805" y="133032"/>
                      <a:pt x="254961" y="133032"/>
                    </a:cubicBezTo>
                    <a:cubicBezTo>
                      <a:pt x="302920" y="133032"/>
                      <a:pt x="356313" y="122451"/>
                      <a:pt x="413962" y="94798"/>
                    </a:cubicBezTo>
                    <a:cubicBezTo>
                      <a:pt x="422635" y="90661"/>
                      <a:pt x="431342" y="86158"/>
                      <a:pt x="440181" y="81221"/>
                    </a:cubicBezTo>
                    <a:cubicBezTo>
                      <a:pt x="440181" y="81221"/>
                      <a:pt x="333658" y="0"/>
                      <a:pt x="1566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8"/>
              <p:cNvSpPr/>
              <p:nvPr/>
            </p:nvSpPr>
            <p:spPr>
              <a:xfrm>
                <a:off x="1345970" y="1020323"/>
                <a:ext cx="306886" cy="68415"/>
              </a:xfrm>
              <a:custGeom>
                <a:rect b="b" l="l" r="r" t="t"/>
                <a:pathLst>
                  <a:path extrusionOk="0" h="88851" w="398553">
                    <a:moveTo>
                      <a:pt x="182050" y="1"/>
                    </a:moveTo>
                    <a:cubicBezTo>
                      <a:pt x="90687" y="1"/>
                      <a:pt x="4177" y="12660"/>
                      <a:pt x="168" y="40042"/>
                    </a:cubicBezTo>
                    <a:lnTo>
                      <a:pt x="134" y="40209"/>
                    </a:lnTo>
                    <a:cubicBezTo>
                      <a:pt x="68" y="41010"/>
                      <a:pt x="1" y="41810"/>
                      <a:pt x="68" y="42544"/>
                    </a:cubicBezTo>
                    <a:cubicBezTo>
                      <a:pt x="1479" y="72832"/>
                      <a:pt x="109625" y="88851"/>
                      <a:pt x="212870" y="88851"/>
                    </a:cubicBezTo>
                    <a:cubicBezTo>
                      <a:pt x="297471" y="88851"/>
                      <a:pt x="378783" y="78095"/>
                      <a:pt x="395383" y="55620"/>
                    </a:cubicBezTo>
                    <a:lnTo>
                      <a:pt x="395383" y="55553"/>
                    </a:lnTo>
                    <a:cubicBezTo>
                      <a:pt x="396951" y="53385"/>
                      <a:pt x="397952" y="51050"/>
                      <a:pt x="398285" y="48649"/>
                    </a:cubicBezTo>
                    <a:cubicBezTo>
                      <a:pt x="398552" y="46714"/>
                      <a:pt x="398385" y="44779"/>
                      <a:pt x="397718" y="42944"/>
                    </a:cubicBezTo>
                    <a:cubicBezTo>
                      <a:pt x="388245" y="15222"/>
                      <a:pt x="282230" y="1"/>
                      <a:pt x="182050" y="1"/>
                    </a:cubicBezTo>
                    <a:close/>
                  </a:path>
                </a:pathLst>
              </a:custGeom>
              <a:solidFill>
                <a:srgbClr val="FBD4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8"/>
              <p:cNvSpPr/>
              <p:nvPr/>
            </p:nvSpPr>
            <p:spPr>
              <a:xfrm>
                <a:off x="1368393" y="872692"/>
                <a:ext cx="301979" cy="80873"/>
              </a:xfrm>
              <a:custGeom>
                <a:rect b="b" l="l" r="r" t="t"/>
                <a:pathLst>
                  <a:path extrusionOk="0" h="105030" w="392181">
                    <a:moveTo>
                      <a:pt x="128375" y="0"/>
                    </a:moveTo>
                    <a:cubicBezTo>
                      <a:pt x="120828" y="0"/>
                      <a:pt x="113224" y="133"/>
                      <a:pt x="105576" y="406"/>
                    </a:cubicBezTo>
                    <a:cubicBezTo>
                      <a:pt x="90932" y="906"/>
                      <a:pt x="76088" y="1940"/>
                      <a:pt x="61178" y="3575"/>
                    </a:cubicBezTo>
                    <a:cubicBezTo>
                      <a:pt x="40830" y="5776"/>
                      <a:pt x="20382" y="9079"/>
                      <a:pt x="1" y="13582"/>
                    </a:cubicBezTo>
                    <a:cubicBezTo>
                      <a:pt x="24418" y="35031"/>
                      <a:pt x="68750" y="67887"/>
                      <a:pt x="128459" y="87802"/>
                    </a:cubicBezTo>
                    <a:cubicBezTo>
                      <a:pt x="159431" y="98151"/>
                      <a:pt x="194558" y="105030"/>
                      <a:pt x="233219" y="105030"/>
                    </a:cubicBezTo>
                    <a:cubicBezTo>
                      <a:pt x="281165" y="105030"/>
                      <a:pt x="334547" y="94450"/>
                      <a:pt x="392181" y="66787"/>
                    </a:cubicBezTo>
                    <a:cubicBezTo>
                      <a:pt x="382274" y="58247"/>
                      <a:pt x="368164" y="49808"/>
                      <a:pt x="350718" y="41935"/>
                    </a:cubicBezTo>
                    <a:cubicBezTo>
                      <a:pt x="298953" y="18529"/>
                      <a:pt x="217665" y="0"/>
                      <a:pt x="128375" y="0"/>
                    </a:cubicBezTo>
                    <a:close/>
                  </a:path>
                </a:pathLst>
              </a:custGeom>
              <a:solidFill>
                <a:srgbClr val="D0DA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8"/>
              <p:cNvSpPr/>
              <p:nvPr/>
            </p:nvSpPr>
            <p:spPr>
              <a:xfrm>
                <a:off x="1874588" y="1187722"/>
                <a:ext cx="182857" cy="516287"/>
              </a:xfrm>
              <a:custGeom>
                <a:rect b="b" l="l" r="r" t="t"/>
                <a:pathLst>
                  <a:path extrusionOk="0" h="670502" w="237477">
                    <a:moveTo>
                      <a:pt x="64520" y="1"/>
                    </a:moveTo>
                    <a:lnTo>
                      <a:pt x="11449" y="6672"/>
                    </a:lnTo>
                    <a:lnTo>
                      <a:pt x="18121" y="68917"/>
                    </a:lnTo>
                    <a:lnTo>
                      <a:pt x="69257" y="547092"/>
                    </a:lnTo>
                    <a:cubicBezTo>
                      <a:pt x="75495" y="596694"/>
                      <a:pt x="47141" y="644295"/>
                      <a:pt x="375" y="661908"/>
                    </a:cubicBezTo>
                    <a:cubicBezTo>
                      <a:pt x="1" y="662061"/>
                      <a:pt x="22889" y="670502"/>
                      <a:pt x="65138" y="670502"/>
                    </a:cubicBezTo>
                    <a:cubicBezTo>
                      <a:pt x="105806" y="670502"/>
                      <a:pt x="164412" y="662681"/>
                      <a:pt x="237477" y="632120"/>
                    </a:cubicBezTo>
                    <a:cubicBezTo>
                      <a:pt x="230939" y="631353"/>
                      <a:pt x="224601" y="630085"/>
                      <a:pt x="218530" y="628217"/>
                    </a:cubicBezTo>
                    <a:lnTo>
                      <a:pt x="218430" y="628217"/>
                    </a:lnTo>
                    <a:cubicBezTo>
                      <a:pt x="216229" y="627617"/>
                      <a:pt x="214094" y="626849"/>
                      <a:pt x="211959" y="626082"/>
                    </a:cubicBezTo>
                    <a:cubicBezTo>
                      <a:pt x="209857" y="625282"/>
                      <a:pt x="207723" y="624348"/>
                      <a:pt x="205621" y="623480"/>
                    </a:cubicBezTo>
                    <a:cubicBezTo>
                      <a:pt x="201518" y="621612"/>
                      <a:pt x="197515" y="619477"/>
                      <a:pt x="193579" y="617142"/>
                    </a:cubicBezTo>
                    <a:cubicBezTo>
                      <a:pt x="189743" y="614807"/>
                      <a:pt x="186040" y="612239"/>
                      <a:pt x="182538" y="609437"/>
                    </a:cubicBezTo>
                    <a:cubicBezTo>
                      <a:pt x="179002" y="606635"/>
                      <a:pt x="175600" y="603633"/>
                      <a:pt x="172497" y="600430"/>
                    </a:cubicBezTo>
                    <a:cubicBezTo>
                      <a:pt x="171597" y="599496"/>
                      <a:pt x="170729" y="598596"/>
                      <a:pt x="169862" y="597628"/>
                    </a:cubicBezTo>
                    <a:cubicBezTo>
                      <a:pt x="168094" y="595694"/>
                      <a:pt x="166426" y="593759"/>
                      <a:pt x="164859" y="591791"/>
                    </a:cubicBezTo>
                    <a:cubicBezTo>
                      <a:pt x="164058" y="590790"/>
                      <a:pt x="163257" y="589756"/>
                      <a:pt x="162490" y="588722"/>
                    </a:cubicBezTo>
                    <a:cubicBezTo>
                      <a:pt x="155652" y="579382"/>
                      <a:pt x="150215" y="568874"/>
                      <a:pt x="146646" y="557566"/>
                    </a:cubicBezTo>
                    <a:cubicBezTo>
                      <a:pt x="146245" y="556432"/>
                      <a:pt x="145978" y="555365"/>
                      <a:pt x="145678" y="554231"/>
                    </a:cubicBezTo>
                    <a:cubicBezTo>
                      <a:pt x="145378" y="553363"/>
                      <a:pt x="145178" y="552529"/>
                      <a:pt x="144911" y="551629"/>
                    </a:cubicBezTo>
                    <a:cubicBezTo>
                      <a:pt x="144544" y="550261"/>
                      <a:pt x="144210" y="548893"/>
                      <a:pt x="143910" y="547459"/>
                    </a:cubicBezTo>
                    <a:cubicBezTo>
                      <a:pt x="143543" y="545858"/>
                      <a:pt x="143210" y="544257"/>
                      <a:pt x="142976" y="542622"/>
                    </a:cubicBezTo>
                    <a:cubicBezTo>
                      <a:pt x="142709" y="541088"/>
                      <a:pt x="142476" y="539553"/>
                      <a:pt x="142309" y="538019"/>
                    </a:cubicBezTo>
                    <a:lnTo>
                      <a:pt x="78230" y="94602"/>
                    </a:lnTo>
                    <a:lnTo>
                      <a:pt x="6452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8"/>
              <p:cNvSpPr/>
              <p:nvPr/>
            </p:nvSpPr>
            <p:spPr>
              <a:xfrm>
                <a:off x="1678411" y="725032"/>
                <a:ext cx="419847" cy="487152"/>
              </a:xfrm>
              <a:custGeom>
                <a:rect b="b" l="l" r="r" t="t"/>
                <a:pathLst>
                  <a:path extrusionOk="0" h="632665" w="545256">
                    <a:moveTo>
                      <a:pt x="440815" y="1"/>
                    </a:moveTo>
                    <a:lnTo>
                      <a:pt x="171290" y="33892"/>
                    </a:lnTo>
                    <a:lnTo>
                      <a:pt x="1" y="55441"/>
                    </a:lnTo>
                    <a:cubicBezTo>
                      <a:pt x="1" y="55441"/>
                      <a:pt x="27187" y="583585"/>
                      <a:pt x="244208" y="629451"/>
                    </a:cubicBezTo>
                    <a:cubicBezTo>
                      <a:pt x="254022" y="631572"/>
                      <a:pt x="264252" y="632665"/>
                      <a:pt x="274897" y="632665"/>
                    </a:cubicBezTo>
                    <a:cubicBezTo>
                      <a:pt x="281837" y="632665"/>
                      <a:pt x="288953" y="632201"/>
                      <a:pt x="296246" y="631253"/>
                    </a:cubicBezTo>
                    <a:cubicBezTo>
                      <a:pt x="314358" y="628851"/>
                      <a:pt x="330603" y="623947"/>
                      <a:pt x="345247" y="616676"/>
                    </a:cubicBezTo>
                    <a:cubicBezTo>
                      <a:pt x="545256" y="518039"/>
                      <a:pt x="440816" y="5"/>
                      <a:pt x="4408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8"/>
              <p:cNvSpPr/>
              <p:nvPr/>
            </p:nvSpPr>
            <p:spPr>
              <a:xfrm>
                <a:off x="1716040" y="877495"/>
                <a:ext cx="310456" cy="306853"/>
              </a:xfrm>
              <a:custGeom>
                <a:rect b="b" l="l" r="r" t="t"/>
                <a:pathLst>
                  <a:path extrusionOk="0" h="398511" w="403189">
                    <a:moveTo>
                      <a:pt x="209219" y="1"/>
                    </a:moveTo>
                    <a:cubicBezTo>
                      <a:pt x="111057" y="1"/>
                      <a:pt x="9416" y="14468"/>
                      <a:pt x="1" y="41502"/>
                    </a:cubicBezTo>
                    <a:cubicBezTo>
                      <a:pt x="701" y="45705"/>
                      <a:pt x="1469" y="49874"/>
                      <a:pt x="2236" y="54177"/>
                    </a:cubicBezTo>
                    <a:lnTo>
                      <a:pt x="2236" y="54211"/>
                    </a:lnTo>
                    <a:cubicBezTo>
                      <a:pt x="29918" y="204102"/>
                      <a:pt x="91719" y="398511"/>
                      <a:pt x="226178" y="398511"/>
                    </a:cubicBezTo>
                    <a:cubicBezTo>
                      <a:pt x="232356" y="398511"/>
                      <a:pt x="238687" y="398100"/>
                      <a:pt x="245176" y="397256"/>
                    </a:cubicBezTo>
                    <a:cubicBezTo>
                      <a:pt x="380839" y="379577"/>
                      <a:pt x="403189" y="196446"/>
                      <a:pt x="397651" y="43837"/>
                    </a:cubicBezTo>
                    <a:cubicBezTo>
                      <a:pt x="397618" y="43003"/>
                      <a:pt x="397585" y="42135"/>
                      <a:pt x="397585" y="41301"/>
                    </a:cubicBezTo>
                    <a:cubicBezTo>
                      <a:pt x="393672" y="13215"/>
                      <a:pt x="303035" y="1"/>
                      <a:pt x="209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8"/>
              <p:cNvSpPr/>
              <p:nvPr/>
            </p:nvSpPr>
            <p:spPr>
              <a:xfrm>
                <a:off x="1678565" y="708380"/>
                <a:ext cx="339274" cy="101930"/>
              </a:xfrm>
              <a:custGeom>
                <a:rect b="b" l="l" r="r" t="t"/>
                <a:pathLst>
                  <a:path extrusionOk="0" h="132377" w="440616">
                    <a:moveTo>
                      <a:pt x="280366" y="1"/>
                    </a:moveTo>
                    <a:cubicBezTo>
                      <a:pt x="125325" y="1"/>
                      <a:pt x="24691" y="62499"/>
                      <a:pt x="3970" y="76533"/>
                    </a:cubicBezTo>
                    <a:cubicBezTo>
                      <a:pt x="1335" y="78334"/>
                      <a:pt x="1" y="79335"/>
                      <a:pt x="1" y="79335"/>
                    </a:cubicBezTo>
                    <a:cubicBezTo>
                      <a:pt x="8840" y="84338"/>
                      <a:pt x="17547" y="88908"/>
                      <a:pt x="26153" y="93145"/>
                    </a:cubicBezTo>
                    <a:cubicBezTo>
                      <a:pt x="71218" y="115094"/>
                      <a:pt x="113749" y="126569"/>
                      <a:pt x="153210" y="130672"/>
                    </a:cubicBezTo>
                    <a:cubicBezTo>
                      <a:pt x="153310" y="130688"/>
                      <a:pt x="153410" y="130688"/>
                      <a:pt x="153519" y="130688"/>
                    </a:cubicBezTo>
                    <a:cubicBezTo>
                      <a:pt x="153627" y="130688"/>
                      <a:pt x="153744" y="130688"/>
                      <a:pt x="153877" y="130705"/>
                    </a:cubicBezTo>
                    <a:cubicBezTo>
                      <a:pt x="155045" y="130838"/>
                      <a:pt x="156279" y="130938"/>
                      <a:pt x="157480" y="131072"/>
                    </a:cubicBezTo>
                    <a:cubicBezTo>
                      <a:pt x="159915" y="131239"/>
                      <a:pt x="162417" y="131439"/>
                      <a:pt x="164818" y="131606"/>
                    </a:cubicBezTo>
                    <a:cubicBezTo>
                      <a:pt x="172425" y="132128"/>
                      <a:pt x="179908" y="132377"/>
                      <a:pt x="187264" y="132377"/>
                    </a:cubicBezTo>
                    <a:cubicBezTo>
                      <a:pt x="299257" y="132377"/>
                      <a:pt x="381643" y="74592"/>
                      <a:pt x="418766" y="42508"/>
                    </a:cubicBezTo>
                    <a:cubicBezTo>
                      <a:pt x="431242" y="31767"/>
                      <a:pt x="438614" y="23862"/>
                      <a:pt x="440248" y="22027"/>
                    </a:cubicBezTo>
                    <a:cubicBezTo>
                      <a:pt x="440315" y="21927"/>
                      <a:pt x="440449" y="21860"/>
                      <a:pt x="440515" y="21760"/>
                    </a:cubicBezTo>
                    <a:cubicBezTo>
                      <a:pt x="440582" y="21660"/>
                      <a:pt x="440615" y="21627"/>
                      <a:pt x="440615" y="21627"/>
                    </a:cubicBezTo>
                    <a:cubicBezTo>
                      <a:pt x="382418" y="6086"/>
                      <a:pt x="328744" y="1"/>
                      <a:pt x="2803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8"/>
              <p:cNvSpPr/>
              <p:nvPr/>
            </p:nvSpPr>
            <p:spPr>
              <a:xfrm>
                <a:off x="1715372" y="877530"/>
                <a:ext cx="306885" cy="68264"/>
              </a:xfrm>
              <a:custGeom>
                <a:rect b="b" l="l" r="r" t="t"/>
                <a:pathLst>
                  <a:path extrusionOk="0" h="88655" w="398552">
                    <a:moveTo>
                      <a:pt x="210006" y="1"/>
                    </a:moveTo>
                    <a:cubicBezTo>
                      <a:pt x="111870" y="1"/>
                      <a:pt x="10265" y="14459"/>
                      <a:pt x="835" y="41489"/>
                    </a:cubicBezTo>
                    <a:cubicBezTo>
                      <a:pt x="201" y="43290"/>
                      <a:pt x="1" y="45258"/>
                      <a:pt x="234" y="47160"/>
                    </a:cubicBezTo>
                    <a:cubicBezTo>
                      <a:pt x="534" y="49595"/>
                      <a:pt x="1535" y="51930"/>
                      <a:pt x="3103" y="54131"/>
                    </a:cubicBezTo>
                    <a:lnTo>
                      <a:pt x="3103" y="54165"/>
                    </a:lnTo>
                    <a:cubicBezTo>
                      <a:pt x="19991" y="77361"/>
                      <a:pt x="105156" y="88655"/>
                      <a:pt x="192145" y="88655"/>
                    </a:cubicBezTo>
                    <a:cubicBezTo>
                      <a:pt x="293300" y="88655"/>
                      <a:pt x="396922" y="73382"/>
                      <a:pt x="398518" y="43791"/>
                    </a:cubicBezTo>
                    <a:cubicBezTo>
                      <a:pt x="398552" y="43057"/>
                      <a:pt x="398552" y="42256"/>
                      <a:pt x="398452" y="41456"/>
                    </a:cubicBezTo>
                    <a:lnTo>
                      <a:pt x="398385" y="41289"/>
                    </a:lnTo>
                    <a:cubicBezTo>
                      <a:pt x="394472" y="13214"/>
                      <a:pt x="303824" y="1"/>
                      <a:pt x="210006" y="1"/>
                    </a:cubicBezTo>
                    <a:close/>
                  </a:path>
                </a:pathLst>
              </a:custGeom>
              <a:solidFill>
                <a:srgbClr val="FBD4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8"/>
              <p:cNvSpPr/>
              <p:nvPr/>
            </p:nvSpPr>
            <p:spPr>
              <a:xfrm>
                <a:off x="1698729" y="729957"/>
                <a:ext cx="302287" cy="80366"/>
              </a:xfrm>
              <a:custGeom>
                <a:rect b="b" l="l" r="r" t="t"/>
                <a:pathLst>
                  <a:path extrusionOk="0" h="104371" w="392581">
                    <a:moveTo>
                      <a:pt x="259905" y="1"/>
                    </a:moveTo>
                    <a:cubicBezTo>
                      <a:pt x="172347" y="1"/>
                      <a:pt x="92766" y="17780"/>
                      <a:pt x="41697" y="40471"/>
                    </a:cubicBezTo>
                    <a:cubicBezTo>
                      <a:pt x="24151" y="48276"/>
                      <a:pt x="10007" y="56616"/>
                      <a:pt x="0" y="65055"/>
                    </a:cubicBezTo>
                    <a:cubicBezTo>
                      <a:pt x="58322" y="93532"/>
                      <a:pt x="112387" y="104371"/>
                      <a:pt x="160905" y="104371"/>
                    </a:cubicBezTo>
                    <a:cubicBezTo>
                      <a:pt x="198717" y="104371"/>
                      <a:pt x="233159" y="97788"/>
                      <a:pt x="263622" y="87838"/>
                    </a:cubicBezTo>
                    <a:cubicBezTo>
                      <a:pt x="323498" y="68324"/>
                      <a:pt x="368030" y="35767"/>
                      <a:pt x="392580" y="14452"/>
                    </a:cubicBezTo>
                    <a:cubicBezTo>
                      <a:pt x="372233" y="9815"/>
                      <a:pt x="351785" y="6346"/>
                      <a:pt x="331503" y="4011"/>
                    </a:cubicBezTo>
                    <a:cubicBezTo>
                      <a:pt x="316560" y="2310"/>
                      <a:pt x="301749" y="1143"/>
                      <a:pt x="287072" y="576"/>
                    </a:cubicBezTo>
                    <a:cubicBezTo>
                      <a:pt x="277947" y="188"/>
                      <a:pt x="268884" y="1"/>
                      <a:pt x="259905" y="1"/>
                    </a:cubicBezTo>
                    <a:close/>
                  </a:path>
                </a:pathLst>
              </a:custGeom>
              <a:solidFill>
                <a:srgbClr val="D0DA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8"/>
              <p:cNvSpPr/>
              <p:nvPr/>
            </p:nvSpPr>
            <p:spPr>
              <a:xfrm>
                <a:off x="1554096" y="543105"/>
                <a:ext cx="167749" cy="173991"/>
              </a:xfrm>
              <a:custGeom>
                <a:rect b="b" l="l" r="r" t="t"/>
                <a:pathLst>
                  <a:path extrusionOk="0" h="225962" w="217856">
                    <a:moveTo>
                      <a:pt x="49496" y="0"/>
                    </a:moveTo>
                    <a:cubicBezTo>
                      <a:pt x="42452" y="0"/>
                      <a:pt x="35595" y="1766"/>
                      <a:pt x="29388" y="5937"/>
                    </a:cubicBezTo>
                    <a:cubicBezTo>
                      <a:pt x="0" y="25685"/>
                      <a:pt x="2202" y="73886"/>
                      <a:pt x="19514" y="120353"/>
                    </a:cubicBezTo>
                    <a:cubicBezTo>
                      <a:pt x="19614" y="120553"/>
                      <a:pt x="19681" y="120820"/>
                      <a:pt x="19781" y="121020"/>
                    </a:cubicBezTo>
                    <a:cubicBezTo>
                      <a:pt x="28420" y="144103"/>
                      <a:pt x="40863" y="166752"/>
                      <a:pt x="54939" y="185199"/>
                    </a:cubicBezTo>
                    <a:cubicBezTo>
                      <a:pt x="70417" y="205447"/>
                      <a:pt x="87929" y="220724"/>
                      <a:pt x="104775" y="225961"/>
                    </a:cubicBezTo>
                    <a:cubicBezTo>
                      <a:pt x="153977" y="214587"/>
                      <a:pt x="217856" y="118551"/>
                      <a:pt x="217789" y="56473"/>
                    </a:cubicBezTo>
                    <a:cubicBezTo>
                      <a:pt x="217789" y="45699"/>
                      <a:pt x="215854" y="36026"/>
                      <a:pt x="211651" y="27953"/>
                    </a:cubicBezTo>
                    <a:cubicBezTo>
                      <a:pt x="210851" y="26452"/>
                      <a:pt x="209983" y="24984"/>
                      <a:pt x="209016" y="23583"/>
                    </a:cubicBezTo>
                    <a:cubicBezTo>
                      <a:pt x="205980" y="19113"/>
                      <a:pt x="202044" y="15311"/>
                      <a:pt x="197208" y="12242"/>
                    </a:cubicBezTo>
                    <a:cubicBezTo>
                      <a:pt x="189510" y="7365"/>
                      <a:pt x="181239" y="5334"/>
                      <a:pt x="172964" y="5334"/>
                    </a:cubicBezTo>
                    <a:cubicBezTo>
                      <a:pt x="146599" y="5334"/>
                      <a:pt x="120187" y="25951"/>
                      <a:pt x="112113" y="40829"/>
                    </a:cubicBezTo>
                    <a:cubicBezTo>
                      <a:pt x="104950" y="24843"/>
                      <a:pt x="75914" y="0"/>
                      <a:pt x="494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8"/>
              <p:cNvSpPr/>
              <p:nvPr/>
            </p:nvSpPr>
            <p:spPr>
              <a:xfrm>
                <a:off x="1450380" y="686139"/>
                <a:ext cx="97475" cy="96251"/>
              </a:xfrm>
              <a:custGeom>
                <a:rect b="b" l="l" r="r" t="t"/>
                <a:pathLst>
                  <a:path extrusionOk="0" h="125001" w="126591">
                    <a:moveTo>
                      <a:pt x="91135" y="0"/>
                    </a:moveTo>
                    <a:cubicBezTo>
                      <a:pt x="73350" y="0"/>
                      <a:pt x="60198" y="20396"/>
                      <a:pt x="58843" y="31297"/>
                    </a:cubicBezTo>
                    <a:cubicBezTo>
                      <a:pt x="53793" y="26347"/>
                      <a:pt x="41620" y="21314"/>
                      <a:pt x="30300" y="21314"/>
                    </a:cubicBezTo>
                    <a:cubicBezTo>
                      <a:pt x="22550" y="21314"/>
                      <a:pt x="15200" y="23672"/>
                      <a:pt x="10809" y="30030"/>
                    </a:cubicBezTo>
                    <a:cubicBezTo>
                      <a:pt x="1" y="45641"/>
                      <a:pt x="10508" y="69191"/>
                      <a:pt x="28188" y="88972"/>
                    </a:cubicBezTo>
                    <a:cubicBezTo>
                      <a:pt x="28288" y="89038"/>
                      <a:pt x="28354" y="89172"/>
                      <a:pt x="28454" y="89239"/>
                    </a:cubicBezTo>
                    <a:cubicBezTo>
                      <a:pt x="37294" y="99046"/>
                      <a:pt x="47868" y="107919"/>
                      <a:pt x="58509" y="114357"/>
                    </a:cubicBezTo>
                    <a:cubicBezTo>
                      <a:pt x="69368" y="120934"/>
                      <a:pt x="80226" y="125000"/>
                      <a:pt x="89286" y="125000"/>
                    </a:cubicBezTo>
                    <a:cubicBezTo>
                      <a:pt x="89968" y="125000"/>
                      <a:pt x="90639" y="124977"/>
                      <a:pt x="91299" y="124931"/>
                    </a:cubicBezTo>
                    <a:cubicBezTo>
                      <a:pt x="113549" y="109620"/>
                      <a:pt x="126591" y="49343"/>
                      <a:pt x="114549" y="18455"/>
                    </a:cubicBezTo>
                    <a:cubicBezTo>
                      <a:pt x="112414" y="13117"/>
                      <a:pt x="109579" y="8648"/>
                      <a:pt x="105910" y="5445"/>
                    </a:cubicBezTo>
                    <a:cubicBezTo>
                      <a:pt x="105209" y="4845"/>
                      <a:pt x="104509" y="4278"/>
                      <a:pt x="103742" y="3777"/>
                    </a:cubicBezTo>
                    <a:cubicBezTo>
                      <a:pt x="101373" y="2143"/>
                      <a:pt x="98671" y="1009"/>
                      <a:pt x="95669" y="442"/>
                    </a:cubicBezTo>
                    <a:cubicBezTo>
                      <a:pt x="94128" y="142"/>
                      <a:pt x="92616" y="0"/>
                      <a:pt x="911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8"/>
              <p:cNvSpPr/>
              <p:nvPr/>
            </p:nvSpPr>
            <p:spPr>
              <a:xfrm>
                <a:off x="1766280" y="582576"/>
                <a:ext cx="89616" cy="95079"/>
              </a:xfrm>
              <a:custGeom>
                <a:rect b="b" l="l" r="r" t="t"/>
                <a:pathLst>
                  <a:path extrusionOk="0" h="123479" w="116384">
                    <a:moveTo>
                      <a:pt x="39146" y="0"/>
                    </a:moveTo>
                    <a:cubicBezTo>
                      <a:pt x="38733" y="0"/>
                      <a:pt x="38315" y="14"/>
                      <a:pt x="37894" y="42"/>
                    </a:cubicBezTo>
                    <a:cubicBezTo>
                      <a:pt x="18981" y="1276"/>
                      <a:pt x="7039" y="24193"/>
                      <a:pt x="2602" y="50345"/>
                    </a:cubicBezTo>
                    <a:cubicBezTo>
                      <a:pt x="2602" y="50445"/>
                      <a:pt x="2536" y="50578"/>
                      <a:pt x="2536" y="50712"/>
                    </a:cubicBezTo>
                    <a:cubicBezTo>
                      <a:pt x="367" y="63721"/>
                      <a:pt x="0" y="77498"/>
                      <a:pt x="1602" y="89840"/>
                    </a:cubicBezTo>
                    <a:cubicBezTo>
                      <a:pt x="3303" y="103383"/>
                      <a:pt x="7306" y="115124"/>
                      <a:pt x="13677" y="122096"/>
                    </a:cubicBezTo>
                    <a:cubicBezTo>
                      <a:pt x="16754" y="123037"/>
                      <a:pt x="20250" y="123479"/>
                      <a:pt x="24048" y="123479"/>
                    </a:cubicBezTo>
                    <a:cubicBezTo>
                      <a:pt x="52156" y="123479"/>
                      <a:pt x="96850" y="99275"/>
                      <a:pt x="111513" y="74062"/>
                    </a:cubicBezTo>
                    <a:cubicBezTo>
                      <a:pt x="114382" y="69092"/>
                      <a:pt x="116150" y="64088"/>
                      <a:pt x="116350" y="59218"/>
                    </a:cubicBezTo>
                    <a:cubicBezTo>
                      <a:pt x="116384" y="58284"/>
                      <a:pt x="116384" y="57383"/>
                      <a:pt x="116283" y="56449"/>
                    </a:cubicBezTo>
                    <a:cubicBezTo>
                      <a:pt x="116083" y="53580"/>
                      <a:pt x="115283" y="50745"/>
                      <a:pt x="113882" y="48043"/>
                    </a:cubicBezTo>
                    <a:cubicBezTo>
                      <a:pt x="108386" y="37535"/>
                      <a:pt x="96850" y="33887"/>
                      <a:pt x="86146" y="33887"/>
                    </a:cubicBezTo>
                    <a:cubicBezTo>
                      <a:pt x="78399" y="33887"/>
                      <a:pt x="71087" y="35798"/>
                      <a:pt x="66815" y="38403"/>
                    </a:cubicBezTo>
                    <a:cubicBezTo>
                      <a:pt x="68022" y="26824"/>
                      <a:pt x="57364" y="0"/>
                      <a:pt x="39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 name="Google Shape;454;p38"/>
            <p:cNvSpPr/>
            <p:nvPr/>
          </p:nvSpPr>
          <p:spPr>
            <a:xfrm>
              <a:off x="7180667" y="2785025"/>
              <a:ext cx="21725" cy="60912"/>
            </a:xfrm>
            <a:custGeom>
              <a:rect b="b" l="l" r="r" t="t"/>
              <a:pathLst>
                <a:path extrusionOk="0" h="44706" w="15945">
                  <a:moveTo>
                    <a:pt x="7499" y="1"/>
                  </a:moveTo>
                  <a:cubicBezTo>
                    <a:pt x="4423" y="1"/>
                    <a:pt x="2856" y="2177"/>
                    <a:pt x="2001" y="4872"/>
                  </a:cubicBezTo>
                  <a:cubicBezTo>
                    <a:pt x="33" y="11177"/>
                    <a:pt x="133" y="17648"/>
                    <a:pt x="0" y="24153"/>
                  </a:cubicBezTo>
                  <a:cubicBezTo>
                    <a:pt x="267" y="28989"/>
                    <a:pt x="200" y="33860"/>
                    <a:pt x="867" y="38630"/>
                  </a:cubicBezTo>
                  <a:cubicBezTo>
                    <a:pt x="1334" y="41999"/>
                    <a:pt x="3369" y="44567"/>
                    <a:pt x="7339" y="44701"/>
                  </a:cubicBezTo>
                  <a:cubicBezTo>
                    <a:pt x="7443" y="44704"/>
                    <a:pt x="7545" y="44706"/>
                    <a:pt x="7647" y="44706"/>
                  </a:cubicBezTo>
                  <a:cubicBezTo>
                    <a:pt x="11433" y="44706"/>
                    <a:pt x="13719" y="42310"/>
                    <a:pt x="14043" y="38997"/>
                  </a:cubicBezTo>
                  <a:cubicBezTo>
                    <a:pt x="15144" y="27488"/>
                    <a:pt x="15945" y="15880"/>
                    <a:pt x="12776" y="4505"/>
                  </a:cubicBezTo>
                  <a:cubicBezTo>
                    <a:pt x="12109" y="2104"/>
                    <a:pt x="10374" y="102"/>
                    <a:pt x="7639" y="2"/>
                  </a:cubicBezTo>
                  <a:cubicBezTo>
                    <a:pt x="7592" y="1"/>
                    <a:pt x="7545" y="1"/>
                    <a:pt x="749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8"/>
            <p:cNvSpPr/>
            <p:nvPr/>
          </p:nvSpPr>
          <p:spPr>
            <a:xfrm>
              <a:off x="6792508" y="2765262"/>
              <a:ext cx="24633" cy="64959"/>
            </a:xfrm>
            <a:custGeom>
              <a:rect b="b" l="l" r="r" t="t"/>
              <a:pathLst>
                <a:path extrusionOk="0" h="47676" w="18079">
                  <a:moveTo>
                    <a:pt x="11331" y="1"/>
                  </a:moveTo>
                  <a:cubicBezTo>
                    <a:pt x="7354" y="1"/>
                    <a:pt x="6215" y="4504"/>
                    <a:pt x="5102" y="7842"/>
                  </a:cubicBezTo>
                  <a:cubicBezTo>
                    <a:pt x="1900" y="17315"/>
                    <a:pt x="1466" y="27289"/>
                    <a:pt x="99" y="35662"/>
                  </a:cubicBezTo>
                  <a:cubicBezTo>
                    <a:pt x="1" y="43796"/>
                    <a:pt x="1886" y="47675"/>
                    <a:pt x="5724" y="47675"/>
                  </a:cubicBezTo>
                  <a:cubicBezTo>
                    <a:pt x="5805" y="47675"/>
                    <a:pt x="5887" y="47674"/>
                    <a:pt x="5969" y="47670"/>
                  </a:cubicBezTo>
                  <a:cubicBezTo>
                    <a:pt x="12407" y="47370"/>
                    <a:pt x="12174" y="41866"/>
                    <a:pt x="12808" y="37563"/>
                  </a:cubicBezTo>
                  <a:cubicBezTo>
                    <a:pt x="14142" y="28556"/>
                    <a:pt x="15243" y="19517"/>
                    <a:pt x="15977" y="10477"/>
                  </a:cubicBezTo>
                  <a:cubicBezTo>
                    <a:pt x="16310" y="6774"/>
                    <a:pt x="18078" y="1437"/>
                    <a:pt x="12741" y="169"/>
                  </a:cubicBezTo>
                  <a:cubicBezTo>
                    <a:pt x="12235" y="54"/>
                    <a:pt x="11766" y="1"/>
                    <a:pt x="11331"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8"/>
            <p:cNvSpPr/>
            <p:nvPr/>
          </p:nvSpPr>
          <p:spPr>
            <a:xfrm>
              <a:off x="7043965" y="2788964"/>
              <a:ext cx="21544" cy="56762"/>
            </a:xfrm>
            <a:custGeom>
              <a:rect b="b" l="l" r="r" t="t"/>
              <a:pathLst>
                <a:path extrusionOk="0" h="41660" w="15812">
                  <a:moveTo>
                    <a:pt x="5182" y="1"/>
                  </a:moveTo>
                  <a:cubicBezTo>
                    <a:pt x="4827" y="1"/>
                    <a:pt x="4456" y="37"/>
                    <a:pt x="4070" y="112"/>
                  </a:cubicBezTo>
                  <a:cubicBezTo>
                    <a:pt x="734" y="813"/>
                    <a:pt x="134" y="3448"/>
                    <a:pt x="134" y="6283"/>
                  </a:cubicBezTo>
                  <a:lnTo>
                    <a:pt x="134" y="19960"/>
                  </a:lnTo>
                  <a:cubicBezTo>
                    <a:pt x="134" y="24763"/>
                    <a:pt x="0" y="29600"/>
                    <a:pt x="134" y="34370"/>
                  </a:cubicBezTo>
                  <a:cubicBezTo>
                    <a:pt x="267" y="37906"/>
                    <a:pt x="1802" y="40775"/>
                    <a:pt x="5471" y="41508"/>
                  </a:cubicBezTo>
                  <a:cubicBezTo>
                    <a:pt x="5995" y="41611"/>
                    <a:pt x="6495" y="41659"/>
                    <a:pt x="6972" y="41659"/>
                  </a:cubicBezTo>
                  <a:cubicBezTo>
                    <a:pt x="10375" y="41659"/>
                    <a:pt x="12541" y="39177"/>
                    <a:pt x="13243" y="36105"/>
                  </a:cubicBezTo>
                  <a:cubicBezTo>
                    <a:pt x="15812" y="24863"/>
                    <a:pt x="15445" y="13789"/>
                    <a:pt x="9941" y="3314"/>
                  </a:cubicBezTo>
                  <a:cubicBezTo>
                    <a:pt x="8938" y="1338"/>
                    <a:pt x="7345" y="1"/>
                    <a:pt x="5182"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8"/>
            <p:cNvSpPr/>
            <p:nvPr/>
          </p:nvSpPr>
          <p:spPr>
            <a:xfrm>
              <a:off x="6913579" y="2787571"/>
              <a:ext cx="24225" cy="51691"/>
            </a:xfrm>
            <a:custGeom>
              <a:rect b="b" l="l" r="r" t="t"/>
              <a:pathLst>
                <a:path extrusionOk="0" h="37938" w="17780">
                  <a:moveTo>
                    <a:pt x="10011" y="1"/>
                  </a:moveTo>
                  <a:cubicBezTo>
                    <a:pt x="7250" y="1"/>
                    <a:pt x="5798" y="2187"/>
                    <a:pt x="4971" y="4471"/>
                  </a:cubicBezTo>
                  <a:cubicBezTo>
                    <a:pt x="2302" y="11776"/>
                    <a:pt x="1135" y="19448"/>
                    <a:pt x="334" y="25353"/>
                  </a:cubicBezTo>
                  <a:cubicBezTo>
                    <a:pt x="100" y="31290"/>
                    <a:pt x="0" y="35460"/>
                    <a:pt x="4637" y="37428"/>
                  </a:cubicBezTo>
                  <a:cubicBezTo>
                    <a:pt x="5459" y="37772"/>
                    <a:pt x="6299" y="37938"/>
                    <a:pt x="7104" y="37938"/>
                  </a:cubicBezTo>
                  <a:cubicBezTo>
                    <a:pt x="9107" y="37938"/>
                    <a:pt x="10885" y="36907"/>
                    <a:pt x="11575" y="35026"/>
                  </a:cubicBezTo>
                  <a:cubicBezTo>
                    <a:pt x="15111" y="25252"/>
                    <a:pt x="17780" y="15145"/>
                    <a:pt x="15011" y="4604"/>
                  </a:cubicBezTo>
                  <a:cubicBezTo>
                    <a:pt x="14411" y="2269"/>
                    <a:pt x="12843" y="68"/>
                    <a:pt x="10074" y="1"/>
                  </a:cubicBezTo>
                  <a:cubicBezTo>
                    <a:pt x="10053" y="1"/>
                    <a:pt x="10032" y="1"/>
                    <a:pt x="10011"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8"/>
            <p:cNvSpPr/>
            <p:nvPr/>
          </p:nvSpPr>
          <p:spPr>
            <a:xfrm>
              <a:off x="7195158" y="3041435"/>
              <a:ext cx="24135" cy="51655"/>
            </a:xfrm>
            <a:custGeom>
              <a:rect b="b" l="l" r="r" t="t"/>
              <a:pathLst>
                <a:path extrusionOk="0" h="37912" w="17714">
                  <a:moveTo>
                    <a:pt x="9945" y="1"/>
                  </a:moveTo>
                  <a:cubicBezTo>
                    <a:pt x="7184" y="1"/>
                    <a:pt x="5732" y="2187"/>
                    <a:pt x="4905" y="4471"/>
                  </a:cubicBezTo>
                  <a:cubicBezTo>
                    <a:pt x="2236" y="11743"/>
                    <a:pt x="1068" y="19415"/>
                    <a:pt x="301" y="25353"/>
                  </a:cubicBezTo>
                  <a:cubicBezTo>
                    <a:pt x="68" y="31257"/>
                    <a:pt x="1" y="35427"/>
                    <a:pt x="4571" y="37395"/>
                  </a:cubicBezTo>
                  <a:cubicBezTo>
                    <a:pt x="5402" y="37743"/>
                    <a:pt x="6253" y="37911"/>
                    <a:pt x="7066" y="37911"/>
                  </a:cubicBezTo>
                  <a:cubicBezTo>
                    <a:pt x="9058" y="37911"/>
                    <a:pt x="10822" y="36898"/>
                    <a:pt x="11509" y="35026"/>
                  </a:cubicBezTo>
                  <a:cubicBezTo>
                    <a:pt x="15045" y="25219"/>
                    <a:pt x="17714" y="15145"/>
                    <a:pt x="14945" y="4571"/>
                  </a:cubicBezTo>
                  <a:cubicBezTo>
                    <a:pt x="14345" y="2236"/>
                    <a:pt x="12777" y="34"/>
                    <a:pt x="10008" y="1"/>
                  </a:cubicBezTo>
                  <a:cubicBezTo>
                    <a:pt x="9987" y="1"/>
                    <a:pt x="9966" y="1"/>
                    <a:pt x="9945"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8"/>
            <p:cNvSpPr/>
            <p:nvPr/>
          </p:nvSpPr>
          <p:spPr>
            <a:xfrm>
              <a:off x="7273164" y="2918259"/>
              <a:ext cx="22998" cy="65403"/>
            </a:xfrm>
            <a:custGeom>
              <a:rect b="b" l="l" r="r" t="t"/>
              <a:pathLst>
                <a:path extrusionOk="0" h="48002" w="16879">
                  <a:moveTo>
                    <a:pt x="5581" y="0"/>
                  </a:moveTo>
                  <a:cubicBezTo>
                    <a:pt x="5340" y="0"/>
                    <a:pt x="5092" y="15"/>
                    <a:pt x="4837" y="45"/>
                  </a:cubicBezTo>
                  <a:cubicBezTo>
                    <a:pt x="1935" y="412"/>
                    <a:pt x="767" y="2480"/>
                    <a:pt x="667" y="5115"/>
                  </a:cubicBezTo>
                  <a:cubicBezTo>
                    <a:pt x="367" y="17191"/>
                    <a:pt x="0" y="29299"/>
                    <a:pt x="3002" y="41108"/>
                  </a:cubicBezTo>
                  <a:cubicBezTo>
                    <a:pt x="3924" y="44674"/>
                    <a:pt x="5983" y="48002"/>
                    <a:pt x="9983" y="48002"/>
                  </a:cubicBezTo>
                  <a:cubicBezTo>
                    <a:pt x="10473" y="48002"/>
                    <a:pt x="10992" y="47952"/>
                    <a:pt x="11542" y="47846"/>
                  </a:cubicBezTo>
                  <a:cubicBezTo>
                    <a:pt x="16145" y="46979"/>
                    <a:pt x="16879" y="43143"/>
                    <a:pt x="16679" y="37772"/>
                  </a:cubicBezTo>
                  <a:cubicBezTo>
                    <a:pt x="14577" y="31868"/>
                    <a:pt x="15945" y="24129"/>
                    <a:pt x="14110" y="16857"/>
                  </a:cubicBezTo>
                  <a:cubicBezTo>
                    <a:pt x="13010" y="12421"/>
                    <a:pt x="11875" y="8017"/>
                    <a:pt x="10441" y="3714"/>
                  </a:cubicBezTo>
                  <a:cubicBezTo>
                    <a:pt x="9712" y="1498"/>
                    <a:pt x="8017" y="0"/>
                    <a:pt x="5581"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8"/>
            <p:cNvSpPr/>
            <p:nvPr/>
          </p:nvSpPr>
          <p:spPr>
            <a:xfrm>
              <a:off x="7114837" y="2929721"/>
              <a:ext cx="21726" cy="60912"/>
            </a:xfrm>
            <a:custGeom>
              <a:rect b="b" l="l" r="r" t="t"/>
              <a:pathLst>
                <a:path extrusionOk="0" h="44706" w="15946">
                  <a:moveTo>
                    <a:pt x="7500" y="0"/>
                  </a:moveTo>
                  <a:cubicBezTo>
                    <a:pt x="4424" y="0"/>
                    <a:pt x="2889" y="2177"/>
                    <a:pt x="2002" y="4872"/>
                  </a:cubicBezTo>
                  <a:cubicBezTo>
                    <a:pt x="67" y="11176"/>
                    <a:pt x="134" y="17648"/>
                    <a:pt x="1" y="24152"/>
                  </a:cubicBezTo>
                  <a:cubicBezTo>
                    <a:pt x="267" y="28989"/>
                    <a:pt x="167" y="33859"/>
                    <a:pt x="901" y="38629"/>
                  </a:cubicBezTo>
                  <a:cubicBezTo>
                    <a:pt x="1335" y="41998"/>
                    <a:pt x="3403" y="44567"/>
                    <a:pt x="7339" y="44700"/>
                  </a:cubicBezTo>
                  <a:cubicBezTo>
                    <a:pt x="7443" y="44704"/>
                    <a:pt x="7546" y="44706"/>
                    <a:pt x="7648" y="44706"/>
                  </a:cubicBezTo>
                  <a:cubicBezTo>
                    <a:pt x="11435" y="44706"/>
                    <a:pt x="13752" y="42310"/>
                    <a:pt x="14077" y="38996"/>
                  </a:cubicBezTo>
                  <a:cubicBezTo>
                    <a:pt x="15145" y="27488"/>
                    <a:pt x="15945" y="15880"/>
                    <a:pt x="12776" y="4505"/>
                  </a:cubicBezTo>
                  <a:cubicBezTo>
                    <a:pt x="12109" y="2103"/>
                    <a:pt x="10408" y="102"/>
                    <a:pt x="7639" y="2"/>
                  </a:cubicBezTo>
                  <a:cubicBezTo>
                    <a:pt x="7592" y="1"/>
                    <a:pt x="7546" y="0"/>
                    <a:pt x="7500"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8"/>
            <p:cNvSpPr/>
            <p:nvPr/>
          </p:nvSpPr>
          <p:spPr>
            <a:xfrm>
              <a:off x="6726725" y="2909958"/>
              <a:ext cx="24586" cy="64961"/>
            </a:xfrm>
            <a:custGeom>
              <a:rect b="b" l="l" r="r" t="t"/>
              <a:pathLst>
                <a:path extrusionOk="0" h="47678" w="18045">
                  <a:moveTo>
                    <a:pt x="11299" y="0"/>
                  </a:moveTo>
                  <a:cubicBezTo>
                    <a:pt x="7327" y="0"/>
                    <a:pt x="6211" y="4504"/>
                    <a:pt x="5069" y="7841"/>
                  </a:cubicBezTo>
                  <a:cubicBezTo>
                    <a:pt x="1866" y="17315"/>
                    <a:pt x="1433" y="27289"/>
                    <a:pt x="65" y="35661"/>
                  </a:cubicBezTo>
                  <a:cubicBezTo>
                    <a:pt x="0" y="43765"/>
                    <a:pt x="1840" y="47677"/>
                    <a:pt x="5647" y="47677"/>
                  </a:cubicBezTo>
                  <a:cubicBezTo>
                    <a:pt x="5742" y="47677"/>
                    <a:pt x="5838" y="47675"/>
                    <a:pt x="5936" y="47670"/>
                  </a:cubicBezTo>
                  <a:cubicBezTo>
                    <a:pt x="12374" y="47370"/>
                    <a:pt x="12174" y="41866"/>
                    <a:pt x="12774" y="37563"/>
                  </a:cubicBezTo>
                  <a:cubicBezTo>
                    <a:pt x="14108" y="28556"/>
                    <a:pt x="15209" y="19516"/>
                    <a:pt x="15943" y="10477"/>
                  </a:cubicBezTo>
                  <a:cubicBezTo>
                    <a:pt x="16277" y="6774"/>
                    <a:pt x="18045" y="1437"/>
                    <a:pt x="12707" y="169"/>
                  </a:cubicBezTo>
                  <a:cubicBezTo>
                    <a:pt x="12201" y="54"/>
                    <a:pt x="11733" y="0"/>
                    <a:pt x="11299"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8"/>
            <p:cNvSpPr/>
            <p:nvPr/>
          </p:nvSpPr>
          <p:spPr>
            <a:xfrm>
              <a:off x="6988222" y="3009122"/>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8"/>
            <p:cNvSpPr/>
            <p:nvPr/>
          </p:nvSpPr>
          <p:spPr>
            <a:xfrm>
              <a:off x="6847795" y="2932267"/>
              <a:ext cx="24180" cy="51691"/>
            </a:xfrm>
            <a:custGeom>
              <a:rect b="b" l="l" r="r" t="t"/>
              <a:pathLst>
                <a:path extrusionOk="0" h="37938" w="17747">
                  <a:moveTo>
                    <a:pt x="9978" y="0"/>
                  </a:moveTo>
                  <a:cubicBezTo>
                    <a:pt x="7217" y="0"/>
                    <a:pt x="5765" y="2186"/>
                    <a:pt x="4937" y="4471"/>
                  </a:cubicBezTo>
                  <a:cubicBezTo>
                    <a:pt x="2268" y="11776"/>
                    <a:pt x="1101" y="19448"/>
                    <a:pt x="334" y="25352"/>
                  </a:cubicBezTo>
                  <a:cubicBezTo>
                    <a:pt x="67" y="31290"/>
                    <a:pt x="0" y="35493"/>
                    <a:pt x="4603" y="37428"/>
                  </a:cubicBezTo>
                  <a:cubicBezTo>
                    <a:pt x="5435" y="37771"/>
                    <a:pt x="6279" y="37938"/>
                    <a:pt x="7085" y="37938"/>
                  </a:cubicBezTo>
                  <a:cubicBezTo>
                    <a:pt x="9091" y="37938"/>
                    <a:pt x="10851" y="36906"/>
                    <a:pt x="11542" y="35026"/>
                  </a:cubicBezTo>
                  <a:cubicBezTo>
                    <a:pt x="15078" y="25252"/>
                    <a:pt x="17746" y="15145"/>
                    <a:pt x="15011" y="4604"/>
                  </a:cubicBezTo>
                  <a:cubicBezTo>
                    <a:pt x="14377" y="2269"/>
                    <a:pt x="12843" y="67"/>
                    <a:pt x="10041" y="1"/>
                  </a:cubicBezTo>
                  <a:cubicBezTo>
                    <a:pt x="10020" y="1"/>
                    <a:pt x="9999" y="0"/>
                    <a:pt x="9978"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8"/>
            <p:cNvSpPr/>
            <p:nvPr/>
          </p:nvSpPr>
          <p:spPr>
            <a:xfrm>
              <a:off x="6803818" y="3015586"/>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8"/>
            <p:cNvSpPr/>
            <p:nvPr/>
          </p:nvSpPr>
          <p:spPr>
            <a:xfrm>
              <a:off x="7093087" y="3093096"/>
              <a:ext cx="21726" cy="60912"/>
            </a:xfrm>
            <a:custGeom>
              <a:rect b="b" l="l" r="r" t="t"/>
              <a:pathLst>
                <a:path extrusionOk="0" h="44706" w="15946">
                  <a:moveTo>
                    <a:pt x="7500" y="0"/>
                  </a:moveTo>
                  <a:cubicBezTo>
                    <a:pt x="4424" y="0"/>
                    <a:pt x="2889" y="2177"/>
                    <a:pt x="2002" y="4872"/>
                  </a:cubicBezTo>
                  <a:cubicBezTo>
                    <a:pt x="67" y="11176"/>
                    <a:pt x="134" y="17648"/>
                    <a:pt x="1" y="24152"/>
                  </a:cubicBezTo>
                  <a:cubicBezTo>
                    <a:pt x="267" y="28989"/>
                    <a:pt x="167" y="33859"/>
                    <a:pt x="901" y="38629"/>
                  </a:cubicBezTo>
                  <a:cubicBezTo>
                    <a:pt x="1335" y="41998"/>
                    <a:pt x="3403" y="44567"/>
                    <a:pt x="7339" y="44700"/>
                  </a:cubicBezTo>
                  <a:cubicBezTo>
                    <a:pt x="7443" y="44704"/>
                    <a:pt x="7546" y="44706"/>
                    <a:pt x="7648" y="44706"/>
                  </a:cubicBezTo>
                  <a:cubicBezTo>
                    <a:pt x="11435" y="44706"/>
                    <a:pt x="13752" y="42310"/>
                    <a:pt x="14077" y="38996"/>
                  </a:cubicBezTo>
                  <a:cubicBezTo>
                    <a:pt x="15145" y="27488"/>
                    <a:pt x="15945" y="15880"/>
                    <a:pt x="12776" y="4505"/>
                  </a:cubicBezTo>
                  <a:cubicBezTo>
                    <a:pt x="12109" y="2103"/>
                    <a:pt x="10408" y="102"/>
                    <a:pt x="7639" y="2"/>
                  </a:cubicBezTo>
                  <a:cubicBezTo>
                    <a:pt x="7592" y="1"/>
                    <a:pt x="7546" y="0"/>
                    <a:pt x="7500"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8"/>
            <p:cNvSpPr/>
            <p:nvPr/>
          </p:nvSpPr>
          <p:spPr>
            <a:xfrm>
              <a:off x="6937797" y="3153997"/>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8"/>
            <p:cNvSpPr/>
            <p:nvPr/>
          </p:nvSpPr>
          <p:spPr>
            <a:xfrm>
              <a:off x="6968468" y="2934348"/>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8"/>
            <p:cNvSpPr/>
            <p:nvPr/>
          </p:nvSpPr>
          <p:spPr>
            <a:xfrm>
              <a:off x="7368414" y="2788984"/>
              <a:ext cx="22998" cy="65403"/>
            </a:xfrm>
            <a:custGeom>
              <a:rect b="b" l="l" r="r" t="t"/>
              <a:pathLst>
                <a:path extrusionOk="0" h="48002" w="16879">
                  <a:moveTo>
                    <a:pt x="5581" y="0"/>
                  </a:moveTo>
                  <a:cubicBezTo>
                    <a:pt x="5340" y="0"/>
                    <a:pt x="5092" y="15"/>
                    <a:pt x="4837" y="45"/>
                  </a:cubicBezTo>
                  <a:cubicBezTo>
                    <a:pt x="1935" y="412"/>
                    <a:pt x="767" y="2480"/>
                    <a:pt x="667" y="5115"/>
                  </a:cubicBezTo>
                  <a:cubicBezTo>
                    <a:pt x="367" y="17191"/>
                    <a:pt x="0" y="29299"/>
                    <a:pt x="3002" y="41108"/>
                  </a:cubicBezTo>
                  <a:cubicBezTo>
                    <a:pt x="3924" y="44674"/>
                    <a:pt x="5983" y="48002"/>
                    <a:pt x="9983" y="48002"/>
                  </a:cubicBezTo>
                  <a:cubicBezTo>
                    <a:pt x="10473" y="48002"/>
                    <a:pt x="10992" y="47952"/>
                    <a:pt x="11542" y="47846"/>
                  </a:cubicBezTo>
                  <a:cubicBezTo>
                    <a:pt x="16145" y="46979"/>
                    <a:pt x="16879" y="43143"/>
                    <a:pt x="16679" y="37772"/>
                  </a:cubicBezTo>
                  <a:cubicBezTo>
                    <a:pt x="14577" y="31868"/>
                    <a:pt x="15945" y="24129"/>
                    <a:pt x="14110" y="16857"/>
                  </a:cubicBezTo>
                  <a:cubicBezTo>
                    <a:pt x="13010" y="12421"/>
                    <a:pt x="11875" y="8017"/>
                    <a:pt x="10441" y="3714"/>
                  </a:cubicBezTo>
                  <a:cubicBezTo>
                    <a:pt x="9712" y="1498"/>
                    <a:pt x="8017" y="0"/>
                    <a:pt x="5581"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8"/>
            <p:cNvSpPr/>
            <p:nvPr/>
          </p:nvSpPr>
          <p:spPr>
            <a:xfrm>
              <a:off x="7136583" y="3210760"/>
              <a:ext cx="24135" cy="51655"/>
            </a:xfrm>
            <a:custGeom>
              <a:rect b="b" l="l" r="r" t="t"/>
              <a:pathLst>
                <a:path extrusionOk="0" h="37912" w="17714">
                  <a:moveTo>
                    <a:pt x="9945" y="1"/>
                  </a:moveTo>
                  <a:cubicBezTo>
                    <a:pt x="7184" y="1"/>
                    <a:pt x="5732" y="2187"/>
                    <a:pt x="4905" y="4471"/>
                  </a:cubicBezTo>
                  <a:cubicBezTo>
                    <a:pt x="2236" y="11743"/>
                    <a:pt x="1068" y="19415"/>
                    <a:pt x="301" y="25353"/>
                  </a:cubicBezTo>
                  <a:cubicBezTo>
                    <a:pt x="68" y="31257"/>
                    <a:pt x="1" y="35427"/>
                    <a:pt x="4571" y="37395"/>
                  </a:cubicBezTo>
                  <a:cubicBezTo>
                    <a:pt x="5402" y="37743"/>
                    <a:pt x="6253" y="37911"/>
                    <a:pt x="7066" y="37911"/>
                  </a:cubicBezTo>
                  <a:cubicBezTo>
                    <a:pt x="9058" y="37911"/>
                    <a:pt x="10822" y="36898"/>
                    <a:pt x="11509" y="35026"/>
                  </a:cubicBezTo>
                  <a:cubicBezTo>
                    <a:pt x="15045" y="25219"/>
                    <a:pt x="17714" y="15145"/>
                    <a:pt x="14945" y="4571"/>
                  </a:cubicBezTo>
                  <a:cubicBezTo>
                    <a:pt x="14345" y="2236"/>
                    <a:pt x="12777" y="34"/>
                    <a:pt x="10008" y="1"/>
                  </a:cubicBezTo>
                  <a:cubicBezTo>
                    <a:pt x="9987" y="1"/>
                    <a:pt x="9966" y="1"/>
                    <a:pt x="9945"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8"/>
            <p:cNvSpPr/>
            <p:nvPr/>
          </p:nvSpPr>
          <p:spPr>
            <a:xfrm>
              <a:off x="6914910" y="3065872"/>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8"/>
            <p:cNvSpPr/>
            <p:nvPr/>
          </p:nvSpPr>
          <p:spPr>
            <a:xfrm>
              <a:off x="6849110" y="3153997"/>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8"/>
            <p:cNvSpPr/>
            <p:nvPr/>
          </p:nvSpPr>
          <p:spPr>
            <a:xfrm>
              <a:off x="6992750" y="3206134"/>
              <a:ext cx="21726" cy="60912"/>
            </a:xfrm>
            <a:custGeom>
              <a:rect b="b" l="l" r="r" t="t"/>
              <a:pathLst>
                <a:path extrusionOk="0" h="44706" w="15946">
                  <a:moveTo>
                    <a:pt x="7500" y="0"/>
                  </a:moveTo>
                  <a:cubicBezTo>
                    <a:pt x="4424" y="0"/>
                    <a:pt x="2889" y="2177"/>
                    <a:pt x="2002" y="4872"/>
                  </a:cubicBezTo>
                  <a:cubicBezTo>
                    <a:pt x="67" y="11176"/>
                    <a:pt x="134" y="17648"/>
                    <a:pt x="1" y="24152"/>
                  </a:cubicBezTo>
                  <a:cubicBezTo>
                    <a:pt x="267" y="28989"/>
                    <a:pt x="167" y="33859"/>
                    <a:pt x="901" y="38629"/>
                  </a:cubicBezTo>
                  <a:cubicBezTo>
                    <a:pt x="1335" y="41998"/>
                    <a:pt x="3403" y="44567"/>
                    <a:pt x="7339" y="44700"/>
                  </a:cubicBezTo>
                  <a:cubicBezTo>
                    <a:pt x="7443" y="44704"/>
                    <a:pt x="7546" y="44706"/>
                    <a:pt x="7648" y="44706"/>
                  </a:cubicBezTo>
                  <a:cubicBezTo>
                    <a:pt x="11435" y="44706"/>
                    <a:pt x="13752" y="42310"/>
                    <a:pt x="14077" y="38996"/>
                  </a:cubicBezTo>
                  <a:cubicBezTo>
                    <a:pt x="15145" y="27488"/>
                    <a:pt x="15945" y="15880"/>
                    <a:pt x="12776" y="4505"/>
                  </a:cubicBezTo>
                  <a:cubicBezTo>
                    <a:pt x="12109" y="2103"/>
                    <a:pt x="10408" y="102"/>
                    <a:pt x="7639" y="2"/>
                  </a:cubicBezTo>
                  <a:cubicBezTo>
                    <a:pt x="7592" y="1"/>
                    <a:pt x="7546" y="0"/>
                    <a:pt x="7500"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8"/>
            <p:cNvSpPr/>
            <p:nvPr/>
          </p:nvSpPr>
          <p:spPr>
            <a:xfrm>
              <a:off x="7248558" y="3097723"/>
              <a:ext cx="24135" cy="51655"/>
            </a:xfrm>
            <a:custGeom>
              <a:rect b="b" l="l" r="r" t="t"/>
              <a:pathLst>
                <a:path extrusionOk="0" h="37912" w="17714">
                  <a:moveTo>
                    <a:pt x="9945" y="1"/>
                  </a:moveTo>
                  <a:cubicBezTo>
                    <a:pt x="7184" y="1"/>
                    <a:pt x="5732" y="2187"/>
                    <a:pt x="4905" y="4471"/>
                  </a:cubicBezTo>
                  <a:cubicBezTo>
                    <a:pt x="2236" y="11743"/>
                    <a:pt x="1068" y="19415"/>
                    <a:pt x="301" y="25353"/>
                  </a:cubicBezTo>
                  <a:cubicBezTo>
                    <a:pt x="68" y="31257"/>
                    <a:pt x="1" y="35427"/>
                    <a:pt x="4571" y="37395"/>
                  </a:cubicBezTo>
                  <a:cubicBezTo>
                    <a:pt x="5402" y="37743"/>
                    <a:pt x="6253" y="37911"/>
                    <a:pt x="7066" y="37911"/>
                  </a:cubicBezTo>
                  <a:cubicBezTo>
                    <a:pt x="9058" y="37911"/>
                    <a:pt x="10822" y="36898"/>
                    <a:pt x="11509" y="35026"/>
                  </a:cubicBezTo>
                  <a:cubicBezTo>
                    <a:pt x="15045" y="25219"/>
                    <a:pt x="17714" y="15145"/>
                    <a:pt x="14945" y="4571"/>
                  </a:cubicBezTo>
                  <a:cubicBezTo>
                    <a:pt x="14345" y="2236"/>
                    <a:pt x="12777" y="34"/>
                    <a:pt x="10008" y="1"/>
                  </a:cubicBezTo>
                  <a:cubicBezTo>
                    <a:pt x="9987" y="1"/>
                    <a:pt x="9966" y="1"/>
                    <a:pt x="9945"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8"/>
            <p:cNvSpPr/>
            <p:nvPr/>
          </p:nvSpPr>
          <p:spPr>
            <a:xfrm>
              <a:off x="7724095" y="2413142"/>
              <a:ext cx="24180" cy="51691"/>
            </a:xfrm>
            <a:custGeom>
              <a:rect b="b" l="l" r="r" t="t"/>
              <a:pathLst>
                <a:path extrusionOk="0" h="37938" w="17747">
                  <a:moveTo>
                    <a:pt x="9978" y="0"/>
                  </a:moveTo>
                  <a:cubicBezTo>
                    <a:pt x="7217" y="0"/>
                    <a:pt x="5765" y="2186"/>
                    <a:pt x="4937" y="4471"/>
                  </a:cubicBezTo>
                  <a:cubicBezTo>
                    <a:pt x="2268" y="11776"/>
                    <a:pt x="1101" y="19448"/>
                    <a:pt x="334" y="25352"/>
                  </a:cubicBezTo>
                  <a:cubicBezTo>
                    <a:pt x="67" y="31290"/>
                    <a:pt x="0" y="35493"/>
                    <a:pt x="4603" y="37428"/>
                  </a:cubicBezTo>
                  <a:cubicBezTo>
                    <a:pt x="5435" y="37771"/>
                    <a:pt x="6279" y="37938"/>
                    <a:pt x="7085" y="37938"/>
                  </a:cubicBezTo>
                  <a:cubicBezTo>
                    <a:pt x="9091" y="37938"/>
                    <a:pt x="10851" y="36906"/>
                    <a:pt x="11542" y="35026"/>
                  </a:cubicBezTo>
                  <a:cubicBezTo>
                    <a:pt x="15078" y="25252"/>
                    <a:pt x="17746" y="15145"/>
                    <a:pt x="15011" y="4604"/>
                  </a:cubicBezTo>
                  <a:cubicBezTo>
                    <a:pt x="14377" y="2269"/>
                    <a:pt x="12843" y="67"/>
                    <a:pt x="10041" y="1"/>
                  </a:cubicBezTo>
                  <a:cubicBezTo>
                    <a:pt x="10020" y="1"/>
                    <a:pt x="9999" y="0"/>
                    <a:pt x="9978"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8"/>
            <p:cNvSpPr/>
            <p:nvPr/>
          </p:nvSpPr>
          <p:spPr>
            <a:xfrm>
              <a:off x="7829212" y="2491571"/>
              <a:ext cx="21726" cy="60912"/>
            </a:xfrm>
            <a:custGeom>
              <a:rect b="b" l="l" r="r" t="t"/>
              <a:pathLst>
                <a:path extrusionOk="0" h="44706" w="15946">
                  <a:moveTo>
                    <a:pt x="7500" y="0"/>
                  </a:moveTo>
                  <a:cubicBezTo>
                    <a:pt x="4424" y="0"/>
                    <a:pt x="2889" y="2177"/>
                    <a:pt x="2002" y="4872"/>
                  </a:cubicBezTo>
                  <a:cubicBezTo>
                    <a:pt x="67" y="11176"/>
                    <a:pt x="134" y="17648"/>
                    <a:pt x="1" y="24152"/>
                  </a:cubicBezTo>
                  <a:cubicBezTo>
                    <a:pt x="267" y="28989"/>
                    <a:pt x="167" y="33859"/>
                    <a:pt x="901" y="38629"/>
                  </a:cubicBezTo>
                  <a:cubicBezTo>
                    <a:pt x="1335" y="41998"/>
                    <a:pt x="3403" y="44567"/>
                    <a:pt x="7339" y="44700"/>
                  </a:cubicBezTo>
                  <a:cubicBezTo>
                    <a:pt x="7443" y="44704"/>
                    <a:pt x="7546" y="44706"/>
                    <a:pt x="7648" y="44706"/>
                  </a:cubicBezTo>
                  <a:cubicBezTo>
                    <a:pt x="11435" y="44706"/>
                    <a:pt x="13752" y="42310"/>
                    <a:pt x="14077" y="38996"/>
                  </a:cubicBezTo>
                  <a:cubicBezTo>
                    <a:pt x="15145" y="27488"/>
                    <a:pt x="15945" y="15880"/>
                    <a:pt x="12776" y="4505"/>
                  </a:cubicBezTo>
                  <a:cubicBezTo>
                    <a:pt x="12109" y="2103"/>
                    <a:pt x="10408" y="102"/>
                    <a:pt x="7639" y="2"/>
                  </a:cubicBezTo>
                  <a:cubicBezTo>
                    <a:pt x="7592" y="1"/>
                    <a:pt x="7546" y="0"/>
                    <a:pt x="7500"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8"/>
            <p:cNvSpPr/>
            <p:nvPr/>
          </p:nvSpPr>
          <p:spPr>
            <a:xfrm>
              <a:off x="7768464" y="2571759"/>
              <a:ext cx="22998" cy="65403"/>
            </a:xfrm>
            <a:custGeom>
              <a:rect b="b" l="l" r="r" t="t"/>
              <a:pathLst>
                <a:path extrusionOk="0" h="48002" w="16879">
                  <a:moveTo>
                    <a:pt x="5581" y="0"/>
                  </a:moveTo>
                  <a:cubicBezTo>
                    <a:pt x="5340" y="0"/>
                    <a:pt x="5092" y="15"/>
                    <a:pt x="4837" y="45"/>
                  </a:cubicBezTo>
                  <a:cubicBezTo>
                    <a:pt x="1935" y="412"/>
                    <a:pt x="767" y="2480"/>
                    <a:pt x="667" y="5115"/>
                  </a:cubicBezTo>
                  <a:cubicBezTo>
                    <a:pt x="367" y="17191"/>
                    <a:pt x="0" y="29299"/>
                    <a:pt x="3002" y="41108"/>
                  </a:cubicBezTo>
                  <a:cubicBezTo>
                    <a:pt x="3924" y="44674"/>
                    <a:pt x="5983" y="48002"/>
                    <a:pt x="9983" y="48002"/>
                  </a:cubicBezTo>
                  <a:cubicBezTo>
                    <a:pt x="10473" y="48002"/>
                    <a:pt x="10992" y="47952"/>
                    <a:pt x="11542" y="47846"/>
                  </a:cubicBezTo>
                  <a:cubicBezTo>
                    <a:pt x="16145" y="46979"/>
                    <a:pt x="16879" y="43143"/>
                    <a:pt x="16679" y="37772"/>
                  </a:cubicBezTo>
                  <a:cubicBezTo>
                    <a:pt x="14577" y="31868"/>
                    <a:pt x="15945" y="24129"/>
                    <a:pt x="14110" y="16857"/>
                  </a:cubicBezTo>
                  <a:cubicBezTo>
                    <a:pt x="13010" y="12421"/>
                    <a:pt x="11875" y="8017"/>
                    <a:pt x="10441" y="3714"/>
                  </a:cubicBezTo>
                  <a:cubicBezTo>
                    <a:pt x="9712" y="1498"/>
                    <a:pt x="8017" y="0"/>
                    <a:pt x="5581"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8"/>
            <p:cNvSpPr/>
            <p:nvPr/>
          </p:nvSpPr>
          <p:spPr>
            <a:xfrm>
              <a:off x="7850958" y="2674710"/>
              <a:ext cx="24135" cy="51655"/>
            </a:xfrm>
            <a:custGeom>
              <a:rect b="b" l="l" r="r" t="t"/>
              <a:pathLst>
                <a:path extrusionOk="0" h="37912" w="17714">
                  <a:moveTo>
                    <a:pt x="9945" y="1"/>
                  </a:moveTo>
                  <a:cubicBezTo>
                    <a:pt x="7184" y="1"/>
                    <a:pt x="5732" y="2187"/>
                    <a:pt x="4905" y="4471"/>
                  </a:cubicBezTo>
                  <a:cubicBezTo>
                    <a:pt x="2236" y="11743"/>
                    <a:pt x="1068" y="19415"/>
                    <a:pt x="301" y="25353"/>
                  </a:cubicBezTo>
                  <a:cubicBezTo>
                    <a:pt x="68" y="31257"/>
                    <a:pt x="1" y="35427"/>
                    <a:pt x="4571" y="37395"/>
                  </a:cubicBezTo>
                  <a:cubicBezTo>
                    <a:pt x="5402" y="37743"/>
                    <a:pt x="6253" y="37911"/>
                    <a:pt x="7066" y="37911"/>
                  </a:cubicBezTo>
                  <a:cubicBezTo>
                    <a:pt x="9058" y="37911"/>
                    <a:pt x="10822" y="36898"/>
                    <a:pt x="11509" y="35026"/>
                  </a:cubicBezTo>
                  <a:cubicBezTo>
                    <a:pt x="15045" y="25219"/>
                    <a:pt x="17714" y="15145"/>
                    <a:pt x="14945" y="4571"/>
                  </a:cubicBezTo>
                  <a:cubicBezTo>
                    <a:pt x="14345" y="2236"/>
                    <a:pt x="12777" y="34"/>
                    <a:pt x="10008" y="1"/>
                  </a:cubicBezTo>
                  <a:cubicBezTo>
                    <a:pt x="9987" y="1"/>
                    <a:pt x="9966" y="1"/>
                    <a:pt x="9945"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8"/>
            <p:cNvSpPr/>
            <p:nvPr/>
          </p:nvSpPr>
          <p:spPr>
            <a:xfrm>
              <a:off x="7926537" y="2541296"/>
              <a:ext cx="21726" cy="60912"/>
            </a:xfrm>
            <a:custGeom>
              <a:rect b="b" l="l" r="r" t="t"/>
              <a:pathLst>
                <a:path extrusionOk="0" h="44706" w="15946">
                  <a:moveTo>
                    <a:pt x="7500" y="0"/>
                  </a:moveTo>
                  <a:cubicBezTo>
                    <a:pt x="4424" y="0"/>
                    <a:pt x="2889" y="2177"/>
                    <a:pt x="2002" y="4872"/>
                  </a:cubicBezTo>
                  <a:cubicBezTo>
                    <a:pt x="67" y="11176"/>
                    <a:pt x="134" y="17648"/>
                    <a:pt x="1" y="24152"/>
                  </a:cubicBezTo>
                  <a:cubicBezTo>
                    <a:pt x="267" y="28989"/>
                    <a:pt x="167" y="33859"/>
                    <a:pt x="901" y="38629"/>
                  </a:cubicBezTo>
                  <a:cubicBezTo>
                    <a:pt x="1335" y="41998"/>
                    <a:pt x="3403" y="44567"/>
                    <a:pt x="7339" y="44700"/>
                  </a:cubicBezTo>
                  <a:cubicBezTo>
                    <a:pt x="7443" y="44704"/>
                    <a:pt x="7546" y="44706"/>
                    <a:pt x="7648" y="44706"/>
                  </a:cubicBezTo>
                  <a:cubicBezTo>
                    <a:pt x="11435" y="44706"/>
                    <a:pt x="13752" y="42310"/>
                    <a:pt x="14077" y="38996"/>
                  </a:cubicBezTo>
                  <a:cubicBezTo>
                    <a:pt x="15145" y="27488"/>
                    <a:pt x="15945" y="15880"/>
                    <a:pt x="12776" y="4505"/>
                  </a:cubicBezTo>
                  <a:cubicBezTo>
                    <a:pt x="12109" y="2103"/>
                    <a:pt x="10408" y="102"/>
                    <a:pt x="7639" y="2"/>
                  </a:cubicBezTo>
                  <a:cubicBezTo>
                    <a:pt x="7592" y="1"/>
                    <a:pt x="7546" y="0"/>
                    <a:pt x="7500"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8"/>
            <p:cNvSpPr/>
            <p:nvPr/>
          </p:nvSpPr>
          <p:spPr>
            <a:xfrm>
              <a:off x="7926622" y="2769359"/>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8"/>
            <p:cNvSpPr/>
            <p:nvPr/>
          </p:nvSpPr>
          <p:spPr>
            <a:xfrm>
              <a:off x="7976022" y="2672159"/>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8"/>
            <p:cNvSpPr/>
            <p:nvPr/>
          </p:nvSpPr>
          <p:spPr>
            <a:xfrm>
              <a:off x="8030518" y="2578611"/>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8"/>
            <p:cNvSpPr/>
            <p:nvPr/>
          </p:nvSpPr>
          <p:spPr>
            <a:xfrm>
              <a:off x="7997568" y="2413148"/>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8"/>
            <p:cNvSpPr/>
            <p:nvPr/>
          </p:nvSpPr>
          <p:spPr>
            <a:xfrm>
              <a:off x="7860805" y="2413148"/>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8"/>
            <p:cNvSpPr/>
            <p:nvPr/>
          </p:nvSpPr>
          <p:spPr>
            <a:xfrm>
              <a:off x="8258415" y="2769351"/>
              <a:ext cx="21544" cy="56762"/>
            </a:xfrm>
            <a:custGeom>
              <a:rect b="b" l="l" r="r" t="t"/>
              <a:pathLst>
                <a:path extrusionOk="0" h="41660" w="15812">
                  <a:moveTo>
                    <a:pt x="5182" y="1"/>
                  </a:moveTo>
                  <a:cubicBezTo>
                    <a:pt x="4827" y="1"/>
                    <a:pt x="4456" y="37"/>
                    <a:pt x="4070" y="112"/>
                  </a:cubicBezTo>
                  <a:cubicBezTo>
                    <a:pt x="734" y="813"/>
                    <a:pt x="134" y="3448"/>
                    <a:pt x="134" y="6283"/>
                  </a:cubicBezTo>
                  <a:lnTo>
                    <a:pt x="134" y="19960"/>
                  </a:lnTo>
                  <a:cubicBezTo>
                    <a:pt x="134" y="24763"/>
                    <a:pt x="0" y="29600"/>
                    <a:pt x="134" y="34370"/>
                  </a:cubicBezTo>
                  <a:cubicBezTo>
                    <a:pt x="267" y="37906"/>
                    <a:pt x="1802" y="40775"/>
                    <a:pt x="5471" y="41508"/>
                  </a:cubicBezTo>
                  <a:cubicBezTo>
                    <a:pt x="5995" y="41611"/>
                    <a:pt x="6495" y="41659"/>
                    <a:pt x="6972" y="41659"/>
                  </a:cubicBezTo>
                  <a:cubicBezTo>
                    <a:pt x="10375" y="41659"/>
                    <a:pt x="12541" y="39177"/>
                    <a:pt x="13243" y="36105"/>
                  </a:cubicBezTo>
                  <a:cubicBezTo>
                    <a:pt x="15812" y="24863"/>
                    <a:pt x="15445" y="13789"/>
                    <a:pt x="9941" y="3314"/>
                  </a:cubicBezTo>
                  <a:cubicBezTo>
                    <a:pt x="8938" y="1338"/>
                    <a:pt x="7345" y="1"/>
                    <a:pt x="5182"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8"/>
            <p:cNvSpPr/>
            <p:nvPr/>
          </p:nvSpPr>
          <p:spPr>
            <a:xfrm>
              <a:off x="8210187" y="2873446"/>
              <a:ext cx="21726" cy="60912"/>
            </a:xfrm>
            <a:custGeom>
              <a:rect b="b" l="l" r="r" t="t"/>
              <a:pathLst>
                <a:path extrusionOk="0" h="44706" w="15946">
                  <a:moveTo>
                    <a:pt x="7500" y="0"/>
                  </a:moveTo>
                  <a:cubicBezTo>
                    <a:pt x="4424" y="0"/>
                    <a:pt x="2889" y="2177"/>
                    <a:pt x="2002" y="4872"/>
                  </a:cubicBezTo>
                  <a:cubicBezTo>
                    <a:pt x="67" y="11176"/>
                    <a:pt x="134" y="17648"/>
                    <a:pt x="1" y="24152"/>
                  </a:cubicBezTo>
                  <a:cubicBezTo>
                    <a:pt x="267" y="28989"/>
                    <a:pt x="167" y="33859"/>
                    <a:pt x="901" y="38629"/>
                  </a:cubicBezTo>
                  <a:cubicBezTo>
                    <a:pt x="1335" y="41998"/>
                    <a:pt x="3403" y="44567"/>
                    <a:pt x="7339" y="44700"/>
                  </a:cubicBezTo>
                  <a:cubicBezTo>
                    <a:pt x="7443" y="44704"/>
                    <a:pt x="7546" y="44706"/>
                    <a:pt x="7648" y="44706"/>
                  </a:cubicBezTo>
                  <a:cubicBezTo>
                    <a:pt x="11435" y="44706"/>
                    <a:pt x="13752" y="42310"/>
                    <a:pt x="14077" y="38996"/>
                  </a:cubicBezTo>
                  <a:cubicBezTo>
                    <a:pt x="15145" y="27488"/>
                    <a:pt x="15945" y="15880"/>
                    <a:pt x="12776" y="4505"/>
                  </a:cubicBezTo>
                  <a:cubicBezTo>
                    <a:pt x="12109" y="2103"/>
                    <a:pt x="10408" y="102"/>
                    <a:pt x="7639" y="2"/>
                  </a:cubicBezTo>
                  <a:cubicBezTo>
                    <a:pt x="7592" y="1"/>
                    <a:pt x="7546" y="0"/>
                    <a:pt x="7500"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8"/>
            <p:cNvSpPr/>
            <p:nvPr/>
          </p:nvSpPr>
          <p:spPr>
            <a:xfrm>
              <a:off x="7997621" y="2878073"/>
              <a:ext cx="24135" cy="51655"/>
            </a:xfrm>
            <a:custGeom>
              <a:rect b="b" l="l" r="r" t="t"/>
              <a:pathLst>
                <a:path extrusionOk="0" h="37912" w="17714">
                  <a:moveTo>
                    <a:pt x="9945" y="1"/>
                  </a:moveTo>
                  <a:cubicBezTo>
                    <a:pt x="7184" y="1"/>
                    <a:pt x="5732" y="2187"/>
                    <a:pt x="4905" y="4471"/>
                  </a:cubicBezTo>
                  <a:cubicBezTo>
                    <a:pt x="2236" y="11743"/>
                    <a:pt x="1068" y="19415"/>
                    <a:pt x="301" y="25353"/>
                  </a:cubicBezTo>
                  <a:cubicBezTo>
                    <a:pt x="68" y="31257"/>
                    <a:pt x="1" y="35427"/>
                    <a:pt x="4571" y="37395"/>
                  </a:cubicBezTo>
                  <a:cubicBezTo>
                    <a:pt x="5402" y="37743"/>
                    <a:pt x="6253" y="37911"/>
                    <a:pt x="7066" y="37911"/>
                  </a:cubicBezTo>
                  <a:cubicBezTo>
                    <a:pt x="9058" y="37911"/>
                    <a:pt x="10822" y="36898"/>
                    <a:pt x="11509" y="35026"/>
                  </a:cubicBezTo>
                  <a:cubicBezTo>
                    <a:pt x="15045" y="25219"/>
                    <a:pt x="17714" y="15145"/>
                    <a:pt x="14945" y="4571"/>
                  </a:cubicBezTo>
                  <a:cubicBezTo>
                    <a:pt x="14345" y="2236"/>
                    <a:pt x="12777" y="34"/>
                    <a:pt x="10008" y="1"/>
                  </a:cubicBezTo>
                  <a:cubicBezTo>
                    <a:pt x="9987" y="1"/>
                    <a:pt x="9966" y="1"/>
                    <a:pt x="9945"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8"/>
            <p:cNvSpPr/>
            <p:nvPr/>
          </p:nvSpPr>
          <p:spPr>
            <a:xfrm>
              <a:off x="7976022" y="2775122"/>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8"/>
            <p:cNvSpPr/>
            <p:nvPr/>
          </p:nvSpPr>
          <p:spPr>
            <a:xfrm>
              <a:off x="8105185" y="2900797"/>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8"/>
            <p:cNvSpPr/>
            <p:nvPr/>
          </p:nvSpPr>
          <p:spPr>
            <a:xfrm>
              <a:off x="8054760" y="2769359"/>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8"/>
            <p:cNvSpPr/>
            <p:nvPr/>
          </p:nvSpPr>
          <p:spPr>
            <a:xfrm>
              <a:off x="8182868" y="2726386"/>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8"/>
            <p:cNvSpPr/>
            <p:nvPr/>
          </p:nvSpPr>
          <p:spPr>
            <a:xfrm>
              <a:off x="8098493" y="2637148"/>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8"/>
            <p:cNvSpPr/>
            <p:nvPr/>
          </p:nvSpPr>
          <p:spPr>
            <a:xfrm>
              <a:off x="8184222" y="2493647"/>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8"/>
            <p:cNvSpPr/>
            <p:nvPr/>
          </p:nvSpPr>
          <p:spPr>
            <a:xfrm>
              <a:off x="8054662" y="2491571"/>
              <a:ext cx="21726" cy="60912"/>
            </a:xfrm>
            <a:custGeom>
              <a:rect b="b" l="l" r="r" t="t"/>
              <a:pathLst>
                <a:path extrusionOk="0" h="44706" w="15946">
                  <a:moveTo>
                    <a:pt x="7500" y="0"/>
                  </a:moveTo>
                  <a:cubicBezTo>
                    <a:pt x="4424" y="0"/>
                    <a:pt x="2889" y="2177"/>
                    <a:pt x="2002" y="4872"/>
                  </a:cubicBezTo>
                  <a:cubicBezTo>
                    <a:pt x="67" y="11176"/>
                    <a:pt x="134" y="17648"/>
                    <a:pt x="1" y="24152"/>
                  </a:cubicBezTo>
                  <a:cubicBezTo>
                    <a:pt x="267" y="28989"/>
                    <a:pt x="167" y="33859"/>
                    <a:pt x="901" y="38629"/>
                  </a:cubicBezTo>
                  <a:cubicBezTo>
                    <a:pt x="1335" y="41998"/>
                    <a:pt x="3403" y="44567"/>
                    <a:pt x="7339" y="44700"/>
                  </a:cubicBezTo>
                  <a:cubicBezTo>
                    <a:pt x="7443" y="44704"/>
                    <a:pt x="7546" y="44706"/>
                    <a:pt x="7648" y="44706"/>
                  </a:cubicBezTo>
                  <a:cubicBezTo>
                    <a:pt x="11435" y="44706"/>
                    <a:pt x="13752" y="42310"/>
                    <a:pt x="14077" y="38996"/>
                  </a:cubicBezTo>
                  <a:cubicBezTo>
                    <a:pt x="15145" y="27488"/>
                    <a:pt x="15945" y="15880"/>
                    <a:pt x="12776" y="4505"/>
                  </a:cubicBezTo>
                  <a:cubicBezTo>
                    <a:pt x="12109" y="2103"/>
                    <a:pt x="10408" y="102"/>
                    <a:pt x="7639" y="2"/>
                  </a:cubicBezTo>
                  <a:cubicBezTo>
                    <a:pt x="7592" y="1"/>
                    <a:pt x="7546" y="0"/>
                    <a:pt x="7500"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8"/>
            <p:cNvSpPr/>
            <p:nvPr/>
          </p:nvSpPr>
          <p:spPr>
            <a:xfrm>
              <a:off x="8397618" y="2413148"/>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8"/>
            <p:cNvSpPr/>
            <p:nvPr/>
          </p:nvSpPr>
          <p:spPr>
            <a:xfrm>
              <a:off x="8129205" y="2413148"/>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8"/>
            <p:cNvSpPr/>
            <p:nvPr/>
          </p:nvSpPr>
          <p:spPr>
            <a:xfrm>
              <a:off x="8293818" y="2578611"/>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8"/>
            <p:cNvSpPr/>
            <p:nvPr/>
          </p:nvSpPr>
          <p:spPr>
            <a:xfrm>
              <a:off x="8346118" y="2637148"/>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8"/>
            <p:cNvSpPr/>
            <p:nvPr/>
          </p:nvSpPr>
          <p:spPr>
            <a:xfrm>
              <a:off x="8197503" y="2610001"/>
              <a:ext cx="21544" cy="56762"/>
            </a:xfrm>
            <a:custGeom>
              <a:rect b="b" l="l" r="r" t="t"/>
              <a:pathLst>
                <a:path extrusionOk="0" h="41660" w="15812">
                  <a:moveTo>
                    <a:pt x="5182" y="1"/>
                  </a:moveTo>
                  <a:cubicBezTo>
                    <a:pt x="4827" y="1"/>
                    <a:pt x="4456" y="37"/>
                    <a:pt x="4070" y="112"/>
                  </a:cubicBezTo>
                  <a:cubicBezTo>
                    <a:pt x="734" y="813"/>
                    <a:pt x="134" y="3448"/>
                    <a:pt x="134" y="6283"/>
                  </a:cubicBezTo>
                  <a:lnTo>
                    <a:pt x="134" y="19960"/>
                  </a:lnTo>
                  <a:cubicBezTo>
                    <a:pt x="134" y="24763"/>
                    <a:pt x="0" y="29600"/>
                    <a:pt x="134" y="34370"/>
                  </a:cubicBezTo>
                  <a:cubicBezTo>
                    <a:pt x="267" y="37906"/>
                    <a:pt x="1802" y="40775"/>
                    <a:pt x="5471" y="41508"/>
                  </a:cubicBezTo>
                  <a:cubicBezTo>
                    <a:pt x="5995" y="41611"/>
                    <a:pt x="6495" y="41659"/>
                    <a:pt x="6972" y="41659"/>
                  </a:cubicBezTo>
                  <a:cubicBezTo>
                    <a:pt x="10375" y="41659"/>
                    <a:pt x="12541" y="39177"/>
                    <a:pt x="13243" y="36105"/>
                  </a:cubicBezTo>
                  <a:cubicBezTo>
                    <a:pt x="15812" y="24863"/>
                    <a:pt x="15445" y="13789"/>
                    <a:pt x="9941" y="3314"/>
                  </a:cubicBezTo>
                  <a:cubicBezTo>
                    <a:pt x="8938" y="1338"/>
                    <a:pt x="7345" y="1"/>
                    <a:pt x="5182"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8"/>
            <p:cNvSpPr/>
            <p:nvPr/>
          </p:nvSpPr>
          <p:spPr>
            <a:xfrm>
              <a:off x="8290922" y="2464822"/>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8"/>
            <p:cNvSpPr/>
            <p:nvPr/>
          </p:nvSpPr>
          <p:spPr>
            <a:xfrm>
              <a:off x="8331265" y="2723826"/>
              <a:ext cx="21544" cy="56762"/>
            </a:xfrm>
            <a:custGeom>
              <a:rect b="b" l="l" r="r" t="t"/>
              <a:pathLst>
                <a:path extrusionOk="0" h="41660" w="15812">
                  <a:moveTo>
                    <a:pt x="5182" y="1"/>
                  </a:moveTo>
                  <a:cubicBezTo>
                    <a:pt x="4827" y="1"/>
                    <a:pt x="4456" y="37"/>
                    <a:pt x="4070" y="112"/>
                  </a:cubicBezTo>
                  <a:cubicBezTo>
                    <a:pt x="734" y="813"/>
                    <a:pt x="134" y="3448"/>
                    <a:pt x="134" y="6283"/>
                  </a:cubicBezTo>
                  <a:lnTo>
                    <a:pt x="134" y="19960"/>
                  </a:lnTo>
                  <a:cubicBezTo>
                    <a:pt x="134" y="24763"/>
                    <a:pt x="0" y="29600"/>
                    <a:pt x="134" y="34370"/>
                  </a:cubicBezTo>
                  <a:cubicBezTo>
                    <a:pt x="267" y="37906"/>
                    <a:pt x="1802" y="40775"/>
                    <a:pt x="5471" y="41508"/>
                  </a:cubicBezTo>
                  <a:cubicBezTo>
                    <a:pt x="5995" y="41611"/>
                    <a:pt x="6495" y="41659"/>
                    <a:pt x="6972" y="41659"/>
                  </a:cubicBezTo>
                  <a:cubicBezTo>
                    <a:pt x="10375" y="41659"/>
                    <a:pt x="12541" y="39177"/>
                    <a:pt x="13243" y="36105"/>
                  </a:cubicBezTo>
                  <a:cubicBezTo>
                    <a:pt x="15812" y="24863"/>
                    <a:pt x="15445" y="13789"/>
                    <a:pt x="9941" y="3314"/>
                  </a:cubicBezTo>
                  <a:cubicBezTo>
                    <a:pt x="8938" y="1338"/>
                    <a:pt x="7345" y="1"/>
                    <a:pt x="5182"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8"/>
            <p:cNvSpPr/>
            <p:nvPr/>
          </p:nvSpPr>
          <p:spPr>
            <a:xfrm>
              <a:off x="8208943" y="2413148"/>
              <a:ext cx="24225" cy="51674"/>
            </a:xfrm>
            <a:custGeom>
              <a:rect b="b" l="l" r="r" t="t"/>
              <a:pathLst>
                <a:path extrusionOk="0" h="37926" w="17780">
                  <a:moveTo>
                    <a:pt x="9979" y="1"/>
                  </a:moveTo>
                  <a:cubicBezTo>
                    <a:pt x="7250" y="1"/>
                    <a:pt x="5798" y="2186"/>
                    <a:pt x="4971" y="4471"/>
                  </a:cubicBezTo>
                  <a:cubicBezTo>
                    <a:pt x="2302" y="11776"/>
                    <a:pt x="1135" y="19448"/>
                    <a:pt x="334" y="25352"/>
                  </a:cubicBezTo>
                  <a:cubicBezTo>
                    <a:pt x="134" y="31290"/>
                    <a:pt x="0" y="35460"/>
                    <a:pt x="4637" y="37394"/>
                  </a:cubicBezTo>
                  <a:cubicBezTo>
                    <a:pt x="5471" y="37753"/>
                    <a:pt x="6324" y="37926"/>
                    <a:pt x="7138" y="37926"/>
                  </a:cubicBezTo>
                  <a:cubicBezTo>
                    <a:pt x="9125" y="37926"/>
                    <a:pt x="10879" y="36896"/>
                    <a:pt x="11542" y="35026"/>
                  </a:cubicBezTo>
                  <a:cubicBezTo>
                    <a:pt x="15111" y="25219"/>
                    <a:pt x="17780" y="15145"/>
                    <a:pt x="15011" y="4604"/>
                  </a:cubicBezTo>
                  <a:cubicBezTo>
                    <a:pt x="14377" y="2269"/>
                    <a:pt x="12843" y="34"/>
                    <a:pt x="10041" y="1"/>
                  </a:cubicBezTo>
                  <a:cubicBezTo>
                    <a:pt x="10020" y="1"/>
                    <a:pt x="10000" y="1"/>
                    <a:pt x="9979"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8"/>
            <p:cNvSpPr/>
            <p:nvPr/>
          </p:nvSpPr>
          <p:spPr>
            <a:xfrm>
              <a:off x="8370347" y="2543372"/>
              <a:ext cx="21544" cy="56759"/>
            </a:xfrm>
            <a:custGeom>
              <a:rect b="b" l="l" r="r" t="t"/>
              <a:pathLst>
                <a:path extrusionOk="0" h="41658" w="15812">
                  <a:moveTo>
                    <a:pt x="5144" y="0"/>
                  </a:moveTo>
                  <a:cubicBezTo>
                    <a:pt x="4791" y="0"/>
                    <a:pt x="4422" y="36"/>
                    <a:pt x="4036" y="110"/>
                  </a:cubicBezTo>
                  <a:cubicBezTo>
                    <a:pt x="701" y="844"/>
                    <a:pt x="134" y="3446"/>
                    <a:pt x="134" y="6281"/>
                  </a:cubicBezTo>
                  <a:lnTo>
                    <a:pt x="134" y="19958"/>
                  </a:lnTo>
                  <a:cubicBezTo>
                    <a:pt x="134" y="24795"/>
                    <a:pt x="0" y="29631"/>
                    <a:pt x="134" y="34401"/>
                  </a:cubicBezTo>
                  <a:cubicBezTo>
                    <a:pt x="234" y="37904"/>
                    <a:pt x="1801" y="40773"/>
                    <a:pt x="5471" y="41507"/>
                  </a:cubicBezTo>
                  <a:cubicBezTo>
                    <a:pt x="5991" y="41609"/>
                    <a:pt x="6488" y="41657"/>
                    <a:pt x="6961" y="41657"/>
                  </a:cubicBezTo>
                  <a:cubicBezTo>
                    <a:pt x="10342" y="41657"/>
                    <a:pt x="12507" y="39175"/>
                    <a:pt x="13210" y="36103"/>
                  </a:cubicBezTo>
                  <a:cubicBezTo>
                    <a:pt x="15811" y="24895"/>
                    <a:pt x="15411" y="13787"/>
                    <a:pt x="9907" y="3313"/>
                  </a:cubicBezTo>
                  <a:cubicBezTo>
                    <a:pt x="8902" y="1360"/>
                    <a:pt x="7329" y="0"/>
                    <a:pt x="51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 name="Google Shape;503;p38"/>
          <p:cNvSpPr/>
          <p:nvPr/>
        </p:nvSpPr>
        <p:spPr>
          <a:xfrm rot="2293565">
            <a:off x="366078" y="586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8"/>
          <p:cNvSpPr/>
          <p:nvPr/>
        </p:nvSpPr>
        <p:spPr>
          <a:xfrm rot="2293565">
            <a:off x="6359303" y="45995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8"/>
          <p:cNvSpPr/>
          <p:nvPr/>
        </p:nvSpPr>
        <p:spPr>
          <a:xfrm rot="2293565">
            <a:off x="4550653" y="37871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8"/>
          <p:cNvSpPr/>
          <p:nvPr/>
        </p:nvSpPr>
        <p:spPr>
          <a:xfrm rot="2293565">
            <a:off x="594628" y="42694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 name="Shape 510"/>
        <p:cNvGrpSpPr/>
        <p:nvPr/>
      </p:nvGrpSpPr>
      <p:grpSpPr>
        <a:xfrm>
          <a:off x="0" y="0"/>
          <a:ext cx="0" cy="0"/>
          <a:chOff x="0" y="0"/>
          <a:chExt cx="0" cy="0"/>
        </a:xfrm>
      </p:grpSpPr>
      <p:sp>
        <p:nvSpPr>
          <p:cNvPr id="511" name="Google Shape;511;p39"/>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to Divide the Content</a:t>
            </a:r>
            <a:endParaRPr/>
          </a:p>
        </p:txBody>
      </p:sp>
      <p:sp>
        <p:nvSpPr>
          <p:cNvPr id="512" name="Google Shape;512;p39"/>
          <p:cNvSpPr txBox="1"/>
          <p:nvPr>
            <p:ph idx="2" type="title"/>
          </p:nvPr>
        </p:nvSpPr>
        <p:spPr>
          <a:xfrm>
            <a:off x="1490475" y="3141425"/>
            <a:ext cx="2553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a:t>
            </a:r>
            <a:endParaRPr/>
          </a:p>
          <a:p>
            <a:pPr indent="0" lvl="0" marL="0" rtl="0" algn="ctr">
              <a:spcBef>
                <a:spcPts val="0"/>
              </a:spcBef>
              <a:spcAft>
                <a:spcPts val="0"/>
              </a:spcAft>
              <a:buNone/>
            </a:pPr>
            <a:r>
              <a:rPr lang="en"/>
              <a:t>the smallest one in our Solar System—it’s only a bit larger than our Moon</a:t>
            </a:r>
            <a:endParaRPr/>
          </a:p>
        </p:txBody>
      </p:sp>
      <p:sp>
        <p:nvSpPr>
          <p:cNvPr id="513" name="Google Shape;513;p39"/>
          <p:cNvSpPr txBox="1"/>
          <p:nvPr>
            <p:ph idx="3" type="title"/>
          </p:nvPr>
        </p:nvSpPr>
        <p:spPr>
          <a:xfrm>
            <a:off x="5100525" y="3141425"/>
            <a:ext cx="2553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a:t>
            </a:r>
            <a:endParaRPr/>
          </a:p>
          <a:p>
            <a:pPr indent="0" lvl="0" marL="0" rtl="0" algn="ctr">
              <a:spcBef>
                <a:spcPts val="0"/>
              </a:spcBef>
              <a:spcAft>
                <a:spcPts val="0"/>
              </a:spcAft>
              <a:buNone/>
            </a:pPr>
            <a:r>
              <a:rPr lang="en"/>
              <a:t>second planet from the Sun. It’s terribly hot, even hotter than Mercury</a:t>
            </a:r>
            <a:endParaRPr/>
          </a:p>
        </p:txBody>
      </p:sp>
      <p:sp>
        <p:nvSpPr>
          <p:cNvPr id="514" name="Google Shape;514;p39"/>
          <p:cNvSpPr txBox="1"/>
          <p:nvPr>
            <p:ph idx="4" type="title"/>
          </p:nvPr>
        </p:nvSpPr>
        <p:spPr>
          <a:xfrm>
            <a:off x="1522575" y="2750675"/>
            <a:ext cx="2488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15" name="Google Shape;515;p39"/>
          <p:cNvSpPr txBox="1"/>
          <p:nvPr>
            <p:ph idx="5" type="title"/>
          </p:nvPr>
        </p:nvSpPr>
        <p:spPr>
          <a:xfrm>
            <a:off x="5132625" y="2750675"/>
            <a:ext cx="2488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16" name="Google Shape;516;p39"/>
          <p:cNvSpPr/>
          <p:nvPr/>
        </p:nvSpPr>
        <p:spPr>
          <a:xfrm rot="2293565">
            <a:off x="4571578" y="34070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9"/>
          <p:cNvSpPr/>
          <p:nvPr/>
        </p:nvSpPr>
        <p:spPr>
          <a:xfrm rot="2293565">
            <a:off x="903303" y="47099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9"/>
          <p:cNvSpPr/>
          <p:nvPr/>
        </p:nvSpPr>
        <p:spPr>
          <a:xfrm rot="2293565">
            <a:off x="5874503" y="3845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9"/>
          <p:cNvSpPr/>
          <p:nvPr/>
        </p:nvSpPr>
        <p:spPr>
          <a:xfrm rot="2293565">
            <a:off x="8843153" y="1945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9"/>
          <p:cNvSpPr/>
          <p:nvPr/>
        </p:nvSpPr>
        <p:spPr>
          <a:xfrm rot="2293565">
            <a:off x="252978" y="2257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 name="Google Shape;521;p39"/>
          <p:cNvGrpSpPr/>
          <p:nvPr/>
        </p:nvGrpSpPr>
        <p:grpSpPr>
          <a:xfrm>
            <a:off x="6073386" y="2062223"/>
            <a:ext cx="607268" cy="602571"/>
            <a:chOff x="4528425" y="2933225"/>
            <a:chExt cx="476775" cy="473050"/>
          </a:xfrm>
        </p:grpSpPr>
        <p:sp>
          <p:nvSpPr>
            <p:cNvPr id="522" name="Google Shape;522;p39"/>
            <p:cNvSpPr/>
            <p:nvPr/>
          </p:nvSpPr>
          <p:spPr>
            <a:xfrm>
              <a:off x="4528425" y="2949800"/>
              <a:ext cx="457200" cy="456475"/>
            </a:xfrm>
            <a:custGeom>
              <a:rect b="b" l="l" r="r" t="t"/>
              <a:pathLst>
                <a:path extrusionOk="0" h="18259" w="18288">
                  <a:moveTo>
                    <a:pt x="16453" y="1"/>
                  </a:moveTo>
                  <a:cubicBezTo>
                    <a:pt x="16444" y="1"/>
                    <a:pt x="16435" y="1"/>
                    <a:pt x="16425" y="2"/>
                  </a:cubicBezTo>
                  <a:lnTo>
                    <a:pt x="286" y="1522"/>
                  </a:lnTo>
                  <a:cubicBezTo>
                    <a:pt x="122" y="1537"/>
                    <a:pt x="0" y="1684"/>
                    <a:pt x="16" y="1849"/>
                  </a:cubicBezTo>
                  <a:lnTo>
                    <a:pt x="1535" y="17986"/>
                  </a:lnTo>
                  <a:cubicBezTo>
                    <a:pt x="1550" y="18141"/>
                    <a:pt x="1680" y="18258"/>
                    <a:pt x="1834" y="18258"/>
                  </a:cubicBezTo>
                  <a:cubicBezTo>
                    <a:pt x="1843" y="18258"/>
                    <a:pt x="1853" y="18258"/>
                    <a:pt x="1862" y="18257"/>
                  </a:cubicBezTo>
                  <a:lnTo>
                    <a:pt x="18001" y="16738"/>
                  </a:lnTo>
                  <a:cubicBezTo>
                    <a:pt x="18166" y="16722"/>
                    <a:pt x="18287" y="16576"/>
                    <a:pt x="18272" y="16411"/>
                  </a:cubicBezTo>
                  <a:lnTo>
                    <a:pt x="18272" y="16411"/>
                  </a:lnTo>
                  <a:lnTo>
                    <a:pt x="18272" y="16412"/>
                  </a:lnTo>
                  <a:lnTo>
                    <a:pt x="16752" y="273"/>
                  </a:lnTo>
                  <a:cubicBezTo>
                    <a:pt x="16738" y="118"/>
                    <a:pt x="16606" y="1"/>
                    <a:pt x="164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9"/>
            <p:cNvSpPr/>
            <p:nvPr/>
          </p:nvSpPr>
          <p:spPr>
            <a:xfrm>
              <a:off x="4531150" y="2933225"/>
              <a:ext cx="474050" cy="473000"/>
            </a:xfrm>
            <a:custGeom>
              <a:rect b="b" l="l" r="r" t="t"/>
              <a:pathLst>
                <a:path extrusionOk="0" h="18920" w="18962">
                  <a:moveTo>
                    <a:pt x="2589" y="0"/>
                  </a:moveTo>
                  <a:cubicBezTo>
                    <a:pt x="2442" y="0"/>
                    <a:pt x="2314" y="108"/>
                    <a:pt x="2292" y="259"/>
                  </a:cubicBezTo>
                  <a:lnTo>
                    <a:pt x="24" y="16309"/>
                  </a:lnTo>
                  <a:cubicBezTo>
                    <a:pt x="1" y="16473"/>
                    <a:pt x="114" y="16625"/>
                    <a:pt x="279" y="16648"/>
                  </a:cubicBezTo>
                  <a:lnTo>
                    <a:pt x="16329" y="18917"/>
                  </a:lnTo>
                  <a:cubicBezTo>
                    <a:pt x="16343" y="18919"/>
                    <a:pt x="16356" y="18919"/>
                    <a:pt x="16369" y="18919"/>
                  </a:cubicBezTo>
                  <a:cubicBezTo>
                    <a:pt x="16516" y="18919"/>
                    <a:pt x="16645" y="18812"/>
                    <a:pt x="16669" y="18662"/>
                  </a:cubicBezTo>
                  <a:lnTo>
                    <a:pt x="18937" y="2611"/>
                  </a:lnTo>
                  <a:cubicBezTo>
                    <a:pt x="18962" y="2447"/>
                    <a:pt x="18847" y="2294"/>
                    <a:pt x="18682" y="2271"/>
                  </a:cubicBezTo>
                  <a:lnTo>
                    <a:pt x="2632" y="3"/>
                  </a:lnTo>
                  <a:cubicBezTo>
                    <a:pt x="2617" y="1"/>
                    <a:pt x="2603" y="0"/>
                    <a:pt x="2589" y="0"/>
                  </a:cubicBezTo>
                  <a:close/>
                </a:path>
              </a:pathLst>
            </a:custGeom>
            <a:solidFill>
              <a:srgbClr val="EF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9"/>
            <p:cNvSpPr/>
            <p:nvPr/>
          </p:nvSpPr>
          <p:spPr>
            <a:xfrm>
              <a:off x="4569275" y="2967125"/>
              <a:ext cx="401975" cy="375450"/>
            </a:xfrm>
            <a:custGeom>
              <a:rect b="b" l="l" r="r" t="t"/>
              <a:pathLst>
                <a:path extrusionOk="0" h="15018" w="16079">
                  <a:moveTo>
                    <a:pt x="2086" y="0"/>
                  </a:moveTo>
                  <a:cubicBezTo>
                    <a:pt x="1939" y="0"/>
                    <a:pt x="1811" y="109"/>
                    <a:pt x="1789" y="259"/>
                  </a:cubicBezTo>
                  <a:lnTo>
                    <a:pt x="25" y="12743"/>
                  </a:lnTo>
                  <a:cubicBezTo>
                    <a:pt x="0" y="12907"/>
                    <a:pt x="115" y="13058"/>
                    <a:pt x="280" y="13081"/>
                  </a:cubicBezTo>
                  <a:lnTo>
                    <a:pt x="13951" y="15015"/>
                  </a:lnTo>
                  <a:cubicBezTo>
                    <a:pt x="13966" y="15016"/>
                    <a:pt x="13980" y="15017"/>
                    <a:pt x="13994" y="15017"/>
                  </a:cubicBezTo>
                  <a:cubicBezTo>
                    <a:pt x="14144" y="15017"/>
                    <a:pt x="14270" y="14908"/>
                    <a:pt x="14291" y="14760"/>
                  </a:cubicBezTo>
                  <a:lnTo>
                    <a:pt x="16055" y="2276"/>
                  </a:lnTo>
                  <a:cubicBezTo>
                    <a:pt x="16078" y="2112"/>
                    <a:pt x="15965" y="1960"/>
                    <a:pt x="15800" y="1937"/>
                  </a:cubicBezTo>
                  <a:lnTo>
                    <a:pt x="2129" y="3"/>
                  </a:lnTo>
                  <a:cubicBezTo>
                    <a:pt x="2115" y="1"/>
                    <a:pt x="2100" y="0"/>
                    <a:pt x="20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9"/>
            <p:cNvSpPr/>
            <p:nvPr/>
          </p:nvSpPr>
          <p:spPr>
            <a:xfrm>
              <a:off x="4626325" y="3036800"/>
              <a:ext cx="239925" cy="195725"/>
            </a:xfrm>
            <a:custGeom>
              <a:rect b="b" l="l" r="r" t="t"/>
              <a:pathLst>
                <a:path extrusionOk="0" h="7829" w="9597">
                  <a:moveTo>
                    <a:pt x="2654" y="0"/>
                  </a:moveTo>
                  <a:cubicBezTo>
                    <a:pt x="2343" y="0"/>
                    <a:pt x="2037" y="72"/>
                    <a:pt x="1747" y="214"/>
                  </a:cubicBezTo>
                  <a:cubicBezTo>
                    <a:pt x="557" y="801"/>
                    <a:pt x="0" y="2380"/>
                    <a:pt x="479" y="3809"/>
                  </a:cubicBezTo>
                  <a:cubicBezTo>
                    <a:pt x="1362" y="6442"/>
                    <a:pt x="3923" y="7744"/>
                    <a:pt x="4033" y="7797"/>
                  </a:cubicBezTo>
                  <a:cubicBezTo>
                    <a:pt x="4075" y="7818"/>
                    <a:pt x="4120" y="7829"/>
                    <a:pt x="4166" y="7829"/>
                  </a:cubicBezTo>
                  <a:cubicBezTo>
                    <a:pt x="4185" y="7829"/>
                    <a:pt x="4203" y="7827"/>
                    <a:pt x="4220" y="7823"/>
                  </a:cubicBezTo>
                  <a:cubicBezTo>
                    <a:pt x="4340" y="7802"/>
                    <a:pt x="7162" y="7262"/>
                    <a:pt x="8740" y="4976"/>
                  </a:cubicBezTo>
                  <a:cubicBezTo>
                    <a:pt x="9596" y="3736"/>
                    <a:pt x="9498" y="2064"/>
                    <a:pt x="8517" y="1171"/>
                  </a:cubicBezTo>
                  <a:cubicBezTo>
                    <a:pt x="8127" y="816"/>
                    <a:pt x="7643" y="632"/>
                    <a:pt x="7106" y="632"/>
                  </a:cubicBezTo>
                  <a:cubicBezTo>
                    <a:pt x="7034" y="632"/>
                    <a:pt x="6961" y="635"/>
                    <a:pt x="6887" y="642"/>
                  </a:cubicBezTo>
                  <a:cubicBezTo>
                    <a:pt x="6288" y="697"/>
                    <a:pt x="5662" y="968"/>
                    <a:pt x="5025" y="1450"/>
                  </a:cubicBezTo>
                  <a:cubicBezTo>
                    <a:pt x="4546" y="810"/>
                    <a:pt x="4020" y="377"/>
                    <a:pt x="3460" y="158"/>
                  </a:cubicBezTo>
                  <a:cubicBezTo>
                    <a:pt x="3191" y="53"/>
                    <a:pt x="2920" y="0"/>
                    <a:pt x="26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9"/>
            <p:cNvSpPr/>
            <p:nvPr/>
          </p:nvSpPr>
          <p:spPr>
            <a:xfrm>
              <a:off x="4728650" y="3126225"/>
              <a:ext cx="178375" cy="145900"/>
            </a:xfrm>
            <a:custGeom>
              <a:rect b="b" l="l" r="r" t="t"/>
              <a:pathLst>
                <a:path extrusionOk="0" h="5836" w="7135">
                  <a:moveTo>
                    <a:pt x="2025" y="1"/>
                  </a:moveTo>
                  <a:cubicBezTo>
                    <a:pt x="1700" y="1"/>
                    <a:pt x="1449" y="99"/>
                    <a:pt x="1322" y="161"/>
                  </a:cubicBezTo>
                  <a:cubicBezTo>
                    <a:pt x="422" y="603"/>
                    <a:pt x="0" y="1792"/>
                    <a:pt x="361" y="2865"/>
                  </a:cubicBezTo>
                  <a:cubicBezTo>
                    <a:pt x="1009" y="4805"/>
                    <a:pt x="2897" y="5764"/>
                    <a:pt x="2976" y="5803"/>
                  </a:cubicBezTo>
                  <a:cubicBezTo>
                    <a:pt x="3017" y="5824"/>
                    <a:pt x="3063" y="5835"/>
                    <a:pt x="3110" y="5835"/>
                  </a:cubicBezTo>
                  <a:cubicBezTo>
                    <a:pt x="3128" y="5835"/>
                    <a:pt x="3146" y="5833"/>
                    <a:pt x="3164" y="5830"/>
                  </a:cubicBezTo>
                  <a:cubicBezTo>
                    <a:pt x="3252" y="5814"/>
                    <a:pt x="5329" y="5415"/>
                    <a:pt x="6491" y="3732"/>
                  </a:cubicBezTo>
                  <a:cubicBezTo>
                    <a:pt x="7134" y="2800"/>
                    <a:pt x="7058" y="1541"/>
                    <a:pt x="6318" y="867"/>
                  </a:cubicBezTo>
                  <a:cubicBezTo>
                    <a:pt x="6168" y="730"/>
                    <a:pt x="5793" y="454"/>
                    <a:pt x="5226" y="454"/>
                  </a:cubicBezTo>
                  <a:cubicBezTo>
                    <a:pt x="4826" y="454"/>
                    <a:pt x="4329" y="592"/>
                    <a:pt x="3749" y="1014"/>
                  </a:cubicBezTo>
                  <a:cubicBezTo>
                    <a:pt x="3119" y="205"/>
                    <a:pt x="2495" y="1"/>
                    <a:pt x="20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 name="Google Shape;527;p39"/>
          <p:cNvGrpSpPr/>
          <p:nvPr/>
        </p:nvGrpSpPr>
        <p:grpSpPr>
          <a:xfrm>
            <a:off x="2519926" y="2058592"/>
            <a:ext cx="494100" cy="606201"/>
            <a:chOff x="7427075" y="3565950"/>
            <a:chExt cx="387925" cy="475900"/>
          </a:xfrm>
        </p:grpSpPr>
        <p:sp>
          <p:nvSpPr>
            <p:cNvPr id="528" name="Google Shape;528;p39"/>
            <p:cNvSpPr/>
            <p:nvPr/>
          </p:nvSpPr>
          <p:spPr>
            <a:xfrm>
              <a:off x="7427075" y="3565950"/>
              <a:ext cx="387925" cy="475900"/>
            </a:xfrm>
            <a:custGeom>
              <a:rect b="b" l="l" r="r" t="t"/>
              <a:pathLst>
                <a:path extrusionOk="0" h="19036" w="15517">
                  <a:moveTo>
                    <a:pt x="8673" y="0"/>
                  </a:moveTo>
                  <a:cubicBezTo>
                    <a:pt x="4901" y="0"/>
                    <a:pt x="1832" y="3069"/>
                    <a:pt x="1832" y="6842"/>
                  </a:cubicBezTo>
                  <a:cubicBezTo>
                    <a:pt x="1832" y="6920"/>
                    <a:pt x="1833" y="7001"/>
                    <a:pt x="1837" y="7086"/>
                  </a:cubicBezTo>
                  <a:cubicBezTo>
                    <a:pt x="1833" y="7103"/>
                    <a:pt x="1832" y="7121"/>
                    <a:pt x="1832" y="7139"/>
                  </a:cubicBezTo>
                  <a:lnTo>
                    <a:pt x="1832" y="7961"/>
                  </a:lnTo>
                  <a:lnTo>
                    <a:pt x="79" y="11466"/>
                  </a:lnTo>
                  <a:cubicBezTo>
                    <a:pt x="0" y="11628"/>
                    <a:pt x="81" y="11823"/>
                    <a:pt x="251" y="11882"/>
                  </a:cubicBezTo>
                  <a:lnTo>
                    <a:pt x="1832" y="12409"/>
                  </a:lnTo>
                  <a:lnTo>
                    <a:pt x="1832" y="15466"/>
                  </a:lnTo>
                  <a:cubicBezTo>
                    <a:pt x="1832" y="15630"/>
                    <a:pt x="1965" y="15763"/>
                    <a:pt x="2130" y="15763"/>
                  </a:cubicBezTo>
                  <a:lnTo>
                    <a:pt x="6045" y="15763"/>
                  </a:lnTo>
                  <a:lnTo>
                    <a:pt x="6595" y="18791"/>
                  </a:lnTo>
                  <a:cubicBezTo>
                    <a:pt x="6620" y="18932"/>
                    <a:pt x="6744" y="19035"/>
                    <a:pt x="6888" y="19035"/>
                  </a:cubicBezTo>
                  <a:lnTo>
                    <a:pt x="14509" y="19035"/>
                  </a:lnTo>
                  <a:cubicBezTo>
                    <a:pt x="14701" y="19032"/>
                    <a:pt x="14842" y="18854"/>
                    <a:pt x="14799" y="18667"/>
                  </a:cubicBezTo>
                  <a:lnTo>
                    <a:pt x="13168" y="11998"/>
                  </a:lnTo>
                  <a:cubicBezTo>
                    <a:pt x="14660" y="10700"/>
                    <a:pt x="15517" y="8820"/>
                    <a:pt x="15513" y="6842"/>
                  </a:cubicBezTo>
                  <a:cubicBezTo>
                    <a:pt x="15513" y="3069"/>
                    <a:pt x="12445" y="0"/>
                    <a:pt x="8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9"/>
            <p:cNvSpPr/>
            <p:nvPr/>
          </p:nvSpPr>
          <p:spPr>
            <a:xfrm>
              <a:off x="7524325" y="3638850"/>
              <a:ext cx="240050" cy="187375"/>
            </a:xfrm>
            <a:custGeom>
              <a:rect b="b" l="l" r="r" t="t"/>
              <a:pathLst>
                <a:path extrusionOk="0" h="7495" w="9602">
                  <a:moveTo>
                    <a:pt x="2561" y="1"/>
                  </a:moveTo>
                  <a:cubicBezTo>
                    <a:pt x="2150" y="1"/>
                    <a:pt x="1760" y="120"/>
                    <a:pt x="1414" y="356"/>
                  </a:cubicBezTo>
                  <a:cubicBezTo>
                    <a:pt x="328" y="1097"/>
                    <a:pt x="1" y="2723"/>
                    <a:pt x="668" y="4058"/>
                  </a:cubicBezTo>
                  <a:cubicBezTo>
                    <a:pt x="1899" y="6519"/>
                    <a:pt x="4593" y="7441"/>
                    <a:pt x="4707" y="7479"/>
                  </a:cubicBezTo>
                  <a:cubicBezTo>
                    <a:pt x="4738" y="7489"/>
                    <a:pt x="4769" y="7494"/>
                    <a:pt x="4801" y="7494"/>
                  </a:cubicBezTo>
                  <a:cubicBezTo>
                    <a:pt x="4833" y="7494"/>
                    <a:pt x="4865" y="7489"/>
                    <a:pt x="4895" y="7479"/>
                  </a:cubicBezTo>
                  <a:cubicBezTo>
                    <a:pt x="5009" y="7441"/>
                    <a:pt x="7703" y="6519"/>
                    <a:pt x="8934" y="4058"/>
                  </a:cubicBezTo>
                  <a:cubicBezTo>
                    <a:pt x="9601" y="2722"/>
                    <a:pt x="9273" y="1097"/>
                    <a:pt x="8188" y="356"/>
                  </a:cubicBezTo>
                  <a:lnTo>
                    <a:pt x="8186" y="356"/>
                  </a:lnTo>
                  <a:cubicBezTo>
                    <a:pt x="7840" y="121"/>
                    <a:pt x="7451" y="1"/>
                    <a:pt x="7039" y="1"/>
                  </a:cubicBezTo>
                  <a:cubicBezTo>
                    <a:pt x="6868" y="1"/>
                    <a:pt x="6692" y="22"/>
                    <a:pt x="6515" y="64"/>
                  </a:cubicBezTo>
                  <a:cubicBezTo>
                    <a:pt x="5935" y="199"/>
                    <a:pt x="5359" y="553"/>
                    <a:pt x="4801" y="1113"/>
                  </a:cubicBezTo>
                  <a:cubicBezTo>
                    <a:pt x="4242" y="552"/>
                    <a:pt x="3666" y="199"/>
                    <a:pt x="3087" y="64"/>
                  </a:cubicBezTo>
                  <a:cubicBezTo>
                    <a:pt x="2909" y="22"/>
                    <a:pt x="2733" y="1"/>
                    <a:pt x="25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9"/>
            <p:cNvSpPr/>
            <p:nvPr/>
          </p:nvSpPr>
          <p:spPr>
            <a:xfrm>
              <a:off x="7524275" y="3638850"/>
              <a:ext cx="134475" cy="187375"/>
            </a:xfrm>
            <a:custGeom>
              <a:rect b="b" l="l" r="r" t="t"/>
              <a:pathLst>
                <a:path extrusionOk="0" h="7495" w="5379">
                  <a:moveTo>
                    <a:pt x="2562" y="1"/>
                  </a:moveTo>
                  <a:cubicBezTo>
                    <a:pt x="2151" y="1"/>
                    <a:pt x="1761" y="120"/>
                    <a:pt x="1415" y="356"/>
                  </a:cubicBezTo>
                  <a:cubicBezTo>
                    <a:pt x="329" y="1097"/>
                    <a:pt x="1" y="2723"/>
                    <a:pt x="669" y="4058"/>
                  </a:cubicBezTo>
                  <a:cubicBezTo>
                    <a:pt x="1900" y="6519"/>
                    <a:pt x="4593" y="7441"/>
                    <a:pt x="4708" y="7479"/>
                  </a:cubicBezTo>
                  <a:cubicBezTo>
                    <a:pt x="4738" y="7489"/>
                    <a:pt x="4770" y="7494"/>
                    <a:pt x="4802" y="7494"/>
                  </a:cubicBezTo>
                  <a:cubicBezTo>
                    <a:pt x="4834" y="7494"/>
                    <a:pt x="4866" y="7489"/>
                    <a:pt x="4896" y="7479"/>
                  </a:cubicBezTo>
                  <a:cubicBezTo>
                    <a:pt x="4924" y="7469"/>
                    <a:pt x="5105" y="7409"/>
                    <a:pt x="5379" y="7285"/>
                  </a:cubicBezTo>
                  <a:cubicBezTo>
                    <a:pt x="4525" y="6900"/>
                    <a:pt x="2756" y="5920"/>
                    <a:pt x="1825" y="4058"/>
                  </a:cubicBezTo>
                  <a:cubicBezTo>
                    <a:pt x="1158" y="2723"/>
                    <a:pt x="1485" y="1097"/>
                    <a:pt x="2571" y="356"/>
                  </a:cubicBezTo>
                  <a:cubicBezTo>
                    <a:pt x="2749" y="234"/>
                    <a:pt x="2946" y="141"/>
                    <a:pt x="3153" y="80"/>
                  </a:cubicBezTo>
                  <a:cubicBezTo>
                    <a:pt x="3131" y="75"/>
                    <a:pt x="3109" y="69"/>
                    <a:pt x="3087" y="64"/>
                  </a:cubicBezTo>
                  <a:cubicBezTo>
                    <a:pt x="2909" y="22"/>
                    <a:pt x="2734" y="1"/>
                    <a:pt x="2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 name="Shape 534"/>
        <p:cNvGrpSpPr/>
        <p:nvPr/>
      </p:nvGrpSpPr>
      <p:grpSpPr>
        <a:xfrm>
          <a:off x="0" y="0"/>
          <a:ext cx="0" cy="0"/>
          <a:chOff x="0" y="0"/>
          <a:chExt cx="0" cy="0"/>
        </a:xfrm>
      </p:grpSpPr>
      <p:sp>
        <p:nvSpPr>
          <p:cNvPr id="535" name="Google Shape;535;p40"/>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Use Three Columns, Why Not?</a:t>
            </a:r>
            <a:endParaRPr/>
          </a:p>
        </p:txBody>
      </p:sp>
      <p:sp>
        <p:nvSpPr>
          <p:cNvPr id="536" name="Google Shape;536;p40"/>
          <p:cNvSpPr txBox="1"/>
          <p:nvPr>
            <p:ph idx="2" type="title"/>
          </p:nvPr>
        </p:nvSpPr>
        <p:spPr>
          <a:xfrm>
            <a:off x="869650" y="3124825"/>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The planet is full of iron oxide dust</a:t>
            </a:r>
            <a:endParaRPr/>
          </a:p>
          <a:p>
            <a:pPr indent="0" lvl="0" marL="0" rtl="0" algn="ctr">
              <a:spcBef>
                <a:spcPts val="0"/>
              </a:spcBef>
              <a:spcAft>
                <a:spcPts val="0"/>
              </a:spcAft>
              <a:buNone/>
            </a:pPr>
            <a:r>
              <a:t/>
            </a:r>
            <a:endParaRPr/>
          </a:p>
        </p:txBody>
      </p:sp>
      <p:sp>
        <p:nvSpPr>
          <p:cNvPr id="537" name="Google Shape;537;p40"/>
          <p:cNvSpPr txBox="1"/>
          <p:nvPr>
            <p:ph idx="3" type="title"/>
          </p:nvPr>
        </p:nvSpPr>
        <p:spPr>
          <a:xfrm>
            <a:off x="3440846" y="3124825"/>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in our Solar System</a:t>
            </a:r>
            <a:endParaRPr/>
          </a:p>
        </p:txBody>
      </p:sp>
      <p:sp>
        <p:nvSpPr>
          <p:cNvPr id="538" name="Google Shape;538;p40"/>
          <p:cNvSpPr txBox="1"/>
          <p:nvPr>
            <p:ph idx="4" type="title"/>
          </p:nvPr>
        </p:nvSpPr>
        <p:spPr>
          <a:xfrm>
            <a:off x="869650" y="2734075"/>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39" name="Google Shape;539;p40"/>
          <p:cNvSpPr txBox="1"/>
          <p:nvPr>
            <p:ph idx="5" type="title"/>
          </p:nvPr>
        </p:nvSpPr>
        <p:spPr>
          <a:xfrm>
            <a:off x="3440846" y="2734075"/>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40" name="Google Shape;540;p40"/>
          <p:cNvSpPr txBox="1"/>
          <p:nvPr>
            <p:ph idx="6" type="title"/>
          </p:nvPr>
        </p:nvSpPr>
        <p:spPr>
          <a:xfrm>
            <a:off x="6012049" y="3124825"/>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Yes, this is the ringed one. It’s a gas giant, composed mostly of hydrogen and helium</a:t>
            </a:r>
            <a:endParaRPr/>
          </a:p>
        </p:txBody>
      </p:sp>
      <p:sp>
        <p:nvSpPr>
          <p:cNvPr id="541" name="Google Shape;541;p40"/>
          <p:cNvSpPr txBox="1"/>
          <p:nvPr>
            <p:ph idx="7" type="title"/>
          </p:nvPr>
        </p:nvSpPr>
        <p:spPr>
          <a:xfrm>
            <a:off x="6012049" y="2734075"/>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42" name="Google Shape;542;p40"/>
          <p:cNvSpPr/>
          <p:nvPr/>
        </p:nvSpPr>
        <p:spPr>
          <a:xfrm rot="2293565">
            <a:off x="1291553" y="1422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0"/>
          <p:cNvSpPr/>
          <p:nvPr/>
        </p:nvSpPr>
        <p:spPr>
          <a:xfrm rot="2293565">
            <a:off x="6359303" y="45995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0"/>
          <p:cNvSpPr/>
          <p:nvPr/>
        </p:nvSpPr>
        <p:spPr>
          <a:xfrm rot="2293565">
            <a:off x="4776103" y="12362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0"/>
          <p:cNvSpPr/>
          <p:nvPr/>
        </p:nvSpPr>
        <p:spPr>
          <a:xfrm rot="2293565">
            <a:off x="594628" y="42694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 name="Google Shape;546;p40"/>
          <p:cNvGrpSpPr/>
          <p:nvPr/>
        </p:nvGrpSpPr>
        <p:grpSpPr>
          <a:xfrm>
            <a:off x="6852636" y="2073892"/>
            <a:ext cx="581146" cy="548037"/>
            <a:chOff x="6858700" y="3637300"/>
            <a:chExt cx="484450" cy="456850"/>
          </a:xfrm>
        </p:grpSpPr>
        <p:sp>
          <p:nvSpPr>
            <p:cNvPr id="547" name="Google Shape;547;p40"/>
            <p:cNvSpPr/>
            <p:nvPr/>
          </p:nvSpPr>
          <p:spPr>
            <a:xfrm>
              <a:off x="6867650" y="3939575"/>
              <a:ext cx="77275" cy="148925"/>
            </a:xfrm>
            <a:custGeom>
              <a:rect b="b" l="l" r="r" t="t"/>
              <a:pathLst>
                <a:path extrusionOk="0" h="5957" w="3091">
                  <a:moveTo>
                    <a:pt x="2752" y="0"/>
                  </a:moveTo>
                  <a:cubicBezTo>
                    <a:pt x="2660" y="0"/>
                    <a:pt x="2569" y="43"/>
                    <a:pt x="2511" y="123"/>
                  </a:cubicBezTo>
                  <a:cubicBezTo>
                    <a:pt x="1544" y="1448"/>
                    <a:pt x="832" y="2649"/>
                    <a:pt x="449" y="3594"/>
                  </a:cubicBezTo>
                  <a:cubicBezTo>
                    <a:pt x="9" y="4683"/>
                    <a:pt x="1" y="5448"/>
                    <a:pt x="422" y="5870"/>
                  </a:cubicBezTo>
                  <a:cubicBezTo>
                    <a:pt x="478" y="5926"/>
                    <a:pt x="553" y="5957"/>
                    <a:pt x="633" y="5957"/>
                  </a:cubicBezTo>
                  <a:cubicBezTo>
                    <a:pt x="898" y="5956"/>
                    <a:pt x="1032" y="5635"/>
                    <a:pt x="843" y="5447"/>
                  </a:cubicBezTo>
                  <a:cubicBezTo>
                    <a:pt x="418" y="5023"/>
                    <a:pt x="919" y="3320"/>
                    <a:pt x="2993" y="475"/>
                  </a:cubicBezTo>
                  <a:cubicBezTo>
                    <a:pt x="3090" y="341"/>
                    <a:pt x="3060" y="154"/>
                    <a:pt x="2928" y="57"/>
                  </a:cubicBezTo>
                  <a:cubicBezTo>
                    <a:pt x="2875" y="19"/>
                    <a:pt x="2813" y="0"/>
                    <a:pt x="27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0"/>
            <p:cNvSpPr/>
            <p:nvPr/>
          </p:nvSpPr>
          <p:spPr>
            <a:xfrm>
              <a:off x="7215225" y="3637300"/>
              <a:ext cx="107075" cy="44550"/>
            </a:xfrm>
            <a:custGeom>
              <a:rect b="b" l="l" r="r" t="t"/>
              <a:pathLst>
                <a:path extrusionOk="0" h="1782" w="4283">
                  <a:moveTo>
                    <a:pt x="3302" y="1"/>
                  </a:moveTo>
                  <a:cubicBezTo>
                    <a:pt x="2569" y="1"/>
                    <a:pt x="1521" y="411"/>
                    <a:pt x="170" y="1228"/>
                  </a:cubicBezTo>
                  <a:cubicBezTo>
                    <a:pt x="56" y="1298"/>
                    <a:pt x="1" y="1435"/>
                    <a:pt x="37" y="1564"/>
                  </a:cubicBezTo>
                  <a:cubicBezTo>
                    <a:pt x="74" y="1692"/>
                    <a:pt x="191" y="1782"/>
                    <a:pt x="325" y="1782"/>
                  </a:cubicBezTo>
                  <a:cubicBezTo>
                    <a:pt x="379" y="1782"/>
                    <a:pt x="433" y="1766"/>
                    <a:pt x="479" y="1739"/>
                  </a:cubicBezTo>
                  <a:cubicBezTo>
                    <a:pt x="1868" y="899"/>
                    <a:pt x="2781" y="598"/>
                    <a:pt x="3299" y="598"/>
                  </a:cubicBezTo>
                  <a:cubicBezTo>
                    <a:pt x="3513" y="598"/>
                    <a:pt x="3659" y="649"/>
                    <a:pt x="3745" y="734"/>
                  </a:cubicBezTo>
                  <a:cubicBezTo>
                    <a:pt x="3803" y="792"/>
                    <a:pt x="3880" y="821"/>
                    <a:pt x="3956" y="821"/>
                  </a:cubicBezTo>
                  <a:cubicBezTo>
                    <a:pt x="4033" y="821"/>
                    <a:pt x="4109" y="792"/>
                    <a:pt x="4167" y="734"/>
                  </a:cubicBezTo>
                  <a:cubicBezTo>
                    <a:pt x="4283" y="618"/>
                    <a:pt x="4283" y="429"/>
                    <a:pt x="4167" y="312"/>
                  </a:cubicBezTo>
                  <a:cubicBezTo>
                    <a:pt x="3959" y="104"/>
                    <a:pt x="3670" y="1"/>
                    <a:pt x="33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0"/>
            <p:cNvSpPr/>
            <p:nvPr/>
          </p:nvSpPr>
          <p:spPr>
            <a:xfrm>
              <a:off x="7260075" y="3942100"/>
              <a:ext cx="75325" cy="146400"/>
            </a:xfrm>
            <a:custGeom>
              <a:rect b="b" l="l" r="r" t="t"/>
              <a:pathLst>
                <a:path extrusionOk="0" h="5856" w="3013">
                  <a:moveTo>
                    <a:pt x="339" y="0"/>
                  </a:moveTo>
                  <a:cubicBezTo>
                    <a:pt x="278" y="0"/>
                    <a:pt x="217" y="18"/>
                    <a:pt x="164" y="57"/>
                  </a:cubicBezTo>
                  <a:cubicBezTo>
                    <a:pt x="29" y="154"/>
                    <a:pt x="0" y="343"/>
                    <a:pt x="100" y="477"/>
                  </a:cubicBezTo>
                  <a:cubicBezTo>
                    <a:pt x="2112" y="3261"/>
                    <a:pt x="2592" y="4930"/>
                    <a:pt x="2174" y="5346"/>
                  </a:cubicBezTo>
                  <a:cubicBezTo>
                    <a:pt x="1986" y="5534"/>
                    <a:pt x="2120" y="5856"/>
                    <a:pt x="2385" y="5856"/>
                  </a:cubicBezTo>
                  <a:cubicBezTo>
                    <a:pt x="2463" y="5856"/>
                    <a:pt x="2540" y="5825"/>
                    <a:pt x="2596" y="5769"/>
                  </a:cubicBezTo>
                  <a:cubicBezTo>
                    <a:pt x="3013" y="5352"/>
                    <a:pt x="3008" y="4599"/>
                    <a:pt x="2584" y="3532"/>
                  </a:cubicBezTo>
                  <a:cubicBezTo>
                    <a:pt x="2215" y="2606"/>
                    <a:pt x="1523" y="1429"/>
                    <a:pt x="583" y="127"/>
                  </a:cubicBezTo>
                  <a:cubicBezTo>
                    <a:pt x="525" y="44"/>
                    <a:pt x="433" y="0"/>
                    <a:pt x="3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0"/>
            <p:cNvSpPr/>
            <p:nvPr/>
          </p:nvSpPr>
          <p:spPr>
            <a:xfrm>
              <a:off x="6880925" y="3637300"/>
              <a:ext cx="105975" cy="43950"/>
            </a:xfrm>
            <a:custGeom>
              <a:rect b="b" l="l" r="r" t="t"/>
              <a:pathLst>
                <a:path extrusionOk="0" h="1758" w="4239">
                  <a:moveTo>
                    <a:pt x="979" y="1"/>
                  </a:moveTo>
                  <a:cubicBezTo>
                    <a:pt x="610" y="1"/>
                    <a:pt x="321" y="105"/>
                    <a:pt x="114" y="312"/>
                  </a:cubicBezTo>
                  <a:cubicBezTo>
                    <a:pt x="0" y="429"/>
                    <a:pt x="1" y="616"/>
                    <a:pt x="117" y="731"/>
                  </a:cubicBezTo>
                  <a:cubicBezTo>
                    <a:pt x="175" y="790"/>
                    <a:pt x="251" y="819"/>
                    <a:pt x="328" y="819"/>
                  </a:cubicBezTo>
                  <a:cubicBezTo>
                    <a:pt x="403" y="819"/>
                    <a:pt x="478" y="791"/>
                    <a:pt x="536" y="734"/>
                  </a:cubicBezTo>
                  <a:cubicBezTo>
                    <a:pt x="621" y="649"/>
                    <a:pt x="768" y="598"/>
                    <a:pt x="982" y="598"/>
                  </a:cubicBezTo>
                  <a:cubicBezTo>
                    <a:pt x="1495" y="598"/>
                    <a:pt x="2395" y="892"/>
                    <a:pt x="3763" y="1715"/>
                  </a:cubicBezTo>
                  <a:cubicBezTo>
                    <a:pt x="3808" y="1743"/>
                    <a:pt x="3861" y="1758"/>
                    <a:pt x="3915" y="1758"/>
                  </a:cubicBezTo>
                  <a:cubicBezTo>
                    <a:pt x="4050" y="1758"/>
                    <a:pt x="4167" y="1668"/>
                    <a:pt x="4203" y="1539"/>
                  </a:cubicBezTo>
                  <a:cubicBezTo>
                    <a:pt x="4239" y="1411"/>
                    <a:pt x="4185" y="1273"/>
                    <a:pt x="4070" y="1204"/>
                  </a:cubicBezTo>
                  <a:cubicBezTo>
                    <a:pt x="2738" y="403"/>
                    <a:pt x="1704" y="1"/>
                    <a:pt x="9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0"/>
            <p:cNvSpPr/>
            <p:nvPr/>
          </p:nvSpPr>
          <p:spPr>
            <a:xfrm>
              <a:off x="6858700" y="3669025"/>
              <a:ext cx="484450" cy="395250"/>
            </a:xfrm>
            <a:custGeom>
              <a:rect b="b" l="l" r="r" t="t"/>
              <a:pathLst>
                <a:path extrusionOk="0" h="15810" w="19378">
                  <a:moveTo>
                    <a:pt x="4755" y="0"/>
                  </a:moveTo>
                  <a:cubicBezTo>
                    <a:pt x="3917" y="0"/>
                    <a:pt x="3125" y="243"/>
                    <a:pt x="2423" y="722"/>
                  </a:cubicBezTo>
                  <a:cubicBezTo>
                    <a:pt x="1385" y="1430"/>
                    <a:pt x="616" y="2635"/>
                    <a:pt x="316" y="4027"/>
                  </a:cubicBezTo>
                  <a:cubicBezTo>
                    <a:pt x="1" y="5487"/>
                    <a:pt x="206" y="7050"/>
                    <a:pt x="896" y="8430"/>
                  </a:cubicBezTo>
                  <a:cubicBezTo>
                    <a:pt x="2281" y="11202"/>
                    <a:pt x="4572" y="13055"/>
                    <a:pt x="6249" y="14122"/>
                  </a:cubicBezTo>
                  <a:cubicBezTo>
                    <a:pt x="8063" y="15277"/>
                    <a:pt x="9532" y="15773"/>
                    <a:pt x="9594" y="15794"/>
                  </a:cubicBezTo>
                  <a:cubicBezTo>
                    <a:pt x="9625" y="15804"/>
                    <a:pt x="9656" y="15809"/>
                    <a:pt x="9688" y="15809"/>
                  </a:cubicBezTo>
                  <a:cubicBezTo>
                    <a:pt x="9720" y="15809"/>
                    <a:pt x="9752" y="15804"/>
                    <a:pt x="9782" y="15794"/>
                  </a:cubicBezTo>
                  <a:cubicBezTo>
                    <a:pt x="9844" y="15773"/>
                    <a:pt x="11314" y="15277"/>
                    <a:pt x="13127" y="14122"/>
                  </a:cubicBezTo>
                  <a:cubicBezTo>
                    <a:pt x="14804" y="13055"/>
                    <a:pt x="17095" y="11202"/>
                    <a:pt x="18481" y="8430"/>
                  </a:cubicBezTo>
                  <a:cubicBezTo>
                    <a:pt x="19170" y="7050"/>
                    <a:pt x="19377" y="5487"/>
                    <a:pt x="19061" y="4027"/>
                  </a:cubicBezTo>
                  <a:lnTo>
                    <a:pt x="19062" y="4027"/>
                  </a:lnTo>
                  <a:cubicBezTo>
                    <a:pt x="18762" y="2635"/>
                    <a:pt x="17992" y="1430"/>
                    <a:pt x="16955" y="722"/>
                  </a:cubicBezTo>
                  <a:cubicBezTo>
                    <a:pt x="16253" y="243"/>
                    <a:pt x="15461" y="0"/>
                    <a:pt x="14623" y="0"/>
                  </a:cubicBezTo>
                  <a:cubicBezTo>
                    <a:pt x="14272" y="0"/>
                    <a:pt x="13914" y="43"/>
                    <a:pt x="13550" y="128"/>
                  </a:cubicBezTo>
                  <a:cubicBezTo>
                    <a:pt x="12251" y="434"/>
                    <a:pt x="10952" y="1269"/>
                    <a:pt x="9689" y="2609"/>
                  </a:cubicBezTo>
                  <a:cubicBezTo>
                    <a:pt x="8425" y="1269"/>
                    <a:pt x="7127" y="434"/>
                    <a:pt x="5827" y="128"/>
                  </a:cubicBezTo>
                  <a:cubicBezTo>
                    <a:pt x="5464" y="43"/>
                    <a:pt x="5106" y="0"/>
                    <a:pt x="47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0"/>
            <p:cNvSpPr/>
            <p:nvPr/>
          </p:nvSpPr>
          <p:spPr>
            <a:xfrm>
              <a:off x="6875250" y="3642800"/>
              <a:ext cx="460425" cy="451350"/>
            </a:xfrm>
            <a:custGeom>
              <a:rect b="b" l="l" r="r" t="t"/>
              <a:pathLst>
                <a:path extrusionOk="0" h="18054" w="18417">
                  <a:moveTo>
                    <a:pt x="17550" y="1"/>
                  </a:moveTo>
                  <a:cubicBezTo>
                    <a:pt x="17474" y="1"/>
                    <a:pt x="17398" y="30"/>
                    <a:pt x="17339" y="88"/>
                  </a:cubicBezTo>
                  <a:cubicBezTo>
                    <a:pt x="17221" y="206"/>
                    <a:pt x="17223" y="398"/>
                    <a:pt x="17344" y="514"/>
                  </a:cubicBezTo>
                  <a:cubicBezTo>
                    <a:pt x="17656" y="826"/>
                    <a:pt x="17512" y="1921"/>
                    <a:pt x="16169" y="4057"/>
                  </a:cubicBezTo>
                  <a:cubicBezTo>
                    <a:pt x="14925" y="6036"/>
                    <a:pt x="12981" y="8385"/>
                    <a:pt x="10696" y="10671"/>
                  </a:cubicBezTo>
                  <a:cubicBezTo>
                    <a:pt x="8410" y="12956"/>
                    <a:pt x="6061" y="14900"/>
                    <a:pt x="4081" y="16144"/>
                  </a:cubicBezTo>
                  <a:cubicBezTo>
                    <a:pt x="2542" y="17112"/>
                    <a:pt x="1543" y="17457"/>
                    <a:pt x="989" y="17457"/>
                  </a:cubicBezTo>
                  <a:cubicBezTo>
                    <a:pt x="774" y="17457"/>
                    <a:pt x="627" y="17406"/>
                    <a:pt x="540" y="17318"/>
                  </a:cubicBezTo>
                  <a:cubicBezTo>
                    <a:pt x="481" y="17260"/>
                    <a:pt x="405" y="17231"/>
                    <a:pt x="328" y="17231"/>
                  </a:cubicBezTo>
                  <a:cubicBezTo>
                    <a:pt x="252" y="17231"/>
                    <a:pt x="176" y="17260"/>
                    <a:pt x="118" y="17318"/>
                  </a:cubicBezTo>
                  <a:cubicBezTo>
                    <a:pt x="0" y="17436"/>
                    <a:pt x="0" y="17624"/>
                    <a:pt x="118" y="17741"/>
                  </a:cubicBezTo>
                  <a:cubicBezTo>
                    <a:pt x="326" y="17949"/>
                    <a:pt x="616" y="18053"/>
                    <a:pt x="985" y="18053"/>
                  </a:cubicBezTo>
                  <a:cubicBezTo>
                    <a:pt x="1769" y="18053"/>
                    <a:pt x="2911" y="17585"/>
                    <a:pt x="4400" y="16649"/>
                  </a:cubicBezTo>
                  <a:cubicBezTo>
                    <a:pt x="6416" y="15381"/>
                    <a:pt x="8802" y="13409"/>
                    <a:pt x="11118" y="11093"/>
                  </a:cubicBezTo>
                  <a:cubicBezTo>
                    <a:pt x="13434" y="8777"/>
                    <a:pt x="15408" y="6391"/>
                    <a:pt x="16674" y="4374"/>
                  </a:cubicBezTo>
                  <a:cubicBezTo>
                    <a:pt x="18050" y="2185"/>
                    <a:pt x="18417" y="744"/>
                    <a:pt x="17766" y="92"/>
                  </a:cubicBezTo>
                  <a:cubicBezTo>
                    <a:pt x="17707" y="31"/>
                    <a:pt x="17629" y="1"/>
                    <a:pt x="175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0"/>
            <p:cNvSpPr/>
            <p:nvPr/>
          </p:nvSpPr>
          <p:spPr>
            <a:xfrm>
              <a:off x="6867450" y="3642925"/>
              <a:ext cx="460550" cy="451225"/>
            </a:xfrm>
            <a:custGeom>
              <a:rect b="b" l="l" r="r" t="t"/>
              <a:pathLst>
                <a:path extrusionOk="0" h="18049" w="18422">
                  <a:moveTo>
                    <a:pt x="864" y="0"/>
                  </a:moveTo>
                  <a:cubicBezTo>
                    <a:pt x="788" y="0"/>
                    <a:pt x="712" y="29"/>
                    <a:pt x="654" y="87"/>
                  </a:cubicBezTo>
                  <a:cubicBezTo>
                    <a:pt x="1" y="739"/>
                    <a:pt x="369" y="2180"/>
                    <a:pt x="1745" y="4369"/>
                  </a:cubicBezTo>
                  <a:cubicBezTo>
                    <a:pt x="3012" y="6386"/>
                    <a:pt x="4986" y="8772"/>
                    <a:pt x="7302" y="11088"/>
                  </a:cubicBezTo>
                  <a:cubicBezTo>
                    <a:pt x="9618" y="13403"/>
                    <a:pt x="12002" y="15376"/>
                    <a:pt x="14019" y="16644"/>
                  </a:cubicBezTo>
                  <a:cubicBezTo>
                    <a:pt x="15508" y="17579"/>
                    <a:pt x="16650" y="18048"/>
                    <a:pt x="17434" y="18048"/>
                  </a:cubicBezTo>
                  <a:cubicBezTo>
                    <a:pt x="17804" y="18048"/>
                    <a:pt x="18093" y="17944"/>
                    <a:pt x="18301" y="17736"/>
                  </a:cubicBezTo>
                  <a:cubicBezTo>
                    <a:pt x="18420" y="17619"/>
                    <a:pt x="18421" y="17428"/>
                    <a:pt x="18304" y="17311"/>
                  </a:cubicBezTo>
                  <a:cubicBezTo>
                    <a:pt x="18246" y="17253"/>
                    <a:pt x="18169" y="17224"/>
                    <a:pt x="18093" y="17224"/>
                  </a:cubicBezTo>
                  <a:cubicBezTo>
                    <a:pt x="18016" y="17224"/>
                    <a:pt x="17938" y="17254"/>
                    <a:pt x="17880" y="17313"/>
                  </a:cubicBezTo>
                  <a:cubicBezTo>
                    <a:pt x="17793" y="17401"/>
                    <a:pt x="17645" y="17452"/>
                    <a:pt x="17430" y="17452"/>
                  </a:cubicBezTo>
                  <a:cubicBezTo>
                    <a:pt x="16876" y="17452"/>
                    <a:pt x="15878" y="17107"/>
                    <a:pt x="14337" y="16139"/>
                  </a:cubicBezTo>
                  <a:cubicBezTo>
                    <a:pt x="12358" y="14895"/>
                    <a:pt x="10009" y="12951"/>
                    <a:pt x="7724" y="10666"/>
                  </a:cubicBezTo>
                  <a:cubicBezTo>
                    <a:pt x="5439" y="8380"/>
                    <a:pt x="3494" y="6031"/>
                    <a:pt x="2251" y="4052"/>
                  </a:cubicBezTo>
                  <a:cubicBezTo>
                    <a:pt x="908" y="1916"/>
                    <a:pt x="763" y="821"/>
                    <a:pt x="1075" y="509"/>
                  </a:cubicBezTo>
                  <a:cubicBezTo>
                    <a:pt x="1192" y="392"/>
                    <a:pt x="1192" y="203"/>
                    <a:pt x="1075" y="87"/>
                  </a:cubicBezTo>
                  <a:cubicBezTo>
                    <a:pt x="1017" y="29"/>
                    <a:pt x="941" y="0"/>
                    <a:pt x="8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0"/>
            <p:cNvSpPr/>
            <p:nvPr/>
          </p:nvSpPr>
          <p:spPr>
            <a:xfrm>
              <a:off x="6900075" y="3744875"/>
              <a:ext cx="179025" cy="140250"/>
            </a:xfrm>
            <a:custGeom>
              <a:rect b="b" l="l" r="r" t="t"/>
              <a:pathLst>
                <a:path extrusionOk="0" h="5610" w="7161">
                  <a:moveTo>
                    <a:pt x="1970" y="0"/>
                  </a:moveTo>
                  <a:cubicBezTo>
                    <a:pt x="1533" y="0"/>
                    <a:pt x="1216" y="175"/>
                    <a:pt x="1074" y="271"/>
                  </a:cubicBezTo>
                  <a:cubicBezTo>
                    <a:pt x="252" y="833"/>
                    <a:pt x="1" y="2060"/>
                    <a:pt x="505" y="3066"/>
                  </a:cubicBezTo>
                  <a:cubicBezTo>
                    <a:pt x="1414" y="4885"/>
                    <a:pt x="3402" y="5565"/>
                    <a:pt x="3486" y="5594"/>
                  </a:cubicBezTo>
                  <a:cubicBezTo>
                    <a:pt x="3517" y="5604"/>
                    <a:pt x="3549" y="5609"/>
                    <a:pt x="3581" y="5609"/>
                  </a:cubicBezTo>
                  <a:cubicBezTo>
                    <a:pt x="3613" y="5609"/>
                    <a:pt x="3645" y="5604"/>
                    <a:pt x="3675" y="5594"/>
                  </a:cubicBezTo>
                  <a:cubicBezTo>
                    <a:pt x="3759" y="5567"/>
                    <a:pt x="5747" y="4886"/>
                    <a:pt x="6658" y="3067"/>
                  </a:cubicBezTo>
                  <a:cubicBezTo>
                    <a:pt x="7160" y="2060"/>
                    <a:pt x="6911" y="833"/>
                    <a:pt x="6087" y="272"/>
                  </a:cubicBezTo>
                  <a:lnTo>
                    <a:pt x="6087" y="271"/>
                  </a:lnTo>
                  <a:cubicBezTo>
                    <a:pt x="5945" y="175"/>
                    <a:pt x="5628" y="0"/>
                    <a:pt x="5192" y="0"/>
                  </a:cubicBezTo>
                  <a:cubicBezTo>
                    <a:pt x="4756" y="0"/>
                    <a:pt x="4200" y="174"/>
                    <a:pt x="3581" y="774"/>
                  </a:cubicBezTo>
                  <a:cubicBezTo>
                    <a:pt x="2962" y="174"/>
                    <a:pt x="2406" y="0"/>
                    <a:pt x="19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0"/>
            <p:cNvSpPr/>
            <p:nvPr/>
          </p:nvSpPr>
          <p:spPr>
            <a:xfrm>
              <a:off x="7076875" y="3817775"/>
              <a:ext cx="179000" cy="140225"/>
            </a:xfrm>
            <a:custGeom>
              <a:rect b="b" l="l" r="r" t="t"/>
              <a:pathLst>
                <a:path extrusionOk="0" h="5609" w="7160">
                  <a:moveTo>
                    <a:pt x="1970" y="0"/>
                  </a:moveTo>
                  <a:cubicBezTo>
                    <a:pt x="1532" y="0"/>
                    <a:pt x="1215" y="175"/>
                    <a:pt x="1073" y="273"/>
                  </a:cubicBezTo>
                  <a:cubicBezTo>
                    <a:pt x="251" y="833"/>
                    <a:pt x="1" y="2060"/>
                    <a:pt x="504" y="3067"/>
                  </a:cubicBezTo>
                  <a:cubicBezTo>
                    <a:pt x="1413" y="4885"/>
                    <a:pt x="3401" y="5566"/>
                    <a:pt x="3485" y="5593"/>
                  </a:cubicBezTo>
                  <a:cubicBezTo>
                    <a:pt x="3516" y="5604"/>
                    <a:pt x="3548" y="5609"/>
                    <a:pt x="3580" y="5609"/>
                  </a:cubicBezTo>
                  <a:cubicBezTo>
                    <a:pt x="3612" y="5609"/>
                    <a:pt x="3644" y="5604"/>
                    <a:pt x="3674" y="5593"/>
                  </a:cubicBezTo>
                  <a:cubicBezTo>
                    <a:pt x="3758" y="5566"/>
                    <a:pt x="5747" y="4885"/>
                    <a:pt x="6657" y="3067"/>
                  </a:cubicBezTo>
                  <a:cubicBezTo>
                    <a:pt x="7159" y="2060"/>
                    <a:pt x="6910" y="833"/>
                    <a:pt x="6086" y="273"/>
                  </a:cubicBezTo>
                  <a:cubicBezTo>
                    <a:pt x="5944" y="176"/>
                    <a:pt x="5627" y="1"/>
                    <a:pt x="5190" y="1"/>
                  </a:cubicBezTo>
                  <a:cubicBezTo>
                    <a:pt x="4754" y="1"/>
                    <a:pt x="4199" y="175"/>
                    <a:pt x="3580" y="774"/>
                  </a:cubicBezTo>
                  <a:cubicBezTo>
                    <a:pt x="2961" y="175"/>
                    <a:pt x="2406" y="0"/>
                    <a:pt x="19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40"/>
          <p:cNvGrpSpPr/>
          <p:nvPr/>
        </p:nvGrpSpPr>
        <p:grpSpPr>
          <a:xfrm>
            <a:off x="4273708" y="2149676"/>
            <a:ext cx="596591" cy="472253"/>
            <a:chOff x="5726125" y="3737550"/>
            <a:chExt cx="497325" cy="393675"/>
          </a:xfrm>
        </p:grpSpPr>
        <p:sp>
          <p:nvSpPr>
            <p:cNvPr id="557" name="Google Shape;557;p40"/>
            <p:cNvSpPr/>
            <p:nvPr/>
          </p:nvSpPr>
          <p:spPr>
            <a:xfrm>
              <a:off x="5976900" y="3737550"/>
              <a:ext cx="246550" cy="193925"/>
            </a:xfrm>
            <a:custGeom>
              <a:rect b="b" l="l" r="r" t="t"/>
              <a:pathLst>
                <a:path extrusionOk="0" h="7757" w="9862">
                  <a:moveTo>
                    <a:pt x="4925" y="0"/>
                  </a:moveTo>
                  <a:cubicBezTo>
                    <a:pt x="4919" y="0"/>
                    <a:pt x="4913" y="0"/>
                    <a:pt x="4907" y="1"/>
                  </a:cubicBezTo>
                  <a:cubicBezTo>
                    <a:pt x="4748" y="14"/>
                    <a:pt x="4588" y="35"/>
                    <a:pt x="4432" y="64"/>
                  </a:cubicBezTo>
                  <a:cubicBezTo>
                    <a:pt x="4280" y="91"/>
                    <a:pt x="4174" y="231"/>
                    <a:pt x="4187" y="384"/>
                  </a:cubicBezTo>
                  <a:cubicBezTo>
                    <a:pt x="4202" y="538"/>
                    <a:pt x="4330" y="656"/>
                    <a:pt x="4484" y="656"/>
                  </a:cubicBezTo>
                  <a:cubicBezTo>
                    <a:pt x="4484" y="656"/>
                    <a:pt x="4485" y="656"/>
                    <a:pt x="4486" y="656"/>
                  </a:cubicBezTo>
                  <a:lnTo>
                    <a:pt x="4486" y="656"/>
                  </a:lnTo>
                  <a:lnTo>
                    <a:pt x="4485" y="657"/>
                  </a:lnTo>
                  <a:cubicBezTo>
                    <a:pt x="4503" y="657"/>
                    <a:pt x="4522" y="655"/>
                    <a:pt x="4540" y="652"/>
                  </a:cubicBezTo>
                  <a:cubicBezTo>
                    <a:pt x="4677" y="626"/>
                    <a:pt x="4815" y="607"/>
                    <a:pt x="4954" y="596"/>
                  </a:cubicBezTo>
                  <a:cubicBezTo>
                    <a:pt x="5117" y="580"/>
                    <a:pt x="5235" y="437"/>
                    <a:pt x="5223" y="275"/>
                  </a:cubicBezTo>
                  <a:cubicBezTo>
                    <a:pt x="5210" y="119"/>
                    <a:pt x="5080" y="0"/>
                    <a:pt x="4925" y="0"/>
                  </a:cubicBezTo>
                  <a:close/>
                  <a:moveTo>
                    <a:pt x="6121" y="80"/>
                  </a:moveTo>
                  <a:cubicBezTo>
                    <a:pt x="5984" y="80"/>
                    <a:pt x="5860" y="175"/>
                    <a:pt x="5829" y="313"/>
                  </a:cubicBezTo>
                  <a:cubicBezTo>
                    <a:pt x="5793" y="474"/>
                    <a:pt x="5892" y="633"/>
                    <a:pt x="6053" y="670"/>
                  </a:cubicBezTo>
                  <a:cubicBezTo>
                    <a:pt x="6186" y="700"/>
                    <a:pt x="6319" y="739"/>
                    <a:pt x="6448" y="785"/>
                  </a:cubicBezTo>
                  <a:cubicBezTo>
                    <a:pt x="6480" y="796"/>
                    <a:pt x="6513" y="802"/>
                    <a:pt x="6548" y="802"/>
                  </a:cubicBezTo>
                  <a:cubicBezTo>
                    <a:pt x="6694" y="802"/>
                    <a:pt x="6817" y="697"/>
                    <a:pt x="6843" y="553"/>
                  </a:cubicBezTo>
                  <a:cubicBezTo>
                    <a:pt x="6867" y="411"/>
                    <a:pt x="6785" y="270"/>
                    <a:pt x="6648" y="222"/>
                  </a:cubicBezTo>
                  <a:cubicBezTo>
                    <a:pt x="6496" y="168"/>
                    <a:pt x="6341" y="122"/>
                    <a:pt x="6184" y="87"/>
                  </a:cubicBezTo>
                  <a:cubicBezTo>
                    <a:pt x="6163" y="82"/>
                    <a:pt x="6142" y="80"/>
                    <a:pt x="6121" y="80"/>
                  </a:cubicBezTo>
                  <a:close/>
                  <a:moveTo>
                    <a:pt x="3346" y="415"/>
                  </a:moveTo>
                  <a:cubicBezTo>
                    <a:pt x="3306" y="415"/>
                    <a:pt x="3267" y="423"/>
                    <a:pt x="3228" y="439"/>
                  </a:cubicBezTo>
                  <a:cubicBezTo>
                    <a:pt x="3088" y="501"/>
                    <a:pt x="2945" y="570"/>
                    <a:pt x="2805" y="643"/>
                  </a:cubicBezTo>
                  <a:cubicBezTo>
                    <a:pt x="2683" y="707"/>
                    <a:pt x="2622" y="846"/>
                    <a:pt x="2655" y="980"/>
                  </a:cubicBezTo>
                  <a:cubicBezTo>
                    <a:pt x="2687" y="1114"/>
                    <a:pt x="2807" y="1206"/>
                    <a:pt x="2944" y="1206"/>
                  </a:cubicBezTo>
                  <a:cubicBezTo>
                    <a:pt x="2993" y="1206"/>
                    <a:pt x="3040" y="1195"/>
                    <a:pt x="3083" y="1172"/>
                  </a:cubicBezTo>
                  <a:cubicBezTo>
                    <a:pt x="3212" y="1105"/>
                    <a:pt x="3341" y="1042"/>
                    <a:pt x="3468" y="986"/>
                  </a:cubicBezTo>
                  <a:cubicBezTo>
                    <a:pt x="3617" y="920"/>
                    <a:pt x="3686" y="744"/>
                    <a:pt x="3619" y="594"/>
                  </a:cubicBezTo>
                  <a:cubicBezTo>
                    <a:pt x="3571" y="482"/>
                    <a:pt x="3461" y="415"/>
                    <a:pt x="3346" y="415"/>
                  </a:cubicBezTo>
                  <a:close/>
                  <a:moveTo>
                    <a:pt x="7593" y="768"/>
                  </a:moveTo>
                  <a:cubicBezTo>
                    <a:pt x="7502" y="768"/>
                    <a:pt x="7412" y="809"/>
                    <a:pt x="7353" y="887"/>
                  </a:cubicBezTo>
                  <a:cubicBezTo>
                    <a:pt x="7254" y="1020"/>
                    <a:pt x="7281" y="1209"/>
                    <a:pt x="7415" y="1307"/>
                  </a:cubicBezTo>
                  <a:cubicBezTo>
                    <a:pt x="7526" y="1391"/>
                    <a:pt x="7632" y="1480"/>
                    <a:pt x="7733" y="1575"/>
                  </a:cubicBezTo>
                  <a:cubicBezTo>
                    <a:pt x="7789" y="1627"/>
                    <a:pt x="7862" y="1656"/>
                    <a:pt x="7938" y="1656"/>
                  </a:cubicBezTo>
                  <a:cubicBezTo>
                    <a:pt x="8204" y="1656"/>
                    <a:pt x="8334" y="1320"/>
                    <a:pt x="8141" y="1139"/>
                  </a:cubicBezTo>
                  <a:cubicBezTo>
                    <a:pt x="8025" y="1030"/>
                    <a:pt x="7902" y="927"/>
                    <a:pt x="7774" y="830"/>
                  </a:cubicBezTo>
                  <a:cubicBezTo>
                    <a:pt x="7720" y="788"/>
                    <a:pt x="7656" y="768"/>
                    <a:pt x="7593" y="768"/>
                  </a:cubicBezTo>
                  <a:close/>
                  <a:moveTo>
                    <a:pt x="1935" y="1249"/>
                  </a:moveTo>
                  <a:cubicBezTo>
                    <a:pt x="1873" y="1249"/>
                    <a:pt x="1811" y="1268"/>
                    <a:pt x="1757" y="1308"/>
                  </a:cubicBezTo>
                  <a:cubicBezTo>
                    <a:pt x="1636" y="1399"/>
                    <a:pt x="1514" y="1495"/>
                    <a:pt x="1394" y="1594"/>
                  </a:cubicBezTo>
                  <a:cubicBezTo>
                    <a:pt x="1177" y="1772"/>
                    <a:pt x="1303" y="2124"/>
                    <a:pt x="1584" y="2124"/>
                  </a:cubicBezTo>
                  <a:cubicBezTo>
                    <a:pt x="1652" y="2124"/>
                    <a:pt x="1720" y="2099"/>
                    <a:pt x="1774" y="2055"/>
                  </a:cubicBezTo>
                  <a:cubicBezTo>
                    <a:pt x="1887" y="1962"/>
                    <a:pt x="2002" y="1873"/>
                    <a:pt x="2115" y="1788"/>
                  </a:cubicBezTo>
                  <a:cubicBezTo>
                    <a:pt x="2247" y="1689"/>
                    <a:pt x="2275" y="1501"/>
                    <a:pt x="2176" y="1370"/>
                  </a:cubicBezTo>
                  <a:cubicBezTo>
                    <a:pt x="2117" y="1291"/>
                    <a:pt x="2027" y="1249"/>
                    <a:pt x="1935" y="1249"/>
                  </a:cubicBezTo>
                  <a:close/>
                  <a:moveTo>
                    <a:pt x="8695" y="1979"/>
                  </a:moveTo>
                  <a:cubicBezTo>
                    <a:pt x="8640" y="1979"/>
                    <a:pt x="8584" y="1994"/>
                    <a:pt x="8535" y="2025"/>
                  </a:cubicBezTo>
                  <a:cubicBezTo>
                    <a:pt x="8395" y="2114"/>
                    <a:pt x="8353" y="2298"/>
                    <a:pt x="8442" y="2437"/>
                  </a:cubicBezTo>
                  <a:cubicBezTo>
                    <a:pt x="8517" y="2556"/>
                    <a:pt x="8588" y="2678"/>
                    <a:pt x="8653" y="2804"/>
                  </a:cubicBezTo>
                  <a:cubicBezTo>
                    <a:pt x="8704" y="2903"/>
                    <a:pt x="8806" y="2966"/>
                    <a:pt x="8918" y="2966"/>
                  </a:cubicBezTo>
                  <a:cubicBezTo>
                    <a:pt x="9139" y="2966"/>
                    <a:pt x="9285" y="2724"/>
                    <a:pt x="9183" y="2529"/>
                  </a:cubicBezTo>
                  <a:cubicBezTo>
                    <a:pt x="9110" y="2388"/>
                    <a:pt x="9031" y="2249"/>
                    <a:pt x="8948" y="2118"/>
                  </a:cubicBezTo>
                  <a:cubicBezTo>
                    <a:pt x="8891" y="2028"/>
                    <a:pt x="8794" y="1979"/>
                    <a:pt x="8695" y="1979"/>
                  </a:cubicBezTo>
                  <a:close/>
                  <a:moveTo>
                    <a:pt x="707" y="2334"/>
                  </a:moveTo>
                  <a:cubicBezTo>
                    <a:pt x="628" y="2334"/>
                    <a:pt x="550" y="2364"/>
                    <a:pt x="491" y="2425"/>
                  </a:cubicBezTo>
                  <a:cubicBezTo>
                    <a:pt x="386" y="2533"/>
                    <a:pt x="280" y="2645"/>
                    <a:pt x="176" y="2759"/>
                  </a:cubicBezTo>
                  <a:cubicBezTo>
                    <a:pt x="0" y="2951"/>
                    <a:pt x="136" y="3259"/>
                    <a:pt x="397" y="3259"/>
                  </a:cubicBezTo>
                  <a:lnTo>
                    <a:pt x="396" y="3258"/>
                  </a:lnTo>
                  <a:lnTo>
                    <a:pt x="396" y="3258"/>
                  </a:lnTo>
                  <a:cubicBezTo>
                    <a:pt x="397" y="3258"/>
                    <a:pt x="399" y="3258"/>
                    <a:pt x="400" y="3258"/>
                  </a:cubicBezTo>
                  <a:cubicBezTo>
                    <a:pt x="482" y="3258"/>
                    <a:pt x="562" y="3223"/>
                    <a:pt x="617" y="3162"/>
                  </a:cubicBezTo>
                  <a:cubicBezTo>
                    <a:pt x="717" y="3053"/>
                    <a:pt x="818" y="2947"/>
                    <a:pt x="918" y="2844"/>
                  </a:cubicBezTo>
                  <a:cubicBezTo>
                    <a:pt x="1036" y="2726"/>
                    <a:pt x="1035" y="2535"/>
                    <a:pt x="915" y="2419"/>
                  </a:cubicBezTo>
                  <a:cubicBezTo>
                    <a:pt x="858" y="2362"/>
                    <a:pt x="782" y="2334"/>
                    <a:pt x="707" y="2334"/>
                  </a:cubicBezTo>
                  <a:close/>
                  <a:moveTo>
                    <a:pt x="9349" y="3480"/>
                  </a:moveTo>
                  <a:cubicBezTo>
                    <a:pt x="9323" y="3480"/>
                    <a:pt x="9297" y="3483"/>
                    <a:pt x="9270" y="3490"/>
                  </a:cubicBezTo>
                  <a:cubicBezTo>
                    <a:pt x="9111" y="3534"/>
                    <a:pt x="9017" y="3698"/>
                    <a:pt x="9060" y="3857"/>
                  </a:cubicBezTo>
                  <a:cubicBezTo>
                    <a:pt x="9098" y="3993"/>
                    <a:pt x="9130" y="4132"/>
                    <a:pt x="9158" y="4272"/>
                  </a:cubicBezTo>
                  <a:cubicBezTo>
                    <a:pt x="9184" y="4412"/>
                    <a:pt x="9308" y="4514"/>
                    <a:pt x="9451" y="4514"/>
                  </a:cubicBezTo>
                  <a:lnTo>
                    <a:pt x="9451" y="4515"/>
                  </a:lnTo>
                  <a:cubicBezTo>
                    <a:pt x="9469" y="4515"/>
                    <a:pt x="9488" y="4513"/>
                    <a:pt x="9507" y="4508"/>
                  </a:cubicBezTo>
                  <a:cubicBezTo>
                    <a:pt x="9669" y="4477"/>
                    <a:pt x="9775" y="4321"/>
                    <a:pt x="9744" y="4159"/>
                  </a:cubicBezTo>
                  <a:cubicBezTo>
                    <a:pt x="9715" y="4004"/>
                    <a:pt x="9679" y="3851"/>
                    <a:pt x="9637" y="3700"/>
                  </a:cubicBezTo>
                  <a:cubicBezTo>
                    <a:pt x="9601" y="3567"/>
                    <a:pt x="9480" y="3480"/>
                    <a:pt x="9349" y="3480"/>
                  </a:cubicBezTo>
                  <a:close/>
                  <a:moveTo>
                    <a:pt x="9562" y="5105"/>
                  </a:moveTo>
                  <a:cubicBezTo>
                    <a:pt x="9398" y="5105"/>
                    <a:pt x="9264" y="5239"/>
                    <a:pt x="9264" y="5403"/>
                  </a:cubicBezTo>
                  <a:cubicBezTo>
                    <a:pt x="9263" y="5544"/>
                    <a:pt x="9257" y="5687"/>
                    <a:pt x="9247" y="5830"/>
                  </a:cubicBezTo>
                  <a:cubicBezTo>
                    <a:pt x="9235" y="5994"/>
                    <a:pt x="9359" y="6138"/>
                    <a:pt x="9523" y="6149"/>
                  </a:cubicBezTo>
                  <a:cubicBezTo>
                    <a:pt x="9531" y="6150"/>
                    <a:pt x="9538" y="6150"/>
                    <a:pt x="9546" y="6150"/>
                  </a:cubicBezTo>
                  <a:lnTo>
                    <a:pt x="9546" y="6151"/>
                  </a:lnTo>
                  <a:cubicBezTo>
                    <a:pt x="9701" y="6151"/>
                    <a:pt x="9832" y="6030"/>
                    <a:pt x="9843" y="5874"/>
                  </a:cubicBezTo>
                  <a:cubicBezTo>
                    <a:pt x="9855" y="5717"/>
                    <a:pt x="9861" y="5560"/>
                    <a:pt x="9861" y="5404"/>
                  </a:cubicBezTo>
                  <a:cubicBezTo>
                    <a:pt x="9862" y="5240"/>
                    <a:pt x="9728" y="5105"/>
                    <a:pt x="9563" y="5105"/>
                  </a:cubicBezTo>
                  <a:close/>
                  <a:moveTo>
                    <a:pt x="9348" y="6730"/>
                  </a:moveTo>
                  <a:cubicBezTo>
                    <a:pt x="9216" y="6730"/>
                    <a:pt x="9094" y="6819"/>
                    <a:pt x="9058" y="6952"/>
                  </a:cubicBezTo>
                  <a:cubicBezTo>
                    <a:pt x="9023" y="7089"/>
                    <a:pt x="8981" y="7228"/>
                    <a:pt x="8936" y="7362"/>
                  </a:cubicBezTo>
                  <a:cubicBezTo>
                    <a:pt x="8869" y="7556"/>
                    <a:pt x="9013" y="7757"/>
                    <a:pt x="9219" y="7757"/>
                  </a:cubicBezTo>
                  <a:cubicBezTo>
                    <a:pt x="9347" y="7757"/>
                    <a:pt x="9461" y="7675"/>
                    <a:pt x="9501" y="7554"/>
                  </a:cubicBezTo>
                  <a:cubicBezTo>
                    <a:pt x="9551" y="7407"/>
                    <a:pt x="9596" y="7255"/>
                    <a:pt x="9636" y="7105"/>
                  </a:cubicBezTo>
                  <a:cubicBezTo>
                    <a:pt x="9678" y="6946"/>
                    <a:pt x="9583" y="6782"/>
                    <a:pt x="9424" y="6740"/>
                  </a:cubicBezTo>
                  <a:cubicBezTo>
                    <a:pt x="9399" y="6734"/>
                    <a:pt x="9373" y="6730"/>
                    <a:pt x="9348" y="67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0"/>
            <p:cNvSpPr/>
            <p:nvPr/>
          </p:nvSpPr>
          <p:spPr>
            <a:xfrm>
              <a:off x="5726125" y="3739225"/>
              <a:ext cx="305775" cy="392000"/>
            </a:xfrm>
            <a:custGeom>
              <a:rect b="b" l="l" r="r" t="t"/>
              <a:pathLst>
                <a:path extrusionOk="0" h="15680" w="12231">
                  <a:moveTo>
                    <a:pt x="5279" y="0"/>
                  </a:moveTo>
                  <a:cubicBezTo>
                    <a:pt x="2031" y="0"/>
                    <a:pt x="0" y="3809"/>
                    <a:pt x="1211" y="7378"/>
                  </a:cubicBezTo>
                  <a:cubicBezTo>
                    <a:pt x="1312" y="7674"/>
                    <a:pt x="1432" y="7963"/>
                    <a:pt x="1573" y="8243"/>
                  </a:cubicBezTo>
                  <a:cubicBezTo>
                    <a:pt x="4277" y="13650"/>
                    <a:pt x="10360" y="15679"/>
                    <a:pt x="10360" y="15679"/>
                  </a:cubicBezTo>
                  <a:lnTo>
                    <a:pt x="10360" y="12986"/>
                  </a:lnTo>
                  <a:cubicBezTo>
                    <a:pt x="10360" y="12898"/>
                    <a:pt x="10431" y="12833"/>
                    <a:pt x="10512" y="12833"/>
                  </a:cubicBezTo>
                  <a:cubicBezTo>
                    <a:pt x="10529" y="12833"/>
                    <a:pt x="10547" y="12835"/>
                    <a:pt x="10564" y="12841"/>
                  </a:cubicBezTo>
                  <a:cubicBezTo>
                    <a:pt x="10698" y="12889"/>
                    <a:pt x="10836" y="12912"/>
                    <a:pt x="10974" y="12912"/>
                  </a:cubicBezTo>
                  <a:cubicBezTo>
                    <a:pt x="11239" y="12912"/>
                    <a:pt x="11502" y="12826"/>
                    <a:pt x="11719" y="12661"/>
                  </a:cubicBezTo>
                  <a:cubicBezTo>
                    <a:pt x="12049" y="12411"/>
                    <a:pt x="12230" y="12011"/>
                    <a:pt x="12202" y="11597"/>
                  </a:cubicBezTo>
                  <a:cubicBezTo>
                    <a:pt x="12161" y="10994"/>
                    <a:pt x="11676" y="10503"/>
                    <a:pt x="11073" y="10457"/>
                  </a:cubicBezTo>
                  <a:cubicBezTo>
                    <a:pt x="11040" y="10454"/>
                    <a:pt x="11006" y="10453"/>
                    <a:pt x="10972" y="10453"/>
                  </a:cubicBezTo>
                  <a:cubicBezTo>
                    <a:pt x="10833" y="10453"/>
                    <a:pt x="10695" y="10476"/>
                    <a:pt x="10564" y="10523"/>
                  </a:cubicBezTo>
                  <a:cubicBezTo>
                    <a:pt x="10547" y="10529"/>
                    <a:pt x="10530" y="10532"/>
                    <a:pt x="10514" y="10532"/>
                  </a:cubicBezTo>
                  <a:cubicBezTo>
                    <a:pt x="10432" y="10532"/>
                    <a:pt x="10360" y="10466"/>
                    <a:pt x="10360" y="10378"/>
                  </a:cubicBezTo>
                  <a:lnTo>
                    <a:pt x="10360" y="6224"/>
                  </a:lnTo>
                  <a:cubicBezTo>
                    <a:pt x="10361" y="6135"/>
                    <a:pt x="10288" y="6069"/>
                    <a:pt x="10206" y="6069"/>
                  </a:cubicBezTo>
                  <a:cubicBezTo>
                    <a:pt x="10190" y="6069"/>
                    <a:pt x="10173" y="6072"/>
                    <a:pt x="10156" y="6078"/>
                  </a:cubicBezTo>
                  <a:cubicBezTo>
                    <a:pt x="10023" y="6125"/>
                    <a:pt x="9884" y="6149"/>
                    <a:pt x="9744" y="6149"/>
                  </a:cubicBezTo>
                  <a:cubicBezTo>
                    <a:pt x="9711" y="6149"/>
                    <a:pt x="9679" y="6148"/>
                    <a:pt x="9647" y="6145"/>
                  </a:cubicBezTo>
                  <a:cubicBezTo>
                    <a:pt x="9045" y="6098"/>
                    <a:pt x="8560" y="5607"/>
                    <a:pt x="8519" y="5004"/>
                  </a:cubicBezTo>
                  <a:cubicBezTo>
                    <a:pt x="8467" y="4267"/>
                    <a:pt x="9060" y="3688"/>
                    <a:pt x="9742" y="3688"/>
                  </a:cubicBezTo>
                  <a:cubicBezTo>
                    <a:pt x="9878" y="3688"/>
                    <a:pt x="10018" y="3711"/>
                    <a:pt x="10156" y="3760"/>
                  </a:cubicBezTo>
                  <a:cubicBezTo>
                    <a:pt x="10173" y="3766"/>
                    <a:pt x="10190" y="3769"/>
                    <a:pt x="10206" y="3769"/>
                  </a:cubicBezTo>
                  <a:cubicBezTo>
                    <a:pt x="10288" y="3769"/>
                    <a:pt x="10361" y="3703"/>
                    <a:pt x="10360" y="3615"/>
                  </a:cubicBezTo>
                  <a:lnTo>
                    <a:pt x="10360" y="2836"/>
                  </a:lnTo>
                  <a:cubicBezTo>
                    <a:pt x="8539" y="813"/>
                    <a:pt x="6779" y="0"/>
                    <a:pt x="5279" y="0"/>
                  </a:cubicBezTo>
                  <a:close/>
                </a:path>
              </a:pathLst>
            </a:custGeom>
            <a:solidFill>
              <a:srgbClr val="DA6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a:off x="5726125" y="3739225"/>
              <a:ext cx="305775" cy="392000"/>
            </a:xfrm>
            <a:custGeom>
              <a:rect b="b" l="l" r="r" t="t"/>
              <a:pathLst>
                <a:path extrusionOk="0" h="15680" w="12231">
                  <a:moveTo>
                    <a:pt x="5279" y="0"/>
                  </a:moveTo>
                  <a:cubicBezTo>
                    <a:pt x="2031" y="0"/>
                    <a:pt x="0" y="3809"/>
                    <a:pt x="1211" y="7378"/>
                  </a:cubicBezTo>
                  <a:cubicBezTo>
                    <a:pt x="1312" y="7674"/>
                    <a:pt x="1432" y="7963"/>
                    <a:pt x="1573" y="8243"/>
                  </a:cubicBezTo>
                  <a:cubicBezTo>
                    <a:pt x="4277" y="13650"/>
                    <a:pt x="10360" y="15679"/>
                    <a:pt x="10360" y="15679"/>
                  </a:cubicBezTo>
                  <a:lnTo>
                    <a:pt x="10360" y="12986"/>
                  </a:lnTo>
                  <a:cubicBezTo>
                    <a:pt x="10360" y="12898"/>
                    <a:pt x="10431" y="12833"/>
                    <a:pt x="10512" y="12833"/>
                  </a:cubicBezTo>
                  <a:cubicBezTo>
                    <a:pt x="10529" y="12833"/>
                    <a:pt x="10547" y="12835"/>
                    <a:pt x="10564" y="12841"/>
                  </a:cubicBezTo>
                  <a:cubicBezTo>
                    <a:pt x="10698" y="12889"/>
                    <a:pt x="10836" y="12912"/>
                    <a:pt x="10974" y="12912"/>
                  </a:cubicBezTo>
                  <a:cubicBezTo>
                    <a:pt x="11239" y="12912"/>
                    <a:pt x="11502" y="12826"/>
                    <a:pt x="11719" y="12661"/>
                  </a:cubicBezTo>
                  <a:cubicBezTo>
                    <a:pt x="12049" y="12411"/>
                    <a:pt x="12230" y="12011"/>
                    <a:pt x="12202" y="11597"/>
                  </a:cubicBezTo>
                  <a:cubicBezTo>
                    <a:pt x="12161" y="10994"/>
                    <a:pt x="11676" y="10503"/>
                    <a:pt x="11073" y="10457"/>
                  </a:cubicBezTo>
                  <a:cubicBezTo>
                    <a:pt x="11040" y="10454"/>
                    <a:pt x="11006" y="10453"/>
                    <a:pt x="10972" y="10453"/>
                  </a:cubicBezTo>
                  <a:cubicBezTo>
                    <a:pt x="10833" y="10453"/>
                    <a:pt x="10695" y="10476"/>
                    <a:pt x="10564" y="10523"/>
                  </a:cubicBezTo>
                  <a:cubicBezTo>
                    <a:pt x="10547" y="10529"/>
                    <a:pt x="10530" y="10532"/>
                    <a:pt x="10514" y="10532"/>
                  </a:cubicBezTo>
                  <a:cubicBezTo>
                    <a:pt x="10432" y="10532"/>
                    <a:pt x="10360" y="10466"/>
                    <a:pt x="10360" y="10378"/>
                  </a:cubicBezTo>
                  <a:lnTo>
                    <a:pt x="10360" y="6224"/>
                  </a:lnTo>
                  <a:cubicBezTo>
                    <a:pt x="10361" y="6135"/>
                    <a:pt x="10288" y="6069"/>
                    <a:pt x="10206" y="6069"/>
                  </a:cubicBezTo>
                  <a:cubicBezTo>
                    <a:pt x="10190" y="6069"/>
                    <a:pt x="10173" y="6072"/>
                    <a:pt x="10156" y="6078"/>
                  </a:cubicBezTo>
                  <a:cubicBezTo>
                    <a:pt x="10023" y="6125"/>
                    <a:pt x="9884" y="6149"/>
                    <a:pt x="9744" y="6149"/>
                  </a:cubicBezTo>
                  <a:cubicBezTo>
                    <a:pt x="9711" y="6149"/>
                    <a:pt x="9679" y="6148"/>
                    <a:pt x="9647" y="6145"/>
                  </a:cubicBezTo>
                  <a:cubicBezTo>
                    <a:pt x="9045" y="6098"/>
                    <a:pt x="8560" y="5607"/>
                    <a:pt x="8519" y="5004"/>
                  </a:cubicBezTo>
                  <a:cubicBezTo>
                    <a:pt x="8467" y="4267"/>
                    <a:pt x="9060" y="3688"/>
                    <a:pt x="9742" y="3688"/>
                  </a:cubicBezTo>
                  <a:cubicBezTo>
                    <a:pt x="9878" y="3688"/>
                    <a:pt x="10018" y="3711"/>
                    <a:pt x="10156" y="3760"/>
                  </a:cubicBezTo>
                  <a:cubicBezTo>
                    <a:pt x="10173" y="3766"/>
                    <a:pt x="10190" y="3769"/>
                    <a:pt x="10206" y="3769"/>
                  </a:cubicBezTo>
                  <a:cubicBezTo>
                    <a:pt x="10288" y="3769"/>
                    <a:pt x="10361" y="3703"/>
                    <a:pt x="10360" y="3615"/>
                  </a:cubicBezTo>
                  <a:lnTo>
                    <a:pt x="10360" y="2836"/>
                  </a:lnTo>
                  <a:cubicBezTo>
                    <a:pt x="8539" y="813"/>
                    <a:pt x="6779" y="0"/>
                    <a:pt x="5279" y="0"/>
                  </a:cubicBezTo>
                  <a:close/>
                </a:path>
              </a:pathLst>
            </a:custGeom>
            <a:solidFill>
              <a:srgbClr val="DA6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0"/>
            <p:cNvSpPr/>
            <p:nvPr/>
          </p:nvSpPr>
          <p:spPr>
            <a:xfrm>
              <a:off x="5756400" y="3923675"/>
              <a:ext cx="275500" cy="207550"/>
            </a:xfrm>
            <a:custGeom>
              <a:rect b="b" l="l" r="r" t="t"/>
              <a:pathLst>
                <a:path extrusionOk="0" h="8302" w="11020">
                  <a:moveTo>
                    <a:pt x="0" y="0"/>
                  </a:moveTo>
                  <a:cubicBezTo>
                    <a:pt x="101" y="296"/>
                    <a:pt x="221" y="585"/>
                    <a:pt x="362" y="865"/>
                  </a:cubicBezTo>
                  <a:cubicBezTo>
                    <a:pt x="3066" y="6272"/>
                    <a:pt x="9149" y="8301"/>
                    <a:pt x="9149" y="8301"/>
                  </a:cubicBezTo>
                  <a:lnTo>
                    <a:pt x="9149" y="5608"/>
                  </a:lnTo>
                  <a:cubicBezTo>
                    <a:pt x="9149" y="5520"/>
                    <a:pt x="9220" y="5455"/>
                    <a:pt x="9301" y="5455"/>
                  </a:cubicBezTo>
                  <a:cubicBezTo>
                    <a:pt x="9318" y="5455"/>
                    <a:pt x="9335" y="5457"/>
                    <a:pt x="9352" y="5463"/>
                  </a:cubicBezTo>
                  <a:cubicBezTo>
                    <a:pt x="9486" y="5511"/>
                    <a:pt x="9625" y="5534"/>
                    <a:pt x="9763" y="5534"/>
                  </a:cubicBezTo>
                  <a:cubicBezTo>
                    <a:pt x="10028" y="5534"/>
                    <a:pt x="10291" y="5448"/>
                    <a:pt x="10508" y="5283"/>
                  </a:cubicBezTo>
                  <a:cubicBezTo>
                    <a:pt x="10837" y="5033"/>
                    <a:pt x="11019" y="4633"/>
                    <a:pt x="10991" y="4219"/>
                  </a:cubicBezTo>
                  <a:cubicBezTo>
                    <a:pt x="10950" y="3616"/>
                    <a:pt x="10465" y="3125"/>
                    <a:pt x="9861" y="3079"/>
                  </a:cubicBezTo>
                  <a:cubicBezTo>
                    <a:pt x="9827" y="3076"/>
                    <a:pt x="9793" y="3075"/>
                    <a:pt x="9759" y="3075"/>
                  </a:cubicBezTo>
                  <a:cubicBezTo>
                    <a:pt x="9621" y="3075"/>
                    <a:pt x="9484" y="3098"/>
                    <a:pt x="9353" y="3145"/>
                  </a:cubicBezTo>
                  <a:cubicBezTo>
                    <a:pt x="9336" y="3151"/>
                    <a:pt x="9319" y="3154"/>
                    <a:pt x="9303" y="3154"/>
                  </a:cubicBezTo>
                  <a:cubicBezTo>
                    <a:pt x="9221" y="3154"/>
                    <a:pt x="9149" y="3088"/>
                    <a:pt x="9149" y="3000"/>
                  </a:cubicBezTo>
                  <a:lnTo>
                    <a:pt x="9149" y="0"/>
                  </a:lnTo>
                  <a:lnTo>
                    <a:pt x="6149" y="0"/>
                  </a:lnTo>
                  <a:cubicBezTo>
                    <a:pt x="6044" y="0"/>
                    <a:pt x="5968" y="104"/>
                    <a:pt x="6004" y="205"/>
                  </a:cubicBezTo>
                  <a:cubicBezTo>
                    <a:pt x="6061" y="367"/>
                    <a:pt x="6084" y="541"/>
                    <a:pt x="6071" y="714"/>
                  </a:cubicBezTo>
                  <a:cubicBezTo>
                    <a:pt x="6024" y="1316"/>
                    <a:pt x="5533" y="1801"/>
                    <a:pt x="4930" y="1842"/>
                  </a:cubicBezTo>
                  <a:cubicBezTo>
                    <a:pt x="4900" y="1844"/>
                    <a:pt x="4871" y="1845"/>
                    <a:pt x="4842" y="1845"/>
                  </a:cubicBezTo>
                  <a:cubicBezTo>
                    <a:pt x="4004" y="1845"/>
                    <a:pt x="3400" y="1010"/>
                    <a:pt x="3687" y="204"/>
                  </a:cubicBezTo>
                  <a:cubicBezTo>
                    <a:pt x="3722" y="104"/>
                    <a:pt x="3647" y="0"/>
                    <a:pt x="35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0"/>
            <p:cNvSpPr/>
            <p:nvPr/>
          </p:nvSpPr>
          <p:spPr>
            <a:xfrm>
              <a:off x="5726125" y="3739225"/>
              <a:ext cx="259025" cy="230600"/>
            </a:xfrm>
            <a:custGeom>
              <a:rect b="b" l="l" r="r" t="t"/>
              <a:pathLst>
                <a:path extrusionOk="0" h="9224" w="10361">
                  <a:moveTo>
                    <a:pt x="5279" y="0"/>
                  </a:moveTo>
                  <a:cubicBezTo>
                    <a:pt x="2031" y="0"/>
                    <a:pt x="0" y="3809"/>
                    <a:pt x="1211" y="7378"/>
                  </a:cubicBezTo>
                  <a:lnTo>
                    <a:pt x="4752" y="7378"/>
                  </a:lnTo>
                  <a:cubicBezTo>
                    <a:pt x="4858" y="7378"/>
                    <a:pt x="4932" y="7482"/>
                    <a:pt x="4896" y="7583"/>
                  </a:cubicBezTo>
                  <a:cubicBezTo>
                    <a:pt x="4839" y="7745"/>
                    <a:pt x="4817" y="7919"/>
                    <a:pt x="4830" y="8092"/>
                  </a:cubicBezTo>
                  <a:cubicBezTo>
                    <a:pt x="4878" y="8694"/>
                    <a:pt x="5368" y="9179"/>
                    <a:pt x="5972" y="9220"/>
                  </a:cubicBezTo>
                  <a:cubicBezTo>
                    <a:pt x="5999" y="9222"/>
                    <a:pt x="6027" y="9223"/>
                    <a:pt x="6054" y="9223"/>
                  </a:cubicBezTo>
                  <a:cubicBezTo>
                    <a:pt x="6438" y="9223"/>
                    <a:pt x="6802" y="9045"/>
                    <a:pt x="7036" y="8736"/>
                  </a:cubicBezTo>
                  <a:cubicBezTo>
                    <a:pt x="7285" y="8407"/>
                    <a:pt x="7353" y="7973"/>
                    <a:pt x="7215" y="7582"/>
                  </a:cubicBezTo>
                  <a:cubicBezTo>
                    <a:pt x="7179" y="7482"/>
                    <a:pt x="7253" y="7378"/>
                    <a:pt x="7360" y="7378"/>
                  </a:cubicBezTo>
                  <a:lnTo>
                    <a:pt x="10360" y="7378"/>
                  </a:lnTo>
                  <a:lnTo>
                    <a:pt x="10360" y="6222"/>
                  </a:lnTo>
                  <a:cubicBezTo>
                    <a:pt x="10361" y="6135"/>
                    <a:pt x="10288" y="6069"/>
                    <a:pt x="10206" y="6069"/>
                  </a:cubicBezTo>
                  <a:cubicBezTo>
                    <a:pt x="10190" y="6069"/>
                    <a:pt x="10173" y="6072"/>
                    <a:pt x="10156" y="6078"/>
                  </a:cubicBezTo>
                  <a:lnTo>
                    <a:pt x="10155" y="6078"/>
                  </a:lnTo>
                  <a:cubicBezTo>
                    <a:pt x="10022" y="6125"/>
                    <a:pt x="9883" y="6149"/>
                    <a:pt x="9743" y="6149"/>
                  </a:cubicBezTo>
                  <a:cubicBezTo>
                    <a:pt x="9710" y="6149"/>
                    <a:pt x="9678" y="6148"/>
                    <a:pt x="9646" y="6145"/>
                  </a:cubicBezTo>
                  <a:cubicBezTo>
                    <a:pt x="9044" y="6098"/>
                    <a:pt x="8558" y="5607"/>
                    <a:pt x="8518" y="5004"/>
                  </a:cubicBezTo>
                  <a:cubicBezTo>
                    <a:pt x="8466" y="4267"/>
                    <a:pt x="9059" y="3688"/>
                    <a:pt x="9741" y="3688"/>
                  </a:cubicBezTo>
                  <a:cubicBezTo>
                    <a:pt x="9878" y="3688"/>
                    <a:pt x="10017" y="3711"/>
                    <a:pt x="10156" y="3760"/>
                  </a:cubicBezTo>
                  <a:cubicBezTo>
                    <a:pt x="10173" y="3766"/>
                    <a:pt x="10190" y="3769"/>
                    <a:pt x="10206" y="3769"/>
                  </a:cubicBezTo>
                  <a:cubicBezTo>
                    <a:pt x="10288" y="3769"/>
                    <a:pt x="10360" y="3703"/>
                    <a:pt x="10360" y="3615"/>
                  </a:cubicBezTo>
                  <a:lnTo>
                    <a:pt x="10360" y="2836"/>
                  </a:lnTo>
                  <a:cubicBezTo>
                    <a:pt x="8539" y="813"/>
                    <a:pt x="6779" y="0"/>
                    <a:pt x="52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0"/>
            <p:cNvSpPr/>
            <p:nvPr/>
          </p:nvSpPr>
          <p:spPr>
            <a:xfrm>
              <a:off x="5985100" y="3877550"/>
              <a:ext cx="228750" cy="253675"/>
            </a:xfrm>
            <a:custGeom>
              <a:rect b="b" l="l" r="r" t="t"/>
              <a:pathLst>
                <a:path extrusionOk="0" h="10147" w="9150">
                  <a:moveTo>
                    <a:pt x="4608" y="0"/>
                  </a:moveTo>
                  <a:cubicBezTo>
                    <a:pt x="3769" y="0"/>
                    <a:pt x="3167" y="835"/>
                    <a:pt x="3453" y="1641"/>
                  </a:cubicBezTo>
                  <a:cubicBezTo>
                    <a:pt x="3488" y="1741"/>
                    <a:pt x="3414" y="1845"/>
                    <a:pt x="3308" y="1845"/>
                  </a:cubicBezTo>
                  <a:lnTo>
                    <a:pt x="1" y="1845"/>
                  </a:lnTo>
                  <a:lnTo>
                    <a:pt x="1" y="4845"/>
                  </a:lnTo>
                  <a:cubicBezTo>
                    <a:pt x="1" y="4933"/>
                    <a:pt x="73" y="4999"/>
                    <a:pt x="154" y="4999"/>
                  </a:cubicBezTo>
                  <a:cubicBezTo>
                    <a:pt x="171" y="4999"/>
                    <a:pt x="188" y="4996"/>
                    <a:pt x="205" y="4990"/>
                  </a:cubicBezTo>
                  <a:cubicBezTo>
                    <a:pt x="337" y="4944"/>
                    <a:pt x="476" y="4920"/>
                    <a:pt x="615" y="4920"/>
                  </a:cubicBezTo>
                  <a:cubicBezTo>
                    <a:pt x="648" y="4920"/>
                    <a:pt x="681" y="4921"/>
                    <a:pt x="714" y="4924"/>
                  </a:cubicBezTo>
                  <a:cubicBezTo>
                    <a:pt x="1317" y="4970"/>
                    <a:pt x="1802" y="5462"/>
                    <a:pt x="1843" y="6064"/>
                  </a:cubicBezTo>
                  <a:cubicBezTo>
                    <a:pt x="1871" y="6478"/>
                    <a:pt x="1689" y="6878"/>
                    <a:pt x="1360" y="7128"/>
                  </a:cubicBezTo>
                  <a:cubicBezTo>
                    <a:pt x="1143" y="7293"/>
                    <a:pt x="880" y="7379"/>
                    <a:pt x="615" y="7379"/>
                  </a:cubicBezTo>
                  <a:cubicBezTo>
                    <a:pt x="477" y="7379"/>
                    <a:pt x="339" y="7356"/>
                    <a:pt x="205" y="7308"/>
                  </a:cubicBezTo>
                  <a:cubicBezTo>
                    <a:pt x="188" y="7302"/>
                    <a:pt x="170" y="7300"/>
                    <a:pt x="153" y="7300"/>
                  </a:cubicBezTo>
                  <a:cubicBezTo>
                    <a:pt x="72" y="7300"/>
                    <a:pt x="1" y="7365"/>
                    <a:pt x="1" y="7453"/>
                  </a:cubicBezTo>
                  <a:lnTo>
                    <a:pt x="1" y="10146"/>
                  </a:lnTo>
                  <a:cubicBezTo>
                    <a:pt x="1" y="10146"/>
                    <a:pt x="6085" y="8117"/>
                    <a:pt x="8789" y="2710"/>
                  </a:cubicBezTo>
                  <a:cubicBezTo>
                    <a:pt x="8928" y="2431"/>
                    <a:pt x="9049" y="2141"/>
                    <a:pt x="9149" y="1845"/>
                  </a:cubicBezTo>
                  <a:lnTo>
                    <a:pt x="5916" y="1845"/>
                  </a:lnTo>
                  <a:cubicBezTo>
                    <a:pt x="5915" y="1845"/>
                    <a:pt x="5915" y="1845"/>
                    <a:pt x="5914" y="1845"/>
                  </a:cubicBezTo>
                  <a:cubicBezTo>
                    <a:pt x="5809" y="1845"/>
                    <a:pt x="5736" y="1741"/>
                    <a:pt x="5771" y="1641"/>
                  </a:cubicBezTo>
                  <a:cubicBezTo>
                    <a:pt x="5829" y="1477"/>
                    <a:pt x="5852" y="1304"/>
                    <a:pt x="5837" y="1131"/>
                  </a:cubicBezTo>
                  <a:cubicBezTo>
                    <a:pt x="5791" y="529"/>
                    <a:pt x="5299" y="44"/>
                    <a:pt x="4697" y="3"/>
                  </a:cubicBezTo>
                  <a:cubicBezTo>
                    <a:pt x="4667" y="1"/>
                    <a:pt x="4637" y="0"/>
                    <a:pt x="46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 name="Google Shape;563;p40"/>
          <p:cNvGrpSpPr/>
          <p:nvPr/>
        </p:nvGrpSpPr>
        <p:grpSpPr>
          <a:xfrm>
            <a:off x="1713025" y="2053918"/>
            <a:ext cx="578357" cy="568011"/>
            <a:chOff x="5080775" y="1574000"/>
            <a:chExt cx="482125" cy="473500"/>
          </a:xfrm>
        </p:grpSpPr>
        <p:sp>
          <p:nvSpPr>
            <p:cNvPr id="564" name="Google Shape;564;p40"/>
            <p:cNvSpPr/>
            <p:nvPr/>
          </p:nvSpPr>
          <p:spPr>
            <a:xfrm>
              <a:off x="5080775" y="1918725"/>
              <a:ext cx="132050" cy="128775"/>
            </a:xfrm>
            <a:custGeom>
              <a:rect b="b" l="l" r="r" t="t"/>
              <a:pathLst>
                <a:path extrusionOk="0" h="5151" w="5282">
                  <a:moveTo>
                    <a:pt x="4955" y="0"/>
                  </a:moveTo>
                  <a:cubicBezTo>
                    <a:pt x="4881" y="0"/>
                    <a:pt x="4806" y="28"/>
                    <a:pt x="4748" y="83"/>
                  </a:cubicBezTo>
                  <a:lnTo>
                    <a:pt x="189" y="4643"/>
                  </a:lnTo>
                  <a:cubicBezTo>
                    <a:pt x="1" y="4831"/>
                    <a:pt x="134" y="5151"/>
                    <a:pt x="399" y="5151"/>
                  </a:cubicBezTo>
                  <a:cubicBezTo>
                    <a:pt x="478" y="5151"/>
                    <a:pt x="555" y="5120"/>
                    <a:pt x="610" y="5064"/>
                  </a:cubicBezTo>
                  <a:lnTo>
                    <a:pt x="5169" y="504"/>
                  </a:lnTo>
                  <a:cubicBezTo>
                    <a:pt x="5282" y="387"/>
                    <a:pt x="5280" y="202"/>
                    <a:pt x="5166" y="87"/>
                  </a:cubicBezTo>
                  <a:cubicBezTo>
                    <a:pt x="5108" y="29"/>
                    <a:pt x="5031" y="0"/>
                    <a:pt x="4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0"/>
            <p:cNvSpPr/>
            <p:nvPr/>
          </p:nvSpPr>
          <p:spPr>
            <a:xfrm>
              <a:off x="5083000" y="1971700"/>
              <a:ext cx="77900" cy="74425"/>
            </a:xfrm>
            <a:custGeom>
              <a:rect b="b" l="l" r="r" t="t"/>
              <a:pathLst>
                <a:path extrusionOk="0" h="2977" w="3116">
                  <a:moveTo>
                    <a:pt x="1262" y="1"/>
                  </a:moveTo>
                  <a:cubicBezTo>
                    <a:pt x="1144" y="1"/>
                    <a:pt x="1028" y="68"/>
                    <a:pt x="982" y="191"/>
                  </a:cubicBezTo>
                  <a:lnTo>
                    <a:pt x="75" y="2572"/>
                  </a:lnTo>
                  <a:cubicBezTo>
                    <a:pt x="0" y="2770"/>
                    <a:pt x="158" y="2977"/>
                    <a:pt x="356" y="2977"/>
                  </a:cubicBezTo>
                  <a:cubicBezTo>
                    <a:pt x="379" y="2977"/>
                    <a:pt x="402" y="2974"/>
                    <a:pt x="426" y="2968"/>
                  </a:cubicBezTo>
                  <a:lnTo>
                    <a:pt x="2820" y="2372"/>
                  </a:lnTo>
                  <a:cubicBezTo>
                    <a:pt x="3029" y="2320"/>
                    <a:pt x="3115" y="2058"/>
                    <a:pt x="2977" y="1893"/>
                  </a:cubicBezTo>
                  <a:lnTo>
                    <a:pt x="1488" y="106"/>
                  </a:lnTo>
                  <a:cubicBezTo>
                    <a:pt x="1429" y="34"/>
                    <a:pt x="1345" y="1"/>
                    <a:pt x="1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0"/>
            <p:cNvSpPr/>
            <p:nvPr/>
          </p:nvSpPr>
          <p:spPr>
            <a:xfrm>
              <a:off x="5089450" y="1699875"/>
              <a:ext cx="302325" cy="247575"/>
            </a:xfrm>
            <a:custGeom>
              <a:rect b="b" l="l" r="r" t="t"/>
              <a:pathLst>
                <a:path extrusionOk="0" h="9903" w="12093">
                  <a:moveTo>
                    <a:pt x="3027" y="1"/>
                  </a:moveTo>
                  <a:cubicBezTo>
                    <a:pt x="2492" y="1"/>
                    <a:pt x="1986" y="156"/>
                    <a:pt x="1537" y="462"/>
                  </a:cubicBezTo>
                  <a:cubicBezTo>
                    <a:pt x="867" y="918"/>
                    <a:pt x="393" y="1661"/>
                    <a:pt x="200" y="2555"/>
                  </a:cubicBezTo>
                  <a:cubicBezTo>
                    <a:pt x="1" y="3474"/>
                    <a:pt x="131" y="4457"/>
                    <a:pt x="564" y="5325"/>
                  </a:cubicBezTo>
                  <a:cubicBezTo>
                    <a:pt x="1423" y="7044"/>
                    <a:pt x="2842" y="8192"/>
                    <a:pt x="3881" y="8853"/>
                  </a:cubicBezTo>
                  <a:cubicBezTo>
                    <a:pt x="5002" y="9567"/>
                    <a:pt x="5914" y="9875"/>
                    <a:pt x="5953" y="9887"/>
                  </a:cubicBezTo>
                  <a:cubicBezTo>
                    <a:pt x="5983" y="9898"/>
                    <a:pt x="6015" y="9903"/>
                    <a:pt x="6046" y="9903"/>
                  </a:cubicBezTo>
                  <a:cubicBezTo>
                    <a:pt x="6078" y="9903"/>
                    <a:pt x="6110" y="9898"/>
                    <a:pt x="6140" y="9887"/>
                  </a:cubicBezTo>
                  <a:cubicBezTo>
                    <a:pt x="6179" y="9875"/>
                    <a:pt x="7091" y="9567"/>
                    <a:pt x="8212" y="8853"/>
                  </a:cubicBezTo>
                  <a:cubicBezTo>
                    <a:pt x="9251" y="8192"/>
                    <a:pt x="10669" y="7044"/>
                    <a:pt x="11528" y="5325"/>
                  </a:cubicBezTo>
                  <a:cubicBezTo>
                    <a:pt x="11963" y="4457"/>
                    <a:pt x="12092" y="3474"/>
                    <a:pt x="11893" y="2555"/>
                  </a:cubicBezTo>
                  <a:cubicBezTo>
                    <a:pt x="11700" y="1661"/>
                    <a:pt x="11226" y="919"/>
                    <a:pt x="10556" y="462"/>
                  </a:cubicBezTo>
                  <a:cubicBezTo>
                    <a:pt x="10107" y="156"/>
                    <a:pt x="9601" y="1"/>
                    <a:pt x="9066" y="1"/>
                  </a:cubicBezTo>
                  <a:cubicBezTo>
                    <a:pt x="8842" y="1"/>
                    <a:pt x="8614" y="28"/>
                    <a:pt x="8382" y="82"/>
                  </a:cubicBezTo>
                  <a:cubicBezTo>
                    <a:pt x="7593" y="268"/>
                    <a:pt x="6809" y="761"/>
                    <a:pt x="6046" y="1545"/>
                  </a:cubicBezTo>
                  <a:cubicBezTo>
                    <a:pt x="5284" y="760"/>
                    <a:pt x="4499" y="268"/>
                    <a:pt x="3710" y="82"/>
                  </a:cubicBezTo>
                  <a:cubicBezTo>
                    <a:pt x="3479" y="28"/>
                    <a:pt x="3251" y="1"/>
                    <a:pt x="30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0"/>
            <p:cNvSpPr/>
            <p:nvPr/>
          </p:nvSpPr>
          <p:spPr>
            <a:xfrm>
              <a:off x="5142450" y="1705975"/>
              <a:ext cx="249325" cy="231725"/>
            </a:xfrm>
            <a:custGeom>
              <a:rect b="b" l="l" r="r" t="t"/>
              <a:pathLst>
                <a:path extrusionOk="0" h="9269" w="9973">
                  <a:moveTo>
                    <a:pt x="2098" y="1"/>
                  </a:moveTo>
                  <a:cubicBezTo>
                    <a:pt x="1899" y="76"/>
                    <a:pt x="1711" y="174"/>
                    <a:pt x="1535" y="294"/>
                  </a:cubicBezTo>
                  <a:cubicBezTo>
                    <a:pt x="867" y="750"/>
                    <a:pt x="392" y="1494"/>
                    <a:pt x="198" y="2387"/>
                  </a:cubicBezTo>
                  <a:cubicBezTo>
                    <a:pt x="0" y="3306"/>
                    <a:pt x="130" y="4289"/>
                    <a:pt x="563" y="5157"/>
                  </a:cubicBezTo>
                  <a:cubicBezTo>
                    <a:pt x="1423" y="6875"/>
                    <a:pt x="2841" y="8024"/>
                    <a:pt x="3880" y="8685"/>
                  </a:cubicBezTo>
                  <a:cubicBezTo>
                    <a:pt x="4213" y="8897"/>
                    <a:pt x="4556" y="9092"/>
                    <a:pt x="4910" y="9269"/>
                  </a:cubicBezTo>
                  <a:cubicBezTo>
                    <a:pt x="5317" y="9072"/>
                    <a:pt x="5711" y="8852"/>
                    <a:pt x="6092" y="8610"/>
                  </a:cubicBezTo>
                  <a:cubicBezTo>
                    <a:pt x="7131" y="7949"/>
                    <a:pt x="8549" y="6800"/>
                    <a:pt x="9408" y="5081"/>
                  </a:cubicBezTo>
                  <a:cubicBezTo>
                    <a:pt x="9843" y="4213"/>
                    <a:pt x="9972" y="3230"/>
                    <a:pt x="9773" y="2311"/>
                  </a:cubicBezTo>
                  <a:cubicBezTo>
                    <a:pt x="9580" y="1419"/>
                    <a:pt x="9106" y="675"/>
                    <a:pt x="8436" y="218"/>
                  </a:cubicBezTo>
                  <a:cubicBezTo>
                    <a:pt x="8318" y="138"/>
                    <a:pt x="8194" y="67"/>
                    <a:pt x="8065" y="5"/>
                  </a:cubicBezTo>
                  <a:cubicBezTo>
                    <a:pt x="7383" y="237"/>
                    <a:pt x="6706" y="696"/>
                    <a:pt x="6046" y="1378"/>
                  </a:cubicBezTo>
                  <a:cubicBezTo>
                    <a:pt x="5678" y="999"/>
                    <a:pt x="5306" y="688"/>
                    <a:pt x="4929" y="447"/>
                  </a:cubicBezTo>
                  <a:cubicBezTo>
                    <a:pt x="4592" y="677"/>
                    <a:pt x="4257" y="961"/>
                    <a:pt x="3926" y="1302"/>
                  </a:cubicBezTo>
                  <a:cubicBezTo>
                    <a:pt x="3328" y="685"/>
                    <a:pt x="2714" y="251"/>
                    <a:pt x="2098" y="1"/>
                  </a:cubicBezTo>
                  <a:close/>
                </a:path>
              </a:pathLst>
            </a:custGeom>
            <a:solidFill>
              <a:srgbClr val="FF7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0"/>
            <p:cNvSpPr/>
            <p:nvPr/>
          </p:nvSpPr>
          <p:spPr>
            <a:xfrm>
              <a:off x="5164775" y="1701775"/>
              <a:ext cx="302300" cy="247575"/>
            </a:xfrm>
            <a:custGeom>
              <a:rect b="b" l="l" r="r" t="t"/>
              <a:pathLst>
                <a:path extrusionOk="0" h="9903" w="12092">
                  <a:moveTo>
                    <a:pt x="3028" y="0"/>
                  </a:moveTo>
                  <a:cubicBezTo>
                    <a:pt x="2492" y="0"/>
                    <a:pt x="1984" y="156"/>
                    <a:pt x="1535" y="462"/>
                  </a:cubicBezTo>
                  <a:cubicBezTo>
                    <a:pt x="867" y="918"/>
                    <a:pt x="391" y="1661"/>
                    <a:pt x="198" y="2555"/>
                  </a:cubicBezTo>
                  <a:cubicBezTo>
                    <a:pt x="0" y="3473"/>
                    <a:pt x="129" y="4456"/>
                    <a:pt x="564" y="5324"/>
                  </a:cubicBezTo>
                  <a:cubicBezTo>
                    <a:pt x="1422" y="7043"/>
                    <a:pt x="2841" y="8192"/>
                    <a:pt x="3880" y="8853"/>
                  </a:cubicBezTo>
                  <a:cubicBezTo>
                    <a:pt x="5000" y="9566"/>
                    <a:pt x="5913" y="9874"/>
                    <a:pt x="5952" y="9887"/>
                  </a:cubicBezTo>
                  <a:cubicBezTo>
                    <a:pt x="5982" y="9897"/>
                    <a:pt x="6014" y="9902"/>
                    <a:pt x="6046" y="9902"/>
                  </a:cubicBezTo>
                  <a:cubicBezTo>
                    <a:pt x="6078" y="9902"/>
                    <a:pt x="6109" y="9897"/>
                    <a:pt x="6140" y="9887"/>
                  </a:cubicBezTo>
                  <a:cubicBezTo>
                    <a:pt x="6178" y="9874"/>
                    <a:pt x="7090" y="9566"/>
                    <a:pt x="8212" y="8853"/>
                  </a:cubicBezTo>
                  <a:cubicBezTo>
                    <a:pt x="9250" y="8192"/>
                    <a:pt x="10668" y="7043"/>
                    <a:pt x="11528" y="5324"/>
                  </a:cubicBezTo>
                  <a:cubicBezTo>
                    <a:pt x="11962" y="4456"/>
                    <a:pt x="12091" y="3473"/>
                    <a:pt x="11892" y="2555"/>
                  </a:cubicBezTo>
                  <a:cubicBezTo>
                    <a:pt x="11699" y="1661"/>
                    <a:pt x="11225" y="918"/>
                    <a:pt x="10555" y="462"/>
                  </a:cubicBezTo>
                  <a:cubicBezTo>
                    <a:pt x="10106" y="156"/>
                    <a:pt x="9599" y="0"/>
                    <a:pt x="9064" y="0"/>
                  </a:cubicBezTo>
                  <a:cubicBezTo>
                    <a:pt x="8841" y="0"/>
                    <a:pt x="8613" y="27"/>
                    <a:pt x="8382" y="81"/>
                  </a:cubicBezTo>
                  <a:cubicBezTo>
                    <a:pt x="7593" y="267"/>
                    <a:pt x="6808" y="759"/>
                    <a:pt x="6046" y="1545"/>
                  </a:cubicBezTo>
                  <a:cubicBezTo>
                    <a:pt x="5283" y="759"/>
                    <a:pt x="4499" y="267"/>
                    <a:pt x="3710" y="81"/>
                  </a:cubicBezTo>
                  <a:cubicBezTo>
                    <a:pt x="3479" y="27"/>
                    <a:pt x="3251" y="0"/>
                    <a:pt x="30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0"/>
            <p:cNvSpPr/>
            <p:nvPr/>
          </p:nvSpPr>
          <p:spPr>
            <a:xfrm>
              <a:off x="5313050" y="1644000"/>
              <a:ext cx="174525" cy="171350"/>
            </a:xfrm>
            <a:custGeom>
              <a:rect b="b" l="l" r="r" t="t"/>
              <a:pathLst>
                <a:path extrusionOk="0" h="6854" w="6981">
                  <a:moveTo>
                    <a:pt x="6652" y="1"/>
                  </a:moveTo>
                  <a:cubicBezTo>
                    <a:pt x="6574" y="1"/>
                    <a:pt x="6496" y="31"/>
                    <a:pt x="6438" y="92"/>
                  </a:cubicBezTo>
                  <a:lnTo>
                    <a:pt x="184" y="6345"/>
                  </a:lnTo>
                  <a:cubicBezTo>
                    <a:pt x="1" y="6529"/>
                    <a:pt x="135" y="6853"/>
                    <a:pt x="395" y="6853"/>
                  </a:cubicBezTo>
                  <a:cubicBezTo>
                    <a:pt x="474" y="6853"/>
                    <a:pt x="550" y="6822"/>
                    <a:pt x="605" y="6766"/>
                  </a:cubicBezTo>
                  <a:lnTo>
                    <a:pt x="6859" y="513"/>
                  </a:lnTo>
                  <a:cubicBezTo>
                    <a:pt x="6979" y="397"/>
                    <a:pt x="6980" y="206"/>
                    <a:pt x="6863" y="87"/>
                  </a:cubicBezTo>
                  <a:cubicBezTo>
                    <a:pt x="6805" y="30"/>
                    <a:pt x="6728" y="1"/>
                    <a:pt x="66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0"/>
            <p:cNvSpPr/>
            <p:nvPr/>
          </p:nvSpPr>
          <p:spPr>
            <a:xfrm>
              <a:off x="5471875" y="1574000"/>
              <a:ext cx="47325" cy="82100"/>
            </a:xfrm>
            <a:custGeom>
              <a:rect b="b" l="l" r="r" t="t"/>
              <a:pathLst>
                <a:path extrusionOk="0" h="3284" w="1893">
                  <a:moveTo>
                    <a:pt x="1570" y="0"/>
                  </a:moveTo>
                  <a:cubicBezTo>
                    <a:pt x="1533" y="0"/>
                    <a:pt x="1495" y="14"/>
                    <a:pt x="1465" y="44"/>
                  </a:cubicBezTo>
                  <a:lnTo>
                    <a:pt x="48" y="1460"/>
                  </a:lnTo>
                  <a:cubicBezTo>
                    <a:pt x="16" y="1492"/>
                    <a:pt x="1" y="1537"/>
                    <a:pt x="6" y="1582"/>
                  </a:cubicBezTo>
                  <a:lnTo>
                    <a:pt x="208" y="3283"/>
                  </a:lnTo>
                  <a:lnTo>
                    <a:pt x="1892" y="1599"/>
                  </a:lnTo>
                  <a:lnTo>
                    <a:pt x="1718" y="131"/>
                  </a:lnTo>
                  <a:cubicBezTo>
                    <a:pt x="1708" y="50"/>
                    <a:pt x="1640" y="0"/>
                    <a:pt x="1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0"/>
            <p:cNvSpPr/>
            <p:nvPr/>
          </p:nvSpPr>
          <p:spPr>
            <a:xfrm>
              <a:off x="5477075" y="1613950"/>
              <a:ext cx="80875" cy="47200"/>
            </a:xfrm>
            <a:custGeom>
              <a:rect b="b" l="l" r="r" t="t"/>
              <a:pathLst>
                <a:path extrusionOk="0" h="1888" w="3235">
                  <a:moveTo>
                    <a:pt x="1684" y="1"/>
                  </a:moveTo>
                  <a:lnTo>
                    <a:pt x="0" y="1685"/>
                  </a:lnTo>
                  <a:lnTo>
                    <a:pt x="1606" y="1886"/>
                  </a:lnTo>
                  <a:cubicBezTo>
                    <a:pt x="1612" y="1887"/>
                    <a:pt x="1618" y="1887"/>
                    <a:pt x="1624" y="1887"/>
                  </a:cubicBezTo>
                  <a:cubicBezTo>
                    <a:pt x="1663" y="1887"/>
                    <a:pt x="1701" y="1872"/>
                    <a:pt x="1730" y="1844"/>
                  </a:cubicBezTo>
                  <a:lnTo>
                    <a:pt x="3147" y="426"/>
                  </a:lnTo>
                  <a:cubicBezTo>
                    <a:pt x="3235" y="339"/>
                    <a:pt x="3184" y="189"/>
                    <a:pt x="3061" y="173"/>
                  </a:cubicBezTo>
                  <a:lnTo>
                    <a:pt x="16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0"/>
            <p:cNvSpPr/>
            <p:nvPr/>
          </p:nvSpPr>
          <p:spPr>
            <a:xfrm>
              <a:off x="5457625" y="1854525"/>
              <a:ext cx="105275" cy="83325"/>
            </a:xfrm>
            <a:custGeom>
              <a:rect b="b" l="l" r="r" t="t"/>
              <a:pathLst>
                <a:path extrusionOk="0" h="3333" w="4211">
                  <a:moveTo>
                    <a:pt x="1219" y="1"/>
                  </a:moveTo>
                  <a:cubicBezTo>
                    <a:pt x="1004" y="1"/>
                    <a:pt x="813" y="68"/>
                    <a:pt x="661" y="171"/>
                  </a:cubicBezTo>
                  <a:cubicBezTo>
                    <a:pt x="157" y="514"/>
                    <a:pt x="0" y="1260"/>
                    <a:pt x="305" y="1870"/>
                  </a:cubicBezTo>
                  <a:cubicBezTo>
                    <a:pt x="827" y="2912"/>
                    <a:pt x="1964" y="3301"/>
                    <a:pt x="2012" y="3318"/>
                  </a:cubicBezTo>
                  <a:cubicBezTo>
                    <a:pt x="2043" y="3328"/>
                    <a:pt x="2075" y="3333"/>
                    <a:pt x="2106" y="3333"/>
                  </a:cubicBezTo>
                  <a:cubicBezTo>
                    <a:pt x="2138" y="3333"/>
                    <a:pt x="2170" y="3328"/>
                    <a:pt x="2201" y="3318"/>
                  </a:cubicBezTo>
                  <a:cubicBezTo>
                    <a:pt x="2248" y="3301"/>
                    <a:pt x="3386" y="2912"/>
                    <a:pt x="3907" y="1870"/>
                  </a:cubicBezTo>
                  <a:cubicBezTo>
                    <a:pt x="4211" y="1261"/>
                    <a:pt x="4055" y="515"/>
                    <a:pt x="3551" y="171"/>
                  </a:cubicBezTo>
                  <a:cubicBezTo>
                    <a:pt x="3400" y="68"/>
                    <a:pt x="3209" y="1"/>
                    <a:pt x="2995" y="1"/>
                  </a:cubicBezTo>
                  <a:cubicBezTo>
                    <a:pt x="2726" y="1"/>
                    <a:pt x="2420" y="105"/>
                    <a:pt x="2107" y="375"/>
                  </a:cubicBezTo>
                  <a:cubicBezTo>
                    <a:pt x="1793" y="105"/>
                    <a:pt x="1487" y="1"/>
                    <a:pt x="1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0"/>
            <p:cNvSpPr/>
            <p:nvPr/>
          </p:nvSpPr>
          <p:spPr>
            <a:xfrm>
              <a:off x="5193300" y="1575700"/>
              <a:ext cx="105250" cy="83300"/>
            </a:xfrm>
            <a:custGeom>
              <a:rect b="b" l="l" r="r" t="t"/>
              <a:pathLst>
                <a:path extrusionOk="0" h="3332" w="4210">
                  <a:moveTo>
                    <a:pt x="1218" y="1"/>
                  </a:moveTo>
                  <a:cubicBezTo>
                    <a:pt x="1003" y="1"/>
                    <a:pt x="812" y="68"/>
                    <a:pt x="660" y="171"/>
                  </a:cubicBezTo>
                  <a:cubicBezTo>
                    <a:pt x="156" y="514"/>
                    <a:pt x="1" y="1260"/>
                    <a:pt x="305" y="1869"/>
                  </a:cubicBezTo>
                  <a:cubicBezTo>
                    <a:pt x="825" y="2912"/>
                    <a:pt x="1963" y="3301"/>
                    <a:pt x="2011" y="3317"/>
                  </a:cubicBezTo>
                  <a:cubicBezTo>
                    <a:pt x="2042" y="3327"/>
                    <a:pt x="2073" y="3332"/>
                    <a:pt x="2105" y="3332"/>
                  </a:cubicBezTo>
                  <a:cubicBezTo>
                    <a:pt x="2137" y="3332"/>
                    <a:pt x="2169" y="3327"/>
                    <a:pt x="2200" y="3317"/>
                  </a:cubicBezTo>
                  <a:cubicBezTo>
                    <a:pt x="2247" y="3301"/>
                    <a:pt x="3384" y="2912"/>
                    <a:pt x="3906" y="1869"/>
                  </a:cubicBezTo>
                  <a:cubicBezTo>
                    <a:pt x="4210" y="1260"/>
                    <a:pt x="4054" y="514"/>
                    <a:pt x="3550" y="171"/>
                  </a:cubicBezTo>
                  <a:cubicBezTo>
                    <a:pt x="3399" y="68"/>
                    <a:pt x="3208" y="1"/>
                    <a:pt x="2994" y="1"/>
                  </a:cubicBezTo>
                  <a:cubicBezTo>
                    <a:pt x="2725" y="1"/>
                    <a:pt x="2419" y="105"/>
                    <a:pt x="2106" y="375"/>
                  </a:cubicBezTo>
                  <a:cubicBezTo>
                    <a:pt x="1792" y="105"/>
                    <a:pt x="1486" y="1"/>
                    <a:pt x="12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0"/>
            <p:cNvSpPr/>
            <p:nvPr/>
          </p:nvSpPr>
          <p:spPr>
            <a:xfrm>
              <a:off x="5310675" y="1962825"/>
              <a:ext cx="105300" cy="83300"/>
            </a:xfrm>
            <a:custGeom>
              <a:rect b="b" l="l" r="r" t="t"/>
              <a:pathLst>
                <a:path extrusionOk="0" h="3332" w="4212">
                  <a:moveTo>
                    <a:pt x="1219" y="0"/>
                  </a:moveTo>
                  <a:cubicBezTo>
                    <a:pt x="1005" y="0"/>
                    <a:pt x="813" y="67"/>
                    <a:pt x="662" y="170"/>
                  </a:cubicBezTo>
                  <a:cubicBezTo>
                    <a:pt x="158" y="514"/>
                    <a:pt x="1" y="1260"/>
                    <a:pt x="306" y="1869"/>
                  </a:cubicBezTo>
                  <a:cubicBezTo>
                    <a:pt x="827" y="2911"/>
                    <a:pt x="1965" y="3300"/>
                    <a:pt x="2012" y="3316"/>
                  </a:cubicBezTo>
                  <a:cubicBezTo>
                    <a:pt x="2043" y="3326"/>
                    <a:pt x="2075" y="3331"/>
                    <a:pt x="2107" y="3331"/>
                  </a:cubicBezTo>
                  <a:cubicBezTo>
                    <a:pt x="2138" y="3331"/>
                    <a:pt x="2170" y="3326"/>
                    <a:pt x="2201" y="3316"/>
                  </a:cubicBezTo>
                  <a:cubicBezTo>
                    <a:pt x="2248" y="3300"/>
                    <a:pt x="3387" y="2911"/>
                    <a:pt x="3907" y="1869"/>
                  </a:cubicBezTo>
                  <a:cubicBezTo>
                    <a:pt x="4211" y="1260"/>
                    <a:pt x="4055" y="514"/>
                    <a:pt x="3551" y="170"/>
                  </a:cubicBezTo>
                  <a:cubicBezTo>
                    <a:pt x="3400" y="67"/>
                    <a:pt x="3209" y="0"/>
                    <a:pt x="2994" y="0"/>
                  </a:cubicBezTo>
                  <a:cubicBezTo>
                    <a:pt x="2725" y="0"/>
                    <a:pt x="2419" y="105"/>
                    <a:pt x="2106" y="374"/>
                  </a:cubicBezTo>
                  <a:cubicBezTo>
                    <a:pt x="1794" y="105"/>
                    <a:pt x="1488" y="0"/>
                    <a:pt x="12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 name="Shape 578"/>
        <p:cNvGrpSpPr/>
        <p:nvPr/>
      </p:nvGrpSpPr>
      <p:grpSpPr>
        <a:xfrm>
          <a:off x="0" y="0"/>
          <a:ext cx="0" cy="0"/>
          <a:chOff x="0" y="0"/>
          <a:chExt cx="0" cy="0"/>
        </a:xfrm>
      </p:grpSpPr>
      <p:sp>
        <p:nvSpPr>
          <p:cNvPr id="579" name="Google Shape;579;p41"/>
          <p:cNvSpPr txBox="1"/>
          <p:nvPr>
            <p:ph type="title"/>
          </p:nvPr>
        </p:nvSpPr>
        <p:spPr>
          <a:xfrm>
            <a:off x="2723700" y="3052430"/>
            <a:ext cx="3696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Section 2</a:t>
            </a:r>
            <a:endParaRPr/>
          </a:p>
        </p:txBody>
      </p:sp>
      <p:sp>
        <p:nvSpPr>
          <p:cNvPr id="580" name="Google Shape;580;p41"/>
          <p:cNvSpPr txBox="1"/>
          <p:nvPr>
            <p:ph idx="2" type="title"/>
          </p:nvPr>
        </p:nvSpPr>
        <p:spPr>
          <a:xfrm>
            <a:off x="3432300" y="2719685"/>
            <a:ext cx="2279400" cy="76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81" name="Google Shape;581;p41"/>
          <p:cNvSpPr/>
          <p:nvPr/>
        </p:nvSpPr>
        <p:spPr>
          <a:xfrm>
            <a:off x="3695831" y="2210772"/>
            <a:ext cx="1703700" cy="2574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1"/>
          <p:cNvSpPr txBox="1"/>
          <p:nvPr>
            <p:ph idx="1" type="subTitle"/>
          </p:nvPr>
        </p:nvSpPr>
        <p:spPr>
          <a:xfrm>
            <a:off x="2723700" y="3894225"/>
            <a:ext cx="3696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grpSp>
        <p:nvGrpSpPr>
          <p:cNvPr id="583" name="Google Shape;583;p41"/>
          <p:cNvGrpSpPr/>
          <p:nvPr/>
        </p:nvGrpSpPr>
        <p:grpSpPr>
          <a:xfrm>
            <a:off x="3601143" y="414345"/>
            <a:ext cx="1941724" cy="1976961"/>
            <a:chOff x="4248304" y="-1310907"/>
            <a:chExt cx="3360547" cy="3421531"/>
          </a:xfrm>
        </p:grpSpPr>
        <p:sp>
          <p:nvSpPr>
            <p:cNvPr id="584" name="Google Shape;584;p41"/>
            <p:cNvSpPr/>
            <p:nvPr/>
          </p:nvSpPr>
          <p:spPr>
            <a:xfrm>
              <a:off x="5909895" y="375521"/>
              <a:ext cx="1589053" cy="1735104"/>
            </a:xfrm>
            <a:custGeom>
              <a:rect b="b" l="l" r="r" t="t"/>
              <a:pathLst>
                <a:path extrusionOk="0" h="1082748" w="991609">
                  <a:moveTo>
                    <a:pt x="330876" y="73489"/>
                  </a:moveTo>
                  <a:cubicBezTo>
                    <a:pt x="340932" y="73489"/>
                    <a:pt x="350971" y="73713"/>
                    <a:pt x="360990" y="74173"/>
                  </a:cubicBezTo>
                  <a:lnTo>
                    <a:pt x="360990" y="74173"/>
                  </a:lnTo>
                  <a:cubicBezTo>
                    <a:pt x="346545" y="74126"/>
                    <a:pt x="332088" y="73696"/>
                    <a:pt x="317643" y="73696"/>
                  </a:cubicBezTo>
                  <a:cubicBezTo>
                    <a:pt x="316273" y="73696"/>
                    <a:pt x="314903" y="73700"/>
                    <a:pt x="313533" y="73709"/>
                  </a:cubicBezTo>
                  <a:lnTo>
                    <a:pt x="313533" y="73709"/>
                  </a:lnTo>
                  <a:cubicBezTo>
                    <a:pt x="319318" y="73563"/>
                    <a:pt x="325100" y="73489"/>
                    <a:pt x="330876" y="73489"/>
                  </a:cubicBezTo>
                  <a:close/>
                  <a:moveTo>
                    <a:pt x="384650" y="75707"/>
                  </a:moveTo>
                  <a:lnTo>
                    <a:pt x="384650" y="75707"/>
                  </a:lnTo>
                  <a:cubicBezTo>
                    <a:pt x="389334" y="76101"/>
                    <a:pt x="394013" y="76549"/>
                    <a:pt x="398685" y="77052"/>
                  </a:cubicBezTo>
                  <a:cubicBezTo>
                    <a:pt x="397694" y="77188"/>
                    <a:pt x="396696" y="77248"/>
                    <a:pt x="395692" y="77248"/>
                  </a:cubicBezTo>
                  <a:cubicBezTo>
                    <a:pt x="392098" y="77248"/>
                    <a:pt x="388424" y="76482"/>
                    <a:pt x="384650" y="75707"/>
                  </a:cubicBezTo>
                  <a:close/>
                  <a:moveTo>
                    <a:pt x="266475" y="154480"/>
                  </a:moveTo>
                  <a:cubicBezTo>
                    <a:pt x="280300" y="156921"/>
                    <a:pt x="294058" y="159746"/>
                    <a:pt x="307839" y="162474"/>
                  </a:cubicBezTo>
                  <a:lnTo>
                    <a:pt x="307839" y="162474"/>
                  </a:lnTo>
                  <a:cubicBezTo>
                    <a:pt x="307544" y="162420"/>
                    <a:pt x="307248" y="162366"/>
                    <a:pt x="306953" y="162313"/>
                  </a:cubicBezTo>
                  <a:cubicBezTo>
                    <a:pt x="293429" y="159870"/>
                    <a:pt x="279965" y="157083"/>
                    <a:pt x="266475" y="154480"/>
                  </a:cubicBezTo>
                  <a:close/>
                  <a:moveTo>
                    <a:pt x="326256" y="166014"/>
                  </a:moveTo>
                  <a:lnTo>
                    <a:pt x="326256" y="166014"/>
                  </a:lnTo>
                  <a:cubicBezTo>
                    <a:pt x="328104" y="166354"/>
                    <a:pt x="329954" y="166688"/>
                    <a:pt x="331804" y="167016"/>
                  </a:cubicBezTo>
                  <a:cubicBezTo>
                    <a:pt x="329952" y="166696"/>
                    <a:pt x="328103" y="166360"/>
                    <a:pt x="326256" y="166014"/>
                  </a:cubicBezTo>
                  <a:close/>
                  <a:moveTo>
                    <a:pt x="89831" y="1033703"/>
                  </a:moveTo>
                  <a:cubicBezTo>
                    <a:pt x="86941" y="1034195"/>
                    <a:pt x="84025" y="1034789"/>
                    <a:pt x="81085" y="1035451"/>
                  </a:cubicBezTo>
                  <a:lnTo>
                    <a:pt x="81085" y="1035451"/>
                  </a:lnTo>
                  <a:cubicBezTo>
                    <a:pt x="84079" y="1034596"/>
                    <a:pt x="86988" y="1033864"/>
                    <a:pt x="89831" y="1033703"/>
                  </a:cubicBezTo>
                  <a:close/>
                  <a:moveTo>
                    <a:pt x="383302" y="0"/>
                  </a:moveTo>
                  <a:cubicBezTo>
                    <a:pt x="380791" y="0"/>
                    <a:pt x="378210" y="591"/>
                    <a:pt x="375869" y="1031"/>
                  </a:cubicBezTo>
                  <a:cubicBezTo>
                    <a:pt x="362560" y="3833"/>
                    <a:pt x="349017" y="3166"/>
                    <a:pt x="335707" y="5567"/>
                  </a:cubicBezTo>
                  <a:cubicBezTo>
                    <a:pt x="307153" y="10804"/>
                    <a:pt x="278266" y="14407"/>
                    <a:pt x="250446" y="23347"/>
                  </a:cubicBezTo>
                  <a:cubicBezTo>
                    <a:pt x="240739" y="35656"/>
                    <a:pt x="231900" y="48565"/>
                    <a:pt x="223060" y="61441"/>
                  </a:cubicBezTo>
                  <a:cubicBezTo>
                    <a:pt x="215755" y="72115"/>
                    <a:pt x="217856" y="76852"/>
                    <a:pt x="230599" y="80454"/>
                  </a:cubicBezTo>
                  <a:cubicBezTo>
                    <a:pt x="233249" y="80098"/>
                    <a:pt x="235900" y="79754"/>
                    <a:pt x="238551" y="79423"/>
                  </a:cubicBezTo>
                  <a:lnTo>
                    <a:pt x="238551" y="79423"/>
                  </a:lnTo>
                  <a:cubicBezTo>
                    <a:pt x="230062" y="80703"/>
                    <a:pt x="221611" y="82287"/>
                    <a:pt x="213220" y="84290"/>
                  </a:cubicBezTo>
                  <a:cubicBezTo>
                    <a:pt x="196207" y="93897"/>
                    <a:pt x="187668" y="110909"/>
                    <a:pt x="177227" y="126087"/>
                  </a:cubicBezTo>
                  <a:cubicBezTo>
                    <a:pt x="173491" y="131491"/>
                    <a:pt x="174559" y="137829"/>
                    <a:pt x="180963" y="141932"/>
                  </a:cubicBezTo>
                  <a:cubicBezTo>
                    <a:pt x="187715" y="142784"/>
                    <a:pt x="194080" y="145503"/>
                    <a:pt x="201102" y="145503"/>
                  </a:cubicBezTo>
                  <a:cubicBezTo>
                    <a:pt x="201227" y="145503"/>
                    <a:pt x="201352" y="145503"/>
                    <a:pt x="201478" y="145501"/>
                  </a:cubicBezTo>
                  <a:cubicBezTo>
                    <a:pt x="201933" y="145495"/>
                    <a:pt x="202389" y="145492"/>
                    <a:pt x="202844" y="145492"/>
                  </a:cubicBezTo>
                  <a:cubicBezTo>
                    <a:pt x="213065" y="145492"/>
                    <a:pt x="223137" y="146975"/>
                    <a:pt x="233180" y="148738"/>
                  </a:cubicBezTo>
                  <a:lnTo>
                    <a:pt x="233180" y="148738"/>
                  </a:lnTo>
                  <a:cubicBezTo>
                    <a:pt x="219873" y="146834"/>
                    <a:pt x="206475" y="145522"/>
                    <a:pt x="192905" y="145301"/>
                  </a:cubicBezTo>
                  <a:cubicBezTo>
                    <a:pt x="189889" y="144807"/>
                    <a:pt x="187015" y="144567"/>
                    <a:pt x="184266" y="144567"/>
                  </a:cubicBezTo>
                  <a:cubicBezTo>
                    <a:pt x="167342" y="144567"/>
                    <a:pt x="155203" y="153667"/>
                    <a:pt x="144470" y="168617"/>
                  </a:cubicBezTo>
                  <a:cubicBezTo>
                    <a:pt x="128693" y="190533"/>
                    <a:pt x="110846" y="211048"/>
                    <a:pt x="92667" y="231229"/>
                  </a:cubicBezTo>
                  <a:cubicBezTo>
                    <a:pt x="81125" y="244071"/>
                    <a:pt x="67215" y="255346"/>
                    <a:pt x="60077" y="271825"/>
                  </a:cubicBezTo>
                  <a:cubicBezTo>
                    <a:pt x="60811" y="305882"/>
                    <a:pt x="64413" y="339740"/>
                    <a:pt x="62312" y="374131"/>
                  </a:cubicBezTo>
                  <a:cubicBezTo>
                    <a:pt x="59276" y="424434"/>
                    <a:pt x="62879" y="475003"/>
                    <a:pt x="59410" y="525406"/>
                  </a:cubicBezTo>
                  <a:cubicBezTo>
                    <a:pt x="55607" y="569438"/>
                    <a:pt x="50370" y="613336"/>
                    <a:pt x="44266" y="657134"/>
                  </a:cubicBezTo>
                  <a:cubicBezTo>
                    <a:pt x="36060" y="716076"/>
                    <a:pt x="29188" y="775118"/>
                    <a:pt x="26920" y="834761"/>
                  </a:cubicBezTo>
                  <a:cubicBezTo>
                    <a:pt x="25552" y="870520"/>
                    <a:pt x="22116" y="906312"/>
                    <a:pt x="18047" y="942004"/>
                  </a:cubicBezTo>
                  <a:cubicBezTo>
                    <a:pt x="14511" y="972560"/>
                    <a:pt x="7172" y="1002348"/>
                    <a:pt x="2402" y="1032603"/>
                  </a:cubicBezTo>
                  <a:cubicBezTo>
                    <a:pt x="1235" y="1040041"/>
                    <a:pt x="1" y="1047647"/>
                    <a:pt x="8073" y="1052484"/>
                  </a:cubicBezTo>
                  <a:cubicBezTo>
                    <a:pt x="9256" y="1052907"/>
                    <a:pt x="10415" y="1053121"/>
                    <a:pt x="11547" y="1053121"/>
                  </a:cubicBezTo>
                  <a:cubicBezTo>
                    <a:pt x="13450" y="1053121"/>
                    <a:pt x="15277" y="1052516"/>
                    <a:pt x="17013" y="1051283"/>
                  </a:cubicBezTo>
                  <a:cubicBezTo>
                    <a:pt x="27120" y="1039474"/>
                    <a:pt x="39195" y="1030434"/>
                    <a:pt x="53639" y="1024297"/>
                  </a:cubicBezTo>
                  <a:cubicBezTo>
                    <a:pt x="113315" y="999012"/>
                    <a:pt x="176493" y="992674"/>
                    <a:pt x="240172" y="990939"/>
                  </a:cubicBezTo>
                  <a:cubicBezTo>
                    <a:pt x="244731" y="990820"/>
                    <a:pt x="249293" y="990764"/>
                    <a:pt x="253857" y="990764"/>
                  </a:cubicBezTo>
                  <a:cubicBezTo>
                    <a:pt x="283797" y="990764"/>
                    <a:pt x="313851" y="993178"/>
                    <a:pt x="343779" y="996043"/>
                  </a:cubicBezTo>
                  <a:cubicBezTo>
                    <a:pt x="348062" y="996435"/>
                    <a:pt x="352152" y="998013"/>
                    <a:pt x="356522" y="998013"/>
                  </a:cubicBezTo>
                  <a:cubicBezTo>
                    <a:pt x="356611" y="998013"/>
                    <a:pt x="356700" y="998012"/>
                    <a:pt x="356789" y="998011"/>
                  </a:cubicBezTo>
                  <a:cubicBezTo>
                    <a:pt x="362126" y="997911"/>
                    <a:pt x="367863" y="998078"/>
                    <a:pt x="370699" y="992674"/>
                  </a:cubicBezTo>
                  <a:cubicBezTo>
                    <a:pt x="373667" y="987003"/>
                    <a:pt x="369765" y="982734"/>
                    <a:pt x="366195" y="978697"/>
                  </a:cubicBezTo>
                  <a:cubicBezTo>
                    <a:pt x="361826" y="973760"/>
                    <a:pt x="357022" y="969257"/>
                    <a:pt x="352853" y="964154"/>
                  </a:cubicBezTo>
                  <a:cubicBezTo>
                    <a:pt x="311056" y="912884"/>
                    <a:pt x="295478" y="852774"/>
                    <a:pt x="292076" y="788228"/>
                  </a:cubicBezTo>
                  <a:cubicBezTo>
                    <a:pt x="290041" y="749066"/>
                    <a:pt x="297813" y="711406"/>
                    <a:pt x="308454" y="674179"/>
                  </a:cubicBezTo>
                  <a:cubicBezTo>
                    <a:pt x="323632" y="620941"/>
                    <a:pt x="350651" y="575742"/>
                    <a:pt x="400620" y="548189"/>
                  </a:cubicBezTo>
                  <a:cubicBezTo>
                    <a:pt x="420846" y="537011"/>
                    <a:pt x="441968" y="530546"/>
                    <a:pt x="463873" y="530546"/>
                  </a:cubicBezTo>
                  <a:cubicBezTo>
                    <a:pt x="475240" y="530546"/>
                    <a:pt x="486818" y="532287"/>
                    <a:pt x="498590" y="536014"/>
                  </a:cubicBezTo>
                  <a:cubicBezTo>
                    <a:pt x="487899" y="533931"/>
                    <a:pt x="477260" y="532827"/>
                    <a:pt x="466751" y="532827"/>
                  </a:cubicBezTo>
                  <a:cubicBezTo>
                    <a:pt x="445452" y="532827"/>
                    <a:pt x="424690" y="537359"/>
                    <a:pt x="405123" y="547455"/>
                  </a:cubicBezTo>
                  <a:cubicBezTo>
                    <a:pt x="369364" y="565935"/>
                    <a:pt x="342745" y="594989"/>
                    <a:pt x="326234" y="631349"/>
                  </a:cubicBezTo>
                  <a:cubicBezTo>
                    <a:pt x="303884" y="680617"/>
                    <a:pt x="291942" y="732721"/>
                    <a:pt x="294044" y="787127"/>
                  </a:cubicBezTo>
                  <a:cubicBezTo>
                    <a:pt x="294611" y="802771"/>
                    <a:pt x="296279" y="818549"/>
                    <a:pt x="298614" y="834161"/>
                  </a:cubicBezTo>
                  <a:cubicBezTo>
                    <a:pt x="307454" y="892869"/>
                    <a:pt x="331571" y="943739"/>
                    <a:pt x="374635" y="985102"/>
                  </a:cubicBezTo>
                  <a:cubicBezTo>
                    <a:pt x="380005" y="990272"/>
                    <a:pt x="386643" y="993942"/>
                    <a:pt x="391780" y="999445"/>
                  </a:cubicBezTo>
                  <a:cubicBezTo>
                    <a:pt x="393282" y="1001047"/>
                    <a:pt x="395216" y="1002548"/>
                    <a:pt x="393648" y="1004983"/>
                  </a:cubicBezTo>
                  <a:cubicBezTo>
                    <a:pt x="392922" y="1006083"/>
                    <a:pt x="391832" y="1006327"/>
                    <a:pt x="390667" y="1006327"/>
                  </a:cubicBezTo>
                  <a:cubicBezTo>
                    <a:pt x="390067" y="1006327"/>
                    <a:pt x="389446" y="1006262"/>
                    <a:pt x="388845" y="1006217"/>
                  </a:cubicBezTo>
                  <a:cubicBezTo>
                    <a:pt x="381807" y="1005683"/>
                    <a:pt x="375035" y="1003615"/>
                    <a:pt x="368097" y="1002781"/>
                  </a:cubicBezTo>
                  <a:cubicBezTo>
                    <a:pt x="328734" y="998198"/>
                    <a:pt x="289252" y="997075"/>
                    <a:pt x="249692" y="997075"/>
                  </a:cubicBezTo>
                  <a:cubicBezTo>
                    <a:pt x="242318" y="997075"/>
                    <a:pt x="234942" y="997114"/>
                    <a:pt x="227563" y="997177"/>
                  </a:cubicBezTo>
                  <a:cubicBezTo>
                    <a:pt x="190203" y="997477"/>
                    <a:pt x="153177" y="1000813"/>
                    <a:pt x="116617" y="1008385"/>
                  </a:cubicBezTo>
                  <a:cubicBezTo>
                    <a:pt x="98938" y="1012088"/>
                    <a:pt x="81959" y="1018192"/>
                    <a:pt x="65247" y="1024730"/>
                  </a:cubicBezTo>
                  <a:cubicBezTo>
                    <a:pt x="60144" y="1026732"/>
                    <a:pt x="50603" y="1029901"/>
                    <a:pt x="60711" y="1038240"/>
                  </a:cubicBezTo>
                  <a:cubicBezTo>
                    <a:pt x="62243" y="1038530"/>
                    <a:pt x="63751" y="1038656"/>
                    <a:pt x="65235" y="1038656"/>
                  </a:cubicBezTo>
                  <a:cubicBezTo>
                    <a:pt x="66594" y="1038656"/>
                    <a:pt x="67934" y="1038550"/>
                    <a:pt x="69255" y="1038371"/>
                  </a:cubicBezTo>
                  <a:lnTo>
                    <a:pt x="69255" y="1038371"/>
                  </a:lnTo>
                  <a:cubicBezTo>
                    <a:pt x="59749" y="1040857"/>
                    <a:pt x="50017" y="1043589"/>
                    <a:pt x="40096" y="1045512"/>
                  </a:cubicBezTo>
                  <a:cubicBezTo>
                    <a:pt x="35192" y="1046446"/>
                    <a:pt x="29555" y="1047246"/>
                    <a:pt x="27187" y="1053017"/>
                  </a:cubicBezTo>
                  <a:cubicBezTo>
                    <a:pt x="25252" y="1057454"/>
                    <a:pt x="23017" y="1061957"/>
                    <a:pt x="26386" y="1066760"/>
                  </a:cubicBezTo>
                  <a:cubicBezTo>
                    <a:pt x="27728" y="1068248"/>
                    <a:pt x="29426" y="1069582"/>
                    <a:pt x="31281" y="1069582"/>
                  </a:cubicBezTo>
                  <a:cubicBezTo>
                    <a:pt x="31548" y="1069582"/>
                    <a:pt x="31818" y="1069554"/>
                    <a:pt x="32090" y="1069496"/>
                  </a:cubicBezTo>
                  <a:cubicBezTo>
                    <a:pt x="36847" y="1068529"/>
                    <a:pt x="41641" y="1067825"/>
                    <a:pt x="46442" y="1067185"/>
                  </a:cubicBezTo>
                  <a:lnTo>
                    <a:pt x="46442" y="1067185"/>
                  </a:lnTo>
                  <a:cubicBezTo>
                    <a:pt x="40639" y="1068045"/>
                    <a:pt x="34866" y="1069052"/>
                    <a:pt x="29188" y="1070563"/>
                  </a:cubicBezTo>
                  <a:cubicBezTo>
                    <a:pt x="24118" y="1071897"/>
                    <a:pt x="17547" y="1071097"/>
                    <a:pt x="15245" y="1077935"/>
                  </a:cubicBezTo>
                  <a:cubicBezTo>
                    <a:pt x="19268" y="1080843"/>
                    <a:pt x="23692" y="1082748"/>
                    <a:pt x="28132" y="1082748"/>
                  </a:cubicBezTo>
                  <a:cubicBezTo>
                    <a:pt x="30466" y="1082748"/>
                    <a:pt x="32805" y="1082221"/>
                    <a:pt x="35092" y="1081037"/>
                  </a:cubicBezTo>
                  <a:cubicBezTo>
                    <a:pt x="42598" y="1077107"/>
                    <a:pt x="50282" y="1076750"/>
                    <a:pt x="58090" y="1076750"/>
                  </a:cubicBezTo>
                  <a:cubicBezTo>
                    <a:pt x="59825" y="1076750"/>
                    <a:pt x="61566" y="1076768"/>
                    <a:pt x="63313" y="1076768"/>
                  </a:cubicBezTo>
                  <a:cubicBezTo>
                    <a:pt x="290375" y="1077034"/>
                    <a:pt x="517437" y="1077134"/>
                    <a:pt x="744466" y="1077768"/>
                  </a:cubicBezTo>
                  <a:cubicBezTo>
                    <a:pt x="744514" y="1077768"/>
                    <a:pt x="744561" y="1077768"/>
                    <a:pt x="744609" y="1077768"/>
                  </a:cubicBezTo>
                  <a:cubicBezTo>
                    <a:pt x="759767" y="1077768"/>
                    <a:pt x="768806" y="1072490"/>
                    <a:pt x="775988" y="1059422"/>
                  </a:cubicBezTo>
                  <a:cubicBezTo>
                    <a:pt x="795969" y="1023263"/>
                    <a:pt x="797170" y="984968"/>
                    <a:pt x="790832" y="945674"/>
                  </a:cubicBezTo>
                  <a:cubicBezTo>
                    <a:pt x="789431" y="936867"/>
                    <a:pt x="790632" y="931463"/>
                    <a:pt x="798304" y="925693"/>
                  </a:cubicBezTo>
                  <a:cubicBezTo>
                    <a:pt x="851709" y="885797"/>
                    <a:pt x="891838" y="834694"/>
                    <a:pt x="920825" y="774918"/>
                  </a:cubicBezTo>
                  <a:cubicBezTo>
                    <a:pt x="942073" y="731053"/>
                    <a:pt x="960720" y="686155"/>
                    <a:pt x="975064" y="639354"/>
                  </a:cubicBezTo>
                  <a:cubicBezTo>
                    <a:pt x="984937" y="607131"/>
                    <a:pt x="991609" y="574942"/>
                    <a:pt x="990041" y="541084"/>
                  </a:cubicBezTo>
                  <a:cubicBezTo>
                    <a:pt x="987473" y="486011"/>
                    <a:pt x="967225" y="442147"/>
                    <a:pt x="916422" y="414627"/>
                  </a:cubicBezTo>
                  <a:cubicBezTo>
                    <a:pt x="899412" y="405390"/>
                    <a:pt x="882721" y="400594"/>
                    <a:pt x="866330" y="400594"/>
                  </a:cubicBezTo>
                  <a:cubicBezTo>
                    <a:pt x="848743" y="400594"/>
                    <a:pt x="831502" y="406114"/>
                    <a:pt x="814582" y="417596"/>
                  </a:cubicBezTo>
                  <a:cubicBezTo>
                    <a:pt x="780558" y="440645"/>
                    <a:pt x="757241" y="473035"/>
                    <a:pt x="743298" y="511530"/>
                  </a:cubicBezTo>
                  <a:cubicBezTo>
                    <a:pt x="728754" y="551858"/>
                    <a:pt x="714011" y="592254"/>
                    <a:pt x="709741" y="637586"/>
                  </a:cubicBezTo>
                  <a:cubicBezTo>
                    <a:pt x="708040" y="634117"/>
                    <a:pt x="707172" y="632650"/>
                    <a:pt x="706605" y="631115"/>
                  </a:cubicBezTo>
                  <a:cubicBezTo>
                    <a:pt x="683322" y="564901"/>
                    <a:pt x="659472" y="498887"/>
                    <a:pt x="633653" y="433574"/>
                  </a:cubicBezTo>
                  <a:cubicBezTo>
                    <a:pt x="608802" y="370629"/>
                    <a:pt x="582317" y="308384"/>
                    <a:pt x="551261" y="248374"/>
                  </a:cubicBezTo>
                  <a:cubicBezTo>
                    <a:pt x="506596" y="162013"/>
                    <a:pt x="453725" y="80688"/>
                    <a:pt x="392314" y="5067"/>
                  </a:cubicBezTo>
                  <a:cubicBezTo>
                    <a:pt x="389956" y="1079"/>
                    <a:pt x="386694" y="0"/>
                    <a:pt x="383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1"/>
            <p:cNvSpPr/>
            <p:nvPr/>
          </p:nvSpPr>
          <p:spPr>
            <a:xfrm>
              <a:off x="4478535" y="705867"/>
              <a:ext cx="1536240" cy="1395612"/>
            </a:xfrm>
            <a:custGeom>
              <a:rect b="b" l="l" r="r" t="t"/>
              <a:pathLst>
                <a:path extrusionOk="0" h="870897" w="958652">
                  <a:moveTo>
                    <a:pt x="37031" y="858314"/>
                  </a:moveTo>
                  <a:lnTo>
                    <a:pt x="37031" y="858314"/>
                  </a:lnTo>
                  <a:cubicBezTo>
                    <a:pt x="35744" y="858671"/>
                    <a:pt x="34451" y="859028"/>
                    <a:pt x="33157" y="859382"/>
                  </a:cubicBezTo>
                  <a:cubicBezTo>
                    <a:pt x="32511" y="859556"/>
                    <a:pt x="31820" y="859706"/>
                    <a:pt x="31124" y="859865"/>
                  </a:cubicBezTo>
                  <a:lnTo>
                    <a:pt x="31124" y="859865"/>
                  </a:lnTo>
                  <a:cubicBezTo>
                    <a:pt x="33111" y="859348"/>
                    <a:pt x="35082" y="858829"/>
                    <a:pt x="37031" y="858314"/>
                  </a:cubicBezTo>
                  <a:close/>
                  <a:moveTo>
                    <a:pt x="681787" y="0"/>
                  </a:moveTo>
                  <a:cubicBezTo>
                    <a:pt x="674649" y="1535"/>
                    <a:pt x="673181" y="8073"/>
                    <a:pt x="670179" y="13243"/>
                  </a:cubicBezTo>
                  <a:cubicBezTo>
                    <a:pt x="651465" y="45366"/>
                    <a:pt x="632085" y="76422"/>
                    <a:pt x="602230" y="100439"/>
                  </a:cubicBezTo>
                  <a:cubicBezTo>
                    <a:pt x="580343" y="118052"/>
                    <a:pt x="557804" y="128050"/>
                    <a:pt x="533303" y="128050"/>
                  </a:cubicBezTo>
                  <a:cubicBezTo>
                    <a:pt x="521471" y="128050"/>
                    <a:pt x="509182" y="125718"/>
                    <a:pt x="496288" y="120787"/>
                  </a:cubicBezTo>
                  <a:cubicBezTo>
                    <a:pt x="486047" y="116884"/>
                    <a:pt x="475640" y="113415"/>
                    <a:pt x="466000" y="108211"/>
                  </a:cubicBezTo>
                  <a:cubicBezTo>
                    <a:pt x="435578" y="91766"/>
                    <a:pt x="406424" y="73286"/>
                    <a:pt x="377703" y="54106"/>
                  </a:cubicBezTo>
                  <a:cubicBezTo>
                    <a:pt x="373972" y="51648"/>
                    <a:pt x="370376" y="48922"/>
                    <a:pt x="366334" y="48922"/>
                  </a:cubicBezTo>
                  <a:cubicBezTo>
                    <a:pt x="364340" y="48922"/>
                    <a:pt x="362238" y="49585"/>
                    <a:pt x="359957" y="51270"/>
                  </a:cubicBezTo>
                  <a:cubicBezTo>
                    <a:pt x="354920" y="79724"/>
                    <a:pt x="352352" y="108445"/>
                    <a:pt x="349416" y="137132"/>
                  </a:cubicBezTo>
                  <a:cubicBezTo>
                    <a:pt x="345213" y="178862"/>
                    <a:pt x="341244" y="220658"/>
                    <a:pt x="337074" y="262388"/>
                  </a:cubicBezTo>
                  <a:cubicBezTo>
                    <a:pt x="333372" y="299948"/>
                    <a:pt x="322430" y="336141"/>
                    <a:pt x="315692" y="373134"/>
                  </a:cubicBezTo>
                  <a:cubicBezTo>
                    <a:pt x="318094" y="387578"/>
                    <a:pt x="310989" y="400487"/>
                    <a:pt x="309254" y="414197"/>
                  </a:cubicBezTo>
                  <a:cubicBezTo>
                    <a:pt x="305351" y="445953"/>
                    <a:pt x="303417" y="477876"/>
                    <a:pt x="300415" y="509732"/>
                  </a:cubicBezTo>
                  <a:cubicBezTo>
                    <a:pt x="295978" y="557299"/>
                    <a:pt x="291909" y="604900"/>
                    <a:pt x="287906" y="652467"/>
                  </a:cubicBezTo>
                  <a:cubicBezTo>
                    <a:pt x="287026" y="663306"/>
                    <a:pt x="286523" y="674095"/>
                    <a:pt x="286542" y="684311"/>
                  </a:cubicBezTo>
                  <a:lnTo>
                    <a:pt x="286542" y="684311"/>
                  </a:lnTo>
                  <a:cubicBezTo>
                    <a:pt x="285724" y="671266"/>
                    <a:pt x="284424" y="658243"/>
                    <a:pt x="284203" y="645129"/>
                  </a:cubicBezTo>
                  <a:cubicBezTo>
                    <a:pt x="283803" y="616108"/>
                    <a:pt x="286571" y="587354"/>
                    <a:pt x="289540" y="558567"/>
                  </a:cubicBezTo>
                  <a:cubicBezTo>
                    <a:pt x="294310" y="511900"/>
                    <a:pt x="297012" y="465033"/>
                    <a:pt x="303884" y="418633"/>
                  </a:cubicBezTo>
                  <a:cubicBezTo>
                    <a:pt x="305018" y="411161"/>
                    <a:pt x="304251" y="404757"/>
                    <a:pt x="300181" y="398619"/>
                  </a:cubicBezTo>
                  <a:cubicBezTo>
                    <a:pt x="283302" y="386444"/>
                    <a:pt x="263555" y="381507"/>
                    <a:pt x="243641" y="379005"/>
                  </a:cubicBezTo>
                  <a:cubicBezTo>
                    <a:pt x="238032" y="378301"/>
                    <a:pt x="232523" y="377941"/>
                    <a:pt x="227134" y="377941"/>
                  </a:cubicBezTo>
                  <a:cubicBezTo>
                    <a:pt x="195983" y="377941"/>
                    <a:pt x="168866" y="389980"/>
                    <a:pt x="150041" y="417366"/>
                  </a:cubicBezTo>
                  <a:cubicBezTo>
                    <a:pt x="111880" y="472805"/>
                    <a:pt x="93700" y="533082"/>
                    <a:pt x="100605" y="602298"/>
                  </a:cubicBezTo>
                  <a:cubicBezTo>
                    <a:pt x="107677" y="672648"/>
                    <a:pt x="138432" y="730890"/>
                    <a:pt x="177127" y="786930"/>
                  </a:cubicBezTo>
                  <a:cubicBezTo>
                    <a:pt x="179562" y="790399"/>
                    <a:pt x="185299" y="793135"/>
                    <a:pt x="183298" y="797605"/>
                  </a:cubicBezTo>
                  <a:cubicBezTo>
                    <a:pt x="182321" y="799802"/>
                    <a:pt x="180423" y="800395"/>
                    <a:pt x="178266" y="800395"/>
                  </a:cubicBezTo>
                  <a:cubicBezTo>
                    <a:pt x="176003" y="800395"/>
                    <a:pt x="173456" y="799743"/>
                    <a:pt x="171389" y="799606"/>
                  </a:cubicBezTo>
                  <a:cubicBezTo>
                    <a:pt x="166103" y="799282"/>
                    <a:pt x="160849" y="799127"/>
                    <a:pt x="155623" y="799127"/>
                  </a:cubicBezTo>
                  <a:cubicBezTo>
                    <a:pt x="111314" y="799127"/>
                    <a:pt x="69070" y="810311"/>
                    <a:pt x="27386" y="824991"/>
                  </a:cubicBezTo>
                  <a:cubicBezTo>
                    <a:pt x="28518" y="828110"/>
                    <a:pt x="30260" y="829319"/>
                    <a:pt x="32290" y="829648"/>
                  </a:cubicBezTo>
                  <a:lnTo>
                    <a:pt x="32290" y="829648"/>
                  </a:lnTo>
                  <a:cubicBezTo>
                    <a:pt x="29626" y="830012"/>
                    <a:pt x="26953" y="830361"/>
                    <a:pt x="24284" y="830662"/>
                  </a:cubicBezTo>
                  <a:cubicBezTo>
                    <a:pt x="16946" y="831495"/>
                    <a:pt x="5838" y="828427"/>
                    <a:pt x="2002" y="839801"/>
                  </a:cubicBezTo>
                  <a:cubicBezTo>
                    <a:pt x="1268" y="847340"/>
                    <a:pt x="0" y="855012"/>
                    <a:pt x="6205" y="861183"/>
                  </a:cubicBezTo>
                  <a:cubicBezTo>
                    <a:pt x="8212" y="863425"/>
                    <a:pt x="10370" y="864140"/>
                    <a:pt x="12620" y="864140"/>
                  </a:cubicBezTo>
                  <a:cubicBezTo>
                    <a:pt x="14858" y="864140"/>
                    <a:pt x="17186" y="863433"/>
                    <a:pt x="19547" y="862818"/>
                  </a:cubicBezTo>
                  <a:cubicBezTo>
                    <a:pt x="22749" y="862022"/>
                    <a:pt x="25946" y="861207"/>
                    <a:pt x="29111" y="860388"/>
                  </a:cubicBezTo>
                  <a:lnTo>
                    <a:pt x="29111" y="860388"/>
                  </a:lnTo>
                  <a:cubicBezTo>
                    <a:pt x="26438" y="861222"/>
                    <a:pt x="24227" y="862732"/>
                    <a:pt x="24784" y="867054"/>
                  </a:cubicBezTo>
                  <a:cubicBezTo>
                    <a:pt x="35859" y="870090"/>
                    <a:pt x="47167" y="870657"/>
                    <a:pt x="58642" y="870657"/>
                  </a:cubicBezTo>
                  <a:cubicBezTo>
                    <a:pt x="68598" y="870647"/>
                    <a:pt x="78554" y="870643"/>
                    <a:pt x="88510" y="870643"/>
                  </a:cubicBezTo>
                  <a:cubicBezTo>
                    <a:pt x="143131" y="870643"/>
                    <a:pt x="197768" y="870766"/>
                    <a:pt x="252413" y="870766"/>
                  </a:cubicBezTo>
                  <a:cubicBezTo>
                    <a:pt x="291372" y="870766"/>
                    <a:pt x="330335" y="870703"/>
                    <a:pt x="369297" y="870490"/>
                  </a:cubicBezTo>
                  <a:cubicBezTo>
                    <a:pt x="387158" y="870400"/>
                    <a:pt x="405019" y="870364"/>
                    <a:pt x="422880" y="870364"/>
                  </a:cubicBezTo>
                  <a:cubicBezTo>
                    <a:pt x="491645" y="870364"/>
                    <a:pt x="560409" y="870896"/>
                    <a:pt x="629166" y="870896"/>
                  </a:cubicBezTo>
                  <a:cubicBezTo>
                    <a:pt x="720221" y="870896"/>
                    <a:pt x="811262" y="869962"/>
                    <a:pt x="902278" y="865620"/>
                  </a:cubicBezTo>
                  <a:cubicBezTo>
                    <a:pt x="902978" y="866223"/>
                    <a:pt x="903712" y="866531"/>
                    <a:pt x="904474" y="866531"/>
                  </a:cubicBezTo>
                  <a:cubicBezTo>
                    <a:pt x="905018" y="866531"/>
                    <a:pt x="905577" y="866373"/>
                    <a:pt x="906147" y="866054"/>
                  </a:cubicBezTo>
                  <a:cubicBezTo>
                    <a:pt x="909516" y="862618"/>
                    <a:pt x="909316" y="858782"/>
                    <a:pt x="907482" y="854745"/>
                  </a:cubicBezTo>
                  <a:cubicBezTo>
                    <a:pt x="904446" y="851977"/>
                    <a:pt x="905013" y="847474"/>
                    <a:pt x="902345" y="844605"/>
                  </a:cubicBezTo>
                  <a:cubicBezTo>
                    <a:pt x="899309" y="839201"/>
                    <a:pt x="900477" y="833697"/>
                    <a:pt x="901644" y="828026"/>
                  </a:cubicBezTo>
                  <a:cubicBezTo>
                    <a:pt x="910050" y="787364"/>
                    <a:pt x="917489" y="746501"/>
                    <a:pt x="921158" y="705138"/>
                  </a:cubicBezTo>
                  <a:cubicBezTo>
                    <a:pt x="926462" y="645129"/>
                    <a:pt x="926595" y="584752"/>
                    <a:pt x="934467" y="524909"/>
                  </a:cubicBezTo>
                  <a:cubicBezTo>
                    <a:pt x="940472" y="479043"/>
                    <a:pt x="946509" y="433177"/>
                    <a:pt x="951913" y="387244"/>
                  </a:cubicBezTo>
                  <a:cubicBezTo>
                    <a:pt x="954515" y="364761"/>
                    <a:pt x="958651" y="342345"/>
                    <a:pt x="957817" y="319496"/>
                  </a:cubicBezTo>
                  <a:cubicBezTo>
                    <a:pt x="955282" y="313691"/>
                    <a:pt x="950245" y="311223"/>
                    <a:pt x="944475" y="310056"/>
                  </a:cubicBezTo>
                  <a:cubicBezTo>
                    <a:pt x="936713" y="308258"/>
                    <a:pt x="929068" y="307398"/>
                    <a:pt x="921518" y="307398"/>
                  </a:cubicBezTo>
                  <a:cubicBezTo>
                    <a:pt x="906225" y="307398"/>
                    <a:pt x="891321" y="310929"/>
                    <a:pt x="876626" y="317361"/>
                  </a:cubicBezTo>
                  <a:cubicBezTo>
                    <a:pt x="858847" y="325100"/>
                    <a:pt x="845704" y="338443"/>
                    <a:pt x="832428" y="351919"/>
                  </a:cubicBezTo>
                  <a:cubicBezTo>
                    <a:pt x="828985" y="355422"/>
                    <a:pt x="826704" y="357266"/>
                    <a:pt x="824982" y="357266"/>
                  </a:cubicBezTo>
                  <a:cubicBezTo>
                    <a:pt x="822868" y="357266"/>
                    <a:pt x="821597" y="354485"/>
                    <a:pt x="820052" y="348583"/>
                  </a:cubicBezTo>
                  <a:cubicBezTo>
                    <a:pt x="811947" y="317528"/>
                    <a:pt x="799071" y="288273"/>
                    <a:pt x="787362" y="258552"/>
                  </a:cubicBezTo>
                  <a:cubicBezTo>
                    <a:pt x="767148" y="207282"/>
                    <a:pt x="756040" y="152810"/>
                    <a:pt x="732190" y="102640"/>
                  </a:cubicBezTo>
                  <a:cubicBezTo>
                    <a:pt x="718346" y="73520"/>
                    <a:pt x="711642" y="41163"/>
                    <a:pt x="695263" y="12876"/>
                  </a:cubicBezTo>
                  <a:cubicBezTo>
                    <a:pt x="691994" y="7239"/>
                    <a:pt x="689826" y="567"/>
                    <a:pt x="68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1"/>
            <p:cNvSpPr/>
            <p:nvPr/>
          </p:nvSpPr>
          <p:spPr>
            <a:xfrm>
              <a:off x="4736028" y="-1111855"/>
              <a:ext cx="2872823" cy="1968525"/>
            </a:xfrm>
            <a:custGeom>
              <a:rect b="b" l="l" r="r" t="t"/>
              <a:pathLst>
                <a:path extrusionOk="0" h="1228409" w="1792713">
                  <a:moveTo>
                    <a:pt x="940664" y="961637"/>
                  </a:moveTo>
                  <a:lnTo>
                    <a:pt x="940664" y="961637"/>
                  </a:lnTo>
                  <a:cubicBezTo>
                    <a:pt x="940364" y="961728"/>
                    <a:pt x="940064" y="961815"/>
                    <a:pt x="939763" y="961898"/>
                  </a:cubicBezTo>
                  <a:lnTo>
                    <a:pt x="939763" y="961898"/>
                  </a:lnTo>
                  <a:cubicBezTo>
                    <a:pt x="940063" y="961811"/>
                    <a:pt x="940364" y="961724"/>
                    <a:pt x="940664" y="961637"/>
                  </a:cubicBezTo>
                  <a:close/>
                  <a:moveTo>
                    <a:pt x="906608" y="972470"/>
                  </a:moveTo>
                  <a:cubicBezTo>
                    <a:pt x="899147" y="975366"/>
                    <a:pt x="891859" y="978466"/>
                    <a:pt x="884733" y="981555"/>
                  </a:cubicBezTo>
                  <a:lnTo>
                    <a:pt x="884733" y="981555"/>
                  </a:lnTo>
                  <a:cubicBezTo>
                    <a:pt x="886998" y="980526"/>
                    <a:pt x="889280" y="979499"/>
                    <a:pt x="891570" y="978493"/>
                  </a:cubicBezTo>
                  <a:cubicBezTo>
                    <a:pt x="896527" y="976311"/>
                    <a:pt x="901546" y="974321"/>
                    <a:pt x="906608" y="972470"/>
                  </a:cubicBezTo>
                  <a:close/>
                  <a:moveTo>
                    <a:pt x="899716" y="1020714"/>
                  </a:moveTo>
                  <a:cubicBezTo>
                    <a:pt x="898479" y="1021036"/>
                    <a:pt x="897243" y="1021312"/>
                    <a:pt x="896006" y="1021490"/>
                  </a:cubicBezTo>
                  <a:cubicBezTo>
                    <a:pt x="895212" y="1021599"/>
                    <a:pt x="894415" y="1021708"/>
                    <a:pt x="893619" y="1021821"/>
                  </a:cubicBezTo>
                  <a:lnTo>
                    <a:pt x="893619" y="1021821"/>
                  </a:lnTo>
                  <a:cubicBezTo>
                    <a:pt x="895649" y="1021440"/>
                    <a:pt x="897682" y="1021075"/>
                    <a:pt x="899716" y="1020714"/>
                  </a:cubicBezTo>
                  <a:close/>
                  <a:moveTo>
                    <a:pt x="59117" y="1"/>
                  </a:moveTo>
                  <a:cubicBezTo>
                    <a:pt x="25283" y="1"/>
                    <a:pt x="0" y="23038"/>
                    <a:pt x="1734" y="54064"/>
                  </a:cubicBezTo>
                  <a:cubicBezTo>
                    <a:pt x="2268" y="63438"/>
                    <a:pt x="6071" y="71877"/>
                    <a:pt x="9440" y="80450"/>
                  </a:cubicBezTo>
                  <a:cubicBezTo>
                    <a:pt x="30621" y="134288"/>
                    <a:pt x="73786" y="167812"/>
                    <a:pt x="120752" y="195966"/>
                  </a:cubicBezTo>
                  <a:cubicBezTo>
                    <a:pt x="189969" y="237462"/>
                    <a:pt x="261786" y="274389"/>
                    <a:pt x="328634" y="320088"/>
                  </a:cubicBezTo>
                  <a:cubicBezTo>
                    <a:pt x="380872" y="355814"/>
                    <a:pt x="432242" y="392440"/>
                    <a:pt x="479409" y="434770"/>
                  </a:cubicBezTo>
                  <a:cubicBezTo>
                    <a:pt x="481010" y="439207"/>
                    <a:pt x="481744" y="444044"/>
                    <a:pt x="485780" y="447246"/>
                  </a:cubicBezTo>
                  <a:cubicBezTo>
                    <a:pt x="506094" y="462457"/>
                    <a:pt x="522973" y="481504"/>
                    <a:pt x="541786" y="498382"/>
                  </a:cubicBezTo>
                  <a:cubicBezTo>
                    <a:pt x="552094" y="511525"/>
                    <a:pt x="565704" y="521666"/>
                    <a:pt x="575277" y="535509"/>
                  </a:cubicBezTo>
                  <a:cubicBezTo>
                    <a:pt x="577278" y="538411"/>
                    <a:pt x="580714" y="541380"/>
                    <a:pt x="579113" y="544816"/>
                  </a:cubicBezTo>
                  <a:cubicBezTo>
                    <a:pt x="572675" y="558559"/>
                    <a:pt x="574677" y="574270"/>
                    <a:pt x="568672" y="588013"/>
                  </a:cubicBezTo>
                  <a:cubicBezTo>
                    <a:pt x="552994" y="655662"/>
                    <a:pt x="548158" y="724378"/>
                    <a:pt x="548791" y="793727"/>
                  </a:cubicBezTo>
                  <a:cubicBezTo>
                    <a:pt x="549025" y="822581"/>
                    <a:pt x="550159" y="851469"/>
                    <a:pt x="547857" y="880322"/>
                  </a:cubicBezTo>
                  <a:cubicBezTo>
                    <a:pt x="550659" y="895834"/>
                    <a:pt x="551260" y="911478"/>
                    <a:pt x="550993" y="927256"/>
                  </a:cubicBezTo>
                  <a:cubicBezTo>
                    <a:pt x="550593" y="952507"/>
                    <a:pt x="550192" y="977792"/>
                    <a:pt x="554929" y="1002810"/>
                  </a:cubicBezTo>
                  <a:cubicBezTo>
                    <a:pt x="556364" y="1006913"/>
                    <a:pt x="556597" y="1011149"/>
                    <a:pt x="556097" y="1015419"/>
                  </a:cubicBezTo>
                  <a:cubicBezTo>
                    <a:pt x="555830" y="1022324"/>
                    <a:pt x="557031" y="1029062"/>
                    <a:pt x="558498" y="1035734"/>
                  </a:cubicBezTo>
                  <a:cubicBezTo>
                    <a:pt x="558765" y="1037835"/>
                    <a:pt x="558932" y="1039870"/>
                    <a:pt x="559099" y="1041938"/>
                  </a:cubicBezTo>
                  <a:cubicBezTo>
                    <a:pt x="559332" y="1051545"/>
                    <a:pt x="562668" y="1060785"/>
                    <a:pt x="563635" y="1070092"/>
                  </a:cubicBezTo>
                  <a:cubicBezTo>
                    <a:pt x="566537" y="1098145"/>
                    <a:pt x="577946" y="1123330"/>
                    <a:pt x="587986" y="1148981"/>
                  </a:cubicBezTo>
                  <a:cubicBezTo>
                    <a:pt x="596892" y="1171631"/>
                    <a:pt x="611736" y="1189978"/>
                    <a:pt x="631350" y="1204121"/>
                  </a:cubicBezTo>
                  <a:cubicBezTo>
                    <a:pt x="653911" y="1220357"/>
                    <a:pt x="678646" y="1228409"/>
                    <a:pt x="703809" y="1228409"/>
                  </a:cubicBezTo>
                  <a:cubicBezTo>
                    <a:pt x="731997" y="1228409"/>
                    <a:pt x="760722" y="1218305"/>
                    <a:pt x="787529" y="1198283"/>
                  </a:cubicBezTo>
                  <a:cubicBezTo>
                    <a:pt x="792866" y="1187709"/>
                    <a:pt x="803440" y="1182172"/>
                    <a:pt x="810879" y="1173599"/>
                  </a:cubicBezTo>
                  <a:cubicBezTo>
                    <a:pt x="826657" y="1155419"/>
                    <a:pt x="842668" y="1137440"/>
                    <a:pt x="857912" y="1118793"/>
                  </a:cubicBezTo>
                  <a:cubicBezTo>
                    <a:pt x="866518" y="1108286"/>
                    <a:pt x="875325" y="1097812"/>
                    <a:pt x="882029" y="1086036"/>
                  </a:cubicBezTo>
                  <a:cubicBezTo>
                    <a:pt x="887066" y="1077197"/>
                    <a:pt x="883664" y="1072026"/>
                    <a:pt x="873523" y="1071092"/>
                  </a:cubicBezTo>
                  <a:cubicBezTo>
                    <a:pt x="872751" y="1071028"/>
                    <a:pt x="871977" y="1071005"/>
                    <a:pt x="871203" y="1071005"/>
                  </a:cubicBezTo>
                  <a:cubicBezTo>
                    <a:pt x="869276" y="1071005"/>
                    <a:pt x="867343" y="1071147"/>
                    <a:pt x="865402" y="1071147"/>
                  </a:cubicBezTo>
                  <a:cubicBezTo>
                    <a:pt x="863272" y="1071147"/>
                    <a:pt x="861132" y="1070976"/>
                    <a:pt x="858980" y="1070258"/>
                  </a:cubicBezTo>
                  <a:cubicBezTo>
                    <a:pt x="858746" y="1070258"/>
                    <a:pt x="859313" y="1069358"/>
                    <a:pt x="859080" y="1069358"/>
                  </a:cubicBezTo>
                  <a:cubicBezTo>
                    <a:pt x="862987" y="1068411"/>
                    <a:pt x="866983" y="1068139"/>
                    <a:pt x="871008" y="1068139"/>
                  </a:cubicBezTo>
                  <a:cubicBezTo>
                    <a:pt x="874783" y="1068139"/>
                    <a:pt x="878585" y="1068379"/>
                    <a:pt x="882363" y="1068524"/>
                  </a:cubicBezTo>
                  <a:cubicBezTo>
                    <a:pt x="882723" y="1068536"/>
                    <a:pt x="883080" y="1068542"/>
                    <a:pt x="883434" y="1068542"/>
                  </a:cubicBezTo>
                  <a:cubicBezTo>
                    <a:pt x="890103" y="1068542"/>
                    <a:pt x="895738" y="1066442"/>
                    <a:pt x="900109" y="1061786"/>
                  </a:cubicBezTo>
                  <a:cubicBezTo>
                    <a:pt x="908515" y="1052913"/>
                    <a:pt x="915220" y="1042605"/>
                    <a:pt x="921958" y="1032498"/>
                  </a:cubicBezTo>
                  <a:cubicBezTo>
                    <a:pt x="924793" y="1028228"/>
                    <a:pt x="924727" y="1023258"/>
                    <a:pt x="920090" y="1019555"/>
                  </a:cubicBezTo>
                  <a:cubicBezTo>
                    <a:pt x="918266" y="1018618"/>
                    <a:pt x="916468" y="1018127"/>
                    <a:pt x="914689" y="1017944"/>
                  </a:cubicBezTo>
                  <a:lnTo>
                    <a:pt x="914689" y="1017944"/>
                  </a:lnTo>
                  <a:cubicBezTo>
                    <a:pt x="921267" y="1016597"/>
                    <a:pt x="927779" y="1014981"/>
                    <a:pt x="934133" y="1012684"/>
                  </a:cubicBezTo>
                  <a:cubicBezTo>
                    <a:pt x="944241" y="1001242"/>
                    <a:pt x="954081" y="989667"/>
                    <a:pt x="961486" y="976224"/>
                  </a:cubicBezTo>
                  <a:cubicBezTo>
                    <a:pt x="964722" y="970454"/>
                    <a:pt x="968391" y="964549"/>
                    <a:pt x="961486" y="958779"/>
                  </a:cubicBezTo>
                  <a:cubicBezTo>
                    <a:pt x="959491" y="957968"/>
                    <a:pt x="957565" y="957644"/>
                    <a:pt x="955686" y="957644"/>
                  </a:cubicBezTo>
                  <a:cubicBezTo>
                    <a:pt x="955204" y="957644"/>
                    <a:pt x="954725" y="957665"/>
                    <a:pt x="954249" y="957705"/>
                  </a:cubicBezTo>
                  <a:lnTo>
                    <a:pt x="954249" y="957705"/>
                  </a:lnTo>
                  <a:cubicBezTo>
                    <a:pt x="960691" y="955827"/>
                    <a:pt x="967118" y="953906"/>
                    <a:pt x="973495" y="951840"/>
                  </a:cubicBezTo>
                  <a:cubicBezTo>
                    <a:pt x="978632" y="945302"/>
                    <a:pt x="985403" y="940132"/>
                    <a:pt x="989606" y="932827"/>
                  </a:cubicBezTo>
                  <a:cubicBezTo>
                    <a:pt x="1010655" y="896167"/>
                    <a:pt x="1035005" y="861209"/>
                    <a:pt x="1045613" y="819379"/>
                  </a:cubicBezTo>
                  <a:cubicBezTo>
                    <a:pt x="1068696" y="734051"/>
                    <a:pt x="1079170" y="647589"/>
                    <a:pt x="1068162" y="559393"/>
                  </a:cubicBezTo>
                  <a:cubicBezTo>
                    <a:pt x="1067062" y="550653"/>
                    <a:pt x="1069130" y="545349"/>
                    <a:pt x="1075201" y="540146"/>
                  </a:cubicBezTo>
                  <a:cubicBezTo>
                    <a:pt x="1116564" y="504654"/>
                    <a:pt x="1161095" y="473264"/>
                    <a:pt x="1207562" y="445144"/>
                  </a:cubicBezTo>
                  <a:cubicBezTo>
                    <a:pt x="1240085" y="425430"/>
                    <a:pt x="1273442" y="406717"/>
                    <a:pt x="1306566" y="387903"/>
                  </a:cubicBezTo>
                  <a:cubicBezTo>
                    <a:pt x="1369945" y="352011"/>
                    <a:pt x="1434858" y="319021"/>
                    <a:pt x="1498937" y="284529"/>
                  </a:cubicBezTo>
                  <a:cubicBezTo>
                    <a:pt x="1560347" y="251539"/>
                    <a:pt x="1623059" y="220951"/>
                    <a:pt x="1685403" y="189762"/>
                  </a:cubicBezTo>
                  <a:cubicBezTo>
                    <a:pt x="1711122" y="176852"/>
                    <a:pt x="1733104" y="158606"/>
                    <a:pt x="1756554" y="142494"/>
                  </a:cubicBezTo>
                  <a:cubicBezTo>
                    <a:pt x="1764827" y="136824"/>
                    <a:pt x="1771832" y="129285"/>
                    <a:pt x="1777669" y="120946"/>
                  </a:cubicBezTo>
                  <a:cubicBezTo>
                    <a:pt x="1792713" y="99330"/>
                    <a:pt x="1788010" y="77881"/>
                    <a:pt x="1764793" y="65839"/>
                  </a:cubicBezTo>
                  <a:cubicBezTo>
                    <a:pt x="1743473" y="54742"/>
                    <a:pt x="1720806" y="49912"/>
                    <a:pt x="1697429" y="49912"/>
                  </a:cubicBezTo>
                  <a:cubicBezTo>
                    <a:pt x="1691363" y="49912"/>
                    <a:pt x="1685249" y="50237"/>
                    <a:pt x="1679099" y="50862"/>
                  </a:cubicBezTo>
                  <a:cubicBezTo>
                    <a:pt x="1576559" y="61336"/>
                    <a:pt x="1482725" y="99530"/>
                    <a:pt x="1391427" y="144196"/>
                  </a:cubicBezTo>
                  <a:cubicBezTo>
                    <a:pt x="1324379" y="176952"/>
                    <a:pt x="1260433" y="215513"/>
                    <a:pt x="1201057" y="261179"/>
                  </a:cubicBezTo>
                  <a:cubicBezTo>
                    <a:pt x="1154057" y="297305"/>
                    <a:pt x="1108124" y="334565"/>
                    <a:pt x="1066494" y="376929"/>
                  </a:cubicBezTo>
                  <a:cubicBezTo>
                    <a:pt x="1043712" y="400112"/>
                    <a:pt x="1021329" y="423629"/>
                    <a:pt x="1002015" y="449848"/>
                  </a:cubicBezTo>
                  <a:cubicBezTo>
                    <a:pt x="997617" y="455802"/>
                    <a:pt x="993066" y="459378"/>
                    <a:pt x="987167" y="459378"/>
                  </a:cubicBezTo>
                  <a:cubicBezTo>
                    <a:pt x="984341" y="459378"/>
                    <a:pt x="981207" y="458558"/>
                    <a:pt x="977631" y="456786"/>
                  </a:cubicBezTo>
                  <a:cubicBezTo>
                    <a:pt x="970326" y="453183"/>
                    <a:pt x="961653" y="452249"/>
                    <a:pt x="953547" y="450515"/>
                  </a:cubicBezTo>
                  <a:cubicBezTo>
                    <a:pt x="917788" y="443143"/>
                    <a:pt x="881529" y="439440"/>
                    <a:pt x="845170" y="438473"/>
                  </a:cubicBezTo>
                  <a:cubicBezTo>
                    <a:pt x="834284" y="438183"/>
                    <a:pt x="823398" y="437971"/>
                    <a:pt x="812535" y="437971"/>
                  </a:cubicBezTo>
                  <a:cubicBezTo>
                    <a:pt x="763314" y="437971"/>
                    <a:pt x="714558" y="442325"/>
                    <a:pt x="668377" y="463557"/>
                  </a:cubicBezTo>
                  <a:cubicBezTo>
                    <a:pt x="665919" y="464695"/>
                    <a:pt x="663815" y="465361"/>
                    <a:pt x="661936" y="465361"/>
                  </a:cubicBezTo>
                  <a:cubicBezTo>
                    <a:pt x="659020" y="465361"/>
                    <a:pt x="656646" y="463757"/>
                    <a:pt x="654333" y="459821"/>
                  </a:cubicBezTo>
                  <a:cubicBezTo>
                    <a:pt x="644993" y="443843"/>
                    <a:pt x="633552" y="429366"/>
                    <a:pt x="620676" y="416124"/>
                  </a:cubicBezTo>
                  <a:cubicBezTo>
                    <a:pt x="620810" y="406283"/>
                    <a:pt x="613871" y="400412"/>
                    <a:pt x="608034" y="394108"/>
                  </a:cubicBezTo>
                  <a:cubicBezTo>
                    <a:pt x="590588" y="375161"/>
                    <a:pt x="570740" y="358616"/>
                    <a:pt x="554529" y="338435"/>
                  </a:cubicBezTo>
                  <a:cubicBezTo>
                    <a:pt x="551293" y="334398"/>
                    <a:pt x="546823" y="332964"/>
                    <a:pt x="541953" y="332297"/>
                  </a:cubicBezTo>
                  <a:cubicBezTo>
                    <a:pt x="521572" y="311115"/>
                    <a:pt x="500724" y="290434"/>
                    <a:pt x="479876" y="269752"/>
                  </a:cubicBezTo>
                  <a:cubicBezTo>
                    <a:pt x="457726" y="247803"/>
                    <a:pt x="434410" y="227188"/>
                    <a:pt x="411193" y="206507"/>
                  </a:cubicBezTo>
                  <a:cubicBezTo>
                    <a:pt x="365861" y="166178"/>
                    <a:pt x="316826" y="130753"/>
                    <a:pt x="266290" y="97195"/>
                  </a:cubicBezTo>
                  <a:cubicBezTo>
                    <a:pt x="220190" y="66540"/>
                    <a:pt x="173023" y="37853"/>
                    <a:pt x="122320" y="15337"/>
                  </a:cubicBezTo>
                  <a:cubicBezTo>
                    <a:pt x="105375" y="7831"/>
                    <a:pt x="87495" y="3028"/>
                    <a:pt x="69149" y="659"/>
                  </a:cubicBezTo>
                  <a:cubicBezTo>
                    <a:pt x="65736" y="216"/>
                    <a:pt x="62387" y="1"/>
                    <a:pt x="59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1"/>
            <p:cNvSpPr/>
            <p:nvPr/>
          </p:nvSpPr>
          <p:spPr>
            <a:xfrm>
              <a:off x="4248304" y="-415137"/>
              <a:ext cx="1410676" cy="1651952"/>
            </a:xfrm>
            <a:custGeom>
              <a:rect b="b" l="l" r="r" t="t"/>
              <a:pathLst>
                <a:path extrusionOk="0" h="1030859" w="880297">
                  <a:moveTo>
                    <a:pt x="783761" y="0"/>
                  </a:moveTo>
                  <a:cubicBezTo>
                    <a:pt x="775388" y="15378"/>
                    <a:pt x="766448" y="30522"/>
                    <a:pt x="758809" y="46267"/>
                  </a:cubicBezTo>
                  <a:cubicBezTo>
                    <a:pt x="754573" y="54973"/>
                    <a:pt x="749203" y="58042"/>
                    <a:pt x="739462" y="58108"/>
                  </a:cubicBezTo>
                  <a:cubicBezTo>
                    <a:pt x="693696" y="58442"/>
                    <a:pt x="648497" y="63712"/>
                    <a:pt x="604132" y="75454"/>
                  </a:cubicBezTo>
                  <a:cubicBezTo>
                    <a:pt x="573610" y="83560"/>
                    <a:pt x="543089" y="91833"/>
                    <a:pt x="512267" y="98804"/>
                  </a:cubicBezTo>
                  <a:cubicBezTo>
                    <a:pt x="493353" y="103074"/>
                    <a:pt x="474540" y="107277"/>
                    <a:pt x="456994" y="115583"/>
                  </a:cubicBezTo>
                  <a:cubicBezTo>
                    <a:pt x="426072" y="130193"/>
                    <a:pt x="395350" y="145271"/>
                    <a:pt x="364528" y="160148"/>
                  </a:cubicBezTo>
                  <a:cubicBezTo>
                    <a:pt x="355255" y="166619"/>
                    <a:pt x="351318" y="177027"/>
                    <a:pt x="356789" y="182965"/>
                  </a:cubicBezTo>
                  <a:cubicBezTo>
                    <a:pt x="359400" y="185795"/>
                    <a:pt x="361901" y="186851"/>
                    <a:pt x="364323" y="186851"/>
                  </a:cubicBezTo>
                  <a:cubicBezTo>
                    <a:pt x="368924" y="186851"/>
                    <a:pt x="373242" y="183039"/>
                    <a:pt x="377504" y="180329"/>
                  </a:cubicBezTo>
                  <a:cubicBezTo>
                    <a:pt x="378638" y="179629"/>
                    <a:pt x="379539" y="178661"/>
                    <a:pt x="380639" y="177894"/>
                  </a:cubicBezTo>
                  <a:cubicBezTo>
                    <a:pt x="393815" y="169021"/>
                    <a:pt x="407625" y="161349"/>
                    <a:pt x="422869" y="156812"/>
                  </a:cubicBezTo>
                  <a:cubicBezTo>
                    <a:pt x="427076" y="155562"/>
                    <a:pt x="430910" y="154950"/>
                    <a:pt x="434349" y="154950"/>
                  </a:cubicBezTo>
                  <a:cubicBezTo>
                    <a:pt x="442474" y="154950"/>
                    <a:pt x="448392" y="158369"/>
                    <a:pt x="451790" y="164885"/>
                  </a:cubicBezTo>
                  <a:cubicBezTo>
                    <a:pt x="456627" y="174125"/>
                    <a:pt x="452524" y="185500"/>
                    <a:pt x="440882" y="194306"/>
                  </a:cubicBezTo>
                  <a:cubicBezTo>
                    <a:pt x="433944" y="199543"/>
                    <a:pt x="426605" y="204413"/>
                    <a:pt x="419634" y="209717"/>
                  </a:cubicBezTo>
                  <a:cubicBezTo>
                    <a:pt x="405757" y="220325"/>
                    <a:pt x="407192" y="230165"/>
                    <a:pt x="423437" y="236236"/>
                  </a:cubicBezTo>
                  <a:cubicBezTo>
                    <a:pt x="432877" y="239772"/>
                    <a:pt x="442817" y="242440"/>
                    <a:pt x="451123" y="248278"/>
                  </a:cubicBezTo>
                  <a:cubicBezTo>
                    <a:pt x="460296" y="254749"/>
                    <a:pt x="465900" y="263856"/>
                    <a:pt x="463899" y="275297"/>
                  </a:cubicBezTo>
                  <a:cubicBezTo>
                    <a:pt x="462164" y="285371"/>
                    <a:pt x="454459" y="290775"/>
                    <a:pt x="444885" y="293243"/>
                  </a:cubicBezTo>
                  <a:cubicBezTo>
                    <a:pt x="441333" y="294156"/>
                    <a:pt x="437733" y="294503"/>
                    <a:pt x="434109" y="294503"/>
                  </a:cubicBezTo>
                  <a:cubicBezTo>
                    <a:pt x="430314" y="294503"/>
                    <a:pt x="426492" y="294122"/>
                    <a:pt x="422669" y="293610"/>
                  </a:cubicBezTo>
                  <a:cubicBezTo>
                    <a:pt x="420467" y="293323"/>
                    <a:pt x="418448" y="293179"/>
                    <a:pt x="416613" y="293179"/>
                  </a:cubicBezTo>
                  <a:cubicBezTo>
                    <a:pt x="403331" y="293179"/>
                    <a:pt x="399710" y="300700"/>
                    <a:pt x="406158" y="315559"/>
                  </a:cubicBezTo>
                  <a:cubicBezTo>
                    <a:pt x="410928" y="326401"/>
                    <a:pt x="416131" y="337075"/>
                    <a:pt x="419701" y="348350"/>
                  </a:cubicBezTo>
                  <a:cubicBezTo>
                    <a:pt x="423637" y="360792"/>
                    <a:pt x="427473" y="373701"/>
                    <a:pt x="415164" y="383508"/>
                  </a:cubicBezTo>
                  <a:cubicBezTo>
                    <a:pt x="410733" y="387033"/>
                    <a:pt x="406421" y="388390"/>
                    <a:pt x="402216" y="388390"/>
                  </a:cubicBezTo>
                  <a:cubicBezTo>
                    <a:pt x="394046" y="388390"/>
                    <a:pt x="386282" y="383266"/>
                    <a:pt x="378838" y="378971"/>
                  </a:cubicBezTo>
                  <a:cubicBezTo>
                    <a:pt x="364494" y="370699"/>
                    <a:pt x="354321" y="357956"/>
                    <a:pt x="344247" y="345181"/>
                  </a:cubicBezTo>
                  <a:cubicBezTo>
                    <a:pt x="341167" y="341353"/>
                    <a:pt x="337819" y="336400"/>
                    <a:pt x="332401" y="336400"/>
                  </a:cubicBezTo>
                  <a:cubicBezTo>
                    <a:pt x="331775" y="336400"/>
                    <a:pt x="331121" y="336466"/>
                    <a:pt x="330437" y="336608"/>
                  </a:cubicBezTo>
                  <a:cubicBezTo>
                    <a:pt x="323198" y="338109"/>
                    <a:pt x="322431" y="344947"/>
                    <a:pt x="320863" y="350951"/>
                  </a:cubicBezTo>
                  <a:cubicBezTo>
                    <a:pt x="316227" y="368297"/>
                    <a:pt x="311523" y="385610"/>
                    <a:pt x="301750" y="401121"/>
                  </a:cubicBezTo>
                  <a:cubicBezTo>
                    <a:pt x="296787" y="409002"/>
                    <a:pt x="290325" y="412725"/>
                    <a:pt x="282348" y="412725"/>
                  </a:cubicBezTo>
                  <a:cubicBezTo>
                    <a:pt x="280298" y="412725"/>
                    <a:pt x="278148" y="412479"/>
                    <a:pt x="275898" y="411995"/>
                  </a:cubicBezTo>
                  <a:cubicBezTo>
                    <a:pt x="273360" y="411449"/>
                    <a:pt x="270886" y="410772"/>
                    <a:pt x="268474" y="410772"/>
                  </a:cubicBezTo>
                  <a:cubicBezTo>
                    <a:pt x="266320" y="410772"/>
                    <a:pt x="264215" y="411311"/>
                    <a:pt x="262155" y="412962"/>
                  </a:cubicBezTo>
                  <a:cubicBezTo>
                    <a:pt x="258652" y="416298"/>
                    <a:pt x="258686" y="420801"/>
                    <a:pt x="258018" y="425138"/>
                  </a:cubicBezTo>
                  <a:cubicBezTo>
                    <a:pt x="254616" y="447254"/>
                    <a:pt x="249346" y="468936"/>
                    <a:pt x="241373" y="489918"/>
                  </a:cubicBezTo>
                  <a:cubicBezTo>
                    <a:pt x="223227" y="537885"/>
                    <a:pt x="199810" y="583618"/>
                    <a:pt x="180997" y="631319"/>
                  </a:cubicBezTo>
                  <a:cubicBezTo>
                    <a:pt x="156246" y="694064"/>
                    <a:pt x="126992" y="755041"/>
                    <a:pt x="105710" y="819187"/>
                  </a:cubicBezTo>
                  <a:cubicBezTo>
                    <a:pt x="96770" y="846173"/>
                    <a:pt x="90265" y="874059"/>
                    <a:pt x="76622" y="899377"/>
                  </a:cubicBezTo>
                  <a:cubicBezTo>
                    <a:pt x="72453" y="907083"/>
                    <a:pt x="68883" y="915222"/>
                    <a:pt x="62912" y="921727"/>
                  </a:cubicBezTo>
                  <a:cubicBezTo>
                    <a:pt x="58829" y="926192"/>
                    <a:pt x="54554" y="928359"/>
                    <a:pt x="50629" y="928359"/>
                  </a:cubicBezTo>
                  <a:cubicBezTo>
                    <a:pt x="45290" y="928359"/>
                    <a:pt x="40600" y="924347"/>
                    <a:pt x="37928" y="916656"/>
                  </a:cubicBezTo>
                  <a:cubicBezTo>
                    <a:pt x="35593" y="909885"/>
                    <a:pt x="35426" y="903080"/>
                    <a:pt x="36193" y="895908"/>
                  </a:cubicBezTo>
                  <a:cubicBezTo>
                    <a:pt x="39529" y="863118"/>
                    <a:pt x="48569" y="831495"/>
                    <a:pt x="56141" y="799573"/>
                  </a:cubicBezTo>
                  <a:cubicBezTo>
                    <a:pt x="70918" y="737428"/>
                    <a:pt x="92100" y="677485"/>
                    <a:pt x="119286" y="619977"/>
                  </a:cubicBezTo>
                  <a:cubicBezTo>
                    <a:pt x="149808" y="555331"/>
                    <a:pt x="181230" y="491085"/>
                    <a:pt x="217890" y="429574"/>
                  </a:cubicBezTo>
                  <a:cubicBezTo>
                    <a:pt x="225862" y="416231"/>
                    <a:pt x="233334" y="402688"/>
                    <a:pt x="251180" y="400820"/>
                  </a:cubicBezTo>
                  <a:cubicBezTo>
                    <a:pt x="253282" y="400620"/>
                    <a:pt x="254916" y="398686"/>
                    <a:pt x="256084" y="396784"/>
                  </a:cubicBezTo>
                  <a:cubicBezTo>
                    <a:pt x="257585" y="393982"/>
                    <a:pt x="257885" y="391013"/>
                    <a:pt x="257518" y="387878"/>
                  </a:cubicBezTo>
                  <a:cubicBezTo>
                    <a:pt x="254583" y="364928"/>
                    <a:pt x="258018" y="342512"/>
                    <a:pt x="263389" y="320296"/>
                  </a:cubicBezTo>
                  <a:cubicBezTo>
                    <a:pt x="264923" y="313958"/>
                    <a:pt x="266891" y="307620"/>
                    <a:pt x="267525" y="301082"/>
                  </a:cubicBezTo>
                  <a:cubicBezTo>
                    <a:pt x="268390" y="291670"/>
                    <a:pt x="264495" y="286235"/>
                    <a:pt x="257281" y="286235"/>
                  </a:cubicBezTo>
                  <a:cubicBezTo>
                    <a:pt x="255317" y="286235"/>
                    <a:pt x="253107" y="286637"/>
                    <a:pt x="250680" y="287473"/>
                  </a:cubicBezTo>
                  <a:cubicBezTo>
                    <a:pt x="242007" y="290441"/>
                    <a:pt x="233935" y="295045"/>
                    <a:pt x="225562" y="298814"/>
                  </a:cubicBezTo>
                  <a:cubicBezTo>
                    <a:pt x="222159" y="300382"/>
                    <a:pt x="218390" y="302684"/>
                    <a:pt x="219891" y="307787"/>
                  </a:cubicBezTo>
                  <a:cubicBezTo>
                    <a:pt x="221492" y="311723"/>
                    <a:pt x="218890" y="314592"/>
                    <a:pt x="217089" y="317427"/>
                  </a:cubicBezTo>
                  <a:cubicBezTo>
                    <a:pt x="203179" y="339276"/>
                    <a:pt x="189670" y="361292"/>
                    <a:pt x="177961" y="384475"/>
                  </a:cubicBezTo>
                  <a:cubicBezTo>
                    <a:pt x="137966" y="463632"/>
                    <a:pt x="99705" y="543456"/>
                    <a:pt x="64280" y="624814"/>
                  </a:cubicBezTo>
                  <a:cubicBezTo>
                    <a:pt x="21883" y="722317"/>
                    <a:pt x="1" y="823156"/>
                    <a:pt x="3437" y="929332"/>
                  </a:cubicBezTo>
                  <a:cubicBezTo>
                    <a:pt x="4337" y="956385"/>
                    <a:pt x="4504" y="983938"/>
                    <a:pt x="16379" y="1009356"/>
                  </a:cubicBezTo>
                  <a:cubicBezTo>
                    <a:pt x="21550" y="1020397"/>
                    <a:pt x="28121" y="1030104"/>
                    <a:pt x="42131" y="1030805"/>
                  </a:cubicBezTo>
                  <a:cubicBezTo>
                    <a:pt x="42857" y="1030841"/>
                    <a:pt x="43573" y="1030859"/>
                    <a:pt x="44279" y="1030859"/>
                  </a:cubicBezTo>
                  <a:cubicBezTo>
                    <a:pt x="57927" y="1030859"/>
                    <a:pt x="68001" y="1024166"/>
                    <a:pt x="74788" y="1012558"/>
                  </a:cubicBezTo>
                  <a:cubicBezTo>
                    <a:pt x="79891" y="1003852"/>
                    <a:pt x="84161" y="994612"/>
                    <a:pt x="87930" y="985272"/>
                  </a:cubicBezTo>
                  <a:cubicBezTo>
                    <a:pt x="117918" y="910685"/>
                    <a:pt x="139967" y="833330"/>
                    <a:pt x="166153" y="757409"/>
                  </a:cubicBezTo>
                  <a:cubicBezTo>
                    <a:pt x="192872" y="679820"/>
                    <a:pt x="217890" y="601664"/>
                    <a:pt x="250546" y="526277"/>
                  </a:cubicBezTo>
                  <a:cubicBezTo>
                    <a:pt x="265357" y="492086"/>
                    <a:pt x="278400" y="457027"/>
                    <a:pt x="297613" y="424838"/>
                  </a:cubicBezTo>
                  <a:cubicBezTo>
                    <a:pt x="299148" y="422269"/>
                    <a:pt x="299715" y="418200"/>
                    <a:pt x="303051" y="417966"/>
                  </a:cubicBezTo>
                  <a:cubicBezTo>
                    <a:pt x="303200" y="417955"/>
                    <a:pt x="303345" y="417950"/>
                    <a:pt x="303486" y="417950"/>
                  </a:cubicBezTo>
                  <a:cubicBezTo>
                    <a:pt x="307577" y="417950"/>
                    <a:pt x="307934" y="422532"/>
                    <a:pt x="309288" y="425338"/>
                  </a:cubicBezTo>
                  <a:cubicBezTo>
                    <a:pt x="315459" y="437980"/>
                    <a:pt x="321464" y="450656"/>
                    <a:pt x="327401" y="463399"/>
                  </a:cubicBezTo>
                  <a:cubicBezTo>
                    <a:pt x="346982" y="505696"/>
                    <a:pt x="371166" y="545291"/>
                    <a:pt x="396351" y="584419"/>
                  </a:cubicBezTo>
                  <a:cubicBezTo>
                    <a:pt x="423637" y="626816"/>
                    <a:pt x="458895" y="663642"/>
                    <a:pt x="481878" y="709008"/>
                  </a:cubicBezTo>
                  <a:cubicBezTo>
                    <a:pt x="486415" y="718014"/>
                    <a:pt x="493520" y="725419"/>
                    <a:pt x="501025" y="732258"/>
                  </a:cubicBezTo>
                  <a:cubicBezTo>
                    <a:pt x="507397" y="736761"/>
                    <a:pt x="509031" y="745667"/>
                    <a:pt x="517270" y="748836"/>
                  </a:cubicBezTo>
                  <a:cubicBezTo>
                    <a:pt x="527111" y="752606"/>
                    <a:pt x="535250" y="759677"/>
                    <a:pt x="544356" y="764914"/>
                  </a:cubicBezTo>
                  <a:cubicBezTo>
                    <a:pt x="568607" y="778958"/>
                    <a:pt x="591323" y="795603"/>
                    <a:pt x="616775" y="807545"/>
                  </a:cubicBezTo>
                  <a:cubicBezTo>
                    <a:pt x="636319" y="816713"/>
                    <a:pt x="656368" y="823071"/>
                    <a:pt x="677280" y="823071"/>
                  </a:cubicBezTo>
                  <a:cubicBezTo>
                    <a:pt x="685813" y="823071"/>
                    <a:pt x="694491" y="822012"/>
                    <a:pt x="703336" y="819654"/>
                  </a:cubicBezTo>
                  <a:cubicBezTo>
                    <a:pt x="722684" y="814483"/>
                    <a:pt x="737127" y="801240"/>
                    <a:pt x="751437" y="788565"/>
                  </a:cubicBezTo>
                  <a:cubicBezTo>
                    <a:pt x="779658" y="763580"/>
                    <a:pt x="800806" y="733225"/>
                    <a:pt x="814616" y="698067"/>
                  </a:cubicBezTo>
                  <a:cubicBezTo>
                    <a:pt x="817118" y="691695"/>
                    <a:pt x="818419" y="684824"/>
                    <a:pt x="822622" y="679186"/>
                  </a:cubicBezTo>
                  <a:cubicBezTo>
                    <a:pt x="832896" y="641693"/>
                    <a:pt x="834897" y="602765"/>
                    <a:pt x="843803" y="564938"/>
                  </a:cubicBezTo>
                  <a:cubicBezTo>
                    <a:pt x="853010" y="525910"/>
                    <a:pt x="856779" y="485848"/>
                    <a:pt x="859248" y="445786"/>
                  </a:cubicBezTo>
                  <a:cubicBezTo>
                    <a:pt x="859315" y="430475"/>
                    <a:pt x="859648" y="415131"/>
                    <a:pt x="859415" y="399820"/>
                  </a:cubicBezTo>
                  <a:cubicBezTo>
                    <a:pt x="858014" y="315760"/>
                    <a:pt x="860515" y="232033"/>
                    <a:pt x="880296" y="149774"/>
                  </a:cubicBezTo>
                  <a:cubicBezTo>
                    <a:pt x="875960" y="128259"/>
                    <a:pt x="868054" y="107844"/>
                    <a:pt x="857847" y="88597"/>
                  </a:cubicBezTo>
                  <a:cubicBezTo>
                    <a:pt x="853043" y="79557"/>
                    <a:pt x="848607" y="71051"/>
                    <a:pt x="848874" y="60644"/>
                  </a:cubicBezTo>
                  <a:cubicBezTo>
                    <a:pt x="829994" y="37427"/>
                    <a:pt x="807144" y="18413"/>
                    <a:pt x="7837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1"/>
            <p:cNvSpPr/>
            <p:nvPr/>
          </p:nvSpPr>
          <p:spPr>
            <a:xfrm>
              <a:off x="4450578" y="-380183"/>
              <a:ext cx="564324" cy="636630"/>
            </a:xfrm>
            <a:custGeom>
              <a:rect b="b" l="l" r="r" t="t"/>
              <a:pathLst>
                <a:path extrusionOk="0" h="397273" w="352152">
                  <a:moveTo>
                    <a:pt x="212557" y="0"/>
                  </a:moveTo>
                  <a:cubicBezTo>
                    <a:pt x="197456" y="0"/>
                    <a:pt x="187718" y="9998"/>
                    <a:pt x="179829" y="22286"/>
                  </a:cubicBezTo>
                  <a:cubicBezTo>
                    <a:pt x="171456" y="35396"/>
                    <a:pt x="166986" y="50106"/>
                    <a:pt x="163817" y="65251"/>
                  </a:cubicBezTo>
                  <a:cubicBezTo>
                    <a:pt x="159448" y="86132"/>
                    <a:pt x="158380" y="107381"/>
                    <a:pt x="158180" y="128963"/>
                  </a:cubicBezTo>
                  <a:cubicBezTo>
                    <a:pt x="152109" y="128162"/>
                    <a:pt x="149774" y="124026"/>
                    <a:pt x="146472" y="121391"/>
                  </a:cubicBezTo>
                  <a:cubicBezTo>
                    <a:pt x="124823" y="104012"/>
                    <a:pt x="103174" y="86866"/>
                    <a:pt x="74554" y="82163"/>
                  </a:cubicBezTo>
                  <a:cubicBezTo>
                    <a:pt x="72198" y="81774"/>
                    <a:pt x="69925" y="81586"/>
                    <a:pt x="67747" y="81586"/>
                  </a:cubicBezTo>
                  <a:cubicBezTo>
                    <a:pt x="48241" y="81586"/>
                    <a:pt x="36372" y="96646"/>
                    <a:pt x="41563" y="117321"/>
                  </a:cubicBezTo>
                  <a:cubicBezTo>
                    <a:pt x="43765" y="126061"/>
                    <a:pt x="48602" y="133233"/>
                    <a:pt x="54272" y="140071"/>
                  </a:cubicBezTo>
                  <a:cubicBezTo>
                    <a:pt x="72452" y="162020"/>
                    <a:pt x="97270" y="175730"/>
                    <a:pt x="120620" y="194009"/>
                  </a:cubicBezTo>
                  <a:cubicBezTo>
                    <a:pt x="114249" y="196178"/>
                    <a:pt x="108845" y="197745"/>
                    <a:pt x="103641" y="199780"/>
                  </a:cubicBezTo>
                  <a:cubicBezTo>
                    <a:pt x="72552" y="212056"/>
                    <a:pt x="42030" y="225632"/>
                    <a:pt x="16078" y="247214"/>
                  </a:cubicBezTo>
                  <a:cubicBezTo>
                    <a:pt x="3369" y="257788"/>
                    <a:pt x="0" y="270898"/>
                    <a:pt x="5237" y="282406"/>
                  </a:cubicBezTo>
                  <a:cubicBezTo>
                    <a:pt x="11275" y="295682"/>
                    <a:pt x="22616" y="299585"/>
                    <a:pt x="36460" y="299919"/>
                  </a:cubicBezTo>
                  <a:cubicBezTo>
                    <a:pt x="36918" y="299928"/>
                    <a:pt x="37374" y="299933"/>
                    <a:pt x="37830" y="299933"/>
                  </a:cubicBezTo>
                  <a:cubicBezTo>
                    <a:pt x="57706" y="299933"/>
                    <a:pt x="75146" y="290835"/>
                    <a:pt x="93734" y="286009"/>
                  </a:cubicBezTo>
                  <a:cubicBezTo>
                    <a:pt x="101273" y="282639"/>
                    <a:pt x="108778" y="279004"/>
                    <a:pt x="116483" y="276068"/>
                  </a:cubicBezTo>
                  <a:cubicBezTo>
                    <a:pt x="121630" y="274074"/>
                    <a:pt x="127474" y="268575"/>
                    <a:pt x="132150" y="268575"/>
                  </a:cubicBezTo>
                  <a:cubicBezTo>
                    <a:pt x="133262" y="268575"/>
                    <a:pt x="134308" y="268887"/>
                    <a:pt x="135264" y="269630"/>
                  </a:cubicBezTo>
                  <a:cubicBezTo>
                    <a:pt x="140534" y="273733"/>
                    <a:pt x="134430" y="282439"/>
                    <a:pt x="132862" y="288977"/>
                  </a:cubicBezTo>
                  <a:cubicBezTo>
                    <a:pt x="126190" y="317631"/>
                    <a:pt x="119919" y="346285"/>
                    <a:pt x="127491" y="375806"/>
                  </a:cubicBezTo>
                  <a:cubicBezTo>
                    <a:pt x="125623" y="384579"/>
                    <a:pt x="128092" y="390483"/>
                    <a:pt x="138032" y="391451"/>
                  </a:cubicBezTo>
                  <a:cubicBezTo>
                    <a:pt x="145584" y="395302"/>
                    <a:pt x="152237" y="397272"/>
                    <a:pt x="158164" y="397272"/>
                  </a:cubicBezTo>
                  <a:cubicBezTo>
                    <a:pt x="169332" y="397272"/>
                    <a:pt x="177918" y="390274"/>
                    <a:pt x="185066" y="375673"/>
                  </a:cubicBezTo>
                  <a:cubicBezTo>
                    <a:pt x="192638" y="360262"/>
                    <a:pt x="197641" y="343917"/>
                    <a:pt x="201077" y="327071"/>
                  </a:cubicBezTo>
                  <a:cubicBezTo>
                    <a:pt x="201744" y="323936"/>
                    <a:pt x="200977" y="319899"/>
                    <a:pt x="205914" y="318332"/>
                  </a:cubicBezTo>
                  <a:cubicBezTo>
                    <a:pt x="212819" y="326771"/>
                    <a:pt x="219590" y="335311"/>
                    <a:pt x="226696" y="343616"/>
                  </a:cubicBezTo>
                  <a:cubicBezTo>
                    <a:pt x="237403" y="356259"/>
                    <a:pt x="250713" y="365332"/>
                    <a:pt x="266391" y="370769"/>
                  </a:cubicBezTo>
                  <a:cubicBezTo>
                    <a:pt x="270072" y="372032"/>
                    <a:pt x="273662" y="372629"/>
                    <a:pt x="277065" y="372629"/>
                  </a:cubicBezTo>
                  <a:cubicBezTo>
                    <a:pt x="291824" y="372629"/>
                    <a:pt x="303088" y="361398"/>
                    <a:pt x="303250" y="344484"/>
                  </a:cubicBezTo>
                  <a:cubicBezTo>
                    <a:pt x="303317" y="336878"/>
                    <a:pt x="301282" y="329640"/>
                    <a:pt x="298580" y="322701"/>
                  </a:cubicBezTo>
                  <a:cubicBezTo>
                    <a:pt x="294244" y="311727"/>
                    <a:pt x="289407" y="300919"/>
                    <a:pt x="284937" y="289945"/>
                  </a:cubicBezTo>
                  <a:cubicBezTo>
                    <a:pt x="283303" y="285975"/>
                    <a:pt x="279133" y="281439"/>
                    <a:pt x="281635" y="277836"/>
                  </a:cubicBezTo>
                  <a:cubicBezTo>
                    <a:pt x="282633" y="276421"/>
                    <a:pt x="284038" y="275972"/>
                    <a:pt x="285629" y="275972"/>
                  </a:cubicBezTo>
                  <a:cubicBezTo>
                    <a:pt x="288238" y="275972"/>
                    <a:pt x="291345" y="277178"/>
                    <a:pt x="293977" y="277302"/>
                  </a:cubicBezTo>
                  <a:cubicBezTo>
                    <a:pt x="299514" y="277569"/>
                    <a:pt x="305126" y="278147"/>
                    <a:pt x="310663" y="278147"/>
                  </a:cubicBezTo>
                  <a:cubicBezTo>
                    <a:pt x="313432" y="278147"/>
                    <a:pt x="316182" y="278003"/>
                    <a:pt x="318895" y="277603"/>
                  </a:cubicBezTo>
                  <a:cubicBezTo>
                    <a:pt x="342845" y="274100"/>
                    <a:pt x="352152" y="250717"/>
                    <a:pt x="338075" y="231069"/>
                  </a:cubicBezTo>
                  <a:cubicBezTo>
                    <a:pt x="331070" y="221329"/>
                    <a:pt x="320796" y="216492"/>
                    <a:pt x="310055" y="212423"/>
                  </a:cubicBezTo>
                  <a:cubicBezTo>
                    <a:pt x="302416" y="209587"/>
                    <a:pt x="294611" y="207185"/>
                    <a:pt x="285938" y="204217"/>
                  </a:cubicBezTo>
                  <a:cubicBezTo>
                    <a:pt x="292042" y="196344"/>
                    <a:pt x="298647" y="191474"/>
                    <a:pt x="305418" y="186671"/>
                  </a:cubicBezTo>
                  <a:cubicBezTo>
                    <a:pt x="311823" y="182134"/>
                    <a:pt x="318594" y="177831"/>
                    <a:pt x="324265" y="172461"/>
                  </a:cubicBezTo>
                  <a:cubicBezTo>
                    <a:pt x="333572" y="163654"/>
                    <a:pt x="337742" y="152880"/>
                    <a:pt x="331670" y="140371"/>
                  </a:cubicBezTo>
                  <a:cubicBezTo>
                    <a:pt x="327475" y="131666"/>
                    <a:pt x="319158" y="126836"/>
                    <a:pt x="308906" y="126836"/>
                  </a:cubicBezTo>
                  <a:cubicBezTo>
                    <a:pt x="306116" y="126836"/>
                    <a:pt x="303181" y="127194"/>
                    <a:pt x="300148" y="127929"/>
                  </a:cubicBezTo>
                  <a:cubicBezTo>
                    <a:pt x="293810" y="129463"/>
                    <a:pt x="287806" y="132332"/>
                    <a:pt x="281601" y="134400"/>
                  </a:cubicBezTo>
                  <a:cubicBezTo>
                    <a:pt x="264022" y="140338"/>
                    <a:pt x="250046" y="152646"/>
                    <a:pt x="232733" y="163821"/>
                  </a:cubicBezTo>
                  <a:cubicBezTo>
                    <a:pt x="233167" y="153180"/>
                    <a:pt x="235735" y="145842"/>
                    <a:pt x="238337" y="138503"/>
                  </a:cubicBezTo>
                  <a:cubicBezTo>
                    <a:pt x="238838" y="135501"/>
                    <a:pt x="239271" y="132465"/>
                    <a:pt x="239872" y="129497"/>
                  </a:cubicBezTo>
                  <a:cubicBezTo>
                    <a:pt x="246209" y="98007"/>
                    <a:pt x="252114" y="66551"/>
                    <a:pt x="245742" y="34262"/>
                  </a:cubicBezTo>
                  <a:cubicBezTo>
                    <a:pt x="241906" y="14948"/>
                    <a:pt x="231732" y="2205"/>
                    <a:pt x="217222" y="304"/>
                  </a:cubicBezTo>
                  <a:cubicBezTo>
                    <a:pt x="215612" y="99"/>
                    <a:pt x="214058" y="0"/>
                    <a:pt x="2125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1"/>
            <p:cNvSpPr/>
            <p:nvPr/>
          </p:nvSpPr>
          <p:spPr>
            <a:xfrm>
              <a:off x="5604613" y="-1310907"/>
              <a:ext cx="1038095" cy="865890"/>
            </a:xfrm>
            <a:custGeom>
              <a:rect b="b" l="l" r="r" t="t"/>
              <a:pathLst>
                <a:path extrusionOk="0" h="540337" w="647797">
                  <a:moveTo>
                    <a:pt x="609427" y="0"/>
                  </a:moveTo>
                  <a:cubicBezTo>
                    <a:pt x="605049" y="0"/>
                    <a:pt x="600572" y="311"/>
                    <a:pt x="596193" y="517"/>
                  </a:cubicBezTo>
                  <a:cubicBezTo>
                    <a:pt x="594025" y="650"/>
                    <a:pt x="591890" y="1351"/>
                    <a:pt x="589722" y="1651"/>
                  </a:cubicBezTo>
                  <a:cubicBezTo>
                    <a:pt x="555831" y="6288"/>
                    <a:pt x="524109" y="17996"/>
                    <a:pt x="493653" y="32807"/>
                  </a:cubicBezTo>
                  <a:cubicBezTo>
                    <a:pt x="409760" y="73569"/>
                    <a:pt x="330537" y="121603"/>
                    <a:pt x="257451" y="180145"/>
                  </a:cubicBezTo>
                  <a:cubicBezTo>
                    <a:pt x="177428" y="244258"/>
                    <a:pt x="106510" y="316510"/>
                    <a:pt x="45033" y="398368"/>
                  </a:cubicBezTo>
                  <a:cubicBezTo>
                    <a:pt x="30323" y="417949"/>
                    <a:pt x="16813" y="438497"/>
                    <a:pt x="1" y="456510"/>
                  </a:cubicBezTo>
                  <a:cubicBezTo>
                    <a:pt x="23551" y="486998"/>
                    <a:pt x="53306" y="511649"/>
                    <a:pt x="78757" y="540337"/>
                  </a:cubicBezTo>
                  <a:cubicBezTo>
                    <a:pt x="81626" y="537668"/>
                    <a:pt x="84695" y="535200"/>
                    <a:pt x="87330" y="532331"/>
                  </a:cubicBezTo>
                  <a:cubicBezTo>
                    <a:pt x="124523" y="492636"/>
                    <a:pt x="163584" y="454742"/>
                    <a:pt x="203913" y="418249"/>
                  </a:cubicBezTo>
                  <a:cubicBezTo>
                    <a:pt x="260854" y="366712"/>
                    <a:pt x="320530" y="318344"/>
                    <a:pt x="380706" y="270644"/>
                  </a:cubicBezTo>
                  <a:cubicBezTo>
                    <a:pt x="447387" y="217772"/>
                    <a:pt x="514702" y="165702"/>
                    <a:pt x="579582" y="110662"/>
                  </a:cubicBezTo>
                  <a:cubicBezTo>
                    <a:pt x="596994" y="95918"/>
                    <a:pt x="613406" y="79840"/>
                    <a:pt x="628416" y="62728"/>
                  </a:cubicBezTo>
                  <a:cubicBezTo>
                    <a:pt x="639925" y="49685"/>
                    <a:pt x="647797" y="33140"/>
                    <a:pt x="639091" y="15461"/>
                  </a:cubicBezTo>
                  <a:cubicBezTo>
                    <a:pt x="632619" y="2322"/>
                    <a:pt x="621392" y="0"/>
                    <a:pt x="6094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1"/>
            <p:cNvSpPr/>
            <p:nvPr/>
          </p:nvSpPr>
          <p:spPr>
            <a:xfrm>
              <a:off x="5051249" y="674275"/>
              <a:ext cx="528509" cy="246585"/>
            </a:xfrm>
            <a:custGeom>
              <a:rect b="b" l="l" r="r" t="t"/>
              <a:pathLst>
                <a:path extrusionOk="0" h="153875" w="329803">
                  <a:moveTo>
                    <a:pt x="315960" y="0"/>
                  </a:moveTo>
                  <a:cubicBezTo>
                    <a:pt x="314292" y="3036"/>
                    <a:pt x="312257" y="5938"/>
                    <a:pt x="311023" y="9173"/>
                  </a:cubicBezTo>
                  <a:cubicBezTo>
                    <a:pt x="294778" y="51270"/>
                    <a:pt x="269493" y="86762"/>
                    <a:pt x="234034" y="114916"/>
                  </a:cubicBezTo>
                  <a:cubicBezTo>
                    <a:pt x="217616" y="127961"/>
                    <a:pt x="200166" y="137365"/>
                    <a:pt x="178556" y="137365"/>
                  </a:cubicBezTo>
                  <a:cubicBezTo>
                    <a:pt x="177512" y="137365"/>
                    <a:pt x="176457" y="137343"/>
                    <a:pt x="175393" y="137298"/>
                  </a:cubicBezTo>
                  <a:cubicBezTo>
                    <a:pt x="143470" y="135964"/>
                    <a:pt x="116350" y="122588"/>
                    <a:pt x="89932" y="106476"/>
                  </a:cubicBezTo>
                  <a:cubicBezTo>
                    <a:pt x="60077" y="88263"/>
                    <a:pt x="29989" y="70417"/>
                    <a:pt x="1" y="52404"/>
                  </a:cubicBezTo>
                  <a:lnTo>
                    <a:pt x="1" y="52404"/>
                  </a:lnTo>
                  <a:cubicBezTo>
                    <a:pt x="3336" y="58242"/>
                    <a:pt x="2369" y="64713"/>
                    <a:pt x="2669" y="70951"/>
                  </a:cubicBezTo>
                  <a:cubicBezTo>
                    <a:pt x="7973" y="72085"/>
                    <a:pt x="12043" y="75321"/>
                    <a:pt x="16512" y="78156"/>
                  </a:cubicBezTo>
                  <a:cubicBezTo>
                    <a:pt x="57008" y="104008"/>
                    <a:pt x="95769" y="132962"/>
                    <a:pt x="142402" y="148006"/>
                  </a:cubicBezTo>
                  <a:cubicBezTo>
                    <a:pt x="154404" y="151885"/>
                    <a:pt x="166079" y="153875"/>
                    <a:pt x="177457" y="153875"/>
                  </a:cubicBezTo>
                  <a:cubicBezTo>
                    <a:pt x="197388" y="153875"/>
                    <a:pt x="216407" y="147771"/>
                    <a:pt x="234668" y="135030"/>
                  </a:cubicBezTo>
                  <a:cubicBezTo>
                    <a:pt x="276131" y="106109"/>
                    <a:pt x="304318" y="66815"/>
                    <a:pt x="324232" y="21049"/>
                  </a:cubicBezTo>
                  <a:cubicBezTo>
                    <a:pt x="329803" y="10741"/>
                    <a:pt x="325567" y="4337"/>
                    <a:pt x="315960" y="0"/>
                  </a:cubicBezTo>
                  <a:close/>
                </a:path>
              </a:pathLst>
            </a:custGeom>
            <a:solidFill>
              <a:srgbClr val="BDC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1"/>
            <p:cNvSpPr/>
            <p:nvPr/>
          </p:nvSpPr>
          <p:spPr>
            <a:xfrm>
              <a:off x="4921301" y="1303814"/>
              <a:ext cx="72433" cy="548021"/>
            </a:xfrm>
            <a:custGeom>
              <a:rect b="b" l="l" r="r" t="t"/>
              <a:pathLst>
                <a:path extrusionOk="0" h="341979" w="45200">
                  <a:moveTo>
                    <a:pt x="39429" y="0"/>
                  </a:moveTo>
                  <a:lnTo>
                    <a:pt x="39429" y="0"/>
                  </a:lnTo>
                  <a:cubicBezTo>
                    <a:pt x="38028" y="6638"/>
                    <a:pt x="36393" y="13276"/>
                    <a:pt x="35326" y="19948"/>
                  </a:cubicBezTo>
                  <a:cubicBezTo>
                    <a:pt x="34487" y="24935"/>
                    <a:pt x="32524" y="27193"/>
                    <a:pt x="29456" y="27193"/>
                  </a:cubicBezTo>
                  <a:cubicBezTo>
                    <a:pt x="27887" y="27193"/>
                    <a:pt x="26029" y="26602"/>
                    <a:pt x="23884" y="25485"/>
                  </a:cubicBezTo>
                  <a:cubicBezTo>
                    <a:pt x="18881" y="63279"/>
                    <a:pt x="14978" y="101139"/>
                    <a:pt x="11675" y="139066"/>
                  </a:cubicBezTo>
                  <a:cubicBezTo>
                    <a:pt x="7372" y="188368"/>
                    <a:pt x="0" y="237470"/>
                    <a:pt x="2269" y="287106"/>
                  </a:cubicBezTo>
                  <a:cubicBezTo>
                    <a:pt x="3103" y="305452"/>
                    <a:pt x="6372" y="323665"/>
                    <a:pt x="8540" y="341978"/>
                  </a:cubicBezTo>
                  <a:cubicBezTo>
                    <a:pt x="13910" y="333472"/>
                    <a:pt x="14878" y="324966"/>
                    <a:pt x="15245" y="316226"/>
                  </a:cubicBezTo>
                  <a:cubicBezTo>
                    <a:pt x="16012" y="299614"/>
                    <a:pt x="17079" y="283003"/>
                    <a:pt x="18514" y="266424"/>
                  </a:cubicBezTo>
                  <a:cubicBezTo>
                    <a:pt x="21683" y="229364"/>
                    <a:pt x="25052" y="192304"/>
                    <a:pt x="28421" y="155278"/>
                  </a:cubicBezTo>
                  <a:cubicBezTo>
                    <a:pt x="31656" y="119986"/>
                    <a:pt x="35726" y="84727"/>
                    <a:pt x="37927" y="49369"/>
                  </a:cubicBezTo>
                  <a:cubicBezTo>
                    <a:pt x="38928" y="33024"/>
                    <a:pt x="45199" y="16645"/>
                    <a:pt x="39429" y="0"/>
                  </a:cubicBezTo>
                  <a:close/>
                </a:path>
              </a:pathLst>
            </a:custGeom>
            <a:solidFill>
              <a:srgbClr val="BDC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1"/>
            <p:cNvSpPr/>
            <p:nvPr/>
          </p:nvSpPr>
          <p:spPr>
            <a:xfrm>
              <a:off x="6323208" y="250383"/>
              <a:ext cx="202381" cy="151806"/>
            </a:xfrm>
            <a:custGeom>
              <a:rect b="b" l="l" r="r" t="t"/>
              <a:pathLst>
                <a:path extrusionOk="0" h="94731" w="126291">
                  <a:moveTo>
                    <a:pt x="54319" y="1"/>
                  </a:moveTo>
                  <a:cubicBezTo>
                    <a:pt x="47571" y="1"/>
                    <a:pt x="45577" y="5727"/>
                    <a:pt x="43398" y="10437"/>
                  </a:cubicBezTo>
                  <a:cubicBezTo>
                    <a:pt x="36826" y="24748"/>
                    <a:pt x="27987" y="37757"/>
                    <a:pt x="20014" y="51267"/>
                  </a:cubicBezTo>
                  <a:cubicBezTo>
                    <a:pt x="14877" y="59906"/>
                    <a:pt x="9007" y="68079"/>
                    <a:pt x="5004" y="77285"/>
                  </a:cubicBezTo>
                  <a:cubicBezTo>
                    <a:pt x="0" y="88827"/>
                    <a:pt x="2135" y="92229"/>
                    <a:pt x="15011" y="94731"/>
                  </a:cubicBezTo>
                  <a:cubicBezTo>
                    <a:pt x="47634" y="89427"/>
                    <a:pt x="79891" y="82222"/>
                    <a:pt x="113014" y="79954"/>
                  </a:cubicBezTo>
                  <a:cubicBezTo>
                    <a:pt x="117584" y="79653"/>
                    <a:pt x="124022" y="80154"/>
                    <a:pt x="126290" y="73649"/>
                  </a:cubicBezTo>
                  <a:cubicBezTo>
                    <a:pt x="105275" y="46530"/>
                    <a:pt x="81492" y="22046"/>
                    <a:pt x="55173" y="30"/>
                  </a:cubicBezTo>
                  <a:cubicBezTo>
                    <a:pt x="54880" y="10"/>
                    <a:pt x="54596" y="1"/>
                    <a:pt x="54319" y="1"/>
                  </a:cubicBezTo>
                  <a:close/>
                </a:path>
              </a:pathLst>
            </a:custGeom>
            <a:solidFill>
              <a:srgbClr val="FEE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1"/>
            <p:cNvSpPr/>
            <p:nvPr/>
          </p:nvSpPr>
          <p:spPr>
            <a:xfrm>
              <a:off x="6058018" y="368406"/>
              <a:ext cx="530274" cy="136737"/>
            </a:xfrm>
            <a:custGeom>
              <a:rect b="b" l="l" r="r" t="t"/>
              <a:pathLst>
                <a:path extrusionOk="0" h="85327" w="330904">
                  <a:moveTo>
                    <a:pt x="291742" y="0"/>
                  </a:moveTo>
                  <a:cubicBezTo>
                    <a:pt x="253481" y="3836"/>
                    <a:pt x="215454" y="9574"/>
                    <a:pt x="177694" y="17079"/>
                  </a:cubicBezTo>
                  <a:cubicBezTo>
                    <a:pt x="174452" y="16692"/>
                    <a:pt x="171235" y="16406"/>
                    <a:pt x="168085" y="16406"/>
                  </a:cubicBezTo>
                  <a:cubicBezTo>
                    <a:pt x="160380" y="16406"/>
                    <a:pt x="153080" y="18118"/>
                    <a:pt x="146805" y="24251"/>
                  </a:cubicBezTo>
                  <a:cubicBezTo>
                    <a:pt x="103141" y="34291"/>
                    <a:pt x="61911" y="51270"/>
                    <a:pt x="21082" y="69283"/>
                  </a:cubicBezTo>
                  <a:cubicBezTo>
                    <a:pt x="15912" y="71551"/>
                    <a:pt x="10741" y="73986"/>
                    <a:pt x="5838" y="76788"/>
                  </a:cubicBezTo>
                  <a:cubicBezTo>
                    <a:pt x="3336" y="78189"/>
                    <a:pt x="0" y="80491"/>
                    <a:pt x="2235" y="83960"/>
                  </a:cubicBezTo>
                  <a:cubicBezTo>
                    <a:pt x="2908" y="84970"/>
                    <a:pt x="3777" y="85327"/>
                    <a:pt x="4729" y="85327"/>
                  </a:cubicBezTo>
                  <a:cubicBezTo>
                    <a:pt x="6230" y="85327"/>
                    <a:pt x="7937" y="84439"/>
                    <a:pt x="9407" y="83827"/>
                  </a:cubicBezTo>
                  <a:cubicBezTo>
                    <a:pt x="22350" y="78523"/>
                    <a:pt x="35392" y="73453"/>
                    <a:pt x="48235" y="67882"/>
                  </a:cubicBezTo>
                  <a:cubicBezTo>
                    <a:pt x="76755" y="55540"/>
                    <a:pt x="105409" y="43631"/>
                    <a:pt x="136098" y="37660"/>
                  </a:cubicBezTo>
                  <a:cubicBezTo>
                    <a:pt x="138742" y="38734"/>
                    <a:pt x="141252" y="39219"/>
                    <a:pt x="143651" y="39219"/>
                  </a:cubicBezTo>
                  <a:cubicBezTo>
                    <a:pt x="149452" y="39219"/>
                    <a:pt x="154600" y="36381"/>
                    <a:pt x="159414" y="32157"/>
                  </a:cubicBezTo>
                  <a:cubicBezTo>
                    <a:pt x="205347" y="19314"/>
                    <a:pt x="252314" y="12342"/>
                    <a:pt x="299881" y="9507"/>
                  </a:cubicBezTo>
                  <a:lnTo>
                    <a:pt x="330903" y="4136"/>
                  </a:lnTo>
                  <a:lnTo>
                    <a:pt x="33040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1"/>
            <p:cNvSpPr/>
            <p:nvPr/>
          </p:nvSpPr>
          <p:spPr>
            <a:xfrm>
              <a:off x="6293219" y="201305"/>
              <a:ext cx="119473" cy="206017"/>
            </a:xfrm>
            <a:custGeom>
              <a:rect b="b" l="l" r="r" t="t"/>
              <a:pathLst>
                <a:path extrusionOk="0" h="128560" w="74554">
                  <a:moveTo>
                    <a:pt x="73887" y="1"/>
                  </a:moveTo>
                  <a:lnTo>
                    <a:pt x="73887" y="1"/>
                  </a:lnTo>
                  <a:cubicBezTo>
                    <a:pt x="67549" y="11976"/>
                    <a:pt x="61078" y="23851"/>
                    <a:pt x="54940" y="35893"/>
                  </a:cubicBezTo>
                  <a:cubicBezTo>
                    <a:pt x="38595" y="67983"/>
                    <a:pt x="20182" y="98771"/>
                    <a:pt x="1" y="128559"/>
                  </a:cubicBezTo>
                  <a:cubicBezTo>
                    <a:pt x="10308" y="126124"/>
                    <a:pt x="20649" y="123756"/>
                    <a:pt x="30923" y="121354"/>
                  </a:cubicBezTo>
                  <a:cubicBezTo>
                    <a:pt x="20182" y="119419"/>
                    <a:pt x="27287" y="113448"/>
                    <a:pt x="29088" y="110246"/>
                  </a:cubicBezTo>
                  <a:cubicBezTo>
                    <a:pt x="43899" y="83660"/>
                    <a:pt x="61445" y="58643"/>
                    <a:pt x="73854" y="30689"/>
                  </a:cubicBezTo>
                  <a:cubicBezTo>
                    <a:pt x="63680" y="20449"/>
                    <a:pt x="74554" y="10208"/>
                    <a:pt x="73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1"/>
            <p:cNvSpPr/>
            <p:nvPr/>
          </p:nvSpPr>
          <p:spPr>
            <a:xfrm>
              <a:off x="4696898" y="652518"/>
              <a:ext cx="255185" cy="65858"/>
            </a:xfrm>
            <a:custGeom>
              <a:rect b="b" l="l" r="r" t="t"/>
              <a:pathLst>
                <a:path extrusionOk="0" h="41097" w="159242">
                  <a:moveTo>
                    <a:pt x="146379" y="957"/>
                  </a:moveTo>
                  <a:cubicBezTo>
                    <a:pt x="144191" y="957"/>
                    <a:pt x="141962" y="1361"/>
                    <a:pt x="139733" y="1502"/>
                  </a:cubicBezTo>
                  <a:cubicBezTo>
                    <a:pt x="101339" y="3737"/>
                    <a:pt x="64946" y="14745"/>
                    <a:pt x="28654" y="26420"/>
                  </a:cubicBezTo>
                  <a:cubicBezTo>
                    <a:pt x="18447" y="29655"/>
                    <a:pt x="7839" y="32324"/>
                    <a:pt x="0" y="41097"/>
                  </a:cubicBezTo>
                  <a:cubicBezTo>
                    <a:pt x="15111" y="40596"/>
                    <a:pt x="29354" y="36927"/>
                    <a:pt x="43531" y="32791"/>
                  </a:cubicBezTo>
                  <a:cubicBezTo>
                    <a:pt x="77989" y="22650"/>
                    <a:pt x="112547" y="12943"/>
                    <a:pt x="148706" y="11075"/>
                  </a:cubicBezTo>
                  <a:cubicBezTo>
                    <a:pt x="149177" y="11048"/>
                    <a:pt x="149682" y="11041"/>
                    <a:pt x="150206" y="11041"/>
                  </a:cubicBezTo>
                  <a:cubicBezTo>
                    <a:pt x="150731" y="11041"/>
                    <a:pt x="151277" y="11048"/>
                    <a:pt x="151827" y="11048"/>
                  </a:cubicBezTo>
                  <a:cubicBezTo>
                    <a:pt x="155431" y="11048"/>
                    <a:pt x="159242" y="10754"/>
                    <a:pt x="159114" y="6305"/>
                  </a:cubicBezTo>
                  <a:cubicBezTo>
                    <a:pt x="158914" y="1"/>
                    <a:pt x="152109" y="1335"/>
                    <a:pt x="147572" y="1001"/>
                  </a:cubicBezTo>
                  <a:cubicBezTo>
                    <a:pt x="147176" y="971"/>
                    <a:pt x="146778" y="957"/>
                    <a:pt x="146379" y="95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1"/>
            <p:cNvSpPr/>
            <p:nvPr/>
          </p:nvSpPr>
          <p:spPr>
            <a:xfrm>
              <a:off x="4740464" y="703766"/>
              <a:ext cx="216921" cy="111364"/>
            </a:xfrm>
            <a:custGeom>
              <a:rect b="b" l="l" r="r" t="t"/>
              <a:pathLst>
                <a:path extrusionOk="0" h="69494" w="135364">
                  <a:moveTo>
                    <a:pt x="134584" y="1"/>
                  </a:moveTo>
                  <a:cubicBezTo>
                    <a:pt x="101957" y="1"/>
                    <a:pt x="6519" y="48746"/>
                    <a:pt x="0" y="69493"/>
                  </a:cubicBezTo>
                  <a:cubicBezTo>
                    <a:pt x="44532" y="42007"/>
                    <a:pt x="89497" y="20125"/>
                    <a:pt x="135363" y="10"/>
                  </a:cubicBezTo>
                  <a:cubicBezTo>
                    <a:pt x="135108" y="4"/>
                    <a:pt x="134848" y="1"/>
                    <a:pt x="1345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1"/>
            <p:cNvSpPr/>
            <p:nvPr/>
          </p:nvSpPr>
          <p:spPr>
            <a:xfrm>
              <a:off x="4814605" y="734101"/>
              <a:ext cx="157694" cy="134823"/>
            </a:xfrm>
            <a:custGeom>
              <a:rect b="b" l="l" r="r" t="t"/>
              <a:pathLst>
                <a:path extrusionOk="0" h="84133" w="98405">
                  <a:moveTo>
                    <a:pt x="92751" y="0"/>
                  </a:moveTo>
                  <a:cubicBezTo>
                    <a:pt x="90653" y="0"/>
                    <a:pt x="88856" y="2237"/>
                    <a:pt x="87263" y="3730"/>
                  </a:cubicBezTo>
                  <a:cubicBezTo>
                    <a:pt x="65314" y="24712"/>
                    <a:pt x="40796" y="42591"/>
                    <a:pt x="17280" y="61638"/>
                  </a:cubicBezTo>
                  <a:cubicBezTo>
                    <a:pt x="10174" y="67442"/>
                    <a:pt x="3503" y="73813"/>
                    <a:pt x="1" y="84121"/>
                  </a:cubicBezTo>
                  <a:cubicBezTo>
                    <a:pt x="204" y="84129"/>
                    <a:pt x="405" y="84133"/>
                    <a:pt x="601" y="84133"/>
                  </a:cubicBezTo>
                  <a:cubicBezTo>
                    <a:pt x="6062" y="84133"/>
                    <a:pt x="8707" y="81070"/>
                    <a:pt x="11509" y="78784"/>
                  </a:cubicBezTo>
                  <a:cubicBezTo>
                    <a:pt x="35026" y="59670"/>
                    <a:pt x="58442" y="40456"/>
                    <a:pt x="81726" y="21109"/>
                  </a:cubicBezTo>
                  <a:cubicBezTo>
                    <a:pt x="86095" y="17473"/>
                    <a:pt x="89898" y="13137"/>
                    <a:pt x="93567" y="8800"/>
                  </a:cubicBezTo>
                  <a:cubicBezTo>
                    <a:pt x="95335" y="6699"/>
                    <a:pt x="98404" y="3596"/>
                    <a:pt x="95002" y="895"/>
                  </a:cubicBezTo>
                  <a:cubicBezTo>
                    <a:pt x="94214" y="259"/>
                    <a:pt x="93465" y="0"/>
                    <a:pt x="927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1"/>
            <p:cNvSpPr/>
            <p:nvPr/>
          </p:nvSpPr>
          <p:spPr>
            <a:xfrm>
              <a:off x="4433846" y="2024317"/>
              <a:ext cx="194686" cy="34338"/>
            </a:xfrm>
            <a:custGeom>
              <a:rect b="b" l="l" r="r" t="t"/>
              <a:pathLst>
                <a:path extrusionOk="0" h="21428" w="121489">
                  <a:moveTo>
                    <a:pt x="114778" y="1"/>
                  </a:moveTo>
                  <a:cubicBezTo>
                    <a:pt x="113259" y="1"/>
                    <a:pt x="111711" y="135"/>
                    <a:pt x="110413" y="177"/>
                  </a:cubicBezTo>
                  <a:cubicBezTo>
                    <a:pt x="92000" y="677"/>
                    <a:pt x="73586" y="1544"/>
                    <a:pt x="55207" y="2312"/>
                  </a:cubicBezTo>
                  <a:cubicBezTo>
                    <a:pt x="52638" y="2712"/>
                    <a:pt x="50036" y="3112"/>
                    <a:pt x="47501" y="3546"/>
                  </a:cubicBezTo>
                  <a:cubicBezTo>
                    <a:pt x="33725" y="6148"/>
                    <a:pt x="19715" y="7515"/>
                    <a:pt x="6672" y="12886"/>
                  </a:cubicBezTo>
                  <a:cubicBezTo>
                    <a:pt x="4003" y="13987"/>
                    <a:pt x="1" y="15287"/>
                    <a:pt x="1301" y="19057"/>
                  </a:cubicBezTo>
                  <a:cubicBezTo>
                    <a:pt x="1910" y="20884"/>
                    <a:pt x="2982" y="21428"/>
                    <a:pt x="4232" y="21428"/>
                  </a:cubicBezTo>
                  <a:cubicBezTo>
                    <a:pt x="5788" y="21428"/>
                    <a:pt x="7619" y="20583"/>
                    <a:pt x="9174" y="20324"/>
                  </a:cubicBezTo>
                  <a:cubicBezTo>
                    <a:pt x="15231" y="19354"/>
                    <a:pt x="21080" y="16984"/>
                    <a:pt x="27294" y="16984"/>
                  </a:cubicBezTo>
                  <a:cubicBezTo>
                    <a:pt x="28129" y="16984"/>
                    <a:pt x="28972" y="17027"/>
                    <a:pt x="29822" y="17122"/>
                  </a:cubicBezTo>
                  <a:cubicBezTo>
                    <a:pt x="33625" y="16155"/>
                    <a:pt x="37361" y="14820"/>
                    <a:pt x="41197" y="14220"/>
                  </a:cubicBezTo>
                  <a:cubicBezTo>
                    <a:pt x="64213" y="10651"/>
                    <a:pt x="87396" y="8883"/>
                    <a:pt x="110713" y="8816"/>
                  </a:cubicBezTo>
                  <a:cubicBezTo>
                    <a:pt x="110793" y="8816"/>
                    <a:pt x="110874" y="8815"/>
                    <a:pt x="110955" y="8815"/>
                  </a:cubicBezTo>
                  <a:cubicBezTo>
                    <a:pt x="111884" y="8815"/>
                    <a:pt x="112926" y="8854"/>
                    <a:pt x="113982" y="8854"/>
                  </a:cubicBezTo>
                  <a:cubicBezTo>
                    <a:pt x="117647" y="8854"/>
                    <a:pt x="121489" y="8393"/>
                    <a:pt x="121387" y="4280"/>
                  </a:cubicBezTo>
                  <a:cubicBezTo>
                    <a:pt x="121273" y="641"/>
                    <a:pt x="118096" y="1"/>
                    <a:pt x="1147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1"/>
            <p:cNvSpPr/>
            <p:nvPr/>
          </p:nvSpPr>
          <p:spPr>
            <a:xfrm>
              <a:off x="4450898" y="2062705"/>
              <a:ext cx="155181" cy="44471"/>
            </a:xfrm>
            <a:custGeom>
              <a:rect b="b" l="l" r="r" t="t"/>
              <a:pathLst>
                <a:path extrusionOk="0" h="27751" w="96837">
                  <a:moveTo>
                    <a:pt x="85078" y="0"/>
                  </a:moveTo>
                  <a:cubicBezTo>
                    <a:pt x="81372" y="0"/>
                    <a:pt x="77705" y="610"/>
                    <a:pt x="74087" y="1506"/>
                  </a:cubicBezTo>
                  <a:cubicBezTo>
                    <a:pt x="57175" y="5676"/>
                    <a:pt x="40263" y="10179"/>
                    <a:pt x="23384" y="14549"/>
                  </a:cubicBezTo>
                  <a:cubicBezTo>
                    <a:pt x="16479" y="19419"/>
                    <a:pt x="5304" y="16617"/>
                    <a:pt x="0" y="27191"/>
                  </a:cubicBezTo>
                  <a:cubicBezTo>
                    <a:pt x="2350" y="27581"/>
                    <a:pt x="4632" y="27750"/>
                    <a:pt x="6860" y="27750"/>
                  </a:cubicBezTo>
                  <a:cubicBezTo>
                    <a:pt x="19532" y="27750"/>
                    <a:pt x="30451" y="22259"/>
                    <a:pt x="41997" y="20387"/>
                  </a:cubicBezTo>
                  <a:cubicBezTo>
                    <a:pt x="60043" y="13949"/>
                    <a:pt x="79724" y="12214"/>
                    <a:pt x="96836" y="2374"/>
                  </a:cubicBezTo>
                  <a:cubicBezTo>
                    <a:pt x="92879" y="668"/>
                    <a:pt x="88956" y="0"/>
                    <a:pt x="850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1"/>
            <p:cNvSpPr/>
            <p:nvPr/>
          </p:nvSpPr>
          <p:spPr>
            <a:xfrm>
              <a:off x="5921120" y="2073483"/>
              <a:ext cx="142832" cy="29643"/>
            </a:xfrm>
            <a:custGeom>
              <a:rect b="b" l="l" r="r" t="t"/>
              <a:pathLst>
                <a:path extrusionOk="0" h="18498" w="89131">
                  <a:moveTo>
                    <a:pt x="71894" y="0"/>
                  </a:moveTo>
                  <a:cubicBezTo>
                    <a:pt x="54832" y="0"/>
                    <a:pt x="38192" y="4571"/>
                    <a:pt x="21383" y="6722"/>
                  </a:cubicBezTo>
                  <a:cubicBezTo>
                    <a:pt x="19064" y="5327"/>
                    <a:pt x="16980" y="4705"/>
                    <a:pt x="15084" y="4705"/>
                  </a:cubicBezTo>
                  <a:cubicBezTo>
                    <a:pt x="11089" y="4705"/>
                    <a:pt x="7931" y="7465"/>
                    <a:pt x="5171" y="11559"/>
                  </a:cubicBezTo>
                  <a:cubicBezTo>
                    <a:pt x="4104" y="11793"/>
                    <a:pt x="3070" y="12026"/>
                    <a:pt x="2035" y="12226"/>
                  </a:cubicBezTo>
                  <a:cubicBezTo>
                    <a:pt x="1" y="18497"/>
                    <a:pt x="5071" y="17530"/>
                    <a:pt x="8340" y="18464"/>
                  </a:cubicBezTo>
                  <a:cubicBezTo>
                    <a:pt x="34859" y="11226"/>
                    <a:pt x="62579" y="9458"/>
                    <a:pt x="89131" y="1785"/>
                  </a:cubicBezTo>
                  <a:cubicBezTo>
                    <a:pt x="83324" y="509"/>
                    <a:pt x="77586" y="0"/>
                    <a:pt x="718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1"/>
            <p:cNvSpPr/>
            <p:nvPr/>
          </p:nvSpPr>
          <p:spPr>
            <a:xfrm>
              <a:off x="7092049" y="1139679"/>
              <a:ext cx="356651" cy="635199"/>
            </a:xfrm>
            <a:custGeom>
              <a:rect b="b" l="l" r="r" t="t"/>
              <a:pathLst>
                <a:path extrusionOk="0" h="396380" w="222559">
                  <a:moveTo>
                    <a:pt x="184298" y="1"/>
                  </a:moveTo>
                  <a:cubicBezTo>
                    <a:pt x="173616" y="1"/>
                    <a:pt x="164725" y="5436"/>
                    <a:pt x="157179" y="14027"/>
                  </a:cubicBezTo>
                  <a:cubicBezTo>
                    <a:pt x="152342" y="19598"/>
                    <a:pt x="148373" y="26103"/>
                    <a:pt x="144837" y="32607"/>
                  </a:cubicBezTo>
                  <a:cubicBezTo>
                    <a:pt x="141159" y="39367"/>
                    <a:pt x="139486" y="42624"/>
                    <a:pt x="137432" y="42624"/>
                  </a:cubicBezTo>
                  <a:cubicBezTo>
                    <a:pt x="135574" y="42624"/>
                    <a:pt x="133405" y="39958"/>
                    <a:pt x="129159" y="34809"/>
                  </a:cubicBezTo>
                  <a:cubicBezTo>
                    <a:pt x="119008" y="22497"/>
                    <a:pt x="108558" y="16355"/>
                    <a:pt x="98435" y="16355"/>
                  </a:cubicBezTo>
                  <a:cubicBezTo>
                    <a:pt x="87467" y="16355"/>
                    <a:pt x="76884" y="23564"/>
                    <a:pt x="67482" y="37945"/>
                  </a:cubicBezTo>
                  <a:cubicBezTo>
                    <a:pt x="65313" y="41214"/>
                    <a:pt x="63546" y="44783"/>
                    <a:pt x="61611" y="48185"/>
                  </a:cubicBezTo>
                  <a:cubicBezTo>
                    <a:pt x="46533" y="74904"/>
                    <a:pt x="42364" y="104225"/>
                    <a:pt x="41363" y="134347"/>
                  </a:cubicBezTo>
                  <a:cubicBezTo>
                    <a:pt x="41130" y="140284"/>
                    <a:pt x="42264" y="146122"/>
                    <a:pt x="36693" y="151259"/>
                  </a:cubicBezTo>
                  <a:cubicBezTo>
                    <a:pt x="14210" y="171774"/>
                    <a:pt x="6572" y="198793"/>
                    <a:pt x="4437" y="228014"/>
                  </a:cubicBezTo>
                  <a:cubicBezTo>
                    <a:pt x="0" y="289725"/>
                    <a:pt x="26953" y="341262"/>
                    <a:pt x="57308" y="391731"/>
                  </a:cubicBezTo>
                  <a:cubicBezTo>
                    <a:pt x="58681" y="393973"/>
                    <a:pt x="60384" y="396380"/>
                    <a:pt x="62970" y="396380"/>
                  </a:cubicBezTo>
                  <a:cubicBezTo>
                    <a:pt x="63462" y="396380"/>
                    <a:pt x="63986" y="396293"/>
                    <a:pt x="64546" y="396101"/>
                  </a:cubicBezTo>
                  <a:cubicBezTo>
                    <a:pt x="69216" y="394466"/>
                    <a:pt x="67815" y="390430"/>
                    <a:pt x="66714" y="387195"/>
                  </a:cubicBezTo>
                  <a:cubicBezTo>
                    <a:pt x="62278" y="374285"/>
                    <a:pt x="55540" y="362443"/>
                    <a:pt x="49069" y="350502"/>
                  </a:cubicBezTo>
                  <a:cubicBezTo>
                    <a:pt x="30522" y="316210"/>
                    <a:pt x="16679" y="280451"/>
                    <a:pt x="17446" y="235820"/>
                  </a:cubicBezTo>
                  <a:cubicBezTo>
                    <a:pt x="16912" y="216806"/>
                    <a:pt x="20448" y="194123"/>
                    <a:pt x="34391" y="174242"/>
                  </a:cubicBezTo>
                  <a:cubicBezTo>
                    <a:pt x="36044" y="171882"/>
                    <a:pt x="36756" y="167746"/>
                    <a:pt x="40039" y="167746"/>
                  </a:cubicBezTo>
                  <a:cubicBezTo>
                    <a:pt x="40467" y="167746"/>
                    <a:pt x="40939" y="167817"/>
                    <a:pt x="41463" y="167971"/>
                  </a:cubicBezTo>
                  <a:cubicBezTo>
                    <a:pt x="44966" y="169038"/>
                    <a:pt x="43631" y="173241"/>
                    <a:pt x="44232" y="176110"/>
                  </a:cubicBezTo>
                  <a:cubicBezTo>
                    <a:pt x="51737" y="214104"/>
                    <a:pt x="67949" y="247528"/>
                    <a:pt x="96136" y="274614"/>
                  </a:cubicBezTo>
                  <a:cubicBezTo>
                    <a:pt x="100670" y="278965"/>
                    <a:pt x="105368" y="283583"/>
                    <a:pt x="111494" y="283583"/>
                  </a:cubicBezTo>
                  <a:cubicBezTo>
                    <a:pt x="113165" y="283583"/>
                    <a:pt x="114942" y="283239"/>
                    <a:pt x="116850" y="282453"/>
                  </a:cubicBezTo>
                  <a:cubicBezTo>
                    <a:pt x="125790" y="278784"/>
                    <a:pt x="126357" y="270544"/>
                    <a:pt x="125790" y="262372"/>
                  </a:cubicBezTo>
                  <a:cubicBezTo>
                    <a:pt x="123822" y="234785"/>
                    <a:pt x="114849" y="209267"/>
                    <a:pt x="102573" y="184783"/>
                  </a:cubicBezTo>
                  <a:cubicBezTo>
                    <a:pt x="95769" y="171240"/>
                    <a:pt x="86962" y="159431"/>
                    <a:pt x="73052" y="152193"/>
                  </a:cubicBezTo>
                  <a:cubicBezTo>
                    <a:pt x="52738" y="141585"/>
                    <a:pt x="52805" y="141519"/>
                    <a:pt x="56374" y="118869"/>
                  </a:cubicBezTo>
                  <a:cubicBezTo>
                    <a:pt x="56907" y="115400"/>
                    <a:pt x="56974" y="111897"/>
                    <a:pt x="57274" y="108395"/>
                  </a:cubicBezTo>
                  <a:cubicBezTo>
                    <a:pt x="59543" y="83310"/>
                    <a:pt x="69383" y="60894"/>
                    <a:pt x="82626" y="39979"/>
                  </a:cubicBezTo>
                  <a:cubicBezTo>
                    <a:pt x="85976" y="34696"/>
                    <a:pt x="90393" y="29412"/>
                    <a:pt x="97186" y="29412"/>
                  </a:cubicBezTo>
                  <a:cubicBezTo>
                    <a:pt x="98712" y="29412"/>
                    <a:pt x="100359" y="29679"/>
                    <a:pt x="102140" y="30272"/>
                  </a:cubicBezTo>
                  <a:cubicBezTo>
                    <a:pt x="117584" y="35343"/>
                    <a:pt x="134796" y="58359"/>
                    <a:pt x="133429" y="74904"/>
                  </a:cubicBezTo>
                  <a:cubicBezTo>
                    <a:pt x="131194" y="101257"/>
                    <a:pt x="131761" y="127375"/>
                    <a:pt x="136298" y="153394"/>
                  </a:cubicBezTo>
                  <a:cubicBezTo>
                    <a:pt x="138199" y="164235"/>
                    <a:pt x="140934" y="174876"/>
                    <a:pt x="145137" y="184983"/>
                  </a:cubicBezTo>
                  <a:cubicBezTo>
                    <a:pt x="148006" y="191921"/>
                    <a:pt x="153210" y="196625"/>
                    <a:pt x="161115" y="196758"/>
                  </a:cubicBezTo>
                  <a:cubicBezTo>
                    <a:pt x="161203" y="196760"/>
                    <a:pt x="161291" y="196760"/>
                    <a:pt x="161378" y="196760"/>
                  </a:cubicBezTo>
                  <a:cubicBezTo>
                    <a:pt x="169789" y="196760"/>
                    <a:pt x="173050" y="190417"/>
                    <a:pt x="175559" y="183649"/>
                  </a:cubicBezTo>
                  <a:cubicBezTo>
                    <a:pt x="177727" y="177811"/>
                    <a:pt x="178861" y="171807"/>
                    <a:pt x="178394" y="165569"/>
                  </a:cubicBezTo>
                  <a:cubicBezTo>
                    <a:pt x="176226" y="136081"/>
                    <a:pt x="171323" y="107261"/>
                    <a:pt x="158447" y="80308"/>
                  </a:cubicBezTo>
                  <a:cubicBezTo>
                    <a:pt x="147939" y="58359"/>
                    <a:pt x="150374" y="41180"/>
                    <a:pt x="166552" y="23101"/>
                  </a:cubicBezTo>
                  <a:cubicBezTo>
                    <a:pt x="171661" y="17357"/>
                    <a:pt x="177462" y="12811"/>
                    <a:pt x="184773" y="12811"/>
                  </a:cubicBezTo>
                  <a:cubicBezTo>
                    <a:pt x="186676" y="12811"/>
                    <a:pt x="188681" y="13119"/>
                    <a:pt x="190803" y="13794"/>
                  </a:cubicBezTo>
                  <a:cubicBezTo>
                    <a:pt x="200643" y="16929"/>
                    <a:pt x="205414" y="24802"/>
                    <a:pt x="206714" y="34509"/>
                  </a:cubicBezTo>
                  <a:cubicBezTo>
                    <a:pt x="208015" y="44483"/>
                    <a:pt x="208082" y="54656"/>
                    <a:pt x="206348" y="64664"/>
                  </a:cubicBezTo>
                  <a:cubicBezTo>
                    <a:pt x="203512" y="81042"/>
                    <a:pt x="200577" y="97420"/>
                    <a:pt x="197741" y="113832"/>
                  </a:cubicBezTo>
                  <a:cubicBezTo>
                    <a:pt x="197174" y="117168"/>
                    <a:pt x="195373" y="121704"/>
                    <a:pt x="199142" y="123372"/>
                  </a:cubicBezTo>
                  <a:cubicBezTo>
                    <a:pt x="199922" y="123724"/>
                    <a:pt x="200620" y="123879"/>
                    <a:pt x="201250" y="123879"/>
                  </a:cubicBezTo>
                  <a:cubicBezTo>
                    <a:pt x="204449" y="123879"/>
                    <a:pt x="205921" y="119882"/>
                    <a:pt x="207648" y="117235"/>
                  </a:cubicBezTo>
                  <a:cubicBezTo>
                    <a:pt x="208816" y="115400"/>
                    <a:pt x="209817" y="113399"/>
                    <a:pt x="210551" y="111364"/>
                  </a:cubicBezTo>
                  <a:cubicBezTo>
                    <a:pt x="220024" y="85812"/>
                    <a:pt x="222559" y="59226"/>
                    <a:pt x="219757" y="32374"/>
                  </a:cubicBezTo>
                  <a:cubicBezTo>
                    <a:pt x="218223" y="17597"/>
                    <a:pt x="210050" y="6255"/>
                    <a:pt x="194706" y="1619"/>
                  </a:cubicBezTo>
                  <a:cubicBezTo>
                    <a:pt x="191058" y="518"/>
                    <a:pt x="187593" y="1"/>
                    <a:pt x="1842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1"/>
            <p:cNvSpPr/>
            <p:nvPr/>
          </p:nvSpPr>
          <p:spPr>
            <a:xfrm>
              <a:off x="5934538" y="1215159"/>
              <a:ext cx="805566" cy="844646"/>
            </a:xfrm>
            <a:custGeom>
              <a:rect b="b" l="l" r="r" t="t"/>
              <a:pathLst>
                <a:path extrusionOk="0" h="527080" w="502693">
                  <a:moveTo>
                    <a:pt x="453970" y="0"/>
                  </a:moveTo>
                  <a:cubicBezTo>
                    <a:pt x="451928" y="0"/>
                    <a:pt x="449878" y="82"/>
                    <a:pt x="447820" y="250"/>
                  </a:cubicBezTo>
                  <a:cubicBezTo>
                    <a:pt x="377637" y="5921"/>
                    <a:pt x="330736" y="45449"/>
                    <a:pt x="302950" y="107027"/>
                  </a:cubicBezTo>
                  <a:cubicBezTo>
                    <a:pt x="277031" y="164468"/>
                    <a:pt x="265857" y="225045"/>
                    <a:pt x="272862" y="289057"/>
                  </a:cubicBezTo>
                  <a:cubicBezTo>
                    <a:pt x="278599" y="341795"/>
                    <a:pt x="293577" y="390063"/>
                    <a:pt x="324432" y="433394"/>
                  </a:cubicBezTo>
                  <a:cubicBezTo>
                    <a:pt x="332971" y="445369"/>
                    <a:pt x="343646" y="455543"/>
                    <a:pt x="355788" y="469219"/>
                  </a:cubicBezTo>
                  <a:cubicBezTo>
                    <a:pt x="334072" y="467051"/>
                    <a:pt x="316360" y="464082"/>
                    <a:pt x="298580" y="463749"/>
                  </a:cubicBezTo>
                  <a:cubicBezTo>
                    <a:pt x="273167" y="463270"/>
                    <a:pt x="247831" y="461514"/>
                    <a:pt x="222382" y="461514"/>
                  </a:cubicBezTo>
                  <a:cubicBezTo>
                    <a:pt x="210586" y="461514"/>
                    <a:pt x="198765" y="461892"/>
                    <a:pt x="186900" y="462948"/>
                  </a:cubicBezTo>
                  <a:cubicBezTo>
                    <a:pt x="142635" y="466918"/>
                    <a:pt x="98938" y="472021"/>
                    <a:pt x="56774" y="486932"/>
                  </a:cubicBezTo>
                  <a:cubicBezTo>
                    <a:pt x="34725" y="494771"/>
                    <a:pt x="12576" y="502310"/>
                    <a:pt x="0" y="524392"/>
                  </a:cubicBezTo>
                  <a:cubicBezTo>
                    <a:pt x="1245" y="525892"/>
                    <a:pt x="2923" y="527080"/>
                    <a:pt x="4645" y="527080"/>
                  </a:cubicBezTo>
                  <a:cubicBezTo>
                    <a:pt x="4953" y="527080"/>
                    <a:pt x="5262" y="527042"/>
                    <a:pt x="5571" y="526961"/>
                  </a:cubicBezTo>
                  <a:cubicBezTo>
                    <a:pt x="18347" y="523492"/>
                    <a:pt x="31323" y="520723"/>
                    <a:pt x="43898" y="516587"/>
                  </a:cubicBezTo>
                  <a:cubicBezTo>
                    <a:pt x="46000" y="515886"/>
                    <a:pt x="47201" y="513918"/>
                    <a:pt x="47101" y="511483"/>
                  </a:cubicBezTo>
                  <a:cubicBezTo>
                    <a:pt x="46233" y="510782"/>
                    <a:pt x="44532" y="510315"/>
                    <a:pt x="45700" y="508748"/>
                  </a:cubicBezTo>
                  <a:cubicBezTo>
                    <a:pt x="46167" y="508114"/>
                    <a:pt x="47267" y="507980"/>
                    <a:pt x="48068" y="507647"/>
                  </a:cubicBezTo>
                  <a:cubicBezTo>
                    <a:pt x="93334" y="489200"/>
                    <a:pt x="140934" y="481195"/>
                    <a:pt x="189302" y="479627"/>
                  </a:cubicBezTo>
                  <a:cubicBezTo>
                    <a:pt x="207894" y="479049"/>
                    <a:pt x="226495" y="478617"/>
                    <a:pt x="245082" y="478617"/>
                  </a:cubicBezTo>
                  <a:cubicBezTo>
                    <a:pt x="288722" y="478617"/>
                    <a:pt x="332284" y="480999"/>
                    <a:pt x="375468" y="489467"/>
                  </a:cubicBezTo>
                  <a:cubicBezTo>
                    <a:pt x="376665" y="489710"/>
                    <a:pt x="377893" y="489817"/>
                    <a:pt x="379122" y="489817"/>
                  </a:cubicBezTo>
                  <a:cubicBezTo>
                    <a:pt x="380087" y="489817"/>
                    <a:pt x="381053" y="489751"/>
                    <a:pt x="382006" y="489634"/>
                  </a:cubicBezTo>
                  <a:cubicBezTo>
                    <a:pt x="385542" y="489267"/>
                    <a:pt x="389278" y="488433"/>
                    <a:pt x="390879" y="484931"/>
                  </a:cubicBezTo>
                  <a:cubicBezTo>
                    <a:pt x="392747" y="480928"/>
                    <a:pt x="389512" y="478393"/>
                    <a:pt x="387043" y="475957"/>
                  </a:cubicBezTo>
                  <a:cubicBezTo>
                    <a:pt x="384842" y="473856"/>
                    <a:pt x="382340" y="472021"/>
                    <a:pt x="379905" y="470187"/>
                  </a:cubicBezTo>
                  <a:cubicBezTo>
                    <a:pt x="352786" y="450272"/>
                    <a:pt x="332404" y="424854"/>
                    <a:pt x="317060" y="395166"/>
                  </a:cubicBezTo>
                  <a:cubicBezTo>
                    <a:pt x="288773" y="340494"/>
                    <a:pt x="280100" y="282152"/>
                    <a:pt x="286738" y="221609"/>
                  </a:cubicBezTo>
                  <a:cubicBezTo>
                    <a:pt x="291975" y="173808"/>
                    <a:pt x="303517" y="127641"/>
                    <a:pt x="330269" y="86412"/>
                  </a:cubicBezTo>
                  <a:cubicBezTo>
                    <a:pt x="357233" y="44889"/>
                    <a:pt x="402207" y="15069"/>
                    <a:pt x="451600" y="15069"/>
                  </a:cubicBezTo>
                  <a:cubicBezTo>
                    <a:pt x="464107" y="15069"/>
                    <a:pt x="476897" y="16980"/>
                    <a:pt x="489750" y="21099"/>
                  </a:cubicBezTo>
                  <a:cubicBezTo>
                    <a:pt x="491849" y="21781"/>
                    <a:pt x="494306" y="22848"/>
                    <a:pt x="496452" y="22848"/>
                  </a:cubicBezTo>
                  <a:cubicBezTo>
                    <a:pt x="498398" y="22848"/>
                    <a:pt x="500089" y="21970"/>
                    <a:pt x="501025" y="19130"/>
                  </a:cubicBezTo>
                  <a:cubicBezTo>
                    <a:pt x="502693" y="14027"/>
                    <a:pt x="497689" y="11558"/>
                    <a:pt x="493720" y="9690"/>
                  </a:cubicBezTo>
                  <a:cubicBezTo>
                    <a:pt x="481086" y="3707"/>
                    <a:pt x="467718" y="0"/>
                    <a:pt x="4539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1"/>
            <p:cNvSpPr/>
            <p:nvPr/>
          </p:nvSpPr>
          <p:spPr>
            <a:xfrm>
              <a:off x="6235489" y="1142242"/>
              <a:ext cx="187199" cy="275691"/>
            </a:xfrm>
            <a:custGeom>
              <a:rect b="b" l="l" r="r" t="t"/>
              <a:pathLst>
                <a:path extrusionOk="0" h="172038" w="116817">
                  <a:moveTo>
                    <a:pt x="41815" y="0"/>
                  </a:moveTo>
                  <a:cubicBezTo>
                    <a:pt x="36456" y="0"/>
                    <a:pt x="35390" y="6342"/>
                    <a:pt x="33991" y="10660"/>
                  </a:cubicBezTo>
                  <a:cubicBezTo>
                    <a:pt x="19647" y="54425"/>
                    <a:pt x="8540" y="98990"/>
                    <a:pt x="4804" y="145090"/>
                  </a:cubicBezTo>
                  <a:cubicBezTo>
                    <a:pt x="4036" y="154130"/>
                    <a:pt x="0" y="165938"/>
                    <a:pt x="11842" y="170675"/>
                  </a:cubicBezTo>
                  <a:cubicBezTo>
                    <a:pt x="14185" y="171619"/>
                    <a:pt x="16382" y="172038"/>
                    <a:pt x="18454" y="172038"/>
                  </a:cubicBezTo>
                  <a:cubicBezTo>
                    <a:pt x="26708" y="172038"/>
                    <a:pt x="32989" y="165399"/>
                    <a:pt x="38694" y="158867"/>
                  </a:cubicBezTo>
                  <a:cubicBezTo>
                    <a:pt x="40162" y="157265"/>
                    <a:pt x="41496" y="155464"/>
                    <a:pt x="42664" y="153629"/>
                  </a:cubicBezTo>
                  <a:cubicBezTo>
                    <a:pt x="63879" y="120439"/>
                    <a:pt x="85228" y="87282"/>
                    <a:pt x="106109" y="53891"/>
                  </a:cubicBezTo>
                  <a:cubicBezTo>
                    <a:pt x="109812" y="47954"/>
                    <a:pt x="116817" y="39281"/>
                    <a:pt x="109311" y="34244"/>
                  </a:cubicBezTo>
                  <a:cubicBezTo>
                    <a:pt x="108186" y="33485"/>
                    <a:pt x="107132" y="33157"/>
                    <a:pt x="106131" y="33157"/>
                  </a:cubicBezTo>
                  <a:cubicBezTo>
                    <a:pt x="101199" y="33157"/>
                    <a:pt x="97588" y="41124"/>
                    <a:pt x="93400" y="44618"/>
                  </a:cubicBezTo>
                  <a:cubicBezTo>
                    <a:pt x="91098" y="46553"/>
                    <a:pt x="89397" y="49255"/>
                    <a:pt x="87629" y="51757"/>
                  </a:cubicBezTo>
                  <a:cubicBezTo>
                    <a:pt x="71051" y="75474"/>
                    <a:pt x="56774" y="100658"/>
                    <a:pt x="41697" y="125309"/>
                  </a:cubicBezTo>
                  <a:cubicBezTo>
                    <a:pt x="36093" y="134416"/>
                    <a:pt x="31256" y="144289"/>
                    <a:pt x="19714" y="152996"/>
                  </a:cubicBezTo>
                  <a:cubicBezTo>
                    <a:pt x="22416" y="132781"/>
                    <a:pt x="24418" y="115602"/>
                    <a:pt x="27186" y="98490"/>
                  </a:cubicBezTo>
                  <a:cubicBezTo>
                    <a:pt x="31756" y="69903"/>
                    <a:pt x="41663" y="42583"/>
                    <a:pt x="48034" y="14396"/>
                  </a:cubicBezTo>
                  <a:cubicBezTo>
                    <a:pt x="49202" y="9193"/>
                    <a:pt x="51403" y="1821"/>
                    <a:pt x="43498" y="186"/>
                  </a:cubicBezTo>
                  <a:cubicBezTo>
                    <a:pt x="42894" y="60"/>
                    <a:pt x="42334" y="0"/>
                    <a:pt x="418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1"/>
            <p:cNvSpPr/>
            <p:nvPr/>
          </p:nvSpPr>
          <p:spPr>
            <a:xfrm>
              <a:off x="6029473" y="1180428"/>
              <a:ext cx="128293" cy="220366"/>
            </a:xfrm>
            <a:custGeom>
              <a:rect b="b" l="l" r="r" t="t"/>
              <a:pathLst>
                <a:path extrusionOk="0" h="137514" w="80058">
                  <a:moveTo>
                    <a:pt x="56597" y="0"/>
                  </a:moveTo>
                  <a:cubicBezTo>
                    <a:pt x="56375" y="0"/>
                    <a:pt x="56145" y="14"/>
                    <a:pt x="55907" y="41"/>
                  </a:cubicBezTo>
                  <a:cubicBezTo>
                    <a:pt x="49870" y="741"/>
                    <a:pt x="51137" y="8347"/>
                    <a:pt x="50870" y="13384"/>
                  </a:cubicBezTo>
                  <a:cubicBezTo>
                    <a:pt x="50070" y="29695"/>
                    <a:pt x="53405" y="45607"/>
                    <a:pt x="55140" y="61652"/>
                  </a:cubicBezTo>
                  <a:cubicBezTo>
                    <a:pt x="57141" y="80499"/>
                    <a:pt x="64080" y="98912"/>
                    <a:pt x="60377" y="120661"/>
                  </a:cubicBezTo>
                  <a:cubicBezTo>
                    <a:pt x="47468" y="108519"/>
                    <a:pt x="42331" y="94108"/>
                    <a:pt x="36360" y="80398"/>
                  </a:cubicBezTo>
                  <a:cubicBezTo>
                    <a:pt x="28287" y="61952"/>
                    <a:pt x="21016" y="43138"/>
                    <a:pt x="13143" y="24625"/>
                  </a:cubicBezTo>
                  <a:cubicBezTo>
                    <a:pt x="11862" y="21607"/>
                    <a:pt x="9876" y="18201"/>
                    <a:pt x="6335" y="18201"/>
                  </a:cubicBezTo>
                  <a:cubicBezTo>
                    <a:pt x="5728" y="18201"/>
                    <a:pt x="5074" y="18301"/>
                    <a:pt x="4370" y="18521"/>
                  </a:cubicBezTo>
                  <a:cubicBezTo>
                    <a:pt x="1" y="19888"/>
                    <a:pt x="668" y="24192"/>
                    <a:pt x="1769" y="27461"/>
                  </a:cubicBezTo>
                  <a:cubicBezTo>
                    <a:pt x="13277" y="61952"/>
                    <a:pt x="25285" y="96243"/>
                    <a:pt x="45800" y="126698"/>
                  </a:cubicBezTo>
                  <a:cubicBezTo>
                    <a:pt x="50129" y="133137"/>
                    <a:pt x="55840" y="137514"/>
                    <a:pt x="62969" y="137514"/>
                  </a:cubicBezTo>
                  <a:cubicBezTo>
                    <a:pt x="64630" y="137514"/>
                    <a:pt x="66368" y="137276"/>
                    <a:pt x="68183" y="136772"/>
                  </a:cubicBezTo>
                  <a:cubicBezTo>
                    <a:pt x="78690" y="133837"/>
                    <a:pt x="80058" y="124130"/>
                    <a:pt x="79591" y="115424"/>
                  </a:cubicBezTo>
                  <a:cubicBezTo>
                    <a:pt x="78924" y="102348"/>
                    <a:pt x="76989" y="89305"/>
                    <a:pt x="74721" y="76429"/>
                  </a:cubicBezTo>
                  <a:cubicBezTo>
                    <a:pt x="70918" y="54914"/>
                    <a:pt x="70584" y="32798"/>
                    <a:pt x="64046" y="11783"/>
                  </a:cubicBezTo>
                  <a:cubicBezTo>
                    <a:pt x="62607" y="7303"/>
                    <a:pt x="61811" y="0"/>
                    <a:pt x="565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1"/>
            <p:cNvSpPr/>
            <p:nvPr/>
          </p:nvSpPr>
          <p:spPr>
            <a:xfrm>
              <a:off x="6109441" y="486279"/>
              <a:ext cx="462172" cy="52415"/>
            </a:xfrm>
            <a:custGeom>
              <a:rect b="b" l="l" r="r" t="t"/>
              <a:pathLst>
                <a:path extrusionOk="0" h="32708" w="288407">
                  <a:moveTo>
                    <a:pt x="208207" y="0"/>
                  </a:moveTo>
                  <a:cubicBezTo>
                    <a:pt x="173369" y="0"/>
                    <a:pt x="138637" y="2183"/>
                    <a:pt x="104009" y="7102"/>
                  </a:cubicBezTo>
                  <a:cubicBezTo>
                    <a:pt x="100038" y="6659"/>
                    <a:pt x="96058" y="6186"/>
                    <a:pt x="92148" y="6186"/>
                  </a:cubicBezTo>
                  <a:cubicBezTo>
                    <a:pt x="86040" y="6186"/>
                    <a:pt x="80105" y="7341"/>
                    <a:pt x="74654" y="11572"/>
                  </a:cubicBezTo>
                  <a:cubicBezTo>
                    <a:pt x="49837" y="18677"/>
                    <a:pt x="23684" y="20945"/>
                    <a:pt x="1" y="32453"/>
                  </a:cubicBezTo>
                  <a:cubicBezTo>
                    <a:pt x="2214" y="32628"/>
                    <a:pt x="4413" y="32707"/>
                    <a:pt x="6601" y="32707"/>
                  </a:cubicBezTo>
                  <a:cubicBezTo>
                    <a:pt x="25357" y="32707"/>
                    <a:pt x="43273" y="26858"/>
                    <a:pt x="61645" y="24648"/>
                  </a:cubicBezTo>
                  <a:cubicBezTo>
                    <a:pt x="64279" y="25974"/>
                    <a:pt x="66769" y="26504"/>
                    <a:pt x="69161" y="26504"/>
                  </a:cubicBezTo>
                  <a:cubicBezTo>
                    <a:pt x="75737" y="26504"/>
                    <a:pt x="81582" y="22497"/>
                    <a:pt x="87697" y="19978"/>
                  </a:cubicBezTo>
                  <a:cubicBezTo>
                    <a:pt x="129188" y="11300"/>
                    <a:pt x="170952" y="8727"/>
                    <a:pt x="212885" y="8727"/>
                  </a:cubicBezTo>
                  <a:cubicBezTo>
                    <a:pt x="238006" y="8727"/>
                    <a:pt x="263188" y="9651"/>
                    <a:pt x="288407" y="10738"/>
                  </a:cubicBezTo>
                  <a:cubicBezTo>
                    <a:pt x="275664" y="4000"/>
                    <a:pt x="262188" y="1565"/>
                    <a:pt x="248312" y="931"/>
                  </a:cubicBezTo>
                  <a:cubicBezTo>
                    <a:pt x="234928" y="321"/>
                    <a:pt x="221560" y="0"/>
                    <a:pt x="208207" y="0"/>
                  </a:cubicBezTo>
                  <a:close/>
                </a:path>
              </a:pathLst>
            </a:custGeom>
            <a:solidFill>
              <a:srgbClr val="702D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1"/>
            <p:cNvSpPr/>
            <p:nvPr/>
          </p:nvSpPr>
          <p:spPr>
            <a:xfrm>
              <a:off x="5992803" y="599026"/>
              <a:ext cx="223816" cy="205519"/>
            </a:xfrm>
            <a:custGeom>
              <a:rect b="b" l="l" r="r" t="t"/>
              <a:pathLst>
                <a:path extrusionOk="0" h="128249" w="139667">
                  <a:moveTo>
                    <a:pt x="79106" y="1"/>
                  </a:moveTo>
                  <a:cubicBezTo>
                    <a:pt x="72905" y="1"/>
                    <a:pt x="66755" y="1106"/>
                    <a:pt x="61044" y="4960"/>
                  </a:cubicBezTo>
                  <a:cubicBezTo>
                    <a:pt x="63738" y="7015"/>
                    <a:pt x="66703" y="7313"/>
                    <a:pt x="69722" y="7313"/>
                  </a:cubicBezTo>
                  <a:cubicBezTo>
                    <a:pt x="70953" y="7313"/>
                    <a:pt x="72193" y="7263"/>
                    <a:pt x="73427" y="7263"/>
                  </a:cubicBezTo>
                  <a:cubicBezTo>
                    <a:pt x="74376" y="7263"/>
                    <a:pt x="75320" y="7292"/>
                    <a:pt x="76255" y="7395"/>
                  </a:cubicBezTo>
                  <a:cubicBezTo>
                    <a:pt x="76834" y="7459"/>
                    <a:pt x="77437" y="7486"/>
                    <a:pt x="78055" y="7486"/>
                  </a:cubicBezTo>
                  <a:cubicBezTo>
                    <a:pt x="81299" y="7486"/>
                    <a:pt x="84992" y="6751"/>
                    <a:pt x="88146" y="6751"/>
                  </a:cubicBezTo>
                  <a:cubicBezTo>
                    <a:pt x="91008" y="6751"/>
                    <a:pt x="93428" y="7356"/>
                    <a:pt x="94668" y="9664"/>
                  </a:cubicBezTo>
                  <a:cubicBezTo>
                    <a:pt x="97737" y="15301"/>
                    <a:pt x="89431" y="20472"/>
                    <a:pt x="85762" y="25508"/>
                  </a:cubicBezTo>
                  <a:cubicBezTo>
                    <a:pt x="59777" y="61301"/>
                    <a:pt x="29188" y="93157"/>
                    <a:pt x="1" y="126214"/>
                  </a:cubicBezTo>
                  <a:cubicBezTo>
                    <a:pt x="185" y="126253"/>
                    <a:pt x="373" y="126272"/>
                    <a:pt x="564" y="126272"/>
                  </a:cubicBezTo>
                  <a:cubicBezTo>
                    <a:pt x="3495" y="126272"/>
                    <a:pt x="7062" y="121905"/>
                    <a:pt x="10008" y="121905"/>
                  </a:cubicBezTo>
                  <a:cubicBezTo>
                    <a:pt x="11744" y="121905"/>
                    <a:pt x="13265" y="123423"/>
                    <a:pt x="14311" y="128249"/>
                  </a:cubicBezTo>
                  <a:cubicBezTo>
                    <a:pt x="45266" y="98928"/>
                    <a:pt x="72619" y="66338"/>
                    <a:pt x="98104" y="32280"/>
                  </a:cubicBezTo>
                  <a:cubicBezTo>
                    <a:pt x="107595" y="19548"/>
                    <a:pt x="117034" y="8963"/>
                    <a:pt x="132622" y="8963"/>
                  </a:cubicBezTo>
                  <a:cubicBezTo>
                    <a:pt x="134840" y="8963"/>
                    <a:pt x="137182" y="9178"/>
                    <a:pt x="139667" y="9630"/>
                  </a:cubicBezTo>
                  <a:cubicBezTo>
                    <a:pt x="138666" y="2826"/>
                    <a:pt x="133296" y="3626"/>
                    <a:pt x="128726" y="3493"/>
                  </a:cubicBezTo>
                  <a:cubicBezTo>
                    <a:pt x="117484" y="3159"/>
                    <a:pt x="106377" y="2659"/>
                    <a:pt x="95135" y="1425"/>
                  </a:cubicBezTo>
                  <a:cubicBezTo>
                    <a:pt x="89924" y="835"/>
                    <a:pt x="84496" y="1"/>
                    <a:pt x="791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1"/>
            <p:cNvSpPr/>
            <p:nvPr/>
          </p:nvSpPr>
          <p:spPr>
            <a:xfrm>
              <a:off x="6087633" y="590229"/>
              <a:ext cx="387441" cy="62030"/>
            </a:xfrm>
            <a:custGeom>
              <a:rect b="b" l="l" r="r" t="t"/>
              <a:pathLst>
                <a:path extrusionOk="0" h="38708" w="241773">
                  <a:moveTo>
                    <a:pt x="60602" y="0"/>
                  </a:moveTo>
                  <a:cubicBezTo>
                    <a:pt x="60089" y="0"/>
                    <a:pt x="59570" y="85"/>
                    <a:pt x="59042" y="276"/>
                  </a:cubicBezTo>
                  <a:cubicBezTo>
                    <a:pt x="51210" y="3138"/>
                    <a:pt x="43222" y="3630"/>
                    <a:pt x="35206" y="3630"/>
                  </a:cubicBezTo>
                  <a:cubicBezTo>
                    <a:pt x="31014" y="3630"/>
                    <a:pt x="26814" y="3495"/>
                    <a:pt x="22625" y="3495"/>
                  </a:cubicBezTo>
                  <a:cubicBezTo>
                    <a:pt x="17458" y="3495"/>
                    <a:pt x="12306" y="3700"/>
                    <a:pt x="7205" y="4613"/>
                  </a:cubicBezTo>
                  <a:cubicBezTo>
                    <a:pt x="4937" y="6114"/>
                    <a:pt x="0" y="5113"/>
                    <a:pt x="1868" y="10417"/>
                  </a:cubicBezTo>
                  <a:cubicBezTo>
                    <a:pt x="4144" y="10388"/>
                    <a:pt x="6418" y="10374"/>
                    <a:pt x="8692" y="10374"/>
                  </a:cubicBezTo>
                  <a:cubicBezTo>
                    <a:pt x="32714" y="10374"/>
                    <a:pt x="56628" y="11979"/>
                    <a:pt x="80458" y="15087"/>
                  </a:cubicBezTo>
                  <a:cubicBezTo>
                    <a:pt x="124923" y="17422"/>
                    <a:pt x="167987" y="28130"/>
                    <a:pt x="211585" y="35635"/>
                  </a:cubicBezTo>
                  <a:cubicBezTo>
                    <a:pt x="218076" y="36757"/>
                    <a:pt x="224611" y="38707"/>
                    <a:pt x="231295" y="38707"/>
                  </a:cubicBezTo>
                  <a:cubicBezTo>
                    <a:pt x="234743" y="38707"/>
                    <a:pt x="238231" y="38188"/>
                    <a:pt x="241773" y="36769"/>
                  </a:cubicBezTo>
                  <a:cubicBezTo>
                    <a:pt x="185533" y="19824"/>
                    <a:pt x="127958" y="10584"/>
                    <a:pt x="69717" y="4580"/>
                  </a:cubicBezTo>
                  <a:cubicBezTo>
                    <a:pt x="66647" y="3203"/>
                    <a:pt x="63750" y="0"/>
                    <a:pt x="606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1"/>
            <p:cNvSpPr/>
            <p:nvPr/>
          </p:nvSpPr>
          <p:spPr>
            <a:xfrm>
              <a:off x="6473415" y="579125"/>
              <a:ext cx="74197" cy="132607"/>
            </a:xfrm>
            <a:custGeom>
              <a:rect b="b" l="l" r="r" t="t"/>
              <a:pathLst>
                <a:path extrusionOk="0" h="82750" w="46301">
                  <a:moveTo>
                    <a:pt x="8373" y="0"/>
                  </a:moveTo>
                  <a:cubicBezTo>
                    <a:pt x="2836" y="1034"/>
                    <a:pt x="1" y="5204"/>
                    <a:pt x="968" y="10274"/>
                  </a:cubicBezTo>
                  <a:cubicBezTo>
                    <a:pt x="5405" y="34525"/>
                    <a:pt x="12176" y="57942"/>
                    <a:pt x="28054" y="77556"/>
                  </a:cubicBezTo>
                  <a:cubicBezTo>
                    <a:pt x="30292" y="80246"/>
                    <a:pt x="33091" y="82750"/>
                    <a:pt x="36378" y="82750"/>
                  </a:cubicBezTo>
                  <a:cubicBezTo>
                    <a:pt x="37696" y="82750"/>
                    <a:pt x="39093" y="82347"/>
                    <a:pt x="40563" y="81392"/>
                  </a:cubicBezTo>
                  <a:cubicBezTo>
                    <a:pt x="45667" y="78056"/>
                    <a:pt x="46301" y="72586"/>
                    <a:pt x="43966" y="67315"/>
                  </a:cubicBezTo>
                  <a:cubicBezTo>
                    <a:pt x="34892" y="46967"/>
                    <a:pt x="25652" y="26719"/>
                    <a:pt x="16346" y="6505"/>
                  </a:cubicBezTo>
                  <a:cubicBezTo>
                    <a:pt x="14845" y="3269"/>
                    <a:pt x="12643" y="567"/>
                    <a:pt x="8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1"/>
            <p:cNvSpPr/>
            <p:nvPr/>
          </p:nvSpPr>
          <p:spPr>
            <a:xfrm>
              <a:off x="6700331" y="894402"/>
              <a:ext cx="53350" cy="130710"/>
            </a:xfrm>
            <a:custGeom>
              <a:rect b="b" l="l" r="r" t="t"/>
              <a:pathLst>
                <a:path extrusionOk="0" h="81566" w="33292">
                  <a:moveTo>
                    <a:pt x="10133" y="0"/>
                  </a:moveTo>
                  <a:cubicBezTo>
                    <a:pt x="9315" y="0"/>
                    <a:pt x="8441" y="107"/>
                    <a:pt x="7506" y="334"/>
                  </a:cubicBezTo>
                  <a:cubicBezTo>
                    <a:pt x="1" y="2168"/>
                    <a:pt x="835" y="8973"/>
                    <a:pt x="1602" y="14477"/>
                  </a:cubicBezTo>
                  <a:cubicBezTo>
                    <a:pt x="3670" y="30088"/>
                    <a:pt x="6305" y="45533"/>
                    <a:pt x="8707" y="61111"/>
                  </a:cubicBezTo>
                  <a:cubicBezTo>
                    <a:pt x="10079" y="69949"/>
                    <a:pt x="12092" y="81565"/>
                    <a:pt x="21374" y="81565"/>
                  </a:cubicBezTo>
                  <a:cubicBezTo>
                    <a:pt x="21795" y="81565"/>
                    <a:pt x="22232" y="81541"/>
                    <a:pt x="22684" y="81492"/>
                  </a:cubicBezTo>
                  <a:cubicBezTo>
                    <a:pt x="33291" y="80324"/>
                    <a:pt x="29489" y="67382"/>
                    <a:pt x="30356" y="60710"/>
                  </a:cubicBezTo>
                  <a:cubicBezTo>
                    <a:pt x="30823" y="41697"/>
                    <a:pt x="25619" y="25485"/>
                    <a:pt x="19982" y="9307"/>
                  </a:cubicBezTo>
                  <a:cubicBezTo>
                    <a:pt x="18224" y="4293"/>
                    <a:pt x="15321" y="0"/>
                    <a:pt x="101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1"/>
            <p:cNvSpPr/>
            <p:nvPr/>
          </p:nvSpPr>
          <p:spPr>
            <a:xfrm>
              <a:off x="6553438" y="1452327"/>
              <a:ext cx="42711" cy="122288"/>
            </a:xfrm>
            <a:custGeom>
              <a:rect b="b" l="l" r="r" t="t"/>
              <a:pathLst>
                <a:path extrusionOk="0" h="76311" w="26653">
                  <a:moveTo>
                    <a:pt x="10451" y="1"/>
                  </a:moveTo>
                  <a:cubicBezTo>
                    <a:pt x="9918" y="1"/>
                    <a:pt x="9360" y="61"/>
                    <a:pt x="8773" y="191"/>
                  </a:cubicBezTo>
                  <a:cubicBezTo>
                    <a:pt x="3837" y="1291"/>
                    <a:pt x="1335" y="4961"/>
                    <a:pt x="1135" y="9697"/>
                  </a:cubicBezTo>
                  <a:cubicBezTo>
                    <a:pt x="801" y="17570"/>
                    <a:pt x="1068" y="25475"/>
                    <a:pt x="1068" y="33348"/>
                  </a:cubicBezTo>
                  <a:cubicBezTo>
                    <a:pt x="768" y="44722"/>
                    <a:pt x="0" y="56197"/>
                    <a:pt x="3803" y="67172"/>
                  </a:cubicBezTo>
                  <a:cubicBezTo>
                    <a:pt x="5271" y="71408"/>
                    <a:pt x="7773" y="75211"/>
                    <a:pt x="12509" y="76178"/>
                  </a:cubicBezTo>
                  <a:cubicBezTo>
                    <a:pt x="12949" y="76268"/>
                    <a:pt x="13377" y="76311"/>
                    <a:pt x="13791" y="76311"/>
                  </a:cubicBezTo>
                  <a:cubicBezTo>
                    <a:pt x="16458" y="76311"/>
                    <a:pt x="18603" y="74547"/>
                    <a:pt x="20248" y="72209"/>
                  </a:cubicBezTo>
                  <a:cubicBezTo>
                    <a:pt x="26653" y="62902"/>
                    <a:pt x="25585" y="14201"/>
                    <a:pt x="18614" y="5461"/>
                  </a:cubicBezTo>
                  <a:cubicBezTo>
                    <a:pt x="16465" y="2731"/>
                    <a:pt x="14037" y="1"/>
                    <a:pt x="104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1"/>
            <p:cNvSpPr/>
            <p:nvPr/>
          </p:nvSpPr>
          <p:spPr>
            <a:xfrm>
              <a:off x="6284239" y="1531983"/>
              <a:ext cx="37047" cy="132876"/>
            </a:xfrm>
            <a:custGeom>
              <a:rect b="b" l="l" r="r" t="t"/>
              <a:pathLst>
                <a:path extrusionOk="0" h="82918" w="23118">
                  <a:moveTo>
                    <a:pt x="8840" y="0"/>
                  </a:moveTo>
                  <a:cubicBezTo>
                    <a:pt x="8247" y="0"/>
                    <a:pt x="7625" y="49"/>
                    <a:pt x="6972" y="152"/>
                  </a:cubicBezTo>
                  <a:cubicBezTo>
                    <a:pt x="68" y="1220"/>
                    <a:pt x="168" y="7224"/>
                    <a:pt x="134" y="12528"/>
                  </a:cubicBezTo>
                  <a:cubicBezTo>
                    <a:pt x="68" y="24370"/>
                    <a:pt x="1" y="36212"/>
                    <a:pt x="168" y="48053"/>
                  </a:cubicBezTo>
                  <a:cubicBezTo>
                    <a:pt x="268" y="57327"/>
                    <a:pt x="1802" y="66400"/>
                    <a:pt x="5138" y="75039"/>
                  </a:cubicBezTo>
                  <a:cubicBezTo>
                    <a:pt x="6626" y="78791"/>
                    <a:pt x="9066" y="82918"/>
                    <a:pt x="13528" y="82918"/>
                  </a:cubicBezTo>
                  <a:cubicBezTo>
                    <a:pt x="13866" y="82918"/>
                    <a:pt x="14216" y="82894"/>
                    <a:pt x="14578" y="82845"/>
                  </a:cubicBezTo>
                  <a:cubicBezTo>
                    <a:pt x="19848" y="82111"/>
                    <a:pt x="20849" y="77074"/>
                    <a:pt x="20982" y="72671"/>
                  </a:cubicBezTo>
                  <a:cubicBezTo>
                    <a:pt x="21283" y="63498"/>
                    <a:pt x="21083" y="54258"/>
                    <a:pt x="21083" y="40681"/>
                  </a:cubicBezTo>
                  <a:cubicBezTo>
                    <a:pt x="20115" y="33343"/>
                    <a:pt x="23117" y="21301"/>
                    <a:pt x="19281" y="9726"/>
                  </a:cubicBezTo>
                  <a:cubicBezTo>
                    <a:pt x="17588" y="4616"/>
                    <a:pt x="14580" y="0"/>
                    <a:pt x="88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1"/>
            <p:cNvSpPr/>
            <p:nvPr/>
          </p:nvSpPr>
          <p:spPr>
            <a:xfrm>
              <a:off x="6723745" y="1440876"/>
              <a:ext cx="57839" cy="124628"/>
            </a:xfrm>
            <a:custGeom>
              <a:rect b="b" l="l" r="r" t="t"/>
              <a:pathLst>
                <a:path extrusionOk="0" h="77771" w="36093">
                  <a:moveTo>
                    <a:pt x="8290" y="1"/>
                  </a:moveTo>
                  <a:cubicBezTo>
                    <a:pt x="7785" y="1"/>
                    <a:pt x="7247" y="63"/>
                    <a:pt x="6672" y="198"/>
                  </a:cubicBezTo>
                  <a:cubicBezTo>
                    <a:pt x="1068" y="1499"/>
                    <a:pt x="0" y="6536"/>
                    <a:pt x="67" y="12674"/>
                  </a:cubicBezTo>
                  <a:cubicBezTo>
                    <a:pt x="1768" y="23381"/>
                    <a:pt x="3169" y="35190"/>
                    <a:pt x="5704" y="46731"/>
                  </a:cubicBezTo>
                  <a:cubicBezTo>
                    <a:pt x="7506" y="54837"/>
                    <a:pt x="10308" y="62810"/>
                    <a:pt x="13710" y="70348"/>
                  </a:cubicBezTo>
                  <a:cubicBezTo>
                    <a:pt x="15815" y="74978"/>
                    <a:pt x="19536" y="77770"/>
                    <a:pt x="24070" y="77770"/>
                  </a:cubicBezTo>
                  <a:cubicBezTo>
                    <a:pt x="25645" y="77770"/>
                    <a:pt x="27317" y="77433"/>
                    <a:pt x="29054" y="76720"/>
                  </a:cubicBezTo>
                  <a:cubicBezTo>
                    <a:pt x="36093" y="73817"/>
                    <a:pt x="32957" y="68180"/>
                    <a:pt x="31590" y="63176"/>
                  </a:cubicBezTo>
                  <a:cubicBezTo>
                    <a:pt x="29388" y="55137"/>
                    <a:pt x="27253" y="47065"/>
                    <a:pt x="25218" y="39026"/>
                  </a:cubicBezTo>
                  <a:cubicBezTo>
                    <a:pt x="22550" y="28452"/>
                    <a:pt x="21916" y="17277"/>
                    <a:pt x="16279" y="7537"/>
                  </a:cubicBezTo>
                  <a:cubicBezTo>
                    <a:pt x="14318" y="4179"/>
                    <a:pt x="12409" y="1"/>
                    <a:pt x="82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1"/>
            <p:cNvSpPr/>
            <p:nvPr/>
          </p:nvSpPr>
          <p:spPr>
            <a:xfrm>
              <a:off x="6898167" y="1397749"/>
              <a:ext cx="49286" cy="119792"/>
            </a:xfrm>
            <a:custGeom>
              <a:rect b="b" l="l" r="r" t="t"/>
              <a:pathLst>
                <a:path extrusionOk="0" h="74753" w="30756">
                  <a:moveTo>
                    <a:pt x="9281" y="0"/>
                  </a:moveTo>
                  <a:cubicBezTo>
                    <a:pt x="8473" y="0"/>
                    <a:pt x="7615" y="113"/>
                    <a:pt x="6706" y="358"/>
                  </a:cubicBezTo>
                  <a:cubicBezTo>
                    <a:pt x="1" y="2159"/>
                    <a:pt x="968" y="8864"/>
                    <a:pt x="1802" y="13734"/>
                  </a:cubicBezTo>
                  <a:cubicBezTo>
                    <a:pt x="4271" y="28011"/>
                    <a:pt x="7306" y="42121"/>
                    <a:pt x="10675" y="56198"/>
                  </a:cubicBezTo>
                  <a:cubicBezTo>
                    <a:pt x="11909" y="61201"/>
                    <a:pt x="14478" y="65971"/>
                    <a:pt x="17080" y="70474"/>
                  </a:cubicBezTo>
                  <a:cubicBezTo>
                    <a:pt x="18465" y="72931"/>
                    <a:pt x="20689" y="74753"/>
                    <a:pt x="23513" y="74753"/>
                  </a:cubicBezTo>
                  <a:cubicBezTo>
                    <a:pt x="24293" y="74753"/>
                    <a:pt x="25119" y="74614"/>
                    <a:pt x="25986" y="74311"/>
                  </a:cubicBezTo>
                  <a:cubicBezTo>
                    <a:pt x="29355" y="73210"/>
                    <a:pt x="30356" y="70241"/>
                    <a:pt x="30556" y="67039"/>
                  </a:cubicBezTo>
                  <a:cubicBezTo>
                    <a:pt x="30756" y="63936"/>
                    <a:pt x="30623" y="60901"/>
                    <a:pt x="30623" y="57799"/>
                  </a:cubicBezTo>
                  <a:cubicBezTo>
                    <a:pt x="30256" y="40920"/>
                    <a:pt x="25286" y="25009"/>
                    <a:pt x="19381" y="9397"/>
                  </a:cubicBezTo>
                  <a:cubicBezTo>
                    <a:pt x="17704" y="4799"/>
                    <a:pt x="14547" y="0"/>
                    <a:pt x="92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1"/>
            <p:cNvSpPr/>
            <p:nvPr/>
          </p:nvSpPr>
          <p:spPr>
            <a:xfrm>
              <a:off x="6161827" y="1519531"/>
              <a:ext cx="37635" cy="111986"/>
            </a:xfrm>
            <a:custGeom>
              <a:rect b="b" l="l" r="r" t="t"/>
              <a:pathLst>
                <a:path extrusionOk="0" h="69882" w="23485">
                  <a:moveTo>
                    <a:pt x="10715" y="0"/>
                  </a:moveTo>
                  <a:cubicBezTo>
                    <a:pt x="10266" y="0"/>
                    <a:pt x="9797" y="27"/>
                    <a:pt x="9308" y="83"/>
                  </a:cubicBezTo>
                  <a:cubicBezTo>
                    <a:pt x="2403" y="884"/>
                    <a:pt x="401" y="6388"/>
                    <a:pt x="301" y="12592"/>
                  </a:cubicBezTo>
                  <a:cubicBezTo>
                    <a:pt x="134" y="25268"/>
                    <a:pt x="134" y="37977"/>
                    <a:pt x="68" y="50653"/>
                  </a:cubicBezTo>
                  <a:cubicBezTo>
                    <a:pt x="1" y="55123"/>
                    <a:pt x="601" y="59426"/>
                    <a:pt x="3003" y="63262"/>
                  </a:cubicBezTo>
                  <a:cubicBezTo>
                    <a:pt x="5104" y="66559"/>
                    <a:pt x="7408" y="69881"/>
                    <a:pt x="11457" y="69881"/>
                  </a:cubicBezTo>
                  <a:cubicBezTo>
                    <a:pt x="12038" y="69881"/>
                    <a:pt x="12654" y="69813"/>
                    <a:pt x="13310" y="69667"/>
                  </a:cubicBezTo>
                  <a:cubicBezTo>
                    <a:pt x="18247" y="68599"/>
                    <a:pt x="20349" y="64663"/>
                    <a:pt x="20916" y="60026"/>
                  </a:cubicBezTo>
                  <a:cubicBezTo>
                    <a:pt x="21850" y="51787"/>
                    <a:pt x="22584" y="43515"/>
                    <a:pt x="23484" y="34341"/>
                  </a:cubicBezTo>
                  <a:cubicBezTo>
                    <a:pt x="22617" y="27069"/>
                    <a:pt x="21950" y="18763"/>
                    <a:pt x="20416" y="10624"/>
                  </a:cubicBezTo>
                  <a:cubicBezTo>
                    <a:pt x="19389" y="5211"/>
                    <a:pt x="16940" y="0"/>
                    <a:pt x="107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1"/>
            <p:cNvSpPr/>
            <p:nvPr/>
          </p:nvSpPr>
          <p:spPr>
            <a:xfrm>
              <a:off x="6225172" y="941917"/>
              <a:ext cx="38970" cy="107207"/>
            </a:xfrm>
            <a:custGeom>
              <a:rect b="b" l="l" r="r" t="t"/>
              <a:pathLst>
                <a:path extrusionOk="0" h="66900" w="24318">
                  <a:moveTo>
                    <a:pt x="9742" y="0"/>
                  </a:moveTo>
                  <a:cubicBezTo>
                    <a:pt x="9298" y="0"/>
                    <a:pt x="8831" y="34"/>
                    <a:pt x="8339" y="105"/>
                  </a:cubicBezTo>
                  <a:cubicBezTo>
                    <a:pt x="1334" y="1105"/>
                    <a:pt x="100" y="7043"/>
                    <a:pt x="100" y="13147"/>
                  </a:cubicBezTo>
                  <a:cubicBezTo>
                    <a:pt x="100" y="22788"/>
                    <a:pt x="0" y="32461"/>
                    <a:pt x="300" y="42068"/>
                  </a:cubicBezTo>
                  <a:cubicBezTo>
                    <a:pt x="501" y="48306"/>
                    <a:pt x="2435" y="54177"/>
                    <a:pt x="5404" y="59647"/>
                  </a:cubicBezTo>
                  <a:cubicBezTo>
                    <a:pt x="7478" y="63504"/>
                    <a:pt x="10320" y="66899"/>
                    <a:pt x="14780" y="66899"/>
                  </a:cubicBezTo>
                  <a:cubicBezTo>
                    <a:pt x="15413" y="66899"/>
                    <a:pt x="16078" y="66831"/>
                    <a:pt x="16779" y="66686"/>
                  </a:cubicBezTo>
                  <a:cubicBezTo>
                    <a:pt x="21983" y="65618"/>
                    <a:pt x="23017" y="60882"/>
                    <a:pt x="23317" y="56445"/>
                  </a:cubicBezTo>
                  <a:cubicBezTo>
                    <a:pt x="23650" y="51175"/>
                    <a:pt x="23417" y="45938"/>
                    <a:pt x="23417" y="42035"/>
                  </a:cubicBezTo>
                  <a:cubicBezTo>
                    <a:pt x="24318" y="29993"/>
                    <a:pt x="23017" y="19652"/>
                    <a:pt x="19014" y="9712"/>
                  </a:cubicBezTo>
                  <a:cubicBezTo>
                    <a:pt x="17133" y="5056"/>
                    <a:pt x="15166" y="0"/>
                    <a:pt x="97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6862513" y="1633841"/>
              <a:ext cx="42498" cy="112244"/>
            </a:xfrm>
            <a:custGeom>
              <a:rect b="b" l="l" r="r" t="t"/>
              <a:pathLst>
                <a:path extrusionOk="0" h="70043" w="26520">
                  <a:moveTo>
                    <a:pt x="9907" y="0"/>
                  </a:moveTo>
                  <a:cubicBezTo>
                    <a:pt x="9428" y="0"/>
                    <a:pt x="8928" y="44"/>
                    <a:pt x="8407" y="136"/>
                  </a:cubicBezTo>
                  <a:cubicBezTo>
                    <a:pt x="4070" y="870"/>
                    <a:pt x="1668" y="4172"/>
                    <a:pt x="868" y="8275"/>
                  </a:cubicBezTo>
                  <a:cubicBezTo>
                    <a:pt x="201" y="11677"/>
                    <a:pt x="334" y="15213"/>
                    <a:pt x="1" y="19883"/>
                  </a:cubicBezTo>
                  <a:cubicBezTo>
                    <a:pt x="3303" y="33193"/>
                    <a:pt x="1035" y="48637"/>
                    <a:pt x="8073" y="62314"/>
                  </a:cubicBezTo>
                  <a:cubicBezTo>
                    <a:pt x="10252" y="66454"/>
                    <a:pt x="13128" y="70042"/>
                    <a:pt x="18111" y="70042"/>
                  </a:cubicBezTo>
                  <a:cubicBezTo>
                    <a:pt x="18468" y="70042"/>
                    <a:pt x="18836" y="70024"/>
                    <a:pt x="19214" y="69986"/>
                  </a:cubicBezTo>
                  <a:cubicBezTo>
                    <a:pt x="23918" y="69519"/>
                    <a:pt x="26520" y="66083"/>
                    <a:pt x="26053" y="61813"/>
                  </a:cubicBezTo>
                  <a:cubicBezTo>
                    <a:pt x="24051" y="43167"/>
                    <a:pt x="23084" y="24320"/>
                    <a:pt x="17346" y="6274"/>
                  </a:cubicBezTo>
                  <a:cubicBezTo>
                    <a:pt x="16278" y="2860"/>
                    <a:pt x="13782" y="0"/>
                    <a:pt x="99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6580592" y="1820292"/>
              <a:ext cx="46455" cy="115245"/>
            </a:xfrm>
            <a:custGeom>
              <a:rect b="b" l="l" r="r" t="t"/>
              <a:pathLst>
                <a:path extrusionOk="0" h="71916" w="28989">
                  <a:moveTo>
                    <a:pt x="9887" y="1"/>
                  </a:moveTo>
                  <a:cubicBezTo>
                    <a:pt x="9531" y="1"/>
                    <a:pt x="9161" y="23"/>
                    <a:pt x="8774" y="69"/>
                  </a:cubicBezTo>
                  <a:cubicBezTo>
                    <a:pt x="1" y="1070"/>
                    <a:pt x="3003" y="9242"/>
                    <a:pt x="1869" y="16247"/>
                  </a:cubicBezTo>
                  <a:cubicBezTo>
                    <a:pt x="4938" y="31558"/>
                    <a:pt x="4371" y="48937"/>
                    <a:pt x="12777" y="64415"/>
                  </a:cubicBezTo>
                  <a:cubicBezTo>
                    <a:pt x="14694" y="67939"/>
                    <a:pt x="17111" y="71915"/>
                    <a:pt x="21316" y="71915"/>
                  </a:cubicBezTo>
                  <a:cubicBezTo>
                    <a:pt x="22087" y="71915"/>
                    <a:pt x="22919" y="71781"/>
                    <a:pt x="23818" y="71487"/>
                  </a:cubicBezTo>
                  <a:cubicBezTo>
                    <a:pt x="28988" y="69819"/>
                    <a:pt x="28688" y="64482"/>
                    <a:pt x="28354" y="60279"/>
                  </a:cubicBezTo>
                  <a:cubicBezTo>
                    <a:pt x="26987" y="43734"/>
                    <a:pt x="24518" y="27389"/>
                    <a:pt x="19181" y="11577"/>
                  </a:cubicBezTo>
                  <a:cubicBezTo>
                    <a:pt x="17479" y="6504"/>
                    <a:pt x="15956" y="1"/>
                    <a:pt x="9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6235329" y="1722257"/>
              <a:ext cx="40894" cy="103385"/>
            </a:xfrm>
            <a:custGeom>
              <a:rect b="b" l="l" r="r" t="t"/>
              <a:pathLst>
                <a:path extrusionOk="0" h="64515" w="25519">
                  <a:moveTo>
                    <a:pt x="16565" y="1"/>
                  </a:moveTo>
                  <a:cubicBezTo>
                    <a:pt x="10992" y="1"/>
                    <a:pt x="7520" y="4156"/>
                    <a:pt x="6338" y="9008"/>
                  </a:cubicBezTo>
                  <a:cubicBezTo>
                    <a:pt x="2802" y="23918"/>
                    <a:pt x="0" y="39063"/>
                    <a:pt x="2302" y="54507"/>
                  </a:cubicBezTo>
                  <a:cubicBezTo>
                    <a:pt x="3002" y="59210"/>
                    <a:pt x="4937" y="64514"/>
                    <a:pt x="10975" y="64514"/>
                  </a:cubicBezTo>
                  <a:cubicBezTo>
                    <a:pt x="10995" y="64514"/>
                    <a:pt x="11015" y="64514"/>
                    <a:pt x="11035" y="64514"/>
                  </a:cubicBezTo>
                  <a:cubicBezTo>
                    <a:pt x="15999" y="64514"/>
                    <a:pt x="18519" y="60427"/>
                    <a:pt x="19914" y="56075"/>
                  </a:cubicBezTo>
                  <a:cubicBezTo>
                    <a:pt x="23450" y="44733"/>
                    <a:pt x="25518" y="33158"/>
                    <a:pt x="25285" y="21183"/>
                  </a:cubicBezTo>
                  <a:cubicBezTo>
                    <a:pt x="25285" y="18081"/>
                    <a:pt x="25318" y="15012"/>
                    <a:pt x="25251" y="11910"/>
                  </a:cubicBezTo>
                  <a:cubicBezTo>
                    <a:pt x="25118" y="6539"/>
                    <a:pt x="24951" y="802"/>
                    <a:pt x="17813" y="68"/>
                  </a:cubicBezTo>
                  <a:cubicBezTo>
                    <a:pt x="17386" y="23"/>
                    <a:pt x="16970" y="1"/>
                    <a:pt x="165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6448879" y="1012792"/>
              <a:ext cx="46508" cy="99687"/>
            </a:xfrm>
            <a:custGeom>
              <a:rect b="b" l="l" r="r" t="t"/>
              <a:pathLst>
                <a:path extrusionOk="0" h="62207" w="29022">
                  <a:moveTo>
                    <a:pt x="8239" y="0"/>
                  </a:moveTo>
                  <a:cubicBezTo>
                    <a:pt x="7729" y="0"/>
                    <a:pt x="7196" y="46"/>
                    <a:pt x="6639" y="142"/>
                  </a:cubicBezTo>
                  <a:cubicBezTo>
                    <a:pt x="1969" y="976"/>
                    <a:pt x="1" y="4478"/>
                    <a:pt x="301" y="8748"/>
                  </a:cubicBezTo>
                  <a:cubicBezTo>
                    <a:pt x="1502" y="24826"/>
                    <a:pt x="4004" y="40738"/>
                    <a:pt x="11276" y="55348"/>
                  </a:cubicBezTo>
                  <a:cubicBezTo>
                    <a:pt x="13126" y="59105"/>
                    <a:pt x="16190" y="62207"/>
                    <a:pt x="20511" y="62207"/>
                  </a:cubicBezTo>
                  <a:cubicBezTo>
                    <a:pt x="21254" y="62207"/>
                    <a:pt x="22033" y="62115"/>
                    <a:pt x="22850" y="61919"/>
                  </a:cubicBezTo>
                  <a:cubicBezTo>
                    <a:pt x="29022" y="60452"/>
                    <a:pt x="28688" y="55148"/>
                    <a:pt x="28988" y="48643"/>
                  </a:cubicBezTo>
                  <a:cubicBezTo>
                    <a:pt x="25619" y="35134"/>
                    <a:pt x="24518" y="19289"/>
                    <a:pt x="16179" y="5446"/>
                  </a:cubicBezTo>
                  <a:cubicBezTo>
                    <a:pt x="14281" y="2263"/>
                    <a:pt x="11821" y="0"/>
                    <a:pt x="8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6142852" y="760049"/>
              <a:ext cx="35709" cy="112151"/>
            </a:xfrm>
            <a:custGeom>
              <a:rect b="b" l="l" r="r" t="t"/>
              <a:pathLst>
                <a:path extrusionOk="0" h="69985" w="22283">
                  <a:moveTo>
                    <a:pt x="8411" y="0"/>
                  </a:moveTo>
                  <a:cubicBezTo>
                    <a:pt x="8116" y="0"/>
                    <a:pt x="7814" y="16"/>
                    <a:pt x="7505" y="47"/>
                  </a:cubicBezTo>
                  <a:cubicBezTo>
                    <a:pt x="2569" y="547"/>
                    <a:pt x="1468" y="4617"/>
                    <a:pt x="1401" y="8753"/>
                  </a:cubicBezTo>
                  <a:cubicBezTo>
                    <a:pt x="1234" y="15758"/>
                    <a:pt x="1334" y="22763"/>
                    <a:pt x="1334" y="32537"/>
                  </a:cubicBezTo>
                  <a:cubicBezTo>
                    <a:pt x="1735" y="40643"/>
                    <a:pt x="0" y="51717"/>
                    <a:pt x="4270" y="62225"/>
                  </a:cubicBezTo>
                  <a:cubicBezTo>
                    <a:pt x="5932" y="66380"/>
                    <a:pt x="7962" y="69984"/>
                    <a:pt x="12854" y="69984"/>
                  </a:cubicBezTo>
                  <a:cubicBezTo>
                    <a:pt x="13067" y="69984"/>
                    <a:pt x="13286" y="69977"/>
                    <a:pt x="13510" y="69964"/>
                  </a:cubicBezTo>
                  <a:cubicBezTo>
                    <a:pt x="19681" y="69597"/>
                    <a:pt x="22283" y="64827"/>
                    <a:pt x="21782" y="60023"/>
                  </a:cubicBezTo>
                  <a:cubicBezTo>
                    <a:pt x="19981" y="42244"/>
                    <a:pt x="20315" y="24197"/>
                    <a:pt x="16112" y="6718"/>
                  </a:cubicBezTo>
                  <a:cubicBezTo>
                    <a:pt x="15209" y="2953"/>
                    <a:pt x="12507" y="0"/>
                    <a:pt x="84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6439686" y="822341"/>
              <a:ext cx="51051" cy="96027"/>
            </a:xfrm>
            <a:custGeom>
              <a:rect b="b" l="l" r="r" t="t"/>
              <a:pathLst>
                <a:path extrusionOk="0" h="59923" w="31857">
                  <a:moveTo>
                    <a:pt x="9008" y="1"/>
                  </a:moveTo>
                  <a:cubicBezTo>
                    <a:pt x="8014" y="1"/>
                    <a:pt x="6958" y="170"/>
                    <a:pt x="5838" y="536"/>
                  </a:cubicBezTo>
                  <a:cubicBezTo>
                    <a:pt x="634" y="2238"/>
                    <a:pt x="0" y="6908"/>
                    <a:pt x="701" y="11344"/>
                  </a:cubicBezTo>
                  <a:cubicBezTo>
                    <a:pt x="2969" y="25621"/>
                    <a:pt x="7005" y="39564"/>
                    <a:pt x="13410" y="52540"/>
                  </a:cubicBezTo>
                  <a:cubicBezTo>
                    <a:pt x="15242" y="56231"/>
                    <a:pt x="18402" y="59923"/>
                    <a:pt x="22766" y="59923"/>
                  </a:cubicBezTo>
                  <a:cubicBezTo>
                    <a:pt x="23805" y="59923"/>
                    <a:pt x="24912" y="59713"/>
                    <a:pt x="26086" y="59245"/>
                  </a:cubicBezTo>
                  <a:cubicBezTo>
                    <a:pt x="31256" y="57210"/>
                    <a:pt x="31089" y="51606"/>
                    <a:pt x="31856" y="46703"/>
                  </a:cubicBezTo>
                  <a:cubicBezTo>
                    <a:pt x="28888" y="32626"/>
                    <a:pt x="25352" y="18616"/>
                    <a:pt x="17913" y="6074"/>
                  </a:cubicBezTo>
                  <a:cubicBezTo>
                    <a:pt x="15841" y="2593"/>
                    <a:pt x="12900" y="1"/>
                    <a:pt x="90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6282902" y="700873"/>
              <a:ext cx="50891" cy="103356"/>
            </a:xfrm>
            <a:custGeom>
              <a:rect b="b" l="l" r="r" t="t"/>
              <a:pathLst>
                <a:path extrusionOk="0" h="64497" w="31757">
                  <a:moveTo>
                    <a:pt x="8285" y="0"/>
                  </a:moveTo>
                  <a:cubicBezTo>
                    <a:pt x="7619" y="0"/>
                    <a:pt x="6904" y="89"/>
                    <a:pt x="6139" y="281"/>
                  </a:cubicBezTo>
                  <a:cubicBezTo>
                    <a:pt x="1" y="1815"/>
                    <a:pt x="1235" y="7619"/>
                    <a:pt x="768" y="13524"/>
                  </a:cubicBezTo>
                  <a:cubicBezTo>
                    <a:pt x="2436" y="26600"/>
                    <a:pt x="6205" y="40476"/>
                    <a:pt x="10342" y="54153"/>
                  </a:cubicBezTo>
                  <a:cubicBezTo>
                    <a:pt x="11953" y="59428"/>
                    <a:pt x="15161" y="64497"/>
                    <a:pt x="20961" y="64497"/>
                  </a:cubicBezTo>
                  <a:cubicBezTo>
                    <a:pt x="21763" y="64497"/>
                    <a:pt x="22614" y="64400"/>
                    <a:pt x="23518" y="64193"/>
                  </a:cubicBezTo>
                  <a:cubicBezTo>
                    <a:pt x="31757" y="62292"/>
                    <a:pt x="30856" y="54653"/>
                    <a:pt x="29422" y="49116"/>
                  </a:cubicBezTo>
                  <a:cubicBezTo>
                    <a:pt x="25753" y="35273"/>
                    <a:pt x="21016" y="21663"/>
                    <a:pt x="16446" y="8086"/>
                  </a:cubicBezTo>
                  <a:cubicBezTo>
                    <a:pt x="15054" y="3968"/>
                    <a:pt x="12728" y="0"/>
                    <a:pt x="82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p:nvPr/>
          </p:nvSpPr>
          <p:spPr>
            <a:xfrm>
              <a:off x="7006160" y="1776942"/>
              <a:ext cx="51038" cy="91504"/>
            </a:xfrm>
            <a:custGeom>
              <a:rect b="b" l="l" r="r" t="t"/>
              <a:pathLst>
                <a:path extrusionOk="0" h="57101" w="31849">
                  <a:moveTo>
                    <a:pt x="7836" y="0"/>
                  </a:moveTo>
                  <a:cubicBezTo>
                    <a:pt x="3432" y="0"/>
                    <a:pt x="0" y="2261"/>
                    <a:pt x="1427" y="7706"/>
                  </a:cubicBezTo>
                  <a:cubicBezTo>
                    <a:pt x="5129" y="22016"/>
                    <a:pt x="5730" y="37327"/>
                    <a:pt x="13835" y="50337"/>
                  </a:cubicBezTo>
                  <a:cubicBezTo>
                    <a:pt x="16114" y="53926"/>
                    <a:pt x="19001" y="57101"/>
                    <a:pt x="23305" y="57101"/>
                  </a:cubicBezTo>
                  <a:cubicBezTo>
                    <a:pt x="24042" y="57101"/>
                    <a:pt x="24820" y="57008"/>
                    <a:pt x="25644" y="56808"/>
                  </a:cubicBezTo>
                  <a:cubicBezTo>
                    <a:pt x="31815" y="55307"/>
                    <a:pt x="31515" y="50003"/>
                    <a:pt x="31848" y="42098"/>
                  </a:cubicBezTo>
                  <a:cubicBezTo>
                    <a:pt x="29780" y="34392"/>
                    <a:pt x="27245" y="23751"/>
                    <a:pt x="23909" y="13344"/>
                  </a:cubicBezTo>
                  <a:cubicBezTo>
                    <a:pt x="22008" y="7406"/>
                    <a:pt x="18339" y="2202"/>
                    <a:pt x="11767" y="534"/>
                  </a:cubicBezTo>
                  <a:cubicBezTo>
                    <a:pt x="10438" y="185"/>
                    <a:pt x="9097" y="0"/>
                    <a:pt x="7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6667457" y="1668828"/>
              <a:ext cx="48698" cy="99887"/>
            </a:xfrm>
            <a:custGeom>
              <a:rect b="b" l="l" r="r" t="t"/>
              <a:pathLst>
                <a:path extrusionOk="0" h="62332" w="30389">
                  <a:moveTo>
                    <a:pt x="9319" y="0"/>
                  </a:moveTo>
                  <a:cubicBezTo>
                    <a:pt x="8783" y="0"/>
                    <a:pt x="8223" y="59"/>
                    <a:pt x="7639" y="185"/>
                  </a:cubicBezTo>
                  <a:cubicBezTo>
                    <a:pt x="1435" y="1519"/>
                    <a:pt x="0" y="7390"/>
                    <a:pt x="1001" y="12828"/>
                  </a:cubicBezTo>
                  <a:cubicBezTo>
                    <a:pt x="3136" y="24369"/>
                    <a:pt x="5671" y="35911"/>
                    <a:pt x="8773" y="47319"/>
                  </a:cubicBezTo>
                  <a:cubicBezTo>
                    <a:pt x="10533" y="53896"/>
                    <a:pt x="13465" y="62331"/>
                    <a:pt x="20586" y="62331"/>
                  </a:cubicBezTo>
                  <a:cubicBezTo>
                    <a:pt x="21157" y="62331"/>
                    <a:pt x="21756" y="62277"/>
                    <a:pt x="22383" y="62163"/>
                  </a:cubicBezTo>
                  <a:cubicBezTo>
                    <a:pt x="30389" y="60695"/>
                    <a:pt x="26019" y="50988"/>
                    <a:pt x="27153" y="46218"/>
                  </a:cubicBezTo>
                  <a:cubicBezTo>
                    <a:pt x="27820" y="31875"/>
                    <a:pt x="22616" y="20133"/>
                    <a:pt x="18213" y="8291"/>
                  </a:cubicBezTo>
                  <a:cubicBezTo>
                    <a:pt x="16780" y="4319"/>
                    <a:pt x="13903" y="0"/>
                    <a:pt x="93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6087633" y="1756398"/>
              <a:ext cx="38862" cy="86030"/>
            </a:xfrm>
            <a:custGeom>
              <a:rect b="b" l="l" r="r" t="t"/>
              <a:pathLst>
                <a:path extrusionOk="0" h="53685" w="24251">
                  <a:moveTo>
                    <a:pt x="11277" y="1"/>
                  </a:moveTo>
                  <a:cubicBezTo>
                    <a:pt x="10817" y="1"/>
                    <a:pt x="10339" y="37"/>
                    <a:pt x="9841" y="112"/>
                  </a:cubicBezTo>
                  <a:cubicBezTo>
                    <a:pt x="4237" y="912"/>
                    <a:pt x="2035" y="5382"/>
                    <a:pt x="1735" y="10586"/>
                  </a:cubicBezTo>
                  <a:cubicBezTo>
                    <a:pt x="1501" y="14956"/>
                    <a:pt x="1701" y="19359"/>
                    <a:pt x="1701" y="27364"/>
                  </a:cubicBezTo>
                  <a:cubicBezTo>
                    <a:pt x="2002" y="31901"/>
                    <a:pt x="0" y="40407"/>
                    <a:pt x="5070" y="47946"/>
                  </a:cubicBezTo>
                  <a:cubicBezTo>
                    <a:pt x="7049" y="50880"/>
                    <a:pt x="9288" y="53684"/>
                    <a:pt x="13141" y="53684"/>
                  </a:cubicBezTo>
                  <a:cubicBezTo>
                    <a:pt x="13186" y="53684"/>
                    <a:pt x="13231" y="53684"/>
                    <a:pt x="13276" y="53683"/>
                  </a:cubicBezTo>
                  <a:cubicBezTo>
                    <a:pt x="17513" y="53650"/>
                    <a:pt x="19347" y="50481"/>
                    <a:pt x="20248" y="46978"/>
                  </a:cubicBezTo>
                  <a:cubicBezTo>
                    <a:pt x="23684" y="34103"/>
                    <a:pt x="24251" y="21093"/>
                    <a:pt x="20248" y="8284"/>
                  </a:cubicBezTo>
                  <a:cubicBezTo>
                    <a:pt x="18907" y="4017"/>
                    <a:pt x="16146" y="1"/>
                    <a:pt x="112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6060797" y="1516985"/>
              <a:ext cx="31433" cy="92326"/>
            </a:xfrm>
            <a:custGeom>
              <a:rect b="b" l="l" r="r" t="t"/>
              <a:pathLst>
                <a:path extrusionOk="0" h="57614" w="19615">
                  <a:moveTo>
                    <a:pt x="7951" y="1"/>
                  </a:moveTo>
                  <a:cubicBezTo>
                    <a:pt x="7870" y="1"/>
                    <a:pt x="7788" y="2"/>
                    <a:pt x="7706" y="5"/>
                  </a:cubicBezTo>
                  <a:cubicBezTo>
                    <a:pt x="3103" y="105"/>
                    <a:pt x="435" y="3774"/>
                    <a:pt x="334" y="7877"/>
                  </a:cubicBezTo>
                  <a:cubicBezTo>
                    <a:pt x="1" y="21854"/>
                    <a:pt x="1" y="35897"/>
                    <a:pt x="468" y="49874"/>
                  </a:cubicBezTo>
                  <a:cubicBezTo>
                    <a:pt x="601" y="53776"/>
                    <a:pt x="3270" y="57612"/>
                    <a:pt x="7973" y="57612"/>
                  </a:cubicBezTo>
                  <a:cubicBezTo>
                    <a:pt x="8012" y="57613"/>
                    <a:pt x="8050" y="57613"/>
                    <a:pt x="8089" y="57613"/>
                  </a:cubicBezTo>
                  <a:cubicBezTo>
                    <a:pt x="12012" y="57613"/>
                    <a:pt x="13858" y="54245"/>
                    <a:pt x="15278" y="51008"/>
                  </a:cubicBezTo>
                  <a:cubicBezTo>
                    <a:pt x="18648" y="43069"/>
                    <a:pt x="18347" y="34729"/>
                    <a:pt x="18181" y="24756"/>
                  </a:cubicBezTo>
                  <a:cubicBezTo>
                    <a:pt x="17747" y="19885"/>
                    <a:pt x="19615" y="13147"/>
                    <a:pt x="16513" y="6976"/>
                  </a:cubicBezTo>
                  <a:cubicBezTo>
                    <a:pt x="14744" y="3473"/>
                    <a:pt x="12269" y="1"/>
                    <a:pt x="79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6099179" y="518292"/>
              <a:ext cx="150851" cy="79329"/>
            </a:xfrm>
            <a:custGeom>
              <a:rect b="b" l="l" r="r" t="t"/>
              <a:pathLst>
                <a:path extrusionOk="0" h="49503" w="94135">
                  <a:moveTo>
                    <a:pt x="94134" y="1"/>
                  </a:moveTo>
                  <a:lnTo>
                    <a:pt x="94134" y="1"/>
                  </a:lnTo>
                  <a:cubicBezTo>
                    <a:pt x="85428" y="1569"/>
                    <a:pt x="76755" y="3136"/>
                    <a:pt x="68049" y="4671"/>
                  </a:cubicBezTo>
                  <a:cubicBezTo>
                    <a:pt x="70484" y="7873"/>
                    <a:pt x="68616" y="10141"/>
                    <a:pt x="66648" y="12743"/>
                  </a:cubicBezTo>
                  <a:cubicBezTo>
                    <a:pt x="60077" y="21349"/>
                    <a:pt x="53372" y="29889"/>
                    <a:pt x="47301" y="38962"/>
                  </a:cubicBezTo>
                  <a:cubicBezTo>
                    <a:pt x="43531" y="44666"/>
                    <a:pt x="38961" y="46868"/>
                    <a:pt x="32190" y="47101"/>
                  </a:cubicBezTo>
                  <a:cubicBezTo>
                    <a:pt x="31553" y="47119"/>
                    <a:pt x="30916" y="47127"/>
                    <a:pt x="30277" y="47127"/>
                  </a:cubicBezTo>
                  <a:cubicBezTo>
                    <a:pt x="25434" y="47127"/>
                    <a:pt x="20554" y="46676"/>
                    <a:pt x="15713" y="46676"/>
                  </a:cubicBezTo>
                  <a:cubicBezTo>
                    <a:pt x="10396" y="46676"/>
                    <a:pt x="5125" y="47220"/>
                    <a:pt x="0" y="49503"/>
                  </a:cubicBezTo>
                  <a:cubicBezTo>
                    <a:pt x="20782" y="49503"/>
                    <a:pt x="41630" y="49470"/>
                    <a:pt x="62478" y="49470"/>
                  </a:cubicBezTo>
                  <a:cubicBezTo>
                    <a:pt x="60944" y="46634"/>
                    <a:pt x="60277" y="43732"/>
                    <a:pt x="62612" y="40997"/>
                  </a:cubicBezTo>
                  <a:cubicBezTo>
                    <a:pt x="73786" y="27854"/>
                    <a:pt x="81725" y="12176"/>
                    <a:pt x="941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6804836" y="1840100"/>
              <a:ext cx="44636" cy="79168"/>
            </a:xfrm>
            <a:custGeom>
              <a:rect b="b" l="l" r="r" t="t"/>
              <a:pathLst>
                <a:path extrusionOk="0" h="49403" w="27854">
                  <a:moveTo>
                    <a:pt x="9999" y="0"/>
                  </a:moveTo>
                  <a:cubicBezTo>
                    <a:pt x="9252" y="0"/>
                    <a:pt x="8466" y="103"/>
                    <a:pt x="7639" y="317"/>
                  </a:cubicBezTo>
                  <a:cubicBezTo>
                    <a:pt x="3403" y="1351"/>
                    <a:pt x="0" y="4187"/>
                    <a:pt x="801" y="8556"/>
                  </a:cubicBezTo>
                  <a:cubicBezTo>
                    <a:pt x="3002" y="20932"/>
                    <a:pt x="4837" y="33608"/>
                    <a:pt x="11742" y="44582"/>
                  </a:cubicBezTo>
                  <a:cubicBezTo>
                    <a:pt x="13537" y="47369"/>
                    <a:pt x="16108" y="49403"/>
                    <a:pt x="19333" y="49403"/>
                  </a:cubicBezTo>
                  <a:cubicBezTo>
                    <a:pt x="20122" y="49403"/>
                    <a:pt x="20950" y="49281"/>
                    <a:pt x="21816" y="49019"/>
                  </a:cubicBezTo>
                  <a:cubicBezTo>
                    <a:pt x="26886" y="47451"/>
                    <a:pt x="27553" y="42981"/>
                    <a:pt x="27853" y="37944"/>
                  </a:cubicBezTo>
                  <a:cubicBezTo>
                    <a:pt x="24885" y="27103"/>
                    <a:pt x="23884" y="15161"/>
                    <a:pt x="17546" y="4854"/>
                  </a:cubicBezTo>
                  <a:cubicBezTo>
                    <a:pt x="15680" y="1879"/>
                    <a:pt x="13200" y="0"/>
                    <a:pt x="99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6229074" y="419989"/>
              <a:ext cx="84300" cy="84889"/>
            </a:xfrm>
            <a:custGeom>
              <a:rect b="b" l="l" r="r" t="t"/>
              <a:pathLst>
                <a:path extrusionOk="0" h="52973" w="52605">
                  <a:moveTo>
                    <a:pt x="52604" y="1"/>
                  </a:moveTo>
                  <a:lnTo>
                    <a:pt x="52604" y="1"/>
                  </a:lnTo>
                  <a:cubicBezTo>
                    <a:pt x="44665" y="968"/>
                    <a:pt x="36726" y="2236"/>
                    <a:pt x="29321" y="5505"/>
                  </a:cubicBezTo>
                  <a:cubicBezTo>
                    <a:pt x="31156" y="10508"/>
                    <a:pt x="27553" y="13644"/>
                    <a:pt x="25185" y="17080"/>
                  </a:cubicBezTo>
                  <a:cubicBezTo>
                    <a:pt x="16879" y="29088"/>
                    <a:pt x="8406" y="40997"/>
                    <a:pt x="0" y="52972"/>
                  </a:cubicBezTo>
                  <a:cubicBezTo>
                    <a:pt x="9974" y="52539"/>
                    <a:pt x="19714" y="51037"/>
                    <a:pt x="29355" y="48502"/>
                  </a:cubicBezTo>
                  <a:cubicBezTo>
                    <a:pt x="19781" y="47035"/>
                    <a:pt x="25252" y="42131"/>
                    <a:pt x="27553" y="38995"/>
                  </a:cubicBezTo>
                  <a:cubicBezTo>
                    <a:pt x="36726" y="26520"/>
                    <a:pt x="45099" y="13577"/>
                    <a:pt x="526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5909949" y="2028537"/>
              <a:ext cx="160418" cy="50947"/>
            </a:xfrm>
            <a:custGeom>
              <a:rect b="b" l="l" r="r" t="t"/>
              <a:pathLst>
                <a:path extrusionOk="0" h="31792" w="100105">
                  <a:moveTo>
                    <a:pt x="86664" y="1"/>
                  </a:moveTo>
                  <a:cubicBezTo>
                    <a:pt x="78395" y="1"/>
                    <a:pt x="70484" y="2671"/>
                    <a:pt x="62445" y="3982"/>
                  </a:cubicBezTo>
                  <a:cubicBezTo>
                    <a:pt x="46767" y="8218"/>
                    <a:pt x="31056" y="12521"/>
                    <a:pt x="15344" y="16824"/>
                  </a:cubicBezTo>
                  <a:cubicBezTo>
                    <a:pt x="13243" y="17658"/>
                    <a:pt x="11208" y="18492"/>
                    <a:pt x="9140" y="19326"/>
                  </a:cubicBezTo>
                  <a:cubicBezTo>
                    <a:pt x="6371" y="22662"/>
                    <a:pt x="0" y="24196"/>
                    <a:pt x="2035" y="29833"/>
                  </a:cubicBezTo>
                  <a:cubicBezTo>
                    <a:pt x="2562" y="31289"/>
                    <a:pt x="3294" y="31792"/>
                    <a:pt x="4128" y="31792"/>
                  </a:cubicBezTo>
                  <a:cubicBezTo>
                    <a:pt x="5721" y="31792"/>
                    <a:pt x="7686" y="29959"/>
                    <a:pt x="9307" y="29433"/>
                  </a:cubicBezTo>
                  <a:cubicBezTo>
                    <a:pt x="10927" y="29762"/>
                    <a:pt x="12488" y="29920"/>
                    <a:pt x="13995" y="29920"/>
                  </a:cubicBezTo>
                  <a:cubicBezTo>
                    <a:pt x="20586" y="29920"/>
                    <a:pt x="26141" y="26896"/>
                    <a:pt x="31056" y="21928"/>
                  </a:cubicBezTo>
                  <a:lnTo>
                    <a:pt x="100105" y="2814"/>
                  </a:lnTo>
                  <a:cubicBezTo>
                    <a:pt x="95477" y="742"/>
                    <a:pt x="91021" y="1"/>
                    <a:pt x="866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a:off x="5924862" y="2063622"/>
              <a:ext cx="34854" cy="28332"/>
            </a:xfrm>
            <a:custGeom>
              <a:rect b="b" l="l" r="r" t="t"/>
              <a:pathLst>
                <a:path extrusionOk="0" h="17680" w="21750">
                  <a:moveTo>
                    <a:pt x="21750" y="0"/>
                  </a:moveTo>
                  <a:lnTo>
                    <a:pt x="21750" y="0"/>
                  </a:lnTo>
                  <a:cubicBezTo>
                    <a:pt x="13944" y="968"/>
                    <a:pt x="6505" y="2802"/>
                    <a:pt x="1" y="7506"/>
                  </a:cubicBezTo>
                  <a:cubicBezTo>
                    <a:pt x="3236" y="10274"/>
                    <a:pt x="2869" y="14010"/>
                    <a:pt x="2769" y="17680"/>
                  </a:cubicBezTo>
                  <a:cubicBezTo>
                    <a:pt x="8207" y="16045"/>
                    <a:pt x="13577" y="14477"/>
                    <a:pt x="19014" y="12843"/>
                  </a:cubicBezTo>
                  <a:cubicBezTo>
                    <a:pt x="19915" y="8540"/>
                    <a:pt x="20849" y="4304"/>
                    <a:pt x="21750" y="0"/>
                  </a:cubicBezTo>
                  <a:close/>
                </a:path>
              </a:pathLst>
            </a:custGeom>
            <a:solidFill>
              <a:srgbClr val="E6A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5522133" y="1124158"/>
              <a:ext cx="142780" cy="318332"/>
            </a:xfrm>
            <a:custGeom>
              <a:rect b="b" l="l" r="r" t="t"/>
              <a:pathLst>
                <a:path extrusionOk="0" h="198647" w="89098">
                  <a:moveTo>
                    <a:pt x="6979" y="0"/>
                  </a:moveTo>
                  <a:cubicBezTo>
                    <a:pt x="6540" y="0"/>
                    <a:pt x="6071" y="52"/>
                    <a:pt x="5572" y="163"/>
                  </a:cubicBezTo>
                  <a:cubicBezTo>
                    <a:pt x="2002" y="930"/>
                    <a:pt x="1569" y="4433"/>
                    <a:pt x="1402" y="7535"/>
                  </a:cubicBezTo>
                  <a:cubicBezTo>
                    <a:pt x="1302" y="10604"/>
                    <a:pt x="1402" y="13673"/>
                    <a:pt x="1302" y="16775"/>
                  </a:cubicBezTo>
                  <a:cubicBezTo>
                    <a:pt x="1" y="52801"/>
                    <a:pt x="4337" y="88560"/>
                    <a:pt x="7206" y="124352"/>
                  </a:cubicBezTo>
                  <a:cubicBezTo>
                    <a:pt x="8774" y="144300"/>
                    <a:pt x="9374" y="164614"/>
                    <a:pt x="14745" y="184228"/>
                  </a:cubicBezTo>
                  <a:cubicBezTo>
                    <a:pt x="16546" y="190800"/>
                    <a:pt x="19081" y="196937"/>
                    <a:pt x="26753" y="198405"/>
                  </a:cubicBezTo>
                  <a:cubicBezTo>
                    <a:pt x="27644" y="198570"/>
                    <a:pt x="28491" y="198647"/>
                    <a:pt x="29299" y="198647"/>
                  </a:cubicBezTo>
                  <a:cubicBezTo>
                    <a:pt x="35538" y="198647"/>
                    <a:pt x="39436" y="194039"/>
                    <a:pt x="43098" y="189432"/>
                  </a:cubicBezTo>
                  <a:cubicBezTo>
                    <a:pt x="45000" y="187097"/>
                    <a:pt x="46201" y="184128"/>
                    <a:pt x="47235" y="181260"/>
                  </a:cubicBezTo>
                  <a:cubicBezTo>
                    <a:pt x="55741" y="157776"/>
                    <a:pt x="64280" y="134293"/>
                    <a:pt x="72619" y="110742"/>
                  </a:cubicBezTo>
                  <a:cubicBezTo>
                    <a:pt x="78357" y="94664"/>
                    <a:pt x="85862" y="78920"/>
                    <a:pt x="85562" y="61374"/>
                  </a:cubicBezTo>
                  <a:cubicBezTo>
                    <a:pt x="85429" y="55169"/>
                    <a:pt x="89098" y="44862"/>
                    <a:pt x="82693" y="43628"/>
                  </a:cubicBezTo>
                  <a:cubicBezTo>
                    <a:pt x="82121" y="43516"/>
                    <a:pt x="81577" y="43462"/>
                    <a:pt x="81058" y="43462"/>
                  </a:cubicBezTo>
                  <a:cubicBezTo>
                    <a:pt x="74177" y="43462"/>
                    <a:pt x="71910" y="52879"/>
                    <a:pt x="70018" y="59239"/>
                  </a:cubicBezTo>
                  <a:cubicBezTo>
                    <a:pt x="60678" y="90394"/>
                    <a:pt x="49903" y="121016"/>
                    <a:pt x="38662" y="151438"/>
                  </a:cubicBezTo>
                  <a:cubicBezTo>
                    <a:pt x="36327" y="157743"/>
                    <a:pt x="34192" y="164147"/>
                    <a:pt x="31924" y="170552"/>
                  </a:cubicBezTo>
                  <a:lnTo>
                    <a:pt x="28821" y="170152"/>
                  </a:lnTo>
                  <a:cubicBezTo>
                    <a:pt x="27554" y="161279"/>
                    <a:pt x="25886" y="152472"/>
                    <a:pt x="25152" y="143566"/>
                  </a:cubicBezTo>
                  <a:cubicBezTo>
                    <a:pt x="22183" y="107340"/>
                    <a:pt x="19582" y="71081"/>
                    <a:pt x="16646" y="34855"/>
                  </a:cubicBezTo>
                  <a:cubicBezTo>
                    <a:pt x="15846" y="25315"/>
                    <a:pt x="14411" y="15774"/>
                    <a:pt x="12710" y="6301"/>
                  </a:cubicBezTo>
                  <a:cubicBezTo>
                    <a:pt x="12146" y="3335"/>
                    <a:pt x="10502" y="0"/>
                    <a:pt x="6979" y="0"/>
                  </a:cubicBezTo>
                  <a:close/>
                </a:path>
              </a:pathLst>
            </a:custGeom>
            <a:solidFill>
              <a:srgbClr val="BDC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1"/>
            <p:cNvSpPr/>
            <p:nvPr/>
          </p:nvSpPr>
          <p:spPr>
            <a:xfrm>
              <a:off x="5103850" y="1136893"/>
              <a:ext cx="196814" cy="254549"/>
            </a:xfrm>
            <a:custGeom>
              <a:rect b="b" l="l" r="r" t="t"/>
              <a:pathLst>
                <a:path extrusionOk="0" h="158845" w="122817">
                  <a:moveTo>
                    <a:pt x="74028" y="1"/>
                  </a:moveTo>
                  <a:cubicBezTo>
                    <a:pt x="73517" y="1"/>
                    <a:pt x="72980" y="81"/>
                    <a:pt x="72419" y="255"/>
                  </a:cubicBezTo>
                  <a:cubicBezTo>
                    <a:pt x="67282" y="1856"/>
                    <a:pt x="67582" y="6993"/>
                    <a:pt x="68616" y="11397"/>
                  </a:cubicBezTo>
                  <a:cubicBezTo>
                    <a:pt x="71118" y="22038"/>
                    <a:pt x="73586" y="32745"/>
                    <a:pt x="76555" y="43253"/>
                  </a:cubicBezTo>
                  <a:cubicBezTo>
                    <a:pt x="84294" y="70639"/>
                    <a:pt x="92299" y="97992"/>
                    <a:pt x="100172" y="125345"/>
                  </a:cubicBezTo>
                  <a:cubicBezTo>
                    <a:pt x="101139" y="128647"/>
                    <a:pt x="103107" y="132950"/>
                    <a:pt x="99838" y="135119"/>
                  </a:cubicBezTo>
                  <a:cubicBezTo>
                    <a:pt x="99083" y="135615"/>
                    <a:pt x="98341" y="135825"/>
                    <a:pt x="97617" y="135825"/>
                  </a:cubicBezTo>
                  <a:cubicBezTo>
                    <a:pt x="95081" y="135825"/>
                    <a:pt x="92774" y="133244"/>
                    <a:pt x="90932" y="131349"/>
                  </a:cubicBezTo>
                  <a:cubicBezTo>
                    <a:pt x="75888" y="116105"/>
                    <a:pt x="59209" y="102395"/>
                    <a:pt x="47701" y="83815"/>
                  </a:cubicBezTo>
                  <a:cubicBezTo>
                    <a:pt x="37560" y="67470"/>
                    <a:pt x="26786" y="51559"/>
                    <a:pt x="15945" y="35681"/>
                  </a:cubicBezTo>
                  <a:cubicBezTo>
                    <a:pt x="14237" y="33155"/>
                    <a:pt x="11679" y="30560"/>
                    <a:pt x="8609" y="30560"/>
                  </a:cubicBezTo>
                  <a:cubicBezTo>
                    <a:pt x="7422" y="30560"/>
                    <a:pt x="6158" y="30948"/>
                    <a:pt x="4837" y="31878"/>
                  </a:cubicBezTo>
                  <a:cubicBezTo>
                    <a:pt x="0" y="35280"/>
                    <a:pt x="3036" y="39350"/>
                    <a:pt x="4937" y="43420"/>
                  </a:cubicBezTo>
                  <a:cubicBezTo>
                    <a:pt x="15411" y="65769"/>
                    <a:pt x="28721" y="86484"/>
                    <a:pt x="43665" y="105898"/>
                  </a:cubicBezTo>
                  <a:cubicBezTo>
                    <a:pt x="59109" y="125912"/>
                    <a:pt x="75554" y="145659"/>
                    <a:pt x="99371" y="156701"/>
                  </a:cubicBezTo>
                  <a:cubicBezTo>
                    <a:pt x="102492" y="158156"/>
                    <a:pt x="105483" y="158845"/>
                    <a:pt x="108218" y="158845"/>
                  </a:cubicBezTo>
                  <a:cubicBezTo>
                    <a:pt x="116768" y="158845"/>
                    <a:pt x="122816" y="152110"/>
                    <a:pt x="122488" y="140989"/>
                  </a:cubicBezTo>
                  <a:cubicBezTo>
                    <a:pt x="122154" y="139455"/>
                    <a:pt x="121654" y="136853"/>
                    <a:pt x="121020" y="134318"/>
                  </a:cubicBezTo>
                  <a:cubicBezTo>
                    <a:pt x="112847" y="98893"/>
                    <a:pt x="102473" y="64034"/>
                    <a:pt x="91566" y="29343"/>
                  </a:cubicBezTo>
                  <a:cubicBezTo>
                    <a:pt x="89097" y="21437"/>
                    <a:pt x="85261" y="13932"/>
                    <a:pt x="81392" y="6593"/>
                  </a:cubicBezTo>
                  <a:cubicBezTo>
                    <a:pt x="79878" y="3741"/>
                    <a:pt x="77527" y="1"/>
                    <a:pt x="74028" y="1"/>
                  </a:cubicBezTo>
                  <a:close/>
                </a:path>
              </a:pathLst>
            </a:custGeom>
            <a:solidFill>
              <a:srgbClr val="BDC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1"/>
            <p:cNvSpPr/>
            <p:nvPr/>
          </p:nvSpPr>
          <p:spPr>
            <a:xfrm>
              <a:off x="5741244" y="1735015"/>
              <a:ext cx="40949" cy="141296"/>
            </a:xfrm>
            <a:custGeom>
              <a:rect b="b" l="l" r="r" t="t"/>
              <a:pathLst>
                <a:path extrusionOk="0" h="88172" w="25553">
                  <a:moveTo>
                    <a:pt x="12254" y="1"/>
                  </a:moveTo>
                  <a:cubicBezTo>
                    <a:pt x="12076" y="1"/>
                    <a:pt x="11894" y="5"/>
                    <a:pt x="11709" y="13"/>
                  </a:cubicBezTo>
                  <a:cubicBezTo>
                    <a:pt x="4504" y="346"/>
                    <a:pt x="2269" y="6451"/>
                    <a:pt x="2169" y="12121"/>
                  </a:cubicBezTo>
                  <a:cubicBezTo>
                    <a:pt x="1702" y="30401"/>
                    <a:pt x="1" y="48781"/>
                    <a:pt x="3403" y="66994"/>
                  </a:cubicBezTo>
                  <a:cubicBezTo>
                    <a:pt x="4371" y="72098"/>
                    <a:pt x="4504" y="77468"/>
                    <a:pt x="7573" y="82005"/>
                  </a:cubicBezTo>
                  <a:cubicBezTo>
                    <a:pt x="9671" y="85060"/>
                    <a:pt x="11855" y="88172"/>
                    <a:pt x="15842" y="88172"/>
                  </a:cubicBezTo>
                  <a:cubicBezTo>
                    <a:pt x="16164" y="88172"/>
                    <a:pt x="16499" y="88152"/>
                    <a:pt x="16846" y="88109"/>
                  </a:cubicBezTo>
                  <a:cubicBezTo>
                    <a:pt x="21016" y="87575"/>
                    <a:pt x="21950" y="83939"/>
                    <a:pt x="23251" y="80637"/>
                  </a:cubicBezTo>
                  <a:cubicBezTo>
                    <a:pt x="25552" y="74766"/>
                    <a:pt x="25286" y="68628"/>
                    <a:pt x="25219" y="58821"/>
                  </a:cubicBezTo>
                  <a:cubicBezTo>
                    <a:pt x="22684" y="45645"/>
                    <a:pt x="23551" y="28533"/>
                    <a:pt x="21550" y="11754"/>
                  </a:cubicBezTo>
                  <a:cubicBezTo>
                    <a:pt x="20931" y="6513"/>
                    <a:pt x="19486" y="1"/>
                    <a:pt x="122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5569440" y="1599767"/>
              <a:ext cx="44050" cy="121429"/>
            </a:xfrm>
            <a:custGeom>
              <a:rect b="b" l="l" r="r" t="t"/>
              <a:pathLst>
                <a:path extrusionOk="0" h="75775" w="27488">
                  <a:moveTo>
                    <a:pt x="11662" y="0"/>
                  </a:moveTo>
                  <a:cubicBezTo>
                    <a:pt x="11457" y="0"/>
                    <a:pt x="11251" y="6"/>
                    <a:pt x="11042" y="17"/>
                  </a:cubicBezTo>
                  <a:cubicBezTo>
                    <a:pt x="5505" y="284"/>
                    <a:pt x="1969" y="3786"/>
                    <a:pt x="1502" y="9057"/>
                  </a:cubicBezTo>
                  <a:cubicBezTo>
                    <a:pt x="868" y="15962"/>
                    <a:pt x="1335" y="23033"/>
                    <a:pt x="1335" y="26302"/>
                  </a:cubicBezTo>
                  <a:cubicBezTo>
                    <a:pt x="1" y="42280"/>
                    <a:pt x="1335" y="54423"/>
                    <a:pt x="4404" y="66331"/>
                  </a:cubicBezTo>
                  <a:cubicBezTo>
                    <a:pt x="5783" y="71651"/>
                    <a:pt x="8876" y="75774"/>
                    <a:pt x="15050" y="75774"/>
                  </a:cubicBezTo>
                  <a:cubicBezTo>
                    <a:pt x="15147" y="75774"/>
                    <a:pt x="15246" y="75773"/>
                    <a:pt x="15345" y="75771"/>
                  </a:cubicBezTo>
                  <a:cubicBezTo>
                    <a:pt x="19715" y="75671"/>
                    <a:pt x="23184" y="73736"/>
                    <a:pt x="23918" y="69233"/>
                  </a:cubicBezTo>
                  <a:cubicBezTo>
                    <a:pt x="27487" y="48318"/>
                    <a:pt x="25686" y="27637"/>
                    <a:pt x="20883" y="7189"/>
                  </a:cubicBezTo>
                  <a:cubicBezTo>
                    <a:pt x="19892" y="2905"/>
                    <a:pt x="16358" y="0"/>
                    <a:pt x="116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5724514" y="1436769"/>
              <a:ext cx="42979" cy="122532"/>
            </a:xfrm>
            <a:custGeom>
              <a:rect b="b" l="l" r="r" t="t"/>
              <a:pathLst>
                <a:path extrusionOk="0" h="76463" w="26820">
                  <a:moveTo>
                    <a:pt x="9924" y="1"/>
                  </a:moveTo>
                  <a:cubicBezTo>
                    <a:pt x="9529" y="1"/>
                    <a:pt x="9123" y="30"/>
                    <a:pt x="8706" y="92"/>
                  </a:cubicBezTo>
                  <a:cubicBezTo>
                    <a:pt x="3669" y="926"/>
                    <a:pt x="1935" y="5263"/>
                    <a:pt x="1701" y="9933"/>
                  </a:cubicBezTo>
                  <a:cubicBezTo>
                    <a:pt x="1501" y="15203"/>
                    <a:pt x="1668" y="20440"/>
                    <a:pt x="1668" y="26945"/>
                  </a:cubicBezTo>
                  <a:cubicBezTo>
                    <a:pt x="0" y="38453"/>
                    <a:pt x="4503" y="50762"/>
                    <a:pt x="4503" y="63471"/>
                  </a:cubicBezTo>
                  <a:cubicBezTo>
                    <a:pt x="4503" y="70043"/>
                    <a:pt x="8473" y="75747"/>
                    <a:pt x="15311" y="76414"/>
                  </a:cubicBezTo>
                  <a:cubicBezTo>
                    <a:pt x="15641" y="76447"/>
                    <a:pt x="15960" y="76463"/>
                    <a:pt x="16268" y="76463"/>
                  </a:cubicBezTo>
                  <a:cubicBezTo>
                    <a:pt x="22177" y="76463"/>
                    <a:pt x="24012" y="70559"/>
                    <a:pt x="24551" y="65739"/>
                  </a:cubicBezTo>
                  <a:cubicBezTo>
                    <a:pt x="26819" y="45925"/>
                    <a:pt x="22883" y="26578"/>
                    <a:pt x="18346" y="7498"/>
                  </a:cubicBezTo>
                  <a:cubicBezTo>
                    <a:pt x="17458" y="3820"/>
                    <a:pt x="14400" y="1"/>
                    <a:pt x="99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a:off x="5063063" y="1815776"/>
              <a:ext cx="40574" cy="127091"/>
            </a:xfrm>
            <a:custGeom>
              <a:rect b="b" l="l" r="r" t="t"/>
              <a:pathLst>
                <a:path extrusionOk="0" h="79308" w="25319">
                  <a:moveTo>
                    <a:pt x="14857" y="0"/>
                  </a:moveTo>
                  <a:cubicBezTo>
                    <a:pt x="9371" y="0"/>
                    <a:pt x="7371" y="5009"/>
                    <a:pt x="6772" y="9392"/>
                  </a:cubicBezTo>
                  <a:cubicBezTo>
                    <a:pt x="4637" y="24970"/>
                    <a:pt x="1" y="40214"/>
                    <a:pt x="534" y="56125"/>
                  </a:cubicBezTo>
                  <a:cubicBezTo>
                    <a:pt x="534" y="60095"/>
                    <a:pt x="468" y="64031"/>
                    <a:pt x="534" y="67967"/>
                  </a:cubicBezTo>
                  <a:cubicBezTo>
                    <a:pt x="734" y="73071"/>
                    <a:pt x="2002" y="78308"/>
                    <a:pt x="7606" y="79208"/>
                  </a:cubicBezTo>
                  <a:cubicBezTo>
                    <a:pt x="8047" y="79276"/>
                    <a:pt x="8470" y="79308"/>
                    <a:pt x="8876" y="79308"/>
                  </a:cubicBezTo>
                  <a:cubicBezTo>
                    <a:pt x="13913" y="79308"/>
                    <a:pt x="16346" y="74369"/>
                    <a:pt x="17180" y="70202"/>
                  </a:cubicBezTo>
                  <a:cubicBezTo>
                    <a:pt x="21182" y="50455"/>
                    <a:pt x="25319" y="30740"/>
                    <a:pt x="24018" y="10426"/>
                  </a:cubicBezTo>
                  <a:cubicBezTo>
                    <a:pt x="23684" y="5255"/>
                    <a:pt x="21516" y="652"/>
                    <a:pt x="15845" y="52"/>
                  </a:cubicBezTo>
                  <a:cubicBezTo>
                    <a:pt x="15504" y="17"/>
                    <a:pt x="15174" y="0"/>
                    <a:pt x="148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1"/>
            <p:cNvSpPr/>
            <p:nvPr/>
          </p:nvSpPr>
          <p:spPr>
            <a:xfrm>
              <a:off x="5433237" y="1785976"/>
              <a:ext cx="39292" cy="115503"/>
            </a:xfrm>
            <a:custGeom>
              <a:rect b="b" l="l" r="r" t="t"/>
              <a:pathLst>
                <a:path extrusionOk="0" h="72077" w="24519">
                  <a:moveTo>
                    <a:pt x="10964" y="1"/>
                  </a:moveTo>
                  <a:cubicBezTo>
                    <a:pt x="10718" y="1"/>
                    <a:pt x="10466" y="12"/>
                    <a:pt x="10208" y="34"/>
                  </a:cubicBezTo>
                  <a:cubicBezTo>
                    <a:pt x="5805" y="435"/>
                    <a:pt x="2536" y="3637"/>
                    <a:pt x="2269" y="7673"/>
                  </a:cubicBezTo>
                  <a:cubicBezTo>
                    <a:pt x="835" y="26020"/>
                    <a:pt x="1" y="44466"/>
                    <a:pt x="2603" y="62713"/>
                  </a:cubicBezTo>
                  <a:cubicBezTo>
                    <a:pt x="3275" y="67579"/>
                    <a:pt x="7297" y="72077"/>
                    <a:pt x="13046" y="72077"/>
                  </a:cubicBezTo>
                  <a:cubicBezTo>
                    <a:pt x="13287" y="72077"/>
                    <a:pt x="13531" y="72069"/>
                    <a:pt x="13777" y="72053"/>
                  </a:cubicBezTo>
                  <a:cubicBezTo>
                    <a:pt x="19281" y="71719"/>
                    <a:pt x="19915" y="66449"/>
                    <a:pt x="21149" y="62346"/>
                  </a:cubicBezTo>
                  <a:cubicBezTo>
                    <a:pt x="23751" y="53773"/>
                    <a:pt x="21983" y="44933"/>
                    <a:pt x="22617" y="35860"/>
                  </a:cubicBezTo>
                  <a:cubicBezTo>
                    <a:pt x="21616" y="26287"/>
                    <a:pt x="24518" y="15912"/>
                    <a:pt x="19315" y="6472"/>
                  </a:cubicBezTo>
                  <a:cubicBezTo>
                    <a:pt x="17489" y="3073"/>
                    <a:pt x="15070" y="1"/>
                    <a:pt x="109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5081184" y="1456872"/>
              <a:ext cx="40146" cy="118441"/>
            </a:xfrm>
            <a:custGeom>
              <a:rect b="b" l="l" r="r" t="t"/>
              <a:pathLst>
                <a:path extrusionOk="0" h="73910" w="25052">
                  <a:moveTo>
                    <a:pt x="11637" y="1"/>
                  </a:moveTo>
                  <a:cubicBezTo>
                    <a:pt x="6401" y="1"/>
                    <a:pt x="5486" y="4782"/>
                    <a:pt x="4170" y="8729"/>
                  </a:cubicBezTo>
                  <a:cubicBezTo>
                    <a:pt x="1202" y="17736"/>
                    <a:pt x="2969" y="27076"/>
                    <a:pt x="2202" y="37517"/>
                  </a:cubicBezTo>
                  <a:cubicBezTo>
                    <a:pt x="3470" y="46590"/>
                    <a:pt x="1" y="57397"/>
                    <a:pt x="5204" y="67371"/>
                  </a:cubicBezTo>
                  <a:cubicBezTo>
                    <a:pt x="6806" y="70507"/>
                    <a:pt x="8807" y="73876"/>
                    <a:pt x="12776" y="73909"/>
                  </a:cubicBezTo>
                  <a:cubicBezTo>
                    <a:pt x="12797" y="73909"/>
                    <a:pt x="12818" y="73910"/>
                    <a:pt x="12839" y="73910"/>
                  </a:cubicBezTo>
                  <a:cubicBezTo>
                    <a:pt x="17531" y="73910"/>
                    <a:pt x="19519" y="70156"/>
                    <a:pt x="20482" y="66204"/>
                  </a:cubicBezTo>
                  <a:cubicBezTo>
                    <a:pt x="25052" y="47090"/>
                    <a:pt x="25019" y="27976"/>
                    <a:pt x="20715" y="8863"/>
                  </a:cubicBezTo>
                  <a:cubicBezTo>
                    <a:pt x="19681" y="4326"/>
                    <a:pt x="17346" y="390"/>
                    <a:pt x="12276" y="23"/>
                  </a:cubicBezTo>
                  <a:cubicBezTo>
                    <a:pt x="12056" y="8"/>
                    <a:pt x="11843" y="1"/>
                    <a:pt x="116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5218778" y="1590927"/>
              <a:ext cx="41215" cy="108242"/>
            </a:xfrm>
            <a:custGeom>
              <a:rect b="b" l="l" r="r" t="t"/>
              <a:pathLst>
                <a:path extrusionOk="0" h="67546" w="25719">
                  <a:moveTo>
                    <a:pt x="8725" y="1"/>
                  </a:moveTo>
                  <a:cubicBezTo>
                    <a:pt x="4900" y="1"/>
                    <a:pt x="1991" y="2986"/>
                    <a:pt x="1301" y="8635"/>
                  </a:cubicBezTo>
                  <a:cubicBezTo>
                    <a:pt x="567" y="14239"/>
                    <a:pt x="1168" y="20043"/>
                    <a:pt x="1168" y="25714"/>
                  </a:cubicBezTo>
                  <a:cubicBezTo>
                    <a:pt x="0" y="36789"/>
                    <a:pt x="1868" y="47596"/>
                    <a:pt x="4370" y="58204"/>
                  </a:cubicBezTo>
                  <a:cubicBezTo>
                    <a:pt x="5459" y="62924"/>
                    <a:pt x="7789" y="67546"/>
                    <a:pt x="13622" y="67546"/>
                  </a:cubicBezTo>
                  <a:cubicBezTo>
                    <a:pt x="13684" y="67546"/>
                    <a:pt x="13747" y="67545"/>
                    <a:pt x="13810" y="67544"/>
                  </a:cubicBezTo>
                  <a:cubicBezTo>
                    <a:pt x="19381" y="67477"/>
                    <a:pt x="20581" y="62807"/>
                    <a:pt x="21816" y="58538"/>
                  </a:cubicBezTo>
                  <a:cubicBezTo>
                    <a:pt x="25718" y="44828"/>
                    <a:pt x="25418" y="30818"/>
                    <a:pt x="23417" y="16908"/>
                  </a:cubicBezTo>
                  <a:cubicBezTo>
                    <a:pt x="22683" y="11737"/>
                    <a:pt x="20581" y="6767"/>
                    <a:pt x="16245" y="3231"/>
                  </a:cubicBezTo>
                  <a:cubicBezTo>
                    <a:pt x="13596" y="1055"/>
                    <a:pt x="10999" y="1"/>
                    <a:pt x="87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5536834" y="881890"/>
              <a:ext cx="40627" cy="103489"/>
            </a:xfrm>
            <a:custGeom>
              <a:rect b="b" l="l" r="r" t="t"/>
              <a:pathLst>
                <a:path extrusionOk="0" h="64580" w="25352">
                  <a:moveTo>
                    <a:pt x="10792" y="0"/>
                  </a:moveTo>
                  <a:cubicBezTo>
                    <a:pt x="10379" y="0"/>
                    <a:pt x="9951" y="23"/>
                    <a:pt x="9507" y="69"/>
                  </a:cubicBezTo>
                  <a:cubicBezTo>
                    <a:pt x="2635" y="803"/>
                    <a:pt x="0" y="6207"/>
                    <a:pt x="334" y="12445"/>
                  </a:cubicBezTo>
                  <a:cubicBezTo>
                    <a:pt x="967" y="24687"/>
                    <a:pt x="1568" y="36929"/>
                    <a:pt x="3403" y="49038"/>
                  </a:cubicBezTo>
                  <a:cubicBezTo>
                    <a:pt x="4441" y="55680"/>
                    <a:pt x="5985" y="64579"/>
                    <a:pt x="14426" y="64579"/>
                  </a:cubicBezTo>
                  <a:cubicBezTo>
                    <a:pt x="14929" y="64579"/>
                    <a:pt x="15457" y="64548"/>
                    <a:pt x="16012" y="64482"/>
                  </a:cubicBezTo>
                  <a:cubicBezTo>
                    <a:pt x="25352" y="63381"/>
                    <a:pt x="23217" y="54075"/>
                    <a:pt x="23750" y="47336"/>
                  </a:cubicBezTo>
                  <a:cubicBezTo>
                    <a:pt x="23850" y="46069"/>
                    <a:pt x="23750" y="44735"/>
                    <a:pt x="23750" y="42266"/>
                  </a:cubicBezTo>
                  <a:cubicBezTo>
                    <a:pt x="24818" y="32292"/>
                    <a:pt x="21315" y="21651"/>
                    <a:pt x="20381" y="10844"/>
                  </a:cubicBezTo>
                  <a:cubicBezTo>
                    <a:pt x="19880" y="5392"/>
                    <a:pt x="17172" y="0"/>
                    <a:pt x="107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5384701" y="1401334"/>
              <a:ext cx="32930" cy="106275"/>
            </a:xfrm>
            <a:custGeom>
              <a:rect b="b" l="l" r="r" t="t"/>
              <a:pathLst>
                <a:path extrusionOk="0" h="66318" w="20549">
                  <a:moveTo>
                    <a:pt x="8561" y="1"/>
                  </a:moveTo>
                  <a:cubicBezTo>
                    <a:pt x="8323" y="1"/>
                    <a:pt x="8083" y="8"/>
                    <a:pt x="7840" y="22"/>
                  </a:cubicBezTo>
                  <a:cubicBezTo>
                    <a:pt x="1568" y="356"/>
                    <a:pt x="267" y="5092"/>
                    <a:pt x="201" y="10296"/>
                  </a:cubicBezTo>
                  <a:cubicBezTo>
                    <a:pt x="67" y="17301"/>
                    <a:pt x="167" y="24306"/>
                    <a:pt x="167" y="31311"/>
                  </a:cubicBezTo>
                  <a:lnTo>
                    <a:pt x="301" y="31311"/>
                  </a:lnTo>
                  <a:cubicBezTo>
                    <a:pt x="301" y="39183"/>
                    <a:pt x="1" y="47122"/>
                    <a:pt x="434" y="54961"/>
                  </a:cubicBezTo>
                  <a:cubicBezTo>
                    <a:pt x="734" y="59698"/>
                    <a:pt x="1969" y="65469"/>
                    <a:pt x="7539" y="66236"/>
                  </a:cubicBezTo>
                  <a:cubicBezTo>
                    <a:pt x="7938" y="66291"/>
                    <a:pt x="8317" y="66318"/>
                    <a:pt x="8679" y="66318"/>
                  </a:cubicBezTo>
                  <a:cubicBezTo>
                    <a:pt x="13771" y="66318"/>
                    <a:pt x="15356" y="61058"/>
                    <a:pt x="16446" y="56729"/>
                  </a:cubicBezTo>
                  <a:cubicBezTo>
                    <a:pt x="20549" y="40818"/>
                    <a:pt x="18747" y="24539"/>
                    <a:pt x="17847" y="8461"/>
                  </a:cubicBezTo>
                  <a:cubicBezTo>
                    <a:pt x="17559" y="3513"/>
                    <a:pt x="13850" y="1"/>
                    <a:pt x="85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5440989" y="1177463"/>
              <a:ext cx="38329" cy="102807"/>
            </a:xfrm>
            <a:custGeom>
              <a:rect b="b" l="l" r="r" t="t"/>
              <a:pathLst>
                <a:path extrusionOk="0" h="64154" w="23918">
                  <a:moveTo>
                    <a:pt x="9970" y="0"/>
                  </a:moveTo>
                  <a:cubicBezTo>
                    <a:pt x="9544" y="0"/>
                    <a:pt x="9101" y="30"/>
                    <a:pt x="8640" y="90"/>
                  </a:cubicBezTo>
                  <a:cubicBezTo>
                    <a:pt x="5271" y="557"/>
                    <a:pt x="2736" y="2725"/>
                    <a:pt x="2502" y="5994"/>
                  </a:cubicBezTo>
                  <a:cubicBezTo>
                    <a:pt x="1302" y="24307"/>
                    <a:pt x="1" y="42687"/>
                    <a:pt x="9641" y="59499"/>
                  </a:cubicBezTo>
                  <a:cubicBezTo>
                    <a:pt x="11472" y="62699"/>
                    <a:pt x="13303" y="64154"/>
                    <a:pt x="15062" y="64154"/>
                  </a:cubicBezTo>
                  <a:cubicBezTo>
                    <a:pt x="17116" y="64154"/>
                    <a:pt x="19072" y="62169"/>
                    <a:pt x="20816" y="58665"/>
                  </a:cubicBezTo>
                  <a:cubicBezTo>
                    <a:pt x="23918" y="52494"/>
                    <a:pt x="22684" y="45889"/>
                    <a:pt x="22950" y="39418"/>
                  </a:cubicBezTo>
                  <a:cubicBezTo>
                    <a:pt x="23684" y="27910"/>
                    <a:pt x="21416" y="16868"/>
                    <a:pt x="17580" y="6094"/>
                  </a:cubicBezTo>
                  <a:cubicBezTo>
                    <a:pt x="16229" y="2372"/>
                    <a:pt x="13798" y="0"/>
                    <a:pt x="99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5640697" y="1913083"/>
              <a:ext cx="42336" cy="94623"/>
            </a:xfrm>
            <a:custGeom>
              <a:rect b="b" l="l" r="r" t="t"/>
              <a:pathLst>
                <a:path extrusionOk="0" h="59047" w="26419">
                  <a:moveTo>
                    <a:pt x="10626" y="0"/>
                  </a:moveTo>
                  <a:cubicBezTo>
                    <a:pt x="10510" y="0"/>
                    <a:pt x="10393" y="2"/>
                    <a:pt x="10274" y="7"/>
                  </a:cubicBezTo>
                  <a:cubicBezTo>
                    <a:pt x="4003" y="207"/>
                    <a:pt x="1901" y="5177"/>
                    <a:pt x="1268" y="10881"/>
                  </a:cubicBezTo>
                  <a:cubicBezTo>
                    <a:pt x="0" y="22756"/>
                    <a:pt x="3036" y="34264"/>
                    <a:pt x="4537" y="45873"/>
                  </a:cubicBezTo>
                  <a:cubicBezTo>
                    <a:pt x="5340" y="52360"/>
                    <a:pt x="8574" y="59047"/>
                    <a:pt x="16068" y="59047"/>
                  </a:cubicBezTo>
                  <a:cubicBezTo>
                    <a:pt x="16667" y="59047"/>
                    <a:pt x="17292" y="59004"/>
                    <a:pt x="17946" y="58915"/>
                  </a:cubicBezTo>
                  <a:cubicBezTo>
                    <a:pt x="26419" y="57748"/>
                    <a:pt x="24284" y="49942"/>
                    <a:pt x="25151" y="41103"/>
                  </a:cubicBezTo>
                  <a:cubicBezTo>
                    <a:pt x="23617" y="32430"/>
                    <a:pt x="21649" y="20922"/>
                    <a:pt x="19447" y="9413"/>
                  </a:cubicBezTo>
                  <a:cubicBezTo>
                    <a:pt x="18501" y="4451"/>
                    <a:pt x="15956" y="0"/>
                    <a:pt x="106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5302968" y="1173135"/>
              <a:ext cx="39612" cy="99251"/>
            </a:xfrm>
            <a:custGeom>
              <a:rect b="b" l="l" r="r" t="t"/>
              <a:pathLst>
                <a:path extrusionOk="0" h="61935" w="24719">
                  <a:moveTo>
                    <a:pt x="9867" y="1"/>
                  </a:moveTo>
                  <a:cubicBezTo>
                    <a:pt x="9139" y="1"/>
                    <a:pt x="8354" y="92"/>
                    <a:pt x="7506" y="289"/>
                  </a:cubicBezTo>
                  <a:cubicBezTo>
                    <a:pt x="1" y="2057"/>
                    <a:pt x="634" y="8728"/>
                    <a:pt x="1702" y="14232"/>
                  </a:cubicBezTo>
                  <a:cubicBezTo>
                    <a:pt x="3169" y="21571"/>
                    <a:pt x="3503" y="28909"/>
                    <a:pt x="3837" y="36281"/>
                  </a:cubicBezTo>
                  <a:cubicBezTo>
                    <a:pt x="4170" y="43753"/>
                    <a:pt x="6305" y="50858"/>
                    <a:pt x="10575" y="57130"/>
                  </a:cubicBezTo>
                  <a:cubicBezTo>
                    <a:pt x="12312" y="59620"/>
                    <a:pt x="14502" y="61934"/>
                    <a:pt x="17690" y="61934"/>
                  </a:cubicBezTo>
                  <a:cubicBezTo>
                    <a:pt x="18174" y="61934"/>
                    <a:pt x="18682" y="61881"/>
                    <a:pt x="19214" y="61766"/>
                  </a:cubicBezTo>
                  <a:cubicBezTo>
                    <a:pt x="23384" y="60866"/>
                    <a:pt x="24318" y="57430"/>
                    <a:pt x="24551" y="53794"/>
                  </a:cubicBezTo>
                  <a:cubicBezTo>
                    <a:pt x="24718" y="51192"/>
                    <a:pt x="24585" y="48590"/>
                    <a:pt x="24585" y="45955"/>
                  </a:cubicBezTo>
                  <a:cubicBezTo>
                    <a:pt x="23684" y="33846"/>
                    <a:pt x="23384" y="21604"/>
                    <a:pt x="19314" y="9996"/>
                  </a:cubicBezTo>
                  <a:cubicBezTo>
                    <a:pt x="17692" y="5364"/>
                    <a:pt x="15443" y="1"/>
                    <a:pt x="98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5351345" y="974516"/>
              <a:ext cx="46828" cy="96035"/>
            </a:xfrm>
            <a:custGeom>
              <a:rect b="b" l="l" r="r" t="t"/>
              <a:pathLst>
                <a:path extrusionOk="0" h="59928" w="29222">
                  <a:moveTo>
                    <a:pt x="8653" y="1"/>
                  </a:moveTo>
                  <a:cubicBezTo>
                    <a:pt x="7507" y="1"/>
                    <a:pt x="6300" y="219"/>
                    <a:pt x="5071" y="677"/>
                  </a:cubicBezTo>
                  <a:cubicBezTo>
                    <a:pt x="635" y="2311"/>
                    <a:pt x="1" y="6214"/>
                    <a:pt x="134" y="9016"/>
                  </a:cubicBezTo>
                  <a:cubicBezTo>
                    <a:pt x="2636" y="24994"/>
                    <a:pt x="3537" y="40038"/>
                    <a:pt x="11175" y="53381"/>
                  </a:cubicBezTo>
                  <a:cubicBezTo>
                    <a:pt x="13299" y="57147"/>
                    <a:pt x="16264" y="59927"/>
                    <a:pt x="20559" y="59927"/>
                  </a:cubicBezTo>
                  <a:cubicBezTo>
                    <a:pt x="21324" y="59927"/>
                    <a:pt x="22131" y="59839"/>
                    <a:pt x="22984" y="59652"/>
                  </a:cubicBezTo>
                  <a:cubicBezTo>
                    <a:pt x="27020" y="58718"/>
                    <a:pt x="29222" y="55483"/>
                    <a:pt x="28488" y="51847"/>
                  </a:cubicBezTo>
                  <a:cubicBezTo>
                    <a:pt x="25152" y="36102"/>
                    <a:pt x="22217" y="20157"/>
                    <a:pt x="16179" y="5147"/>
                  </a:cubicBezTo>
                  <a:cubicBezTo>
                    <a:pt x="14860" y="1887"/>
                    <a:pt x="12019" y="1"/>
                    <a:pt x="86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5245557" y="1920382"/>
              <a:ext cx="39505" cy="102614"/>
            </a:xfrm>
            <a:custGeom>
              <a:rect b="b" l="l" r="r" t="t"/>
              <a:pathLst>
                <a:path extrusionOk="0" h="64034" w="24652">
                  <a:moveTo>
                    <a:pt x="13818" y="1"/>
                  </a:moveTo>
                  <a:cubicBezTo>
                    <a:pt x="11914" y="1"/>
                    <a:pt x="10229" y="1326"/>
                    <a:pt x="9341" y="4525"/>
                  </a:cubicBezTo>
                  <a:cubicBezTo>
                    <a:pt x="4704" y="21170"/>
                    <a:pt x="1" y="38215"/>
                    <a:pt x="3637" y="55861"/>
                  </a:cubicBezTo>
                  <a:cubicBezTo>
                    <a:pt x="4437" y="59531"/>
                    <a:pt x="5872" y="64034"/>
                    <a:pt x="10775" y="64034"/>
                  </a:cubicBezTo>
                  <a:cubicBezTo>
                    <a:pt x="15379" y="64034"/>
                    <a:pt x="17113" y="59964"/>
                    <a:pt x="18347" y="56195"/>
                  </a:cubicBezTo>
                  <a:cubicBezTo>
                    <a:pt x="21850" y="45854"/>
                    <a:pt x="24485" y="35313"/>
                    <a:pt x="23851" y="26941"/>
                  </a:cubicBezTo>
                  <a:cubicBezTo>
                    <a:pt x="23651" y="17768"/>
                    <a:pt x="24652" y="11029"/>
                    <a:pt x="20883" y="5158"/>
                  </a:cubicBezTo>
                  <a:cubicBezTo>
                    <a:pt x="18935" y="2079"/>
                    <a:pt x="16204" y="1"/>
                    <a:pt x="138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5177135" y="941083"/>
              <a:ext cx="37740" cy="99567"/>
            </a:xfrm>
            <a:custGeom>
              <a:rect b="b" l="l" r="r" t="t"/>
              <a:pathLst>
                <a:path extrusionOk="0" h="62132" w="23551">
                  <a:moveTo>
                    <a:pt x="15424" y="1"/>
                  </a:moveTo>
                  <a:cubicBezTo>
                    <a:pt x="10176" y="1"/>
                    <a:pt x="7263" y="3845"/>
                    <a:pt x="6305" y="8697"/>
                  </a:cubicBezTo>
                  <a:cubicBezTo>
                    <a:pt x="4170" y="19372"/>
                    <a:pt x="2269" y="30113"/>
                    <a:pt x="701" y="40854"/>
                  </a:cubicBezTo>
                  <a:cubicBezTo>
                    <a:pt x="1" y="45557"/>
                    <a:pt x="134" y="50494"/>
                    <a:pt x="2169" y="55030"/>
                  </a:cubicBezTo>
                  <a:cubicBezTo>
                    <a:pt x="3909" y="58810"/>
                    <a:pt x="6161" y="62131"/>
                    <a:pt x="10430" y="62131"/>
                  </a:cubicBezTo>
                  <a:cubicBezTo>
                    <a:pt x="10908" y="62131"/>
                    <a:pt x="11412" y="62089"/>
                    <a:pt x="11943" y="62002"/>
                  </a:cubicBezTo>
                  <a:cubicBezTo>
                    <a:pt x="16613" y="61201"/>
                    <a:pt x="17980" y="57165"/>
                    <a:pt x="18481" y="53196"/>
                  </a:cubicBezTo>
                  <a:cubicBezTo>
                    <a:pt x="20215" y="38919"/>
                    <a:pt x="21783" y="24675"/>
                    <a:pt x="23551" y="8630"/>
                  </a:cubicBezTo>
                  <a:cubicBezTo>
                    <a:pt x="23217" y="5495"/>
                    <a:pt x="22383" y="391"/>
                    <a:pt x="16146" y="24"/>
                  </a:cubicBezTo>
                  <a:cubicBezTo>
                    <a:pt x="15900" y="9"/>
                    <a:pt x="15660" y="1"/>
                    <a:pt x="154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a:off x="6441022" y="-955431"/>
              <a:ext cx="1047929" cy="614862"/>
            </a:xfrm>
            <a:custGeom>
              <a:rect b="b" l="l" r="r" t="t"/>
              <a:pathLst>
                <a:path extrusionOk="0" h="383689" w="653934">
                  <a:moveTo>
                    <a:pt x="631824" y="0"/>
                  </a:moveTo>
                  <a:cubicBezTo>
                    <a:pt x="614723" y="0"/>
                    <a:pt x="598264" y="4703"/>
                    <a:pt x="581716" y="8422"/>
                  </a:cubicBezTo>
                  <a:cubicBezTo>
                    <a:pt x="505995" y="25367"/>
                    <a:pt x="436812" y="58324"/>
                    <a:pt x="369264" y="95384"/>
                  </a:cubicBezTo>
                  <a:cubicBezTo>
                    <a:pt x="293277" y="137081"/>
                    <a:pt x="222226" y="186216"/>
                    <a:pt x="152276" y="237052"/>
                  </a:cubicBezTo>
                  <a:cubicBezTo>
                    <a:pt x="100305" y="274779"/>
                    <a:pt x="53839" y="318844"/>
                    <a:pt x="7172" y="362709"/>
                  </a:cubicBezTo>
                  <a:cubicBezTo>
                    <a:pt x="2169" y="367412"/>
                    <a:pt x="0" y="373016"/>
                    <a:pt x="4037" y="379121"/>
                  </a:cubicBezTo>
                  <a:cubicBezTo>
                    <a:pt x="6212" y="382448"/>
                    <a:pt x="8680" y="383689"/>
                    <a:pt x="11288" y="383689"/>
                  </a:cubicBezTo>
                  <a:cubicBezTo>
                    <a:pt x="14117" y="383689"/>
                    <a:pt x="17113" y="382228"/>
                    <a:pt x="20081" y="380388"/>
                  </a:cubicBezTo>
                  <a:cubicBezTo>
                    <a:pt x="49836" y="361842"/>
                    <a:pt x="80024" y="343895"/>
                    <a:pt x="109278" y="324615"/>
                  </a:cubicBezTo>
                  <a:cubicBezTo>
                    <a:pt x="166119" y="287121"/>
                    <a:pt x="225361" y="253831"/>
                    <a:pt x="284604" y="220474"/>
                  </a:cubicBezTo>
                  <a:cubicBezTo>
                    <a:pt x="316393" y="202594"/>
                    <a:pt x="349317" y="187116"/>
                    <a:pt x="381840" y="170738"/>
                  </a:cubicBezTo>
                  <a:cubicBezTo>
                    <a:pt x="435144" y="143886"/>
                    <a:pt x="488583" y="117300"/>
                    <a:pt x="542755" y="92349"/>
                  </a:cubicBezTo>
                  <a:cubicBezTo>
                    <a:pt x="567939" y="80740"/>
                    <a:pt x="592123" y="67464"/>
                    <a:pt x="616574" y="54622"/>
                  </a:cubicBezTo>
                  <a:cubicBezTo>
                    <a:pt x="629417" y="47850"/>
                    <a:pt x="640591" y="38510"/>
                    <a:pt x="649297" y="26535"/>
                  </a:cubicBezTo>
                  <a:cubicBezTo>
                    <a:pt x="651666" y="23266"/>
                    <a:pt x="653634" y="19964"/>
                    <a:pt x="653634" y="15794"/>
                  </a:cubicBezTo>
                  <a:cubicBezTo>
                    <a:pt x="653934" y="6521"/>
                    <a:pt x="647196" y="450"/>
                    <a:pt x="634820" y="49"/>
                  </a:cubicBezTo>
                  <a:cubicBezTo>
                    <a:pt x="633819" y="16"/>
                    <a:pt x="632821" y="0"/>
                    <a:pt x="631824" y="0"/>
                  </a:cubicBezTo>
                  <a:close/>
                </a:path>
              </a:pathLst>
            </a:custGeom>
            <a:solidFill>
              <a:srgbClr val="F89C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a:off x="4806426" y="-1006629"/>
              <a:ext cx="940486" cy="711837"/>
            </a:xfrm>
            <a:custGeom>
              <a:rect b="b" l="l" r="r" t="t"/>
              <a:pathLst>
                <a:path extrusionOk="0" h="444204" w="586887">
                  <a:moveTo>
                    <a:pt x="18563" y="0"/>
                  </a:moveTo>
                  <a:cubicBezTo>
                    <a:pt x="12621" y="0"/>
                    <a:pt x="7562" y="2162"/>
                    <a:pt x="4704" y="7848"/>
                  </a:cubicBezTo>
                  <a:cubicBezTo>
                    <a:pt x="1" y="17121"/>
                    <a:pt x="2936" y="26261"/>
                    <a:pt x="8674" y="33766"/>
                  </a:cubicBezTo>
                  <a:cubicBezTo>
                    <a:pt x="18281" y="46309"/>
                    <a:pt x="29355" y="57583"/>
                    <a:pt x="41230" y="68124"/>
                  </a:cubicBezTo>
                  <a:cubicBezTo>
                    <a:pt x="86830" y="108620"/>
                    <a:pt x="139767" y="138441"/>
                    <a:pt x="191104" y="170397"/>
                  </a:cubicBezTo>
                  <a:cubicBezTo>
                    <a:pt x="238438" y="199885"/>
                    <a:pt x="284504" y="231207"/>
                    <a:pt x="331171" y="261629"/>
                  </a:cubicBezTo>
                  <a:cubicBezTo>
                    <a:pt x="400720" y="307062"/>
                    <a:pt x="462865" y="362168"/>
                    <a:pt x="528178" y="413204"/>
                  </a:cubicBezTo>
                  <a:cubicBezTo>
                    <a:pt x="540587" y="422911"/>
                    <a:pt x="551895" y="434219"/>
                    <a:pt x="565905" y="441758"/>
                  </a:cubicBezTo>
                  <a:cubicBezTo>
                    <a:pt x="568575" y="443196"/>
                    <a:pt x="571395" y="444204"/>
                    <a:pt x="574179" y="444204"/>
                  </a:cubicBezTo>
                  <a:cubicBezTo>
                    <a:pt x="576821" y="444204"/>
                    <a:pt x="579430" y="443297"/>
                    <a:pt x="581850" y="440991"/>
                  </a:cubicBezTo>
                  <a:cubicBezTo>
                    <a:pt x="586887" y="436154"/>
                    <a:pt x="585853" y="430584"/>
                    <a:pt x="582784" y="425313"/>
                  </a:cubicBezTo>
                  <a:cubicBezTo>
                    <a:pt x="577780" y="416607"/>
                    <a:pt x="574344" y="407133"/>
                    <a:pt x="567439" y="399328"/>
                  </a:cubicBezTo>
                  <a:cubicBezTo>
                    <a:pt x="548726" y="378179"/>
                    <a:pt x="526877" y="360600"/>
                    <a:pt x="505495" y="342420"/>
                  </a:cubicBezTo>
                  <a:cubicBezTo>
                    <a:pt x="444285" y="290417"/>
                    <a:pt x="381307" y="240548"/>
                    <a:pt x="318695" y="190312"/>
                  </a:cubicBezTo>
                  <a:cubicBezTo>
                    <a:pt x="243675" y="130135"/>
                    <a:pt x="167054" y="72294"/>
                    <a:pt x="84261" y="22958"/>
                  </a:cubicBezTo>
                  <a:cubicBezTo>
                    <a:pt x="64780" y="11384"/>
                    <a:pt x="43765" y="4078"/>
                    <a:pt x="21616" y="175"/>
                  </a:cubicBezTo>
                  <a:cubicBezTo>
                    <a:pt x="20578" y="61"/>
                    <a:pt x="19558" y="0"/>
                    <a:pt x="18563" y="0"/>
                  </a:cubicBezTo>
                  <a:close/>
                </a:path>
              </a:pathLst>
            </a:custGeom>
            <a:solidFill>
              <a:srgbClr val="F89C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1"/>
            <p:cNvSpPr/>
            <p:nvPr/>
          </p:nvSpPr>
          <p:spPr>
            <a:xfrm>
              <a:off x="6160598" y="225556"/>
              <a:ext cx="121237" cy="119785"/>
            </a:xfrm>
            <a:custGeom>
              <a:rect b="b" l="l" r="r" t="t"/>
              <a:pathLst>
                <a:path extrusionOk="0" h="74749" w="75655">
                  <a:moveTo>
                    <a:pt x="40311" y="1"/>
                  </a:moveTo>
                  <a:cubicBezTo>
                    <a:pt x="18348" y="1"/>
                    <a:pt x="1722" y="16463"/>
                    <a:pt x="835" y="39240"/>
                  </a:cubicBezTo>
                  <a:cubicBezTo>
                    <a:pt x="1" y="60388"/>
                    <a:pt x="14578" y="74065"/>
                    <a:pt x="38795" y="74732"/>
                  </a:cubicBezTo>
                  <a:cubicBezTo>
                    <a:pt x="39192" y="74743"/>
                    <a:pt x="39588" y="74748"/>
                    <a:pt x="39981" y="74748"/>
                  </a:cubicBezTo>
                  <a:cubicBezTo>
                    <a:pt x="60150" y="74748"/>
                    <a:pt x="74729" y="60561"/>
                    <a:pt x="75154" y="40307"/>
                  </a:cubicBezTo>
                  <a:cubicBezTo>
                    <a:pt x="75655" y="17558"/>
                    <a:pt x="61244" y="445"/>
                    <a:pt x="41297" y="12"/>
                  </a:cubicBezTo>
                  <a:cubicBezTo>
                    <a:pt x="40967" y="4"/>
                    <a:pt x="40639" y="1"/>
                    <a:pt x="40311" y="1"/>
                  </a:cubicBezTo>
                  <a:close/>
                </a:path>
              </a:pathLst>
            </a:custGeom>
            <a:solidFill>
              <a:srgbClr val="F89C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1"/>
            <p:cNvSpPr/>
            <p:nvPr/>
          </p:nvSpPr>
          <p:spPr>
            <a:xfrm>
              <a:off x="5747714" y="527153"/>
              <a:ext cx="114447" cy="116976"/>
            </a:xfrm>
            <a:custGeom>
              <a:rect b="b" l="l" r="r" t="t"/>
              <a:pathLst>
                <a:path extrusionOk="0" h="72996" w="71418">
                  <a:moveTo>
                    <a:pt x="36514" y="0"/>
                  </a:moveTo>
                  <a:cubicBezTo>
                    <a:pt x="15793" y="0"/>
                    <a:pt x="463" y="15713"/>
                    <a:pt x="200" y="37302"/>
                  </a:cubicBezTo>
                  <a:cubicBezTo>
                    <a:pt x="0" y="57450"/>
                    <a:pt x="13977" y="72861"/>
                    <a:pt x="32557" y="72995"/>
                  </a:cubicBezTo>
                  <a:cubicBezTo>
                    <a:pt x="32677" y="72996"/>
                    <a:pt x="32796" y="72996"/>
                    <a:pt x="32916" y="72996"/>
                  </a:cubicBezTo>
                  <a:cubicBezTo>
                    <a:pt x="55863" y="72996"/>
                    <a:pt x="70886" y="57089"/>
                    <a:pt x="71184" y="32499"/>
                  </a:cubicBezTo>
                  <a:cubicBezTo>
                    <a:pt x="71418" y="10984"/>
                    <a:pt x="60510" y="476"/>
                    <a:pt x="37360" y="9"/>
                  </a:cubicBezTo>
                  <a:cubicBezTo>
                    <a:pt x="37077" y="3"/>
                    <a:pt x="36795" y="0"/>
                    <a:pt x="365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1"/>
            <p:cNvSpPr/>
            <p:nvPr/>
          </p:nvSpPr>
          <p:spPr>
            <a:xfrm>
              <a:off x="5637809" y="289452"/>
              <a:ext cx="101619" cy="101566"/>
            </a:xfrm>
            <a:custGeom>
              <a:rect b="b" l="l" r="r" t="t"/>
              <a:pathLst>
                <a:path extrusionOk="0" h="63380" w="63413">
                  <a:moveTo>
                    <a:pt x="32972" y="1"/>
                  </a:moveTo>
                  <a:cubicBezTo>
                    <a:pt x="32956" y="1"/>
                    <a:pt x="32940" y="1"/>
                    <a:pt x="32924" y="1"/>
                  </a:cubicBezTo>
                  <a:cubicBezTo>
                    <a:pt x="16879" y="34"/>
                    <a:pt x="1" y="16212"/>
                    <a:pt x="67" y="31490"/>
                  </a:cubicBezTo>
                  <a:cubicBezTo>
                    <a:pt x="201" y="49825"/>
                    <a:pt x="12649" y="63380"/>
                    <a:pt x="29398" y="63380"/>
                  </a:cubicBezTo>
                  <a:cubicBezTo>
                    <a:pt x="29440" y="63380"/>
                    <a:pt x="29481" y="63379"/>
                    <a:pt x="29522" y="63379"/>
                  </a:cubicBezTo>
                  <a:cubicBezTo>
                    <a:pt x="48402" y="63279"/>
                    <a:pt x="63413" y="49436"/>
                    <a:pt x="63413" y="32190"/>
                  </a:cubicBezTo>
                  <a:cubicBezTo>
                    <a:pt x="63413" y="16029"/>
                    <a:pt x="48267" y="1"/>
                    <a:pt x="32972" y="1"/>
                  </a:cubicBezTo>
                  <a:close/>
                </a:path>
              </a:pathLst>
            </a:custGeom>
            <a:solidFill>
              <a:srgbClr val="F89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1"/>
            <p:cNvSpPr/>
            <p:nvPr/>
          </p:nvSpPr>
          <p:spPr>
            <a:xfrm>
              <a:off x="6066624" y="42138"/>
              <a:ext cx="104560" cy="160529"/>
            </a:xfrm>
            <a:custGeom>
              <a:rect b="b" l="l" r="r" t="t"/>
              <a:pathLst>
                <a:path extrusionOk="0" h="100174" w="65248">
                  <a:moveTo>
                    <a:pt x="57058" y="1"/>
                  </a:moveTo>
                  <a:cubicBezTo>
                    <a:pt x="53997" y="1"/>
                    <a:pt x="52159" y="2518"/>
                    <a:pt x="51204" y="5291"/>
                  </a:cubicBezTo>
                  <a:cubicBezTo>
                    <a:pt x="50070" y="8560"/>
                    <a:pt x="49369" y="12029"/>
                    <a:pt x="48669" y="15431"/>
                  </a:cubicBezTo>
                  <a:cubicBezTo>
                    <a:pt x="44399" y="35546"/>
                    <a:pt x="45733" y="56461"/>
                    <a:pt x="37327" y="77109"/>
                  </a:cubicBezTo>
                  <a:cubicBezTo>
                    <a:pt x="29889" y="61431"/>
                    <a:pt x="22450" y="45753"/>
                    <a:pt x="15012" y="30042"/>
                  </a:cubicBezTo>
                  <a:cubicBezTo>
                    <a:pt x="13386" y="26571"/>
                    <a:pt x="11488" y="23031"/>
                    <a:pt x="7870" y="23031"/>
                  </a:cubicBezTo>
                  <a:cubicBezTo>
                    <a:pt x="7107" y="23031"/>
                    <a:pt x="6267" y="23188"/>
                    <a:pt x="5338" y="23537"/>
                  </a:cubicBezTo>
                  <a:cubicBezTo>
                    <a:pt x="1" y="25505"/>
                    <a:pt x="535" y="30876"/>
                    <a:pt x="2269" y="34845"/>
                  </a:cubicBezTo>
                  <a:cubicBezTo>
                    <a:pt x="10642" y="54559"/>
                    <a:pt x="18214" y="74740"/>
                    <a:pt x="31390" y="91986"/>
                  </a:cubicBezTo>
                  <a:cubicBezTo>
                    <a:pt x="34631" y="96270"/>
                    <a:pt x="38302" y="100174"/>
                    <a:pt x="43669" y="100174"/>
                  </a:cubicBezTo>
                  <a:cubicBezTo>
                    <a:pt x="44653" y="100174"/>
                    <a:pt x="45695" y="100043"/>
                    <a:pt x="46801" y="99758"/>
                  </a:cubicBezTo>
                  <a:cubicBezTo>
                    <a:pt x="53873" y="97924"/>
                    <a:pt x="55340" y="91752"/>
                    <a:pt x="56741" y="85615"/>
                  </a:cubicBezTo>
                  <a:cubicBezTo>
                    <a:pt x="62012" y="62898"/>
                    <a:pt x="63213" y="39715"/>
                    <a:pt x="65014" y="16565"/>
                  </a:cubicBezTo>
                  <a:cubicBezTo>
                    <a:pt x="65247" y="13163"/>
                    <a:pt x="64847" y="9560"/>
                    <a:pt x="64013" y="6191"/>
                  </a:cubicBezTo>
                  <a:cubicBezTo>
                    <a:pt x="63313" y="3156"/>
                    <a:pt x="61078" y="454"/>
                    <a:pt x="57842" y="54"/>
                  </a:cubicBezTo>
                  <a:cubicBezTo>
                    <a:pt x="57572" y="18"/>
                    <a:pt x="57311" y="1"/>
                    <a:pt x="57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1"/>
            <p:cNvSpPr/>
            <p:nvPr/>
          </p:nvSpPr>
          <p:spPr>
            <a:xfrm>
              <a:off x="5636848" y="118629"/>
              <a:ext cx="114930" cy="125174"/>
            </a:xfrm>
            <a:custGeom>
              <a:rect b="b" l="l" r="r" t="t"/>
              <a:pathLst>
                <a:path extrusionOk="0" h="78112" w="71719">
                  <a:moveTo>
                    <a:pt x="66068" y="1"/>
                  </a:moveTo>
                  <a:cubicBezTo>
                    <a:pt x="63410" y="1"/>
                    <a:pt x="61216" y="1775"/>
                    <a:pt x="60410" y="4359"/>
                  </a:cubicBezTo>
                  <a:cubicBezTo>
                    <a:pt x="58642" y="10196"/>
                    <a:pt x="57508" y="16201"/>
                    <a:pt x="56140" y="22172"/>
                  </a:cubicBezTo>
                  <a:cubicBezTo>
                    <a:pt x="53572" y="33079"/>
                    <a:pt x="52371" y="44521"/>
                    <a:pt x="45366" y="54094"/>
                  </a:cubicBezTo>
                  <a:cubicBezTo>
                    <a:pt x="39362" y="51059"/>
                    <a:pt x="37460" y="45455"/>
                    <a:pt x="34525" y="40618"/>
                  </a:cubicBezTo>
                  <a:cubicBezTo>
                    <a:pt x="28354" y="30544"/>
                    <a:pt x="22683" y="20170"/>
                    <a:pt x="16312" y="10230"/>
                  </a:cubicBezTo>
                  <a:cubicBezTo>
                    <a:pt x="14568" y="7502"/>
                    <a:pt x="11954" y="5246"/>
                    <a:pt x="8753" y="5246"/>
                  </a:cubicBezTo>
                  <a:cubicBezTo>
                    <a:pt x="7607" y="5246"/>
                    <a:pt x="6387" y="5534"/>
                    <a:pt x="5104" y="6193"/>
                  </a:cubicBezTo>
                  <a:cubicBezTo>
                    <a:pt x="267" y="8695"/>
                    <a:pt x="0" y="13532"/>
                    <a:pt x="1702" y="17702"/>
                  </a:cubicBezTo>
                  <a:cubicBezTo>
                    <a:pt x="9841" y="37683"/>
                    <a:pt x="19314" y="56963"/>
                    <a:pt x="34225" y="72808"/>
                  </a:cubicBezTo>
                  <a:cubicBezTo>
                    <a:pt x="37567" y="76363"/>
                    <a:pt x="41290" y="78112"/>
                    <a:pt x="44898" y="78112"/>
                  </a:cubicBezTo>
                  <a:cubicBezTo>
                    <a:pt x="49213" y="78112"/>
                    <a:pt x="53365" y="75611"/>
                    <a:pt x="56507" y="70706"/>
                  </a:cubicBezTo>
                  <a:cubicBezTo>
                    <a:pt x="68983" y="51126"/>
                    <a:pt x="71218" y="28910"/>
                    <a:pt x="71685" y="6394"/>
                  </a:cubicBezTo>
                  <a:cubicBezTo>
                    <a:pt x="71718" y="3558"/>
                    <a:pt x="70384" y="990"/>
                    <a:pt x="67715" y="222"/>
                  </a:cubicBezTo>
                  <a:cubicBezTo>
                    <a:pt x="67153" y="72"/>
                    <a:pt x="66601" y="1"/>
                    <a:pt x="660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1"/>
            <p:cNvSpPr/>
            <p:nvPr/>
          </p:nvSpPr>
          <p:spPr>
            <a:xfrm>
              <a:off x="5756266" y="674740"/>
              <a:ext cx="119152" cy="88279"/>
            </a:xfrm>
            <a:custGeom>
              <a:rect b="b" l="l" r="r" t="t"/>
              <a:pathLst>
                <a:path extrusionOk="0" h="55088" w="74354">
                  <a:moveTo>
                    <a:pt x="65456" y="1"/>
                  </a:moveTo>
                  <a:cubicBezTo>
                    <a:pt x="61004" y="1"/>
                    <a:pt x="58629" y="3567"/>
                    <a:pt x="57675" y="7816"/>
                  </a:cubicBezTo>
                  <a:cubicBezTo>
                    <a:pt x="56407" y="13253"/>
                    <a:pt x="55573" y="18790"/>
                    <a:pt x="54005" y="27297"/>
                  </a:cubicBezTo>
                  <a:cubicBezTo>
                    <a:pt x="50736" y="22226"/>
                    <a:pt x="49102" y="19724"/>
                    <a:pt x="47501" y="17223"/>
                  </a:cubicBezTo>
                  <a:cubicBezTo>
                    <a:pt x="44823" y="13221"/>
                    <a:pt x="42571" y="8139"/>
                    <a:pt x="37232" y="8139"/>
                  </a:cubicBezTo>
                  <a:cubicBezTo>
                    <a:pt x="36785" y="8139"/>
                    <a:pt x="36317" y="8175"/>
                    <a:pt x="35826" y="8250"/>
                  </a:cubicBezTo>
                  <a:cubicBezTo>
                    <a:pt x="29254" y="9250"/>
                    <a:pt x="29188" y="15588"/>
                    <a:pt x="27687" y="20458"/>
                  </a:cubicBezTo>
                  <a:cubicBezTo>
                    <a:pt x="25852" y="26463"/>
                    <a:pt x="25985" y="33268"/>
                    <a:pt x="21382" y="38304"/>
                  </a:cubicBezTo>
                  <a:cubicBezTo>
                    <a:pt x="16379" y="36737"/>
                    <a:pt x="16078" y="32333"/>
                    <a:pt x="14677" y="28898"/>
                  </a:cubicBezTo>
                  <a:cubicBezTo>
                    <a:pt x="13176" y="25262"/>
                    <a:pt x="12409" y="21359"/>
                    <a:pt x="11041" y="17656"/>
                  </a:cubicBezTo>
                  <a:cubicBezTo>
                    <a:pt x="10242" y="15437"/>
                    <a:pt x="8892" y="13348"/>
                    <a:pt x="6361" y="13348"/>
                  </a:cubicBezTo>
                  <a:cubicBezTo>
                    <a:pt x="6039" y="13348"/>
                    <a:pt x="5698" y="13382"/>
                    <a:pt x="5337" y="13453"/>
                  </a:cubicBezTo>
                  <a:cubicBezTo>
                    <a:pt x="2669" y="13954"/>
                    <a:pt x="2535" y="16422"/>
                    <a:pt x="2168" y="18557"/>
                  </a:cubicBezTo>
                  <a:cubicBezTo>
                    <a:pt x="0" y="30732"/>
                    <a:pt x="9740" y="52114"/>
                    <a:pt x="19147" y="54449"/>
                  </a:cubicBezTo>
                  <a:cubicBezTo>
                    <a:pt x="20885" y="54887"/>
                    <a:pt x="22431" y="55088"/>
                    <a:pt x="23816" y="55088"/>
                  </a:cubicBezTo>
                  <a:cubicBezTo>
                    <a:pt x="34468" y="55088"/>
                    <a:pt x="35549" y="43197"/>
                    <a:pt x="40863" y="35669"/>
                  </a:cubicBezTo>
                  <a:cubicBezTo>
                    <a:pt x="42430" y="37837"/>
                    <a:pt x="43765" y="39906"/>
                    <a:pt x="45366" y="41774"/>
                  </a:cubicBezTo>
                  <a:cubicBezTo>
                    <a:pt x="49655" y="46840"/>
                    <a:pt x="53756" y="49382"/>
                    <a:pt x="57383" y="49382"/>
                  </a:cubicBezTo>
                  <a:cubicBezTo>
                    <a:pt x="61850" y="49382"/>
                    <a:pt x="65596" y="45523"/>
                    <a:pt x="68082" y="37771"/>
                  </a:cubicBezTo>
                  <a:cubicBezTo>
                    <a:pt x="70851" y="29098"/>
                    <a:pt x="72185" y="19925"/>
                    <a:pt x="73553" y="10885"/>
                  </a:cubicBezTo>
                  <a:cubicBezTo>
                    <a:pt x="74353" y="5714"/>
                    <a:pt x="72619" y="811"/>
                    <a:pt x="66614" y="77"/>
                  </a:cubicBezTo>
                  <a:cubicBezTo>
                    <a:pt x="66213" y="26"/>
                    <a:pt x="65827" y="1"/>
                    <a:pt x="654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1"/>
            <p:cNvSpPr/>
            <p:nvPr/>
          </p:nvSpPr>
          <p:spPr>
            <a:xfrm>
              <a:off x="5960303" y="-156540"/>
              <a:ext cx="48057" cy="149002"/>
            </a:xfrm>
            <a:custGeom>
              <a:rect b="b" l="l" r="r" t="t"/>
              <a:pathLst>
                <a:path extrusionOk="0" h="92981" w="29989">
                  <a:moveTo>
                    <a:pt x="21538" y="0"/>
                  </a:moveTo>
                  <a:cubicBezTo>
                    <a:pt x="18533" y="0"/>
                    <a:pt x="16440" y="2219"/>
                    <a:pt x="15411" y="5248"/>
                  </a:cubicBezTo>
                  <a:cubicBezTo>
                    <a:pt x="7005" y="29266"/>
                    <a:pt x="0" y="53616"/>
                    <a:pt x="2569" y="79402"/>
                  </a:cubicBezTo>
                  <a:cubicBezTo>
                    <a:pt x="3097" y="84916"/>
                    <a:pt x="3397" y="92980"/>
                    <a:pt x="11525" y="92980"/>
                  </a:cubicBezTo>
                  <a:cubicBezTo>
                    <a:pt x="11608" y="92980"/>
                    <a:pt x="11691" y="92980"/>
                    <a:pt x="11776" y="92978"/>
                  </a:cubicBezTo>
                  <a:cubicBezTo>
                    <a:pt x="18647" y="92845"/>
                    <a:pt x="20348" y="86173"/>
                    <a:pt x="21082" y="80469"/>
                  </a:cubicBezTo>
                  <a:cubicBezTo>
                    <a:pt x="23751" y="59287"/>
                    <a:pt x="24651" y="37939"/>
                    <a:pt x="28321" y="16857"/>
                  </a:cubicBezTo>
                  <a:cubicBezTo>
                    <a:pt x="28688" y="14288"/>
                    <a:pt x="29255" y="11753"/>
                    <a:pt x="29522" y="9151"/>
                  </a:cubicBezTo>
                  <a:cubicBezTo>
                    <a:pt x="29989" y="4515"/>
                    <a:pt x="27654" y="1446"/>
                    <a:pt x="23451" y="278"/>
                  </a:cubicBezTo>
                  <a:cubicBezTo>
                    <a:pt x="22777" y="89"/>
                    <a:pt x="22139" y="0"/>
                    <a:pt x="215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1"/>
            <p:cNvSpPr/>
            <p:nvPr/>
          </p:nvSpPr>
          <p:spPr>
            <a:xfrm>
              <a:off x="5810362" y="-156794"/>
              <a:ext cx="40200" cy="145236"/>
            </a:xfrm>
            <a:custGeom>
              <a:rect b="b" l="l" r="r" t="t"/>
              <a:pathLst>
                <a:path extrusionOk="0" h="90631" w="25086">
                  <a:moveTo>
                    <a:pt x="15886" y="1"/>
                  </a:moveTo>
                  <a:cubicBezTo>
                    <a:pt x="9150" y="1"/>
                    <a:pt x="7580" y="6377"/>
                    <a:pt x="7139" y="11445"/>
                  </a:cubicBezTo>
                  <a:cubicBezTo>
                    <a:pt x="5571" y="29692"/>
                    <a:pt x="1" y="47504"/>
                    <a:pt x="634" y="68786"/>
                  </a:cubicBezTo>
                  <a:cubicBezTo>
                    <a:pt x="634" y="70387"/>
                    <a:pt x="501" y="74824"/>
                    <a:pt x="668" y="79160"/>
                  </a:cubicBezTo>
                  <a:cubicBezTo>
                    <a:pt x="935" y="84864"/>
                    <a:pt x="3003" y="90135"/>
                    <a:pt x="9274" y="90602"/>
                  </a:cubicBezTo>
                  <a:cubicBezTo>
                    <a:pt x="9538" y="90621"/>
                    <a:pt x="9794" y="90631"/>
                    <a:pt x="10045" y="90631"/>
                  </a:cubicBezTo>
                  <a:cubicBezTo>
                    <a:pt x="16286" y="90631"/>
                    <a:pt x="18411" y="84768"/>
                    <a:pt x="18347" y="79861"/>
                  </a:cubicBezTo>
                  <a:cubicBezTo>
                    <a:pt x="18247" y="57478"/>
                    <a:pt x="24251" y="35662"/>
                    <a:pt x="24285" y="13346"/>
                  </a:cubicBezTo>
                  <a:cubicBezTo>
                    <a:pt x="24285" y="7742"/>
                    <a:pt x="25085" y="938"/>
                    <a:pt x="17146" y="70"/>
                  </a:cubicBezTo>
                  <a:cubicBezTo>
                    <a:pt x="16707" y="23"/>
                    <a:pt x="16288" y="1"/>
                    <a:pt x="158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1"/>
            <p:cNvSpPr/>
            <p:nvPr/>
          </p:nvSpPr>
          <p:spPr>
            <a:xfrm>
              <a:off x="5873011" y="16292"/>
              <a:ext cx="37686" cy="124088"/>
            </a:xfrm>
            <a:custGeom>
              <a:rect b="b" l="l" r="r" t="t"/>
              <a:pathLst>
                <a:path extrusionOk="0" h="77434" w="23517">
                  <a:moveTo>
                    <a:pt x="13722" y="1"/>
                  </a:moveTo>
                  <a:cubicBezTo>
                    <a:pt x="7212" y="1"/>
                    <a:pt x="5160" y="5583"/>
                    <a:pt x="4437" y="10712"/>
                  </a:cubicBezTo>
                  <a:cubicBezTo>
                    <a:pt x="2002" y="28925"/>
                    <a:pt x="0" y="47238"/>
                    <a:pt x="1168" y="65718"/>
                  </a:cubicBezTo>
                  <a:cubicBezTo>
                    <a:pt x="1535" y="71455"/>
                    <a:pt x="3503" y="76592"/>
                    <a:pt x="9674" y="77360"/>
                  </a:cubicBezTo>
                  <a:cubicBezTo>
                    <a:pt x="10096" y="77409"/>
                    <a:pt x="10501" y="77433"/>
                    <a:pt x="10888" y="77433"/>
                  </a:cubicBezTo>
                  <a:cubicBezTo>
                    <a:pt x="16494" y="77433"/>
                    <a:pt x="18521" y="72420"/>
                    <a:pt x="20081" y="67553"/>
                  </a:cubicBezTo>
                  <a:cubicBezTo>
                    <a:pt x="23517" y="56845"/>
                    <a:pt x="21449" y="45737"/>
                    <a:pt x="22216" y="35863"/>
                  </a:cubicBezTo>
                  <a:cubicBezTo>
                    <a:pt x="22216" y="27391"/>
                    <a:pt x="22350" y="19919"/>
                    <a:pt x="22216" y="12513"/>
                  </a:cubicBezTo>
                  <a:cubicBezTo>
                    <a:pt x="22083" y="6709"/>
                    <a:pt x="22049" y="204"/>
                    <a:pt x="14010" y="4"/>
                  </a:cubicBezTo>
                  <a:cubicBezTo>
                    <a:pt x="13913" y="2"/>
                    <a:pt x="13817" y="1"/>
                    <a:pt x="137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1"/>
            <p:cNvSpPr/>
            <p:nvPr/>
          </p:nvSpPr>
          <p:spPr>
            <a:xfrm>
              <a:off x="5594298" y="499958"/>
              <a:ext cx="48644" cy="36407"/>
            </a:xfrm>
            <a:custGeom>
              <a:rect b="b" l="l" r="r" t="t"/>
              <a:pathLst>
                <a:path extrusionOk="0" h="22719" w="30355">
                  <a:moveTo>
                    <a:pt x="24751" y="0"/>
                  </a:moveTo>
                  <a:cubicBezTo>
                    <a:pt x="17679" y="3269"/>
                    <a:pt x="10708" y="6772"/>
                    <a:pt x="5504" y="12876"/>
                  </a:cubicBezTo>
                  <a:cubicBezTo>
                    <a:pt x="3336" y="15378"/>
                    <a:pt x="0" y="18447"/>
                    <a:pt x="3569" y="21716"/>
                  </a:cubicBezTo>
                  <a:cubicBezTo>
                    <a:pt x="4371" y="22431"/>
                    <a:pt x="5119" y="22719"/>
                    <a:pt x="5823" y="22719"/>
                  </a:cubicBezTo>
                  <a:cubicBezTo>
                    <a:pt x="7845" y="22719"/>
                    <a:pt x="9507" y="20349"/>
                    <a:pt x="11041" y="18914"/>
                  </a:cubicBezTo>
                  <a:cubicBezTo>
                    <a:pt x="15211" y="15111"/>
                    <a:pt x="19214" y="11208"/>
                    <a:pt x="24818" y="9440"/>
                  </a:cubicBezTo>
                  <a:cubicBezTo>
                    <a:pt x="27320" y="6271"/>
                    <a:pt x="30355" y="3103"/>
                    <a:pt x="247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1"/>
            <p:cNvSpPr/>
            <p:nvPr/>
          </p:nvSpPr>
          <p:spPr>
            <a:xfrm>
              <a:off x="5593816" y="546077"/>
              <a:ext cx="44263" cy="23305"/>
            </a:xfrm>
            <a:custGeom>
              <a:rect b="b" l="l" r="r" t="t"/>
              <a:pathLst>
                <a:path extrusionOk="0" h="14543" w="27621">
                  <a:moveTo>
                    <a:pt x="19683" y="0"/>
                  </a:moveTo>
                  <a:cubicBezTo>
                    <a:pt x="14500" y="0"/>
                    <a:pt x="9647" y="1584"/>
                    <a:pt x="5371" y="5613"/>
                  </a:cubicBezTo>
                  <a:cubicBezTo>
                    <a:pt x="3303" y="7547"/>
                    <a:pt x="1" y="9816"/>
                    <a:pt x="2369" y="13118"/>
                  </a:cubicBezTo>
                  <a:cubicBezTo>
                    <a:pt x="3108" y="14152"/>
                    <a:pt x="4051" y="14542"/>
                    <a:pt x="5055" y="14542"/>
                  </a:cubicBezTo>
                  <a:cubicBezTo>
                    <a:pt x="6544" y="14542"/>
                    <a:pt x="8165" y="13681"/>
                    <a:pt x="9441" y="12784"/>
                  </a:cubicBezTo>
                  <a:cubicBezTo>
                    <a:pt x="14945" y="8882"/>
                    <a:pt x="21483" y="7814"/>
                    <a:pt x="27621" y="5613"/>
                  </a:cubicBezTo>
                  <a:cubicBezTo>
                    <a:pt x="27520" y="4045"/>
                    <a:pt x="27487" y="2510"/>
                    <a:pt x="27387" y="1009"/>
                  </a:cubicBezTo>
                  <a:cubicBezTo>
                    <a:pt x="24760" y="369"/>
                    <a:pt x="22183" y="0"/>
                    <a:pt x="1968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4292244" y="220061"/>
              <a:ext cx="379531" cy="863555"/>
            </a:xfrm>
            <a:custGeom>
              <a:rect b="b" l="l" r="r" t="t"/>
              <a:pathLst>
                <a:path extrusionOk="0" h="538880" w="236837">
                  <a:moveTo>
                    <a:pt x="218020" y="0"/>
                  </a:moveTo>
                  <a:cubicBezTo>
                    <a:pt x="207759" y="0"/>
                    <a:pt x="200319" y="6296"/>
                    <a:pt x="194373" y="15683"/>
                  </a:cubicBezTo>
                  <a:cubicBezTo>
                    <a:pt x="163884" y="64017"/>
                    <a:pt x="139333" y="115554"/>
                    <a:pt x="112914" y="166090"/>
                  </a:cubicBezTo>
                  <a:cubicBezTo>
                    <a:pt x="64480" y="258924"/>
                    <a:pt x="30589" y="356760"/>
                    <a:pt x="9007" y="459000"/>
                  </a:cubicBezTo>
                  <a:cubicBezTo>
                    <a:pt x="4904" y="478514"/>
                    <a:pt x="0" y="498362"/>
                    <a:pt x="3503" y="518776"/>
                  </a:cubicBezTo>
                  <a:cubicBezTo>
                    <a:pt x="5237" y="528550"/>
                    <a:pt x="9774" y="536589"/>
                    <a:pt x="20081" y="538524"/>
                  </a:cubicBezTo>
                  <a:cubicBezTo>
                    <a:pt x="21373" y="538765"/>
                    <a:pt x="22612" y="538880"/>
                    <a:pt x="23804" y="538880"/>
                  </a:cubicBezTo>
                  <a:cubicBezTo>
                    <a:pt x="32156" y="538880"/>
                    <a:pt x="38148" y="533246"/>
                    <a:pt x="42964" y="526182"/>
                  </a:cubicBezTo>
                  <a:cubicBezTo>
                    <a:pt x="52938" y="511604"/>
                    <a:pt x="60977" y="495793"/>
                    <a:pt x="66548" y="479281"/>
                  </a:cubicBezTo>
                  <a:cubicBezTo>
                    <a:pt x="84661" y="425743"/>
                    <a:pt x="102340" y="372171"/>
                    <a:pt x="124723" y="320034"/>
                  </a:cubicBezTo>
                  <a:cubicBezTo>
                    <a:pt x="152576" y="255188"/>
                    <a:pt x="179295" y="189908"/>
                    <a:pt x="207415" y="125161"/>
                  </a:cubicBezTo>
                  <a:cubicBezTo>
                    <a:pt x="222459" y="90470"/>
                    <a:pt x="236236" y="55345"/>
                    <a:pt x="236836" y="16750"/>
                  </a:cubicBezTo>
                  <a:cubicBezTo>
                    <a:pt x="233300" y="11580"/>
                    <a:pt x="229798" y="6410"/>
                    <a:pt x="226295" y="1239"/>
                  </a:cubicBezTo>
                  <a:cubicBezTo>
                    <a:pt x="223345" y="396"/>
                    <a:pt x="220594" y="0"/>
                    <a:pt x="2180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5251652" y="686238"/>
              <a:ext cx="158816" cy="116369"/>
            </a:xfrm>
            <a:custGeom>
              <a:rect b="b" l="l" r="r" t="t"/>
              <a:pathLst>
                <a:path extrusionOk="0" h="72617" w="99105">
                  <a:moveTo>
                    <a:pt x="53000" y="0"/>
                  </a:moveTo>
                  <a:cubicBezTo>
                    <a:pt x="39455" y="0"/>
                    <a:pt x="29141" y="8597"/>
                    <a:pt x="19148" y="17486"/>
                  </a:cubicBezTo>
                  <a:cubicBezTo>
                    <a:pt x="1" y="34565"/>
                    <a:pt x="5838" y="62118"/>
                    <a:pt x="30189" y="70324"/>
                  </a:cubicBezTo>
                  <a:cubicBezTo>
                    <a:pt x="34792" y="71884"/>
                    <a:pt x="39651" y="72617"/>
                    <a:pt x="44564" y="72617"/>
                  </a:cubicBezTo>
                  <a:cubicBezTo>
                    <a:pt x="65713" y="72617"/>
                    <a:pt x="87864" y="59029"/>
                    <a:pt x="94902" y="39269"/>
                  </a:cubicBezTo>
                  <a:cubicBezTo>
                    <a:pt x="99105" y="27460"/>
                    <a:pt x="96436" y="16886"/>
                    <a:pt x="86763" y="8447"/>
                  </a:cubicBezTo>
                  <a:cubicBezTo>
                    <a:pt x="79661" y="2218"/>
                    <a:pt x="71340" y="256"/>
                    <a:pt x="62065" y="256"/>
                  </a:cubicBezTo>
                  <a:cubicBezTo>
                    <a:pt x="60711" y="256"/>
                    <a:pt x="59336" y="298"/>
                    <a:pt x="57942" y="374"/>
                  </a:cubicBezTo>
                  <a:cubicBezTo>
                    <a:pt x="56246" y="120"/>
                    <a:pt x="54600" y="0"/>
                    <a:pt x="530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4844593" y="337240"/>
              <a:ext cx="214094" cy="127726"/>
            </a:xfrm>
            <a:custGeom>
              <a:rect b="b" l="l" r="r" t="t"/>
              <a:pathLst>
                <a:path extrusionOk="0" h="79704" w="133600">
                  <a:moveTo>
                    <a:pt x="125280" y="0"/>
                  </a:moveTo>
                  <a:cubicBezTo>
                    <a:pt x="125228" y="0"/>
                    <a:pt x="125176" y="0"/>
                    <a:pt x="125124" y="1"/>
                  </a:cubicBezTo>
                  <a:cubicBezTo>
                    <a:pt x="118085" y="68"/>
                    <a:pt x="118953" y="7106"/>
                    <a:pt x="118119" y="12210"/>
                  </a:cubicBezTo>
                  <a:cubicBezTo>
                    <a:pt x="115950" y="25252"/>
                    <a:pt x="112248" y="37761"/>
                    <a:pt x="106110" y="49603"/>
                  </a:cubicBezTo>
                  <a:cubicBezTo>
                    <a:pt x="103678" y="54327"/>
                    <a:pt x="100774" y="56688"/>
                    <a:pt x="97470" y="56688"/>
                  </a:cubicBezTo>
                  <a:cubicBezTo>
                    <a:pt x="95291" y="56688"/>
                    <a:pt x="92938" y="55661"/>
                    <a:pt x="90432" y="53606"/>
                  </a:cubicBezTo>
                  <a:cubicBezTo>
                    <a:pt x="82660" y="47235"/>
                    <a:pt x="74254" y="40897"/>
                    <a:pt x="68617" y="32791"/>
                  </a:cubicBezTo>
                  <a:cubicBezTo>
                    <a:pt x="59845" y="20199"/>
                    <a:pt x="50452" y="12132"/>
                    <a:pt x="38617" y="12132"/>
                  </a:cubicBezTo>
                  <a:cubicBezTo>
                    <a:pt x="32675" y="12132"/>
                    <a:pt x="26118" y="14165"/>
                    <a:pt x="18714" y="18681"/>
                  </a:cubicBezTo>
                  <a:cubicBezTo>
                    <a:pt x="12577" y="22417"/>
                    <a:pt x="1" y="20082"/>
                    <a:pt x="2403" y="31290"/>
                  </a:cubicBezTo>
                  <a:cubicBezTo>
                    <a:pt x="3880" y="38151"/>
                    <a:pt x="8599" y="39670"/>
                    <a:pt x="13996" y="39670"/>
                  </a:cubicBezTo>
                  <a:cubicBezTo>
                    <a:pt x="17496" y="39670"/>
                    <a:pt x="21280" y="39032"/>
                    <a:pt x="24652" y="38795"/>
                  </a:cubicBezTo>
                  <a:cubicBezTo>
                    <a:pt x="25919" y="38729"/>
                    <a:pt x="27320" y="38428"/>
                    <a:pt x="28421" y="37795"/>
                  </a:cubicBezTo>
                  <a:cubicBezTo>
                    <a:pt x="31237" y="36217"/>
                    <a:pt x="33696" y="35519"/>
                    <a:pt x="35932" y="35519"/>
                  </a:cubicBezTo>
                  <a:cubicBezTo>
                    <a:pt x="40929" y="35519"/>
                    <a:pt x="44817" y="39001"/>
                    <a:pt x="49103" y="43932"/>
                  </a:cubicBezTo>
                  <a:cubicBezTo>
                    <a:pt x="61178" y="57742"/>
                    <a:pt x="72586" y="72720"/>
                    <a:pt x="91600" y="78057"/>
                  </a:cubicBezTo>
                  <a:cubicBezTo>
                    <a:pt x="95057" y="79036"/>
                    <a:pt x="98457" y="79704"/>
                    <a:pt x="101668" y="79704"/>
                  </a:cubicBezTo>
                  <a:cubicBezTo>
                    <a:pt x="107319" y="79704"/>
                    <a:pt x="112386" y="77635"/>
                    <a:pt x="116151" y="71552"/>
                  </a:cubicBezTo>
                  <a:cubicBezTo>
                    <a:pt x="125757" y="56074"/>
                    <a:pt x="132896" y="39696"/>
                    <a:pt x="132996" y="19548"/>
                  </a:cubicBezTo>
                  <a:cubicBezTo>
                    <a:pt x="132896" y="18381"/>
                    <a:pt x="132796" y="15712"/>
                    <a:pt x="132262" y="13077"/>
                  </a:cubicBezTo>
                  <a:cubicBezTo>
                    <a:pt x="131168" y="7972"/>
                    <a:pt x="133599" y="0"/>
                    <a:pt x="1252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5444678" y="200941"/>
              <a:ext cx="162183" cy="159263"/>
            </a:xfrm>
            <a:custGeom>
              <a:rect b="b" l="l" r="r" t="t"/>
              <a:pathLst>
                <a:path extrusionOk="0" h="99384" w="101206">
                  <a:moveTo>
                    <a:pt x="94327" y="1"/>
                  </a:moveTo>
                  <a:cubicBezTo>
                    <a:pt x="92963" y="1"/>
                    <a:pt x="91529" y="325"/>
                    <a:pt x="90165" y="628"/>
                  </a:cubicBezTo>
                  <a:cubicBezTo>
                    <a:pt x="64313" y="6399"/>
                    <a:pt x="51804" y="21976"/>
                    <a:pt x="51837" y="47862"/>
                  </a:cubicBezTo>
                  <a:cubicBezTo>
                    <a:pt x="51837" y="54400"/>
                    <a:pt x="52371" y="61038"/>
                    <a:pt x="51637" y="67542"/>
                  </a:cubicBezTo>
                  <a:cubicBezTo>
                    <a:pt x="51003" y="73113"/>
                    <a:pt x="49569" y="79317"/>
                    <a:pt x="43098" y="81186"/>
                  </a:cubicBezTo>
                  <a:cubicBezTo>
                    <a:pt x="42384" y="81386"/>
                    <a:pt x="41715" y="81478"/>
                    <a:pt x="41083" y="81478"/>
                  </a:cubicBezTo>
                  <a:cubicBezTo>
                    <a:pt x="36783" y="81478"/>
                    <a:pt x="34218" y="77248"/>
                    <a:pt x="31223" y="74514"/>
                  </a:cubicBezTo>
                  <a:cubicBezTo>
                    <a:pt x="23617" y="67442"/>
                    <a:pt x="18714" y="58903"/>
                    <a:pt x="17179" y="48462"/>
                  </a:cubicBezTo>
                  <a:cubicBezTo>
                    <a:pt x="16078" y="41157"/>
                    <a:pt x="14577" y="33852"/>
                    <a:pt x="13310" y="26546"/>
                  </a:cubicBezTo>
                  <a:cubicBezTo>
                    <a:pt x="12617" y="22686"/>
                    <a:pt x="12250" y="18172"/>
                    <a:pt x="7141" y="18172"/>
                  </a:cubicBezTo>
                  <a:cubicBezTo>
                    <a:pt x="7085" y="18172"/>
                    <a:pt x="7029" y="18173"/>
                    <a:pt x="6972" y="18174"/>
                  </a:cubicBezTo>
                  <a:cubicBezTo>
                    <a:pt x="1368" y="18240"/>
                    <a:pt x="1535" y="23211"/>
                    <a:pt x="1335" y="26913"/>
                  </a:cubicBezTo>
                  <a:cubicBezTo>
                    <a:pt x="0" y="51164"/>
                    <a:pt x="5671" y="72946"/>
                    <a:pt x="24017" y="90192"/>
                  </a:cubicBezTo>
                  <a:cubicBezTo>
                    <a:pt x="30636" y="96403"/>
                    <a:pt x="37750" y="99383"/>
                    <a:pt x="44394" y="99383"/>
                  </a:cubicBezTo>
                  <a:cubicBezTo>
                    <a:pt x="54628" y="99383"/>
                    <a:pt x="63746" y="92312"/>
                    <a:pt x="68216" y="79084"/>
                  </a:cubicBezTo>
                  <a:cubicBezTo>
                    <a:pt x="72152" y="67476"/>
                    <a:pt x="70984" y="55601"/>
                    <a:pt x="70484" y="43892"/>
                  </a:cubicBezTo>
                  <a:cubicBezTo>
                    <a:pt x="70084" y="35453"/>
                    <a:pt x="71918" y="30016"/>
                    <a:pt x="80491" y="26713"/>
                  </a:cubicBezTo>
                  <a:cubicBezTo>
                    <a:pt x="87863" y="23878"/>
                    <a:pt x="94068" y="18707"/>
                    <a:pt x="98371" y="11769"/>
                  </a:cubicBezTo>
                  <a:cubicBezTo>
                    <a:pt x="100272" y="8700"/>
                    <a:pt x="101206" y="5164"/>
                    <a:pt x="98704" y="1995"/>
                  </a:cubicBezTo>
                  <a:cubicBezTo>
                    <a:pt x="97503" y="467"/>
                    <a:pt x="95965" y="1"/>
                    <a:pt x="943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5473649" y="429999"/>
              <a:ext cx="96595" cy="112641"/>
            </a:xfrm>
            <a:custGeom>
              <a:rect b="b" l="l" r="r" t="t"/>
              <a:pathLst>
                <a:path extrusionOk="0" h="70291" w="60278">
                  <a:moveTo>
                    <a:pt x="31673" y="0"/>
                  </a:moveTo>
                  <a:cubicBezTo>
                    <a:pt x="24105" y="0"/>
                    <a:pt x="16404" y="4026"/>
                    <a:pt x="10308" y="12100"/>
                  </a:cubicBezTo>
                  <a:cubicBezTo>
                    <a:pt x="1068" y="24376"/>
                    <a:pt x="1" y="38052"/>
                    <a:pt x="3437" y="52196"/>
                  </a:cubicBezTo>
                  <a:cubicBezTo>
                    <a:pt x="6180" y="63483"/>
                    <a:pt x="15998" y="70291"/>
                    <a:pt x="27354" y="70291"/>
                  </a:cubicBezTo>
                  <a:cubicBezTo>
                    <a:pt x="29254" y="70291"/>
                    <a:pt x="31198" y="70100"/>
                    <a:pt x="33158" y="69708"/>
                  </a:cubicBezTo>
                  <a:cubicBezTo>
                    <a:pt x="48636" y="66573"/>
                    <a:pt x="60277" y="51595"/>
                    <a:pt x="59977" y="33115"/>
                  </a:cubicBezTo>
                  <a:cubicBezTo>
                    <a:pt x="59243" y="27578"/>
                    <a:pt x="57409" y="20406"/>
                    <a:pt x="53439" y="13902"/>
                  </a:cubicBezTo>
                  <a:cubicBezTo>
                    <a:pt x="47774" y="4643"/>
                    <a:pt x="39800" y="0"/>
                    <a:pt x="31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1"/>
            <p:cNvSpPr/>
            <p:nvPr/>
          </p:nvSpPr>
          <p:spPr>
            <a:xfrm>
              <a:off x="4963370" y="527098"/>
              <a:ext cx="104880" cy="101691"/>
            </a:xfrm>
            <a:custGeom>
              <a:rect b="b" l="l" r="r" t="t"/>
              <a:pathLst>
                <a:path extrusionOk="0" h="63458" w="65448">
                  <a:moveTo>
                    <a:pt x="32122" y="1"/>
                  </a:moveTo>
                  <a:cubicBezTo>
                    <a:pt x="15743" y="1"/>
                    <a:pt x="597" y="14889"/>
                    <a:pt x="301" y="31366"/>
                  </a:cubicBezTo>
                  <a:cubicBezTo>
                    <a:pt x="0" y="47444"/>
                    <a:pt x="13110" y="63288"/>
                    <a:pt x="26820" y="63455"/>
                  </a:cubicBezTo>
                  <a:cubicBezTo>
                    <a:pt x="26952" y="63457"/>
                    <a:pt x="27085" y="63458"/>
                    <a:pt x="27217" y="63458"/>
                  </a:cubicBezTo>
                  <a:cubicBezTo>
                    <a:pt x="45310" y="63458"/>
                    <a:pt x="64184" y="47695"/>
                    <a:pt x="64813" y="31966"/>
                  </a:cubicBezTo>
                  <a:cubicBezTo>
                    <a:pt x="65447" y="15854"/>
                    <a:pt x="50003" y="477"/>
                    <a:pt x="32824" y="10"/>
                  </a:cubicBezTo>
                  <a:cubicBezTo>
                    <a:pt x="32590" y="4"/>
                    <a:pt x="32356" y="1"/>
                    <a:pt x="321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1"/>
            <p:cNvSpPr/>
            <p:nvPr/>
          </p:nvSpPr>
          <p:spPr>
            <a:xfrm>
              <a:off x="5337821" y="37965"/>
              <a:ext cx="36777" cy="125929"/>
            </a:xfrm>
            <a:custGeom>
              <a:rect b="b" l="l" r="r" t="t"/>
              <a:pathLst>
                <a:path extrusionOk="0" h="78583" w="22950">
                  <a:moveTo>
                    <a:pt x="9888" y="1"/>
                  </a:moveTo>
                  <a:cubicBezTo>
                    <a:pt x="9551" y="1"/>
                    <a:pt x="9202" y="19"/>
                    <a:pt x="8840" y="56"/>
                  </a:cubicBezTo>
                  <a:cubicBezTo>
                    <a:pt x="3169" y="689"/>
                    <a:pt x="801" y="5226"/>
                    <a:pt x="634" y="10463"/>
                  </a:cubicBezTo>
                  <a:cubicBezTo>
                    <a:pt x="301" y="19670"/>
                    <a:pt x="601" y="28876"/>
                    <a:pt x="334" y="38083"/>
                  </a:cubicBezTo>
                  <a:cubicBezTo>
                    <a:pt x="0" y="49157"/>
                    <a:pt x="1468" y="59999"/>
                    <a:pt x="4804" y="70506"/>
                  </a:cubicBezTo>
                  <a:cubicBezTo>
                    <a:pt x="5950" y="74142"/>
                    <a:pt x="7773" y="78583"/>
                    <a:pt x="12166" y="78583"/>
                  </a:cubicBezTo>
                  <a:cubicBezTo>
                    <a:pt x="12246" y="78583"/>
                    <a:pt x="12327" y="78581"/>
                    <a:pt x="12409" y="78579"/>
                  </a:cubicBezTo>
                  <a:cubicBezTo>
                    <a:pt x="16846" y="78412"/>
                    <a:pt x="18480" y="73875"/>
                    <a:pt x="19815" y="70206"/>
                  </a:cubicBezTo>
                  <a:cubicBezTo>
                    <a:pt x="22950" y="61700"/>
                    <a:pt x="20815" y="52760"/>
                    <a:pt x="21482" y="44921"/>
                  </a:cubicBezTo>
                  <a:cubicBezTo>
                    <a:pt x="21282" y="32212"/>
                    <a:pt x="22283" y="20303"/>
                    <a:pt x="18647" y="8795"/>
                  </a:cubicBezTo>
                  <a:cubicBezTo>
                    <a:pt x="17207" y="4163"/>
                    <a:pt x="15004" y="1"/>
                    <a:pt x="98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5210599" y="79308"/>
              <a:ext cx="56022" cy="119441"/>
            </a:xfrm>
            <a:custGeom>
              <a:rect b="b" l="l" r="r" t="t"/>
              <a:pathLst>
                <a:path extrusionOk="0" h="74534" w="34959">
                  <a:moveTo>
                    <a:pt x="8731" y="0"/>
                  </a:moveTo>
                  <a:cubicBezTo>
                    <a:pt x="7714" y="0"/>
                    <a:pt x="6621" y="222"/>
                    <a:pt x="5438" y="709"/>
                  </a:cubicBezTo>
                  <a:cubicBezTo>
                    <a:pt x="1101" y="2510"/>
                    <a:pt x="0" y="6747"/>
                    <a:pt x="1101" y="10683"/>
                  </a:cubicBezTo>
                  <a:cubicBezTo>
                    <a:pt x="6138" y="29129"/>
                    <a:pt x="11275" y="47643"/>
                    <a:pt x="17146" y="65922"/>
                  </a:cubicBezTo>
                  <a:cubicBezTo>
                    <a:pt x="18435" y="69846"/>
                    <a:pt x="21396" y="74533"/>
                    <a:pt x="26263" y="74533"/>
                  </a:cubicBezTo>
                  <a:cubicBezTo>
                    <a:pt x="27064" y="74533"/>
                    <a:pt x="27916" y="74406"/>
                    <a:pt x="28821" y="74128"/>
                  </a:cubicBezTo>
                  <a:cubicBezTo>
                    <a:pt x="34925" y="72260"/>
                    <a:pt x="34959" y="66289"/>
                    <a:pt x="34925" y="60919"/>
                  </a:cubicBezTo>
                  <a:cubicBezTo>
                    <a:pt x="34692" y="50911"/>
                    <a:pt x="22016" y="13018"/>
                    <a:pt x="16445" y="5212"/>
                  </a:cubicBezTo>
                  <a:cubicBezTo>
                    <a:pt x="14324" y="2157"/>
                    <a:pt x="11898" y="0"/>
                    <a:pt x="87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1"/>
            <p:cNvSpPr/>
            <p:nvPr/>
          </p:nvSpPr>
          <p:spPr>
            <a:xfrm>
              <a:off x="5088400" y="100473"/>
              <a:ext cx="53136" cy="120998"/>
            </a:xfrm>
            <a:custGeom>
              <a:rect b="b" l="l" r="r" t="t"/>
              <a:pathLst>
                <a:path extrusionOk="0" h="75506" w="33158">
                  <a:moveTo>
                    <a:pt x="8921" y="1"/>
                  </a:moveTo>
                  <a:cubicBezTo>
                    <a:pt x="7964" y="1"/>
                    <a:pt x="6935" y="163"/>
                    <a:pt x="5838" y="511"/>
                  </a:cubicBezTo>
                  <a:cubicBezTo>
                    <a:pt x="568" y="2179"/>
                    <a:pt x="1" y="7016"/>
                    <a:pt x="801" y="11319"/>
                  </a:cubicBezTo>
                  <a:cubicBezTo>
                    <a:pt x="3036" y="23728"/>
                    <a:pt x="5471" y="36103"/>
                    <a:pt x="8640" y="48345"/>
                  </a:cubicBezTo>
                  <a:cubicBezTo>
                    <a:pt x="10608" y="55851"/>
                    <a:pt x="12210" y="63723"/>
                    <a:pt x="17313" y="70028"/>
                  </a:cubicBezTo>
                  <a:cubicBezTo>
                    <a:pt x="19587" y="72788"/>
                    <a:pt x="22234" y="75505"/>
                    <a:pt x="25771" y="75505"/>
                  </a:cubicBezTo>
                  <a:cubicBezTo>
                    <a:pt x="26593" y="75505"/>
                    <a:pt x="27463" y="75358"/>
                    <a:pt x="28388" y="75031"/>
                  </a:cubicBezTo>
                  <a:cubicBezTo>
                    <a:pt x="33158" y="73363"/>
                    <a:pt x="31990" y="68693"/>
                    <a:pt x="32524" y="62189"/>
                  </a:cubicBezTo>
                  <a:cubicBezTo>
                    <a:pt x="27821" y="45410"/>
                    <a:pt x="22650" y="26096"/>
                    <a:pt x="16980" y="6916"/>
                  </a:cubicBezTo>
                  <a:cubicBezTo>
                    <a:pt x="15791" y="2944"/>
                    <a:pt x="13004" y="1"/>
                    <a:pt x="89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1"/>
            <p:cNvSpPr/>
            <p:nvPr/>
          </p:nvSpPr>
          <p:spPr>
            <a:xfrm>
              <a:off x="5294523" y="239897"/>
              <a:ext cx="37526" cy="103403"/>
            </a:xfrm>
            <a:custGeom>
              <a:rect b="b" l="l" r="r" t="t"/>
              <a:pathLst>
                <a:path extrusionOk="0" h="64526" w="23417">
                  <a:moveTo>
                    <a:pt x="11689" y="1"/>
                  </a:moveTo>
                  <a:cubicBezTo>
                    <a:pt x="11415" y="1"/>
                    <a:pt x="11133" y="12"/>
                    <a:pt x="10841" y="36"/>
                  </a:cubicBezTo>
                  <a:cubicBezTo>
                    <a:pt x="5838" y="403"/>
                    <a:pt x="2368" y="3638"/>
                    <a:pt x="1901" y="8242"/>
                  </a:cubicBezTo>
                  <a:cubicBezTo>
                    <a:pt x="0" y="25321"/>
                    <a:pt x="1068" y="42266"/>
                    <a:pt x="8073" y="58278"/>
                  </a:cubicBezTo>
                  <a:cubicBezTo>
                    <a:pt x="9418" y="61340"/>
                    <a:pt x="11352" y="64525"/>
                    <a:pt x="14993" y="64525"/>
                  </a:cubicBezTo>
                  <a:cubicBezTo>
                    <a:pt x="15595" y="64525"/>
                    <a:pt x="16245" y="64438"/>
                    <a:pt x="16946" y="64248"/>
                  </a:cubicBezTo>
                  <a:cubicBezTo>
                    <a:pt x="21616" y="62948"/>
                    <a:pt x="22016" y="58678"/>
                    <a:pt x="22116" y="54675"/>
                  </a:cubicBezTo>
                  <a:cubicBezTo>
                    <a:pt x="22283" y="48604"/>
                    <a:pt x="22149" y="42466"/>
                    <a:pt x="22149" y="34427"/>
                  </a:cubicBezTo>
                  <a:cubicBezTo>
                    <a:pt x="21482" y="26788"/>
                    <a:pt x="23417" y="17081"/>
                    <a:pt x="19981" y="7708"/>
                  </a:cubicBezTo>
                  <a:cubicBezTo>
                    <a:pt x="18435" y="3511"/>
                    <a:pt x="16471" y="1"/>
                    <a:pt x="116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1"/>
            <p:cNvSpPr/>
            <p:nvPr/>
          </p:nvSpPr>
          <p:spPr>
            <a:xfrm>
              <a:off x="5188255" y="278129"/>
              <a:ext cx="46934" cy="99063"/>
            </a:xfrm>
            <a:custGeom>
              <a:rect b="b" l="l" r="r" t="t"/>
              <a:pathLst>
                <a:path extrusionOk="0" h="61818" w="29288">
                  <a:moveTo>
                    <a:pt x="10026" y="1"/>
                  </a:moveTo>
                  <a:cubicBezTo>
                    <a:pt x="9337" y="1"/>
                    <a:pt x="8588" y="73"/>
                    <a:pt x="7772" y="228"/>
                  </a:cubicBezTo>
                  <a:cubicBezTo>
                    <a:pt x="0" y="1696"/>
                    <a:pt x="1935" y="8768"/>
                    <a:pt x="1268" y="15539"/>
                  </a:cubicBezTo>
                  <a:cubicBezTo>
                    <a:pt x="3669" y="27548"/>
                    <a:pt x="3169" y="41558"/>
                    <a:pt x="10541" y="53533"/>
                  </a:cubicBezTo>
                  <a:cubicBezTo>
                    <a:pt x="12814" y="57227"/>
                    <a:pt x="15620" y="61817"/>
                    <a:pt x="20258" y="61817"/>
                  </a:cubicBezTo>
                  <a:cubicBezTo>
                    <a:pt x="21064" y="61817"/>
                    <a:pt x="21926" y="61678"/>
                    <a:pt x="22850" y="61372"/>
                  </a:cubicBezTo>
                  <a:cubicBezTo>
                    <a:pt x="29288" y="59204"/>
                    <a:pt x="28187" y="52799"/>
                    <a:pt x="27186" y="47762"/>
                  </a:cubicBezTo>
                  <a:cubicBezTo>
                    <a:pt x="24851" y="35720"/>
                    <a:pt x="22116" y="23745"/>
                    <a:pt x="19080" y="11870"/>
                  </a:cubicBezTo>
                  <a:cubicBezTo>
                    <a:pt x="17722" y="6646"/>
                    <a:pt x="16609" y="1"/>
                    <a:pt x="100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1"/>
            <p:cNvSpPr/>
            <p:nvPr/>
          </p:nvSpPr>
          <p:spPr>
            <a:xfrm>
              <a:off x="5286184" y="396240"/>
              <a:ext cx="39878" cy="88884"/>
            </a:xfrm>
            <a:custGeom>
              <a:rect b="b" l="l" r="r" t="t"/>
              <a:pathLst>
                <a:path extrusionOk="0" h="55466" w="24885">
                  <a:moveTo>
                    <a:pt x="9372" y="0"/>
                  </a:moveTo>
                  <a:cubicBezTo>
                    <a:pt x="8877" y="0"/>
                    <a:pt x="8366" y="36"/>
                    <a:pt x="7839" y="110"/>
                  </a:cubicBezTo>
                  <a:cubicBezTo>
                    <a:pt x="2435" y="878"/>
                    <a:pt x="1301" y="5081"/>
                    <a:pt x="934" y="9751"/>
                  </a:cubicBezTo>
                  <a:cubicBezTo>
                    <a:pt x="0" y="20758"/>
                    <a:pt x="2602" y="31466"/>
                    <a:pt x="4770" y="42074"/>
                  </a:cubicBezTo>
                  <a:cubicBezTo>
                    <a:pt x="5982" y="48130"/>
                    <a:pt x="9386" y="55465"/>
                    <a:pt x="16001" y="55465"/>
                  </a:cubicBezTo>
                  <a:cubicBezTo>
                    <a:pt x="16309" y="55465"/>
                    <a:pt x="16624" y="55449"/>
                    <a:pt x="16946" y="55417"/>
                  </a:cubicBezTo>
                  <a:cubicBezTo>
                    <a:pt x="24885" y="54583"/>
                    <a:pt x="24284" y="45977"/>
                    <a:pt x="24685" y="39505"/>
                  </a:cubicBezTo>
                  <a:cubicBezTo>
                    <a:pt x="24718" y="39105"/>
                    <a:pt x="24685" y="38671"/>
                    <a:pt x="24685" y="34802"/>
                  </a:cubicBezTo>
                  <a:cubicBezTo>
                    <a:pt x="23517" y="27430"/>
                    <a:pt x="22817" y="16489"/>
                    <a:pt x="18313" y="6382"/>
                  </a:cubicBezTo>
                  <a:cubicBezTo>
                    <a:pt x="16584" y="2564"/>
                    <a:pt x="13548" y="0"/>
                    <a:pt x="93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1"/>
            <p:cNvSpPr/>
            <p:nvPr/>
          </p:nvSpPr>
          <p:spPr>
            <a:xfrm>
              <a:off x="4697058" y="-60463"/>
              <a:ext cx="130431" cy="127652"/>
            </a:xfrm>
            <a:custGeom>
              <a:rect b="b" l="l" r="r" t="t"/>
              <a:pathLst>
                <a:path extrusionOk="0" h="79658" w="81392">
                  <a:moveTo>
                    <a:pt x="42689" y="0"/>
                  </a:moveTo>
                  <a:cubicBezTo>
                    <a:pt x="18176" y="0"/>
                    <a:pt x="0" y="17224"/>
                    <a:pt x="134" y="40196"/>
                  </a:cubicBezTo>
                  <a:cubicBezTo>
                    <a:pt x="233" y="63044"/>
                    <a:pt x="16249" y="79658"/>
                    <a:pt x="38130" y="79658"/>
                  </a:cubicBezTo>
                  <a:cubicBezTo>
                    <a:pt x="38196" y="79658"/>
                    <a:pt x="38262" y="79658"/>
                    <a:pt x="38328" y="79657"/>
                  </a:cubicBezTo>
                  <a:cubicBezTo>
                    <a:pt x="62845" y="79591"/>
                    <a:pt x="81091" y="61111"/>
                    <a:pt x="81258" y="36360"/>
                  </a:cubicBezTo>
                  <a:cubicBezTo>
                    <a:pt x="81392" y="16012"/>
                    <a:pt x="64446" y="0"/>
                    <a:pt x="42831" y="0"/>
                  </a:cubicBezTo>
                  <a:cubicBezTo>
                    <a:pt x="42783" y="0"/>
                    <a:pt x="42736" y="0"/>
                    <a:pt x="426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1"/>
            <p:cNvSpPr/>
            <p:nvPr/>
          </p:nvSpPr>
          <p:spPr>
            <a:xfrm>
              <a:off x="5682178" y="-1255499"/>
              <a:ext cx="885248" cy="747376"/>
            </a:xfrm>
            <a:custGeom>
              <a:rect b="b" l="l" r="r" t="t"/>
              <a:pathLst>
                <a:path extrusionOk="0" h="466381" w="552417">
                  <a:moveTo>
                    <a:pt x="533671" y="0"/>
                  </a:moveTo>
                  <a:cubicBezTo>
                    <a:pt x="533257" y="0"/>
                    <a:pt x="532838" y="11"/>
                    <a:pt x="532414" y="32"/>
                  </a:cubicBezTo>
                  <a:cubicBezTo>
                    <a:pt x="522173" y="499"/>
                    <a:pt x="512466" y="3368"/>
                    <a:pt x="503226" y="7437"/>
                  </a:cubicBezTo>
                  <a:cubicBezTo>
                    <a:pt x="459895" y="26618"/>
                    <a:pt x="418266" y="48934"/>
                    <a:pt x="378671" y="75086"/>
                  </a:cubicBezTo>
                  <a:cubicBezTo>
                    <a:pt x="300281" y="126823"/>
                    <a:pt x="233200" y="191869"/>
                    <a:pt x="165685" y="256282"/>
                  </a:cubicBezTo>
                  <a:cubicBezTo>
                    <a:pt x="128258" y="291974"/>
                    <a:pt x="91299" y="328400"/>
                    <a:pt x="58876" y="368796"/>
                  </a:cubicBezTo>
                  <a:cubicBezTo>
                    <a:pt x="40529" y="391679"/>
                    <a:pt x="20948" y="413695"/>
                    <a:pt x="5204" y="438579"/>
                  </a:cubicBezTo>
                  <a:cubicBezTo>
                    <a:pt x="0" y="446852"/>
                    <a:pt x="901" y="453990"/>
                    <a:pt x="7939" y="461029"/>
                  </a:cubicBezTo>
                  <a:cubicBezTo>
                    <a:pt x="11630" y="464719"/>
                    <a:pt x="15367" y="466381"/>
                    <a:pt x="19136" y="466381"/>
                  </a:cubicBezTo>
                  <a:cubicBezTo>
                    <a:pt x="22487" y="466381"/>
                    <a:pt x="25863" y="465067"/>
                    <a:pt x="29254" y="462696"/>
                  </a:cubicBezTo>
                  <a:cubicBezTo>
                    <a:pt x="40729" y="454691"/>
                    <a:pt x="52571" y="446885"/>
                    <a:pt x="62945" y="437545"/>
                  </a:cubicBezTo>
                  <a:cubicBezTo>
                    <a:pt x="116750" y="389277"/>
                    <a:pt x="170355" y="340843"/>
                    <a:pt x="224894" y="293342"/>
                  </a:cubicBezTo>
                  <a:cubicBezTo>
                    <a:pt x="293109" y="233933"/>
                    <a:pt x="365761" y="180561"/>
                    <a:pt x="438080" y="126622"/>
                  </a:cubicBezTo>
                  <a:cubicBezTo>
                    <a:pt x="472438" y="100937"/>
                    <a:pt x="507629" y="76120"/>
                    <a:pt x="537484" y="44897"/>
                  </a:cubicBezTo>
                  <a:cubicBezTo>
                    <a:pt x="544489" y="37592"/>
                    <a:pt x="551127" y="29920"/>
                    <a:pt x="552094" y="21080"/>
                  </a:cubicBezTo>
                  <a:cubicBezTo>
                    <a:pt x="552416" y="7886"/>
                    <a:pt x="545007" y="0"/>
                    <a:pt x="5336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1"/>
            <p:cNvSpPr/>
            <p:nvPr/>
          </p:nvSpPr>
          <p:spPr>
            <a:xfrm>
              <a:off x="5593710" y="596889"/>
              <a:ext cx="45091" cy="14578"/>
            </a:xfrm>
            <a:custGeom>
              <a:rect b="b" l="l" r="r" t="t"/>
              <a:pathLst>
                <a:path extrusionOk="0" h="9097" w="28138">
                  <a:moveTo>
                    <a:pt x="21492" y="1"/>
                  </a:moveTo>
                  <a:cubicBezTo>
                    <a:pt x="19314" y="1"/>
                    <a:pt x="16917" y="226"/>
                    <a:pt x="14840" y="226"/>
                  </a:cubicBezTo>
                  <a:cubicBezTo>
                    <a:pt x="14231" y="226"/>
                    <a:pt x="13650" y="207"/>
                    <a:pt x="13109" y="157"/>
                  </a:cubicBezTo>
                  <a:cubicBezTo>
                    <a:pt x="12618" y="110"/>
                    <a:pt x="12118" y="89"/>
                    <a:pt x="11612" y="89"/>
                  </a:cubicBezTo>
                  <a:cubicBezTo>
                    <a:pt x="9955" y="89"/>
                    <a:pt x="8241" y="317"/>
                    <a:pt x="6605" y="624"/>
                  </a:cubicBezTo>
                  <a:cubicBezTo>
                    <a:pt x="3703" y="1157"/>
                    <a:pt x="0" y="1658"/>
                    <a:pt x="500" y="5761"/>
                  </a:cubicBezTo>
                  <a:cubicBezTo>
                    <a:pt x="901" y="9096"/>
                    <a:pt x="4236" y="8830"/>
                    <a:pt x="6772" y="8996"/>
                  </a:cubicBezTo>
                  <a:cubicBezTo>
                    <a:pt x="7856" y="9063"/>
                    <a:pt x="8956" y="9080"/>
                    <a:pt x="10128" y="9080"/>
                  </a:cubicBezTo>
                  <a:cubicBezTo>
                    <a:pt x="11300" y="9080"/>
                    <a:pt x="12542" y="9063"/>
                    <a:pt x="13910" y="9063"/>
                  </a:cubicBezTo>
                  <a:cubicBezTo>
                    <a:pt x="14820" y="8648"/>
                    <a:pt x="15941" y="8525"/>
                    <a:pt x="17151" y="8525"/>
                  </a:cubicBezTo>
                  <a:cubicBezTo>
                    <a:pt x="18931" y="8525"/>
                    <a:pt x="20902" y="8792"/>
                    <a:pt x="22673" y="8792"/>
                  </a:cubicBezTo>
                  <a:cubicBezTo>
                    <a:pt x="25696" y="8792"/>
                    <a:pt x="28138" y="8013"/>
                    <a:pt x="28053" y="3793"/>
                  </a:cubicBezTo>
                  <a:cubicBezTo>
                    <a:pt x="28035" y="605"/>
                    <a:pt x="25058" y="1"/>
                    <a:pt x="214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1"/>
            <p:cNvSpPr/>
            <p:nvPr/>
          </p:nvSpPr>
          <p:spPr>
            <a:xfrm>
              <a:off x="7179073" y="1396136"/>
              <a:ext cx="95900" cy="171206"/>
            </a:xfrm>
            <a:custGeom>
              <a:rect b="b" l="l" r="r" t="t"/>
              <a:pathLst>
                <a:path extrusionOk="0" h="106837" w="59844">
                  <a:moveTo>
                    <a:pt x="7814" y="0"/>
                  </a:moveTo>
                  <a:cubicBezTo>
                    <a:pt x="6995" y="0"/>
                    <a:pt x="6168" y="182"/>
                    <a:pt x="5338" y="597"/>
                  </a:cubicBezTo>
                  <a:cubicBezTo>
                    <a:pt x="1" y="3299"/>
                    <a:pt x="3370" y="9971"/>
                    <a:pt x="3970" y="14941"/>
                  </a:cubicBezTo>
                  <a:cubicBezTo>
                    <a:pt x="4304" y="17976"/>
                    <a:pt x="5004" y="20979"/>
                    <a:pt x="5771" y="23947"/>
                  </a:cubicBezTo>
                  <a:cubicBezTo>
                    <a:pt x="13243" y="53402"/>
                    <a:pt x="27153" y="79387"/>
                    <a:pt x="47935" y="101603"/>
                  </a:cubicBezTo>
                  <a:cubicBezTo>
                    <a:pt x="50000" y="103816"/>
                    <a:pt x="51987" y="106837"/>
                    <a:pt x="55187" y="106837"/>
                  </a:cubicBezTo>
                  <a:cubicBezTo>
                    <a:pt x="55606" y="106837"/>
                    <a:pt x="56045" y="106785"/>
                    <a:pt x="56508" y="106673"/>
                  </a:cubicBezTo>
                  <a:cubicBezTo>
                    <a:pt x="59510" y="105973"/>
                    <a:pt x="59843" y="102971"/>
                    <a:pt x="59210" y="98901"/>
                  </a:cubicBezTo>
                  <a:cubicBezTo>
                    <a:pt x="57608" y="79787"/>
                    <a:pt x="50437" y="60907"/>
                    <a:pt x="43365" y="42060"/>
                  </a:cubicBezTo>
                  <a:cubicBezTo>
                    <a:pt x="38228" y="28317"/>
                    <a:pt x="30522" y="16142"/>
                    <a:pt x="18847" y="6869"/>
                  </a:cubicBezTo>
                  <a:cubicBezTo>
                    <a:pt x="15509" y="4165"/>
                    <a:pt x="11737" y="0"/>
                    <a:pt x="7814" y="0"/>
                  </a:cubicBezTo>
                  <a:close/>
                </a:path>
              </a:pathLst>
            </a:custGeom>
            <a:solidFill>
              <a:srgbClr val="FDE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1"/>
            <p:cNvSpPr/>
            <p:nvPr/>
          </p:nvSpPr>
          <p:spPr>
            <a:xfrm>
              <a:off x="7323508" y="1286922"/>
              <a:ext cx="33838" cy="140671"/>
            </a:xfrm>
            <a:custGeom>
              <a:rect b="b" l="l" r="r" t="t"/>
              <a:pathLst>
                <a:path extrusionOk="0" h="87782" w="21116">
                  <a:moveTo>
                    <a:pt x="3436" y="0"/>
                  </a:moveTo>
                  <a:cubicBezTo>
                    <a:pt x="67" y="2502"/>
                    <a:pt x="1" y="6205"/>
                    <a:pt x="201" y="9607"/>
                  </a:cubicBezTo>
                  <a:cubicBezTo>
                    <a:pt x="1602" y="33157"/>
                    <a:pt x="2869" y="56707"/>
                    <a:pt x="9574" y="79557"/>
                  </a:cubicBezTo>
                  <a:cubicBezTo>
                    <a:pt x="10505" y="82847"/>
                    <a:pt x="10888" y="87782"/>
                    <a:pt x="15207" y="87782"/>
                  </a:cubicBezTo>
                  <a:cubicBezTo>
                    <a:pt x="15531" y="87782"/>
                    <a:pt x="15876" y="87754"/>
                    <a:pt x="16246" y="87696"/>
                  </a:cubicBezTo>
                  <a:cubicBezTo>
                    <a:pt x="21116" y="86896"/>
                    <a:pt x="20715" y="81825"/>
                    <a:pt x="20749" y="77989"/>
                  </a:cubicBezTo>
                  <a:cubicBezTo>
                    <a:pt x="21082" y="54973"/>
                    <a:pt x="15578" y="32890"/>
                    <a:pt x="9841" y="10875"/>
                  </a:cubicBezTo>
                  <a:cubicBezTo>
                    <a:pt x="8774" y="6972"/>
                    <a:pt x="8006" y="2202"/>
                    <a:pt x="3436" y="0"/>
                  </a:cubicBezTo>
                  <a:close/>
                </a:path>
              </a:pathLst>
            </a:custGeom>
            <a:solidFill>
              <a:srgbClr val="FDE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 name="Google Shape;679;p41"/>
          <p:cNvSpPr/>
          <p:nvPr/>
        </p:nvSpPr>
        <p:spPr>
          <a:xfrm rot="2293565">
            <a:off x="1291553" y="1422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1"/>
          <p:cNvSpPr/>
          <p:nvPr/>
        </p:nvSpPr>
        <p:spPr>
          <a:xfrm rot="2293565">
            <a:off x="368003" y="4498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1"/>
          <p:cNvSpPr/>
          <p:nvPr/>
        </p:nvSpPr>
        <p:spPr>
          <a:xfrm rot="2293565">
            <a:off x="7503578" y="371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1"/>
          <p:cNvSpPr/>
          <p:nvPr/>
        </p:nvSpPr>
        <p:spPr>
          <a:xfrm rot="2293565">
            <a:off x="706478" y="7019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1"/>
          <p:cNvSpPr/>
          <p:nvPr/>
        </p:nvSpPr>
        <p:spPr>
          <a:xfrm rot="2293565">
            <a:off x="7907778" y="389319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 name="Shape 687"/>
        <p:cNvGrpSpPr/>
        <p:nvPr/>
      </p:nvGrpSpPr>
      <p:grpSpPr>
        <a:xfrm>
          <a:off x="0" y="0"/>
          <a:ext cx="0" cy="0"/>
          <a:chOff x="0" y="0"/>
          <a:chExt cx="0" cy="0"/>
        </a:xfrm>
      </p:grpSpPr>
      <p:sp>
        <p:nvSpPr>
          <p:cNvPr id="688" name="Google Shape;688;p42"/>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Lists Are Very Useful!</a:t>
            </a:r>
            <a:endParaRPr/>
          </a:p>
        </p:txBody>
      </p:sp>
      <p:sp>
        <p:nvSpPr>
          <p:cNvPr id="689" name="Google Shape;689;p42"/>
          <p:cNvSpPr txBox="1"/>
          <p:nvPr>
            <p:ph idx="1" type="body"/>
          </p:nvPr>
        </p:nvSpPr>
        <p:spPr>
          <a:xfrm>
            <a:off x="827700" y="2367150"/>
            <a:ext cx="3469200" cy="2727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is the closest planet to the Sun</a:t>
            </a:r>
            <a:endParaRPr/>
          </a:p>
          <a:p>
            <a:pPr indent="-317500" lvl="0" marL="457200" rtl="0" algn="l">
              <a:spcBef>
                <a:spcPts val="0"/>
              </a:spcBef>
              <a:spcAft>
                <a:spcPts val="0"/>
              </a:spcAft>
              <a:buSzPts val="1400"/>
              <a:buChar char="●"/>
            </a:pPr>
            <a:r>
              <a:rPr lang="en"/>
              <a:t>Venus has a beautiful name, but it’s terribly hot</a:t>
            </a:r>
            <a:endParaRPr/>
          </a:p>
          <a:p>
            <a:pPr indent="-317500" lvl="0" marL="457200" rtl="0" algn="l">
              <a:spcBef>
                <a:spcPts val="0"/>
              </a:spcBef>
              <a:spcAft>
                <a:spcPts val="0"/>
              </a:spcAft>
              <a:buSzPts val="1400"/>
              <a:buChar char="●"/>
            </a:pPr>
            <a:r>
              <a:rPr lang="en"/>
              <a:t>Despite being red, Mars is actually a cold place</a:t>
            </a:r>
            <a:endParaRPr/>
          </a:p>
          <a:p>
            <a:pPr indent="-317500" lvl="0" marL="457200" rtl="0" algn="l">
              <a:spcBef>
                <a:spcPts val="0"/>
              </a:spcBef>
              <a:spcAft>
                <a:spcPts val="0"/>
              </a:spcAft>
              <a:buSzPts val="1400"/>
              <a:buChar char="●"/>
            </a:pPr>
            <a:r>
              <a:rPr lang="en"/>
              <a:t>Jupiter is the biggest planet in our Solar System</a:t>
            </a:r>
            <a:endParaRPr/>
          </a:p>
        </p:txBody>
      </p:sp>
      <p:sp>
        <p:nvSpPr>
          <p:cNvPr id="690" name="Google Shape;690;p42"/>
          <p:cNvSpPr txBox="1"/>
          <p:nvPr>
            <p:ph idx="2" type="body"/>
          </p:nvPr>
        </p:nvSpPr>
        <p:spPr>
          <a:xfrm>
            <a:off x="4794374" y="2367150"/>
            <a:ext cx="3469200" cy="2727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Saturn is composed of hydrogen and helium</a:t>
            </a:r>
            <a:endParaRPr/>
          </a:p>
          <a:p>
            <a:pPr indent="-317500" lvl="0" marL="457200" rtl="0" algn="l">
              <a:spcBef>
                <a:spcPts val="0"/>
              </a:spcBef>
              <a:spcAft>
                <a:spcPts val="0"/>
              </a:spcAft>
              <a:buSzPts val="1400"/>
              <a:buChar char="●"/>
            </a:pPr>
            <a:r>
              <a:rPr lang="en"/>
              <a:t>Neptune is the farthest planet from the Sun</a:t>
            </a:r>
            <a:endParaRPr/>
          </a:p>
          <a:p>
            <a:pPr indent="-317500" lvl="0" marL="457200" rtl="0" algn="l">
              <a:spcBef>
                <a:spcPts val="0"/>
              </a:spcBef>
              <a:spcAft>
                <a:spcPts val="0"/>
              </a:spcAft>
              <a:buSzPts val="1400"/>
              <a:buChar char="●"/>
            </a:pPr>
            <a:r>
              <a:rPr lang="en"/>
              <a:t>Earth is the third planet from the Sun</a:t>
            </a:r>
            <a:endParaRPr/>
          </a:p>
          <a:p>
            <a:pPr indent="-317500" lvl="0" marL="457200" rtl="0" algn="l">
              <a:spcBef>
                <a:spcPts val="0"/>
              </a:spcBef>
              <a:spcAft>
                <a:spcPts val="0"/>
              </a:spcAft>
              <a:buSzPts val="1400"/>
              <a:buChar char="●"/>
            </a:pPr>
            <a:r>
              <a:rPr lang="en"/>
              <a:t>Pluto is now considered a dwarf planet</a:t>
            </a:r>
            <a:endParaRPr/>
          </a:p>
        </p:txBody>
      </p:sp>
      <p:grpSp>
        <p:nvGrpSpPr>
          <p:cNvPr id="691" name="Google Shape;691;p42"/>
          <p:cNvGrpSpPr/>
          <p:nvPr/>
        </p:nvGrpSpPr>
        <p:grpSpPr>
          <a:xfrm rot="-902618">
            <a:off x="6055465" y="1489717"/>
            <a:ext cx="947026" cy="493241"/>
            <a:chOff x="1179250" y="1770975"/>
            <a:chExt cx="1755750" cy="914450"/>
          </a:xfrm>
        </p:grpSpPr>
        <p:sp>
          <p:nvSpPr>
            <p:cNvPr id="692" name="Google Shape;692;p42"/>
            <p:cNvSpPr/>
            <p:nvPr/>
          </p:nvSpPr>
          <p:spPr>
            <a:xfrm>
              <a:off x="1475950" y="1803925"/>
              <a:ext cx="1449025" cy="838475"/>
            </a:xfrm>
            <a:custGeom>
              <a:rect b="b" l="l" r="r" t="t"/>
              <a:pathLst>
                <a:path extrusionOk="0" h="33539" w="57961">
                  <a:moveTo>
                    <a:pt x="831" y="0"/>
                  </a:moveTo>
                  <a:cubicBezTo>
                    <a:pt x="371" y="0"/>
                    <a:pt x="0" y="372"/>
                    <a:pt x="0" y="832"/>
                  </a:cubicBezTo>
                  <a:lnTo>
                    <a:pt x="0" y="32708"/>
                  </a:lnTo>
                  <a:cubicBezTo>
                    <a:pt x="0" y="33168"/>
                    <a:pt x="371" y="33539"/>
                    <a:pt x="831" y="33539"/>
                  </a:cubicBezTo>
                  <a:lnTo>
                    <a:pt x="57129" y="33539"/>
                  </a:lnTo>
                  <a:cubicBezTo>
                    <a:pt x="57589" y="33539"/>
                    <a:pt x="57960" y="33168"/>
                    <a:pt x="57960" y="32708"/>
                  </a:cubicBezTo>
                  <a:lnTo>
                    <a:pt x="57960" y="832"/>
                  </a:lnTo>
                  <a:cubicBezTo>
                    <a:pt x="57960" y="372"/>
                    <a:pt x="57589" y="0"/>
                    <a:pt x="57129" y="0"/>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2"/>
            <p:cNvSpPr/>
            <p:nvPr/>
          </p:nvSpPr>
          <p:spPr>
            <a:xfrm>
              <a:off x="1485975" y="1789625"/>
              <a:ext cx="1449025" cy="838450"/>
            </a:xfrm>
            <a:custGeom>
              <a:rect b="b" l="l" r="r" t="t"/>
              <a:pathLst>
                <a:path extrusionOk="0" h="33538" w="57961">
                  <a:moveTo>
                    <a:pt x="831" y="0"/>
                  </a:moveTo>
                  <a:cubicBezTo>
                    <a:pt x="372" y="0"/>
                    <a:pt x="0" y="372"/>
                    <a:pt x="0" y="831"/>
                  </a:cubicBezTo>
                  <a:lnTo>
                    <a:pt x="0" y="32707"/>
                  </a:lnTo>
                  <a:cubicBezTo>
                    <a:pt x="0" y="33166"/>
                    <a:pt x="372" y="33537"/>
                    <a:pt x="831" y="33537"/>
                  </a:cubicBezTo>
                  <a:lnTo>
                    <a:pt x="57130" y="33537"/>
                  </a:lnTo>
                  <a:cubicBezTo>
                    <a:pt x="57589" y="33537"/>
                    <a:pt x="57960" y="33166"/>
                    <a:pt x="57960" y="32707"/>
                  </a:cubicBezTo>
                  <a:lnTo>
                    <a:pt x="57960" y="831"/>
                  </a:lnTo>
                  <a:cubicBezTo>
                    <a:pt x="57960" y="372"/>
                    <a:pt x="57589" y="0"/>
                    <a:pt x="57130" y="0"/>
                  </a:cubicBezTo>
                  <a:close/>
                </a:path>
              </a:pathLst>
            </a:custGeom>
            <a:solidFill>
              <a:srgbClr val="371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2"/>
            <p:cNvSpPr/>
            <p:nvPr/>
          </p:nvSpPr>
          <p:spPr>
            <a:xfrm>
              <a:off x="2662650" y="1822400"/>
              <a:ext cx="237600" cy="237575"/>
            </a:xfrm>
            <a:custGeom>
              <a:rect b="b" l="l" r="r" t="t"/>
              <a:pathLst>
                <a:path extrusionOk="0" h="9503" w="9504">
                  <a:moveTo>
                    <a:pt x="668" y="0"/>
                  </a:moveTo>
                  <a:cubicBezTo>
                    <a:pt x="299" y="0"/>
                    <a:pt x="0" y="297"/>
                    <a:pt x="0" y="667"/>
                  </a:cubicBezTo>
                  <a:lnTo>
                    <a:pt x="0" y="8836"/>
                  </a:lnTo>
                  <a:cubicBezTo>
                    <a:pt x="0" y="9204"/>
                    <a:pt x="299" y="9503"/>
                    <a:pt x="668" y="9503"/>
                  </a:cubicBezTo>
                  <a:lnTo>
                    <a:pt x="8836" y="9503"/>
                  </a:lnTo>
                  <a:cubicBezTo>
                    <a:pt x="9206" y="9503"/>
                    <a:pt x="9504" y="9204"/>
                    <a:pt x="9504" y="8836"/>
                  </a:cubicBezTo>
                  <a:lnTo>
                    <a:pt x="9504" y="667"/>
                  </a:lnTo>
                  <a:cubicBezTo>
                    <a:pt x="9504" y="297"/>
                    <a:pt x="9206" y="0"/>
                    <a:pt x="8836" y="0"/>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2"/>
            <p:cNvSpPr/>
            <p:nvPr/>
          </p:nvSpPr>
          <p:spPr>
            <a:xfrm>
              <a:off x="2662650" y="2090050"/>
              <a:ext cx="237600" cy="237575"/>
            </a:xfrm>
            <a:custGeom>
              <a:rect b="b" l="l" r="r" t="t"/>
              <a:pathLst>
                <a:path extrusionOk="0" h="9503" w="9504">
                  <a:moveTo>
                    <a:pt x="668" y="0"/>
                  </a:moveTo>
                  <a:cubicBezTo>
                    <a:pt x="299" y="0"/>
                    <a:pt x="0" y="298"/>
                    <a:pt x="0" y="666"/>
                  </a:cubicBezTo>
                  <a:lnTo>
                    <a:pt x="0" y="8836"/>
                  </a:lnTo>
                  <a:cubicBezTo>
                    <a:pt x="0" y="9205"/>
                    <a:pt x="299" y="9502"/>
                    <a:pt x="668" y="9502"/>
                  </a:cubicBezTo>
                  <a:lnTo>
                    <a:pt x="8836" y="9502"/>
                  </a:lnTo>
                  <a:cubicBezTo>
                    <a:pt x="9206" y="9502"/>
                    <a:pt x="9504" y="9205"/>
                    <a:pt x="9504" y="8836"/>
                  </a:cubicBezTo>
                  <a:lnTo>
                    <a:pt x="9504" y="666"/>
                  </a:lnTo>
                  <a:cubicBezTo>
                    <a:pt x="9504" y="298"/>
                    <a:pt x="9206" y="0"/>
                    <a:pt x="8836" y="0"/>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2"/>
            <p:cNvSpPr/>
            <p:nvPr/>
          </p:nvSpPr>
          <p:spPr>
            <a:xfrm>
              <a:off x="2662650" y="2357700"/>
              <a:ext cx="237600" cy="237600"/>
            </a:xfrm>
            <a:custGeom>
              <a:rect b="b" l="l" r="r" t="t"/>
              <a:pathLst>
                <a:path extrusionOk="0" h="9504" w="9504">
                  <a:moveTo>
                    <a:pt x="668" y="1"/>
                  </a:moveTo>
                  <a:cubicBezTo>
                    <a:pt x="299" y="1"/>
                    <a:pt x="0" y="298"/>
                    <a:pt x="0" y="667"/>
                  </a:cubicBezTo>
                  <a:lnTo>
                    <a:pt x="0" y="8837"/>
                  </a:lnTo>
                  <a:cubicBezTo>
                    <a:pt x="0" y="9206"/>
                    <a:pt x="299" y="9503"/>
                    <a:pt x="668" y="9503"/>
                  </a:cubicBezTo>
                  <a:lnTo>
                    <a:pt x="8836" y="9503"/>
                  </a:lnTo>
                  <a:cubicBezTo>
                    <a:pt x="9206" y="9503"/>
                    <a:pt x="9504" y="9206"/>
                    <a:pt x="9504" y="8837"/>
                  </a:cubicBezTo>
                  <a:lnTo>
                    <a:pt x="9504" y="667"/>
                  </a:lnTo>
                  <a:cubicBezTo>
                    <a:pt x="9504" y="298"/>
                    <a:pt x="9206" y="1"/>
                    <a:pt x="8836" y="1"/>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2"/>
            <p:cNvSpPr/>
            <p:nvPr/>
          </p:nvSpPr>
          <p:spPr>
            <a:xfrm>
              <a:off x="2391775" y="1822400"/>
              <a:ext cx="237575" cy="237575"/>
            </a:xfrm>
            <a:custGeom>
              <a:rect b="b" l="l" r="r" t="t"/>
              <a:pathLst>
                <a:path extrusionOk="0" h="9503" w="9503">
                  <a:moveTo>
                    <a:pt x="667" y="0"/>
                  </a:moveTo>
                  <a:cubicBezTo>
                    <a:pt x="297" y="0"/>
                    <a:pt x="0" y="297"/>
                    <a:pt x="0" y="667"/>
                  </a:cubicBezTo>
                  <a:lnTo>
                    <a:pt x="0" y="8836"/>
                  </a:lnTo>
                  <a:cubicBezTo>
                    <a:pt x="0" y="9204"/>
                    <a:pt x="297" y="9503"/>
                    <a:pt x="667" y="9503"/>
                  </a:cubicBezTo>
                  <a:lnTo>
                    <a:pt x="8836" y="9503"/>
                  </a:lnTo>
                  <a:cubicBezTo>
                    <a:pt x="9206" y="9503"/>
                    <a:pt x="9503" y="9204"/>
                    <a:pt x="9503" y="8836"/>
                  </a:cubicBezTo>
                  <a:lnTo>
                    <a:pt x="9503" y="667"/>
                  </a:lnTo>
                  <a:cubicBezTo>
                    <a:pt x="9503" y="297"/>
                    <a:pt x="9206" y="0"/>
                    <a:pt x="8836" y="0"/>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2"/>
            <p:cNvSpPr/>
            <p:nvPr/>
          </p:nvSpPr>
          <p:spPr>
            <a:xfrm>
              <a:off x="2391775" y="2090050"/>
              <a:ext cx="237575" cy="237575"/>
            </a:xfrm>
            <a:custGeom>
              <a:rect b="b" l="l" r="r" t="t"/>
              <a:pathLst>
                <a:path extrusionOk="0" h="9503" w="9503">
                  <a:moveTo>
                    <a:pt x="667" y="0"/>
                  </a:moveTo>
                  <a:cubicBezTo>
                    <a:pt x="297" y="0"/>
                    <a:pt x="0" y="298"/>
                    <a:pt x="0" y="666"/>
                  </a:cubicBezTo>
                  <a:lnTo>
                    <a:pt x="0" y="8836"/>
                  </a:lnTo>
                  <a:cubicBezTo>
                    <a:pt x="0" y="9205"/>
                    <a:pt x="297" y="9502"/>
                    <a:pt x="667" y="9502"/>
                  </a:cubicBezTo>
                  <a:lnTo>
                    <a:pt x="8836" y="9502"/>
                  </a:lnTo>
                  <a:cubicBezTo>
                    <a:pt x="9206" y="9502"/>
                    <a:pt x="9503" y="9205"/>
                    <a:pt x="9503" y="8836"/>
                  </a:cubicBezTo>
                  <a:lnTo>
                    <a:pt x="9503" y="666"/>
                  </a:lnTo>
                  <a:cubicBezTo>
                    <a:pt x="9503" y="298"/>
                    <a:pt x="9206" y="0"/>
                    <a:pt x="8836" y="0"/>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2"/>
            <p:cNvSpPr/>
            <p:nvPr/>
          </p:nvSpPr>
          <p:spPr>
            <a:xfrm>
              <a:off x="2391775" y="2357700"/>
              <a:ext cx="237575" cy="237600"/>
            </a:xfrm>
            <a:custGeom>
              <a:rect b="b" l="l" r="r" t="t"/>
              <a:pathLst>
                <a:path extrusionOk="0" h="9504" w="9503">
                  <a:moveTo>
                    <a:pt x="667" y="1"/>
                  </a:moveTo>
                  <a:cubicBezTo>
                    <a:pt x="297" y="1"/>
                    <a:pt x="0" y="298"/>
                    <a:pt x="0" y="667"/>
                  </a:cubicBezTo>
                  <a:lnTo>
                    <a:pt x="0" y="8837"/>
                  </a:lnTo>
                  <a:cubicBezTo>
                    <a:pt x="0" y="9206"/>
                    <a:pt x="297" y="9503"/>
                    <a:pt x="667" y="9503"/>
                  </a:cubicBezTo>
                  <a:lnTo>
                    <a:pt x="8836" y="9503"/>
                  </a:lnTo>
                  <a:cubicBezTo>
                    <a:pt x="9206" y="9503"/>
                    <a:pt x="9503" y="9206"/>
                    <a:pt x="9503" y="8837"/>
                  </a:cubicBezTo>
                  <a:lnTo>
                    <a:pt x="9503" y="667"/>
                  </a:lnTo>
                  <a:cubicBezTo>
                    <a:pt x="9503" y="298"/>
                    <a:pt x="9206" y="1"/>
                    <a:pt x="8836" y="1"/>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2"/>
            <p:cNvSpPr/>
            <p:nvPr/>
          </p:nvSpPr>
          <p:spPr>
            <a:xfrm>
              <a:off x="2120900" y="1822400"/>
              <a:ext cx="237575" cy="237575"/>
            </a:xfrm>
            <a:custGeom>
              <a:rect b="b" l="l" r="r" t="t"/>
              <a:pathLst>
                <a:path extrusionOk="0" h="9503" w="9503">
                  <a:moveTo>
                    <a:pt x="667" y="0"/>
                  </a:moveTo>
                  <a:cubicBezTo>
                    <a:pt x="297" y="0"/>
                    <a:pt x="1" y="297"/>
                    <a:pt x="1" y="667"/>
                  </a:cubicBezTo>
                  <a:lnTo>
                    <a:pt x="1" y="8836"/>
                  </a:lnTo>
                  <a:cubicBezTo>
                    <a:pt x="1" y="9204"/>
                    <a:pt x="297" y="9503"/>
                    <a:pt x="667" y="9503"/>
                  </a:cubicBezTo>
                  <a:lnTo>
                    <a:pt x="8836" y="9503"/>
                  </a:lnTo>
                  <a:cubicBezTo>
                    <a:pt x="9206" y="9503"/>
                    <a:pt x="9503" y="9204"/>
                    <a:pt x="9503" y="8836"/>
                  </a:cubicBezTo>
                  <a:lnTo>
                    <a:pt x="9503" y="667"/>
                  </a:lnTo>
                  <a:cubicBezTo>
                    <a:pt x="9503" y="297"/>
                    <a:pt x="9206" y="0"/>
                    <a:pt x="8836" y="0"/>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2"/>
            <p:cNvSpPr/>
            <p:nvPr/>
          </p:nvSpPr>
          <p:spPr>
            <a:xfrm>
              <a:off x="2120900" y="2090050"/>
              <a:ext cx="237575" cy="237575"/>
            </a:xfrm>
            <a:custGeom>
              <a:rect b="b" l="l" r="r" t="t"/>
              <a:pathLst>
                <a:path extrusionOk="0" h="9503" w="9503">
                  <a:moveTo>
                    <a:pt x="667" y="0"/>
                  </a:moveTo>
                  <a:cubicBezTo>
                    <a:pt x="297" y="0"/>
                    <a:pt x="1" y="298"/>
                    <a:pt x="1" y="666"/>
                  </a:cubicBezTo>
                  <a:lnTo>
                    <a:pt x="1" y="8836"/>
                  </a:lnTo>
                  <a:cubicBezTo>
                    <a:pt x="1" y="9205"/>
                    <a:pt x="297" y="9502"/>
                    <a:pt x="667" y="9502"/>
                  </a:cubicBezTo>
                  <a:lnTo>
                    <a:pt x="8836" y="9502"/>
                  </a:lnTo>
                  <a:cubicBezTo>
                    <a:pt x="9206" y="9502"/>
                    <a:pt x="9503" y="9205"/>
                    <a:pt x="9503" y="8836"/>
                  </a:cubicBezTo>
                  <a:lnTo>
                    <a:pt x="9503" y="666"/>
                  </a:lnTo>
                  <a:cubicBezTo>
                    <a:pt x="9503" y="298"/>
                    <a:pt x="9206" y="0"/>
                    <a:pt x="8836" y="0"/>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2"/>
            <p:cNvSpPr/>
            <p:nvPr/>
          </p:nvSpPr>
          <p:spPr>
            <a:xfrm>
              <a:off x="2676975" y="1822400"/>
              <a:ext cx="223275" cy="223925"/>
            </a:xfrm>
            <a:custGeom>
              <a:rect b="b" l="l" r="r" t="t"/>
              <a:pathLst>
                <a:path extrusionOk="0" h="8957" w="8931">
                  <a:moveTo>
                    <a:pt x="95" y="0"/>
                  </a:moveTo>
                  <a:cubicBezTo>
                    <a:pt x="67" y="1"/>
                    <a:pt x="39" y="4"/>
                    <a:pt x="13" y="8"/>
                  </a:cubicBezTo>
                  <a:cubicBezTo>
                    <a:pt x="5" y="46"/>
                    <a:pt x="2" y="83"/>
                    <a:pt x="1" y="121"/>
                  </a:cubicBezTo>
                  <a:lnTo>
                    <a:pt x="1" y="8291"/>
                  </a:lnTo>
                  <a:cubicBezTo>
                    <a:pt x="1" y="8658"/>
                    <a:pt x="299" y="8956"/>
                    <a:pt x="667" y="8956"/>
                  </a:cubicBezTo>
                  <a:lnTo>
                    <a:pt x="8837" y="8956"/>
                  </a:lnTo>
                  <a:cubicBezTo>
                    <a:pt x="8864" y="8955"/>
                    <a:pt x="8891" y="8953"/>
                    <a:pt x="8918" y="8948"/>
                  </a:cubicBezTo>
                  <a:cubicBezTo>
                    <a:pt x="8925" y="8911"/>
                    <a:pt x="8930" y="8874"/>
                    <a:pt x="8930" y="8835"/>
                  </a:cubicBezTo>
                  <a:lnTo>
                    <a:pt x="8931" y="667"/>
                  </a:lnTo>
                  <a:cubicBezTo>
                    <a:pt x="8931" y="298"/>
                    <a:pt x="8633" y="0"/>
                    <a:pt x="82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2"/>
            <p:cNvSpPr/>
            <p:nvPr/>
          </p:nvSpPr>
          <p:spPr>
            <a:xfrm>
              <a:off x="2676975" y="2090075"/>
              <a:ext cx="224450" cy="224125"/>
            </a:xfrm>
            <a:custGeom>
              <a:rect b="b" l="l" r="r" t="t"/>
              <a:pathLst>
                <a:path extrusionOk="0" h="8965" w="8978">
                  <a:moveTo>
                    <a:pt x="95" y="0"/>
                  </a:moveTo>
                  <a:cubicBezTo>
                    <a:pt x="67" y="1"/>
                    <a:pt x="39" y="4"/>
                    <a:pt x="13" y="8"/>
                  </a:cubicBezTo>
                  <a:cubicBezTo>
                    <a:pt x="5" y="45"/>
                    <a:pt x="2" y="83"/>
                    <a:pt x="1" y="121"/>
                  </a:cubicBezTo>
                  <a:lnTo>
                    <a:pt x="1" y="8291"/>
                  </a:lnTo>
                  <a:cubicBezTo>
                    <a:pt x="1" y="8658"/>
                    <a:pt x="299" y="8956"/>
                    <a:pt x="667" y="8956"/>
                  </a:cubicBezTo>
                  <a:lnTo>
                    <a:pt x="8837" y="8956"/>
                  </a:lnTo>
                  <a:cubicBezTo>
                    <a:pt x="8849" y="8962"/>
                    <a:pt x="8861" y="8965"/>
                    <a:pt x="8872" y="8965"/>
                  </a:cubicBezTo>
                  <a:cubicBezTo>
                    <a:pt x="8933" y="8965"/>
                    <a:pt x="8978" y="8889"/>
                    <a:pt x="8930" y="8835"/>
                  </a:cubicBezTo>
                  <a:lnTo>
                    <a:pt x="8931" y="665"/>
                  </a:lnTo>
                  <a:cubicBezTo>
                    <a:pt x="8931" y="298"/>
                    <a:pt x="8633" y="0"/>
                    <a:pt x="82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2"/>
            <p:cNvSpPr/>
            <p:nvPr/>
          </p:nvSpPr>
          <p:spPr>
            <a:xfrm>
              <a:off x="2676975" y="2357700"/>
              <a:ext cx="223275" cy="223975"/>
            </a:xfrm>
            <a:custGeom>
              <a:rect b="b" l="l" r="r" t="t"/>
              <a:pathLst>
                <a:path extrusionOk="0" h="8959" w="8931">
                  <a:moveTo>
                    <a:pt x="95" y="1"/>
                  </a:moveTo>
                  <a:cubicBezTo>
                    <a:pt x="67" y="2"/>
                    <a:pt x="39" y="5"/>
                    <a:pt x="13" y="10"/>
                  </a:cubicBezTo>
                  <a:cubicBezTo>
                    <a:pt x="5" y="47"/>
                    <a:pt x="2" y="85"/>
                    <a:pt x="1" y="123"/>
                  </a:cubicBezTo>
                  <a:lnTo>
                    <a:pt x="1" y="8292"/>
                  </a:lnTo>
                  <a:cubicBezTo>
                    <a:pt x="1" y="8660"/>
                    <a:pt x="299" y="8958"/>
                    <a:pt x="667" y="8958"/>
                  </a:cubicBezTo>
                  <a:lnTo>
                    <a:pt x="8837" y="8958"/>
                  </a:lnTo>
                  <a:cubicBezTo>
                    <a:pt x="8864" y="8957"/>
                    <a:pt x="8891" y="8955"/>
                    <a:pt x="8918" y="8950"/>
                  </a:cubicBezTo>
                  <a:cubicBezTo>
                    <a:pt x="8925" y="8913"/>
                    <a:pt x="8930" y="8875"/>
                    <a:pt x="8930" y="8837"/>
                  </a:cubicBezTo>
                  <a:lnTo>
                    <a:pt x="8931" y="667"/>
                  </a:lnTo>
                  <a:cubicBezTo>
                    <a:pt x="8931" y="299"/>
                    <a:pt x="8633" y="1"/>
                    <a:pt x="82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2"/>
            <p:cNvSpPr/>
            <p:nvPr/>
          </p:nvSpPr>
          <p:spPr>
            <a:xfrm>
              <a:off x="2406100" y="1822400"/>
              <a:ext cx="223275" cy="223925"/>
            </a:xfrm>
            <a:custGeom>
              <a:rect b="b" l="l" r="r" t="t"/>
              <a:pathLst>
                <a:path extrusionOk="0" h="8957" w="8931">
                  <a:moveTo>
                    <a:pt x="8265" y="0"/>
                  </a:moveTo>
                  <a:cubicBezTo>
                    <a:pt x="8265" y="0"/>
                    <a:pt x="8264" y="0"/>
                    <a:pt x="8263" y="0"/>
                  </a:cubicBezTo>
                  <a:lnTo>
                    <a:pt x="94" y="0"/>
                  </a:lnTo>
                  <a:cubicBezTo>
                    <a:pt x="67" y="1"/>
                    <a:pt x="39" y="4"/>
                    <a:pt x="12" y="8"/>
                  </a:cubicBezTo>
                  <a:cubicBezTo>
                    <a:pt x="5" y="46"/>
                    <a:pt x="2" y="83"/>
                    <a:pt x="1" y="121"/>
                  </a:cubicBezTo>
                  <a:lnTo>
                    <a:pt x="1" y="8291"/>
                  </a:lnTo>
                  <a:cubicBezTo>
                    <a:pt x="1" y="8658"/>
                    <a:pt x="299" y="8956"/>
                    <a:pt x="666" y="8956"/>
                  </a:cubicBezTo>
                  <a:lnTo>
                    <a:pt x="8837" y="8956"/>
                  </a:lnTo>
                  <a:cubicBezTo>
                    <a:pt x="8864" y="8955"/>
                    <a:pt x="8891" y="8953"/>
                    <a:pt x="8918" y="8948"/>
                  </a:cubicBezTo>
                  <a:cubicBezTo>
                    <a:pt x="8925" y="8911"/>
                    <a:pt x="8929" y="8874"/>
                    <a:pt x="8930" y="8835"/>
                  </a:cubicBezTo>
                  <a:lnTo>
                    <a:pt x="8930" y="667"/>
                  </a:lnTo>
                  <a:cubicBezTo>
                    <a:pt x="8931" y="299"/>
                    <a:pt x="8633" y="0"/>
                    <a:pt x="82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2"/>
            <p:cNvSpPr/>
            <p:nvPr/>
          </p:nvSpPr>
          <p:spPr>
            <a:xfrm>
              <a:off x="2406100" y="2090075"/>
              <a:ext cx="224425" cy="224125"/>
            </a:xfrm>
            <a:custGeom>
              <a:rect b="b" l="l" r="r" t="t"/>
              <a:pathLst>
                <a:path extrusionOk="0" h="8965" w="8977">
                  <a:moveTo>
                    <a:pt x="8265" y="0"/>
                  </a:moveTo>
                  <a:cubicBezTo>
                    <a:pt x="8265" y="0"/>
                    <a:pt x="8264" y="0"/>
                    <a:pt x="8263" y="0"/>
                  </a:cubicBezTo>
                  <a:lnTo>
                    <a:pt x="94" y="0"/>
                  </a:lnTo>
                  <a:cubicBezTo>
                    <a:pt x="67" y="1"/>
                    <a:pt x="39" y="4"/>
                    <a:pt x="12" y="8"/>
                  </a:cubicBezTo>
                  <a:cubicBezTo>
                    <a:pt x="5" y="45"/>
                    <a:pt x="2" y="83"/>
                    <a:pt x="1" y="121"/>
                  </a:cubicBezTo>
                  <a:lnTo>
                    <a:pt x="1" y="8291"/>
                  </a:lnTo>
                  <a:cubicBezTo>
                    <a:pt x="1" y="8658"/>
                    <a:pt x="299" y="8956"/>
                    <a:pt x="666" y="8956"/>
                  </a:cubicBezTo>
                  <a:lnTo>
                    <a:pt x="8837" y="8956"/>
                  </a:lnTo>
                  <a:cubicBezTo>
                    <a:pt x="8849" y="8962"/>
                    <a:pt x="8860" y="8965"/>
                    <a:pt x="8872" y="8965"/>
                  </a:cubicBezTo>
                  <a:cubicBezTo>
                    <a:pt x="8932" y="8965"/>
                    <a:pt x="8977" y="8889"/>
                    <a:pt x="8930" y="8835"/>
                  </a:cubicBezTo>
                  <a:lnTo>
                    <a:pt x="8930" y="665"/>
                  </a:lnTo>
                  <a:cubicBezTo>
                    <a:pt x="8930" y="299"/>
                    <a:pt x="8633" y="0"/>
                    <a:pt x="82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2"/>
            <p:cNvSpPr/>
            <p:nvPr/>
          </p:nvSpPr>
          <p:spPr>
            <a:xfrm>
              <a:off x="2406100" y="2357700"/>
              <a:ext cx="223250" cy="223975"/>
            </a:xfrm>
            <a:custGeom>
              <a:rect b="b" l="l" r="r" t="t"/>
              <a:pathLst>
                <a:path extrusionOk="0" h="8959" w="8930">
                  <a:moveTo>
                    <a:pt x="94" y="1"/>
                  </a:moveTo>
                  <a:cubicBezTo>
                    <a:pt x="67" y="2"/>
                    <a:pt x="39" y="5"/>
                    <a:pt x="12" y="10"/>
                  </a:cubicBezTo>
                  <a:cubicBezTo>
                    <a:pt x="5" y="47"/>
                    <a:pt x="2" y="85"/>
                    <a:pt x="1" y="123"/>
                  </a:cubicBezTo>
                  <a:lnTo>
                    <a:pt x="1" y="8292"/>
                  </a:lnTo>
                  <a:cubicBezTo>
                    <a:pt x="1" y="8660"/>
                    <a:pt x="299" y="8958"/>
                    <a:pt x="666" y="8958"/>
                  </a:cubicBezTo>
                  <a:lnTo>
                    <a:pt x="8837" y="8958"/>
                  </a:lnTo>
                  <a:cubicBezTo>
                    <a:pt x="8864" y="8957"/>
                    <a:pt x="8891" y="8955"/>
                    <a:pt x="8918" y="8950"/>
                  </a:cubicBezTo>
                  <a:cubicBezTo>
                    <a:pt x="8925" y="8913"/>
                    <a:pt x="8929" y="8875"/>
                    <a:pt x="8930" y="8837"/>
                  </a:cubicBezTo>
                  <a:lnTo>
                    <a:pt x="8930" y="667"/>
                  </a:lnTo>
                  <a:cubicBezTo>
                    <a:pt x="8930" y="299"/>
                    <a:pt x="8632" y="1"/>
                    <a:pt x="82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2"/>
            <p:cNvSpPr/>
            <p:nvPr/>
          </p:nvSpPr>
          <p:spPr>
            <a:xfrm>
              <a:off x="2135200" y="1822400"/>
              <a:ext cx="223275" cy="223925"/>
            </a:xfrm>
            <a:custGeom>
              <a:rect b="b" l="l" r="r" t="t"/>
              <a:pathLst>
                <a:path extrusionOk="0" h="8957" w="8931">
                  <a:moveTo>
                    <a:pt x="8267" y="0"/>
                  </a:moveTo>
                  <a:cubicBezTo>
                    <a:pt x="8266" y="0"/>
                    <a:pt x="8265" y="0"/>
                    <a:pt x="8264" y="0"/>
                  </a:cubicBezTo>
                  <a:lnTo>
                    <a:pt x="95" y="0"/>
                  </a:lnTo>
                  <a:cubicBezTo>
                    <a:pt x="67" y="1"/>
                    <a:pt x="39" y="4"/>
                    <a:pt x="12" y="8"/>
                  </a:cubicBezTo>
                  <a:cubicBezTo>
                    <a:pt x="5" y="46"/>
                    <a:pt x="2" y="83"/>
                    <a:pt x="1" y="121"/>
                  </a:cubicBezTo>
                  <a:lnTo>
                    <a:pt x="1" y="8291"/>
                  </a:lnTo>
                  <a:cubicBezTo>
                    <a:pt x="1" y="8659"/>
                    <a:pt x="299" y="8956"/>
                    <a:pt x="665" y="8956"/>
                  </a:cubicBezTo>
                  <a:cubicBezTo>
                    <a:pt x="666" y="8956"/>
                    <a:pt x="666" y="8956"/>
                    <a:pt x="667" y="8956"/>
                  </a:cubicBezTo>
                  <a:lnTo>
                    <a:pt x="8837" y="8956"/>
                  </a:lnTo>
                  <a:cubicBezTo>
                    <a:pt x="8864" y="8955"/>
                    <a:pt x="8892" y="8953"/>
                    <a:pt x="8918" y="8948"/>
                  </a:cubicBezTo>
                  <a:cubicBezTo>
                    <a:pt x="8926" y="8911"/>
                    <a:pt x="8930" y="8874"/>
                    <a:pt x="8931" y="8835"/>
                  </a:cubicBezTo>
                  <a:lnTo>
                    <a:pt x="8931" y="667"/>
                  </a:lnTo>
                  <a:cubicBezTo>
                    <a:pt x="8931" y="299"/>
                    <a:pt x="8634" y="0"/>
                    <a:pt x="82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2"/>
            <p:cNvSpPr/>
            <p:nvPr/>
          </p:nvSpPr>
          <p:spPr>
            <a:xfrm>
              <a:off x="2135200" y="2090075"/>
              <a:ext cx="223275" cy="223925"/>
            </a:xfrm>
            <a:custGeom>
              <a:rect b="b" l="l" r="r" t="t"/>
              <a:pathLst>
                <a:path extrusionOk="0" h="8957" w="8931">
                  <a:moveTo>
                    <a:pt x="8267" y="0"/>
                  </a:moveTo>
                  <a:cubicBezTo>
                    <a:pt x="8266" y="0"/>
                    <a:pt x="8265" y="0"/>
                    <a:pt x="8264" y="0"/>
                  </a:cubicBezTo>
                  <a:lnTo>
                    <a:pt x="95" y="0"/>
                  </a:lnTo>
                  <a:cubicBezTo>
                    <a:pt x="67" y="1"/>
                    <a:pt x="39" y="4"/>
                    <a:pt x="12" y="8"/>
                  </a:cubicBezTo>
                  <a:cubicBezTo>
                    <a:pt x="5" y="45"/>
                    <a:pt x="2" y="83"/>
                    <a:pt x="1" y="121"/>
                  </a:cubicBezTo>
                  <a:lnTo>
                    <a:pt x="1" y="8291"/>
                  </a:lnTo>
                  <a:cubicBezTo>
                    <a:pt x="1" y="8657"/>
                    <a:pt x="299" y="8956"/>
                    <a:pt x="665" y="8956"/>
                  </a:cubicBezTo>
                  <a:cubicBezTo>
                    <a:pt x="666" y="8956"/>
                    <a:pt x="666" y="8956"/>
                    <a:pt x="667" y="8956"/>
                  </a:cubicBezTo>
                  <a:lnTo>
                    <a:pt x="8837" y="8956"/>
                  </a:lnTo>
                  <a:cubicBezTo>
                    <a:pt x="8865" y="8955"/>
                    <a:pt x="8892" y="8953"/>
                    <a:pt x="8918" y="8948"/>
                  </a:cubicBezTo>
                  <a:cubicBezTo>
                    <a:pt x="8926" y="8911"/>
                    <a:pt x="8930" y="8873"/>
                    <a:pt x="8931" y="8835"/>
                  </a:cubicBezTo>
                  <a:lnTo>
                    <a:pt x="8931" y="665"/>
                  </a:lnTo>
                  <a:cubicBezTo>
                    <a:pt x="8931" y="299"/>
                    <a:pt x="8633" y="0"/>
                    <a:pt x="82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2"/>
            <p:cNvSpPr/>
            <p:nvPr/>
          </p:nvSpPr>
          <p:spPr>
            <a:xfrm>
              <a:off x="2120900" y="2357700"/>
              <a:ext cx="237575" cy="237600"/>
            </a:xfrm>
            <a:custGeom>
              <a:rect b="b" l="l" r="r" t="t"/>
              <a:pathLst>
                <a:path extrusionOk="0" h="9504" w="9503">
                  <a:moveTo>
                    <a:pt x="667" y="1"/>
                  </a:moveTo>
                  <a:cubicBezTo>
                    <a:pt x="297" y="1"/>
                    <a:pt x="1" y="298"/>
                    <a:pt x="1" y="667"/>
                  </a:cubicBezTo>
                  <a:lnTo>
                    <a:pt x="1" y="8837"/>
                  </a:lnTo>
                  <a:cubicBezTo>
                    <a:pt x="1" y="9206"/>
                    <a:pt x="297" y="9503"/>
                    <a:pt x="667" y="9503"/>
                  </a:cubicBezTo>
                  <a:lnTo>
                    <a:pt x="8836" y="9503"/>
                  </a:lnTo>
                  <a:cubicBezTo>
                    <a:pt x="9206" y="9503"/>
                    <a:pt x="9503" y="9206"/>
                    <a:pt x="9503" y="8837"/>
                  </a:cubicBezTo>
                  <a:lnTo>
                    <a:pt x="9503" y="667"/>
                  </a:lnTo>
                  <a:cubicBezTo>
                    <a:pt x="9503" y="298"/>
                    <a:pt x="9206" y="1"/>
                    <a:pt x="8836" y="1"/>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2"/>
            <p:cNvSpPr/>
            <p:nvPr/>
          </p:nvSpPr>
          <p:spPr>
            <a:xfrm>
              <a:off x="2135200" y="2357700"/>
              <a:ext cx="223275" cy="223975"/>
            </a:xfrm>
            <a:custGeom>
              <a:rect b="b" l="l" r="r" t="t"/>
              <a:pathLst>
                <a:path extrusionOk="0" h="8959" w="8931">
                  <a:moveTo>
                    <a:pt x="95" y="1"/>
                  </a:moveTo>
                  <a:cubicBezTo>
                    <a:pt x="67" y="2"/>
                    <a:pt x="39" y="5"/>
                    <a:pt x="12" y="10"/>
                  </a:cubicBezTo>
                  <a:cubicBezTo>
                    <a:pt x="5" y="47"/>
                    <a:pt x="2" y="85"/>
                    <a:pt x="1" y="123"/>
                  </a:cubicBezTo>
                  <a:lnTo>
                    <a:pt x="1" y="8292"/>
                  </a:lnTo>
                  <a:cubicBezTo>
                    <a:pt x="1" y="8659"/>
                    <a:pt x="298" y="8958"/>
                    <a:pt x="665" y="8958"/>
                  </a:cubicBezTo>
                  <a:cubicBezTo>
                    <a:pt x="666" y="8958"/>
                    <a:pt x="666" y="8958"/>
                    <a:pt x="667" y="8958"/>
                  </a:cubicBezTo>
                  <a:lnTo>
                    <a:pt x="8837" y="8958"/>
                  </a:lnTo>
                  <a:cubicBezTo>
                    <a:pt x="8864" y="8957"/>
                    <a:pt x="8892" y="8955"/>
                    <a:pt x="8918" y="8950"/>
                  </a:cubicBezTo>
                  <a:cubicBezTo>
                    <a:pt x="8926" y="8913"/>
                    <a:pt x="8930" y="8875"/>
                    <a:pt x="8931" y="8837"/>
                  </a:cubicBezTo>
                  <a:lnTo>
                    <a:pt x="8931" y="667"/>
                  </a:lnTo>
                  <a:cubicBezTo>
                    <a:pt x="8931" y="299"/>
                    <a:pt x="8632" y="1"/>
                    <a:pt x="8264" y="1"/>
                  </a:cubicBezTo>
                  <a:close/>
                </a:path>
              </a:pathLst>
            </a:custGeom>
            <a:solidFill>
              <a:srgbClr val="63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2"/>
            <p:cNvSpPr/>
            <p:nvPr/>
          </p:nvSpPr>
          <p:spPr>
            <a:xfrm>
              <a:off x="1850000" y="1822400"/>
              <a:ext cx="237600" cy="237575"/>
            </a:xfrm>
            <a:custGeom>
              <a:rect b="b" l="l" r="r" t="t"/>
              <a:pathLst>
                <a:path extrusionOk="0" h="9503" w="9504">
                  <a:moveTo>
                    <a:pt x="668" y="0"/>
                  </a:moveTo>
                  <a:cubicBezTo>
                    <a:pt x="298" y="0"/>
                    <a:pt x="0" y="297"/>
                    <a:pt x="0" y="667"/>
                  </a:cubicBezTo>
                  <a:lnTo>
                    <a:pt x="0" y="8836"/>
                  </a:lnTo>
                  <a:cubicBezTo>
                    <a:pt x="0" y="9204"/>
                    <a:pt x="298" y="9503"/>
                    <a:pt x="668" y="9503"/>
                  </a:cubicBezTo>
                  <a:lnTo>
                    <a:pt x="8836" y="9503"/>
                  </a:lnTo>
                  <a:cubicBezTo>
                    <a:pt x="9206" y="9503"/>
                    <a:pt x="9504" y="9204"/>
                    <a:pt x="9504" y="8836"/>
                  </a:cubicBezTo>
                  <a:lnTo>
                    <a:pt x="9504" y="667"/>
                  </a:lnTo>
                  <a:cubicBezTo>
                    <a:pt x="9504" y="297"/>
                    <a:pt x="9206" y="0"/>
                    <a:pt x="8836" y="0"/>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2"/>
            <p:cNvSpPr/>
            <p:nvPr/>
          </p:nvSpPr>
          <p:spPr>
            <a:xfrm>
              <a:off x="1864325" y="1822400"/>
              <a:ext cx="223275" cy="223925"/>
            </a:xfrm>
            <a:custGeom>
              <a:rect b="b" l="l" r="r" t="t"/>
              <a:pathLst>
                <a:path extrusionOk="0" h="8957" w="8931">
                  <a:moveTo>
                    <a:pt x="8265" y="0"/>
                  </a:moveTo>
                  <a:cubicBezTo>
                    <a:pt x="8265" y="0"/>
                    <a:pt x="8264" y="0"/>
                    <a:pt x="8263" y="0"/>
                  </a:cubicBezTo>
                  <a:lnTo>
                    <a:pt x="94" y="0"/>
                  </a:lnTo>
                  <a:cubicBezTo>
                    <a:pt x="67" y="1"/>
                    <a:pt x="39" y="4"/>
                    <a:pt x="12" y="8"/>
                  </a:cubicBezTo>
                  <a:cubicBezTo>
                    <a:pt x="5" y="46"/>
                    <a:pt x="2" y="83"/>
                    <a:pt x="1" y="121"/>
                  </a:cubicBezTo>
                  <a:lnTo>
                    <a:pt x="1" y="8291"/>
                  </a:lnTo>
                  <a:cubicBezTo>
                    <a:pt x="1" y="8658"/>
                    <a:pt x="299" y="8956"/>
                    <a:pt x="667" y="8956"/>
                  </a:cubicBezTo>
                  <a:lnTo>
                    <a:pt x="8837" y="8956"/>
                  </a:lnTo>
                  <a:cubicBezTo>
                    <a:pt x="8864" y="8955"/>
                    <a:pt x="8892" y="8953"/>
                    <a:pt x="8918" y="8948"/>
                  </a:cubicBezTo>
                  <a:cubicBezTo>
                    <a:pt x="8926" y="8911"/>
                    <a:pt x="8930" y="8874"/>
                    <a:pt x="8931" y="8835"/>
                  </a:cubicBezTo>
                  <a:lnTo>
                    <a:pt x="8931" y="667"/>
                  </a:lnTo>
                  <a:cubicBezTo>
                    <a:pt x="8931" y="299"/>
                    <a:pt x="8633" y="0"/>
                    <a:pt x="8265" y="0"/>
                  </a:cubicBezTo>
                  <a:close/>
                </a:path>
              </a:pathLst>
            </a:custGeom>
            <a:solidFill>
              <a:srgbClr val="63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2"/>
            <p:cNvSpPr/>
            <p:nvPr/>
          </p:nvSpPr>
          <p:spPr>
            <a:xfrm>
              <a:off x="1850000" y="2090050"/>
              <a:ext cx="237600" cy="237575"/>
            </a:xfrm>
            <a:custGeom>
              <a:rect b="b" l="l" r="r" t="t"/>
              <a:pathLst>
                <a:path extrusionOk="0" h="9503" w="9504">
                  <a:moveTo>
                    <a:pt x="668" y="0"/>
                  </a:moveTo>
                  <a:cubicBezTo>
                    <a:pt x="298" y="0"/>
                    <a:pt x="0" y="298"/>
                    <a:pt x="0" y="666"/>
                  </a:cubicBezTo>
                  <a:lnTo>
                    <a:pt x="0" y="8836"/>
                  </a:lnTo>
                  <a:cubicBezTo>
                    <a:pt x="0" y="9205"/>
                    <a:pt x="298" y="9502"/>
                    <a:pt x="668" y="9502"/>
                  </a:cubicBezTo>
                  <a:lnTo>
                    <a:pt x="8836" y="9502"/>
                  </a:lnTo>
                  <a:cubicBezTo>
                    <a:pt x="9206" y="9502"/>
                    <a:pt x="9504" y="9205"/>
                    <a:pt x="9504" y="8836"/>
                  </a:cubicBezTo>
                  <a:lnTo>
                    <a:pt x="9504" y="666"/>
                  </a:lnTo>
                  <a:cubicBezTo>
                    <a:pt x="9504" y="298"/>
                    <a:pt x="9206" y="0"/>
                    <a:pt x="8836" y="0"/>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2"/>
            <p:cNvSpPr/>
            <p:nvPr/>
          </p:nvSpPr>
          <p:spPr>
            <a:xfrm>
              <a:off x="1864325" y="2090075"/>
              <a:ext cx="223275" cy="223925"/>
            </a:xfrm>
            <a:custGeom>
              <a:rect b="b" l="l" r="r" t="t"/>
              <a:pathLst>
                <a:path extrusionOk="0" h="8957" w="8931">
                  <a:moveTo>
                    <a:pt x="8265" y="0"/>
                  </a:moveTo>
                  <a:cubicBezTo>
                    <a:pt x="8265" y="0"/>
                    <a:pt x="8264" y="0"/>
                    <a:pt x="8263" y="0"/>
                  </a:cubicBezTo>
                  <a:lnTo>
                    <a:pt x="94" y="0"/>
                  </a:lnTo>
                  <a:cubicBezTo>
                    <a:pt x="67" y="1"/>
                    <a:pt x="39" y="4"/>
                    <a:pt x="12" y="8"/>
                  </a:cubicBezTo>
                  <a:cubicBezTo>
                    <a:pt x="5" y="45"/>
                    <a:pt x="2" y="83"/>
                    <a:pt x="1" y="121"/>
                  </a:cubicBezTo>
                  <a:lnTo>
                    <a:pt x="1" y="8291"/>
                  </a:lnTo>
                  <a:cubicBezTo>
                    <a:pt x="1" y="8658"/>
                    <a:pt x="299" y="8956"/>
                    <a:pt x="667" y="8956"/>
                  </a:cubicBezTo>
                  <a:lnTo>
                    <a:pt x="8837" y="8956"/>
                  </a:lnTo>
                  <a:cubicBezTo>
                    <a:pt x="8864" y="8955"/>
                    <a:pt x="8892" y="8953"/>
                    <a:pt x="8918" y="8948"/>
                  </a:cubicBezTo>
                  <a:cubicBezTo>
                    <a:pt x="8926" y="8911"/>
                    <a:pt x="8930" y="8873"/>
                    <a:pt x="8931" y="8835"/>
                  </a:cubicBezTo>
                  <a:lnTo>
                    <a:pt x="8931" y="665"/>
                  </a:lnTo>
                  <a:cubicBezTo>
                    <a:pt x="8931" y="299"/>
                    <a:pt x="8633" y="0"/>
                    <a:pt x="8265" y="0"/>
                  </a:cubicBezTo>
                  <a:close/>
                </a:path>
              </a:pathLst>
            </a:custGeom>
            <a:solidFill>
              <a:srgbClr val="63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2"/>
            <p:cNvSpPr/>
            <p:nvPr/>
          </p:nvSpPr>
          <p:spPr>
            <a:xfrm>
              <a:off x="1850000" y="2357700"/>
              <a:ext cx="237600" cy="237600"/>
            </a:xfrm>
            <a:custGeom>
              <a:rect b="b" l="l" r="r" t="t"/>
              <a:pathLst>
                <a:path extrusionOk="0" h="9504" w="9504">
                  <a:moveTo>
                    <a:pt x="668" y="1"/>
                  </a:moveTo>
                  <a:cubicBezTo>
                    <a:pt x="298" y="1"/>
                    <a:pt x="0" y="298"/>
                    <a:pt x="0" y="667"/>
                  </a:cubicBezTo>
                  <a:lnTo>
                    <a:pt x="0" y="8837"/>
                  </a:lnTo>
                  <a:cubicBezTo>
                    <a:pt x="0" y="9206"/>
                    <a:pt x="298" y="9503"/>
                    <a:pt x="668" y="9503"/>
                  </a:cubicBezTo>
                  <a:lnTo>
                    <a:pt x="8836" y="9503"/>
                  </a:lnTo>
                  <a:cubicBezTo>
                    <a:pt x="9206" y="9503"/>
                    <a:pt x="9504" y="9206"/>
                    <a:pt x="9504" y="8837"/>
                  </a:cubicBezTo>
                  <a:lnTo>
                    <a:pt x="9504" y="667"/>
                  </a:lnTo>
                  <a:cubicBezTo>
                    <a:pt x="9504" y="298"/>
                    <a:pt x="9206" y="1"/>
                    <a:pt x="8836" y="1"/>
                  </a:cubicBezTo>
                  <a:close/>
                </a:path>
              </a:pathLst>
            </a:custGeom>
            <a:solidFill>
              <a:srgbClr val="4D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2"/>
            <p:cNvSpPr/>
            <p:nvPr/>
          </p:nvSpPr>
          <p:spPr>
            <a:xfrm>
              <a:off x="1864325" y="2357700"/>
              <a:ext cx="223275" cy="223975"/>
            </a:xfrm>
            <a:custGeom>
              <a:rect b="b" l="l" r="r" t="t"/>
              <a:pathLst>
                <a:path extrusionOk="0" h="8959" w="8931">
                  <a:moveTo>
                    <a:pt x="94" y="1"/>
                  </a:moveTo>
                  <a:cubicBezTo>
                    <a:pt x="67" y="2"/>
                    <a:pt x="39" y="5"/>
                    <a:pt x="12" y="10"/>
                  </a:cubicBezTo>
                  <a:cubicBezTo>
                    <a:pt x="5" y="47"/>
                    <a:pt x="2" y="85"/>
                    <a:pt x="1" y="123"/>
                  </a:cubicBezTo>
                  <a:lnTo>
                    <a:pt x="1" y="8292"/>
                  </a:lnTo>
                  <a:cubicBezTo>
                    <a:pt x="1" y="8660"/>
                    <a:pt x="299" y="8958"/>
                    <a:pt x="667" y="8958"/>
                  </a:cubicBezTo>
                  <a:lnTo>
                    <a:pt x="8837" y="8958"/>
                  </a:lnTo>
                  <a:cubicBezTo>
                    <a:pt x="8864" y="8957"/>
                    <a:pt x="8892" y="8955"/>
                    <a:pt x="8918" y="8950"/>
                  </a:cubicBezTo>
                  <a:cubicBezTo>
                    <a:pt x="8926" y="8913"/>
                    <a:pt x="8930" y="8875"/>
                    <a:pt x="8931" y="8837"/>
                  </a:cubicBezTo>
                  <a:lnTo>
                    <a:pt x="8931" y="667"/>
                  </a:lnTo>
                  <a:cubicBezTo>
                    <a:pt x="8931" y="299"/>
                    <a:pt x="8632" y="1"/>
                    <a:pt x="8263" y="1"/>
                  </a:cubicBezTo>
                  <a:close/>
                </a:path>
              </a:pathLst>
            </a:custGeom>
            <a:solidFill>
              <a:srgbClr val="63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2"/>
            <p:cNvSpPr/>
            <p:nvPr/>
          </p:nvSpPr>
          <p:spPr>
            <a:xfrm>
              <a:off x="1223675" y="1770975"/>
              <a:ext cx="1160950" cy="871425"/>
            </a:xfrm>
            <a:custGeom>
              <a:rect b="b" l="l" r="r" t="t"/>
              <a:pathLst>
                <a:path extrusionOk="0" h="34857" w="46438">
                  <a:moveTo>
                    <a:pt x="1" y="0"/>
                  </a:moveTo>
                  <a:lnTo>
                    <a:pt x="1" y="34857"/>
                  </a:lnTo>
                  <a:lnTo>
                    <a:pt x="46438" y="34857"/>
                  </a:lnTo>
                  <a:lnTo>
                    <a:pt x="409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2"/>
            <p:cNvSpPr/>
            <p:nvPr/>
          </p:nvSpPr>
          <p:spPr>
            <a:xfrm>
              <a:off x="1179250" y="2642375"/>
              <a:ext cx="1205375" cy="43050"/>
            </a:xfrm>
            <a:custGeom>
              <a:rect b="b" l="l" r="r" t="t"/>
              <a:pathLst>
                <a:path extrusionOk="0" h="1722" w="48215">
                  <a:moveTo>
                    <a:pt x="1778" y="1"/>
                  </a:moveTo>
                  <a:lnTo>
                    <a:pt x="1" y="1721"/>
                  </a:lnTo>
                  <a:lnTo>
                    <a:pt x="47169" y="1721"/>
                  </a:lnTo>
                  <a:lnTo>
                    <a:pt x="48215"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2"/>
            <p:cNvSpPr/>
            <p:nvPr/>
          </p:nvSpPr>
          <p:spPr>
            <a:xfrm>
              <a:off x="1179250" y="1770975"/>
              <a:ext cx="44450" cy="914450"/>
            </a:xfrm>
            <a:custGeom>
              <a:rect b="b" l="l" r="r" t="t"/>
              <a:pathLst>
                <a:path extrusionOk="0" h="36578" w="1778">
                  <a:moveTo>
                    <a:pt x="1778" y="0"/>
                  </a:moveTo>
                  <a:lnTo>
                    <a:pt x="1" y="2057"/>
                  </a:lnTo>
                  <a:lnTo>
                    <a:pt x="1" y="36577"/>
                  </a:lnTo>
                  <a:lnTo>
                    <a:pt x="1778" y="34857"/>
                  </a:lnTo>
                  <a:lnTo>
                    <a:pt x="1778"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2"/>
            <p:cNvSpPr/>
            <p:nvPr/>
          </p:nvSpPr>
          <p:spPr>
            <a:xfrm>
              <a:off x="1369525" y="2228175"/>
              <a:ext cx="967400" cy="112450"/>
            </a:xfrm>
            <a:custGeom>
              <a:rect b="b" l="l" r="r" t="t"/>
              <a:pathLst>
                <a:path extrusionOk="0" h="4498" w="38696">
                  <a:moveTo>
                    <a:pt x="1" y="1"/>
                  </a:moveTo>
                  <a:lnTo>
                    <a:pt x="4658" y="4497"/>
                  </a:lnTo>
                  <a:lnTo>
                    <a:pt x="38695" y="4497"/>
                  </a:lnTo>
                  <a:lnTo>
                    <a:pt x="379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 name="Google Shape;722;p42"/>
          <p:cNvGrpSpPr/>
          <p:nvPr/>
        </p:nvGrpSpPr>
        <p:grpSpPr>
          <a:xfrm>
            <a:off x="2060313" y="1363663"/>
            <a:ext cx="1003957" cy="733726"/>
            <a:chOff x="4137375" y="4494100"/>
            <a:chExt cx="1344525" cy="982625"/>
          </a:xfrm>
        </p:grpSpPr>
        <p:sp>
          <p:nvSpPr>
            <p:cNvPr id="723" name="Google Shape;723;p42"/>
            <p:cNvSpPr/>
            <p:nvPr/>
          </p:nvSpPr>
          <p:spPr>
            <a:xfrm>
              <a:off x="4137375" y="4494100"/>
              <a:ext cx="1215700" cy="610950"/>
            </a:xfrm>
            <a:custGeom>
              <a:rect b="b" l="l" r="r" t="t"/>
              <a:pathLst>
                <a:path extrusionOk="0" h="24438" w="48628">
                  <a:moveTo>
                    <a:pt x="5036" y="1"/>
                  </a:moveTo>
                  <a:lnTo>
                    <a:pt x="0" y="24437"/>
                  </a:lnTo>
                  <a:lnTo>
                    <a:pt x="43592" y="24437"/>
                  </a:lnTo>
                  <a:lnTo>
                    <a:pt x="4862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2"/>
            <p:cNvSpPr/>
            <p:nvPr/>
          </p:nvSpPr>
          <p:spPr>
            <a:xfrm>
              <a:off x="4191150" y="4754425"/>
              <a:ext cx="1108150" cy="90275"/>
            </a:xfrm>
            <a:custGeom>
              <a:rect b="b" l="l" r="r" t="t"/>
              <a:pathLst>
                <a:path extrusionOk="0" h="3611" w="44326">
                  <a:moveTo>
                    <a:pt x="735" y="0"/>
                  </a:moveTo>
                  <a:lnTo>
                    <a:pt x="0" y="3611"/>
                  </a:lnTo>
                  <a:lnTo>
                    <a:pt x="43592" y="3611"/>
                  </a:lnTo>
                  <a:lnTo>
                    <a:pt x="443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2"/>
            <p:cNvSpPr/>
            <p:nvPr/>
          </p:nvSpPr>
          <p:spPr>
            <a:xfrm>
              <a:off x="4764875" y="4812775"/>
              <a:ext cx="216425" cy="236075"/>
            </a:xfrm>
            <a:custGeom>
              <a:rect b="b" l="l" r="r" t="t"/>
              <a:pathLst>
                <a:path extrusionOk="0" h="9443" w="8657">
                  <a:moveTo>
                    <a:pt x="1819" y="1"/>
                  </a:moveTo>
                  <a:lnTo>
                    <a:pt x="1" y="1364"/>
                  </a:lnTo>
                  <a:lnTo>
                    <a:pt x="4985" y="9443"/>
                  </a:lnTo>
                  <a:lnTo>
                    <a:pt x="5561" y="6085"/>
                  </a:lnTo>
                  <a:lnTo>
                    <a:pt x="8656" y="5849"/>
                  </a:lnTo>
                  <a:lnTo>
                    <a:pt x="18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2"/>
            <p:cNvSpPr/>
            <p:nvPr/>
          </p:nvSpPr>
          <p:spPr>
            <a:xfrm>
              <a:off x="4799650" y="4562925"/>
              <a:ext cx="333100" cy="249875"/>
            </a:xfrm>
            <a:custGeom>
              <a:rect b="b" l="l" r="r" t="t"/>
              <a:pathLst>
                <a:path extrusionOk="0" h="9995" w="13324">
                  <a:moveTo>
                    <a:pt x="6443" y="1"/>
                  </a:moveTo>
                  <a:cubicBezTo>
                    <a:pt x="6443" y="1"/>
                    <a:pt x="8576" y="3753"/>
                    <a:pt x="7895" y="4643"/>
                  </a:cubicBezTo>
                  <a:cubicBezTo>
                    <a:pt x="7213" y="5535"/>
                    <a:pt x="158" y="8079"/>
                    <a:pt x="158" y="8079"/>
                  </a:cubicBezTo>
                  <a:lnTo>
                    <a:pt x="0" y="9995"/>
                  </a:lnTo>
                  <a:cubicBezTo>
                    <a:pt x="0" y="9995"/>
                    <a:pt x="7554" y="9103"/>
                    <a:pt x="10440" y="7345"/>
                  </a:cubicBezTo>
                  <a:cubicBezTo>
                    <a:pt x="13324" y="5589"/>
                    <a:pt x="10440" y="2835"/>
                    <a:pt x="10440" y="2835"/>
                  </a:cubicBezTo>
                  <a:lnTo>
                    <a:pt x="644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2"/>
            <p:cNvSpPr/>
            <p:nvPr/>
          </p:nvSpPr>
          <p:spPr>
            <a:xfrm>
              <a:off x="4636025" y="4494100"/>
              <a:ext cx="218375" cy="610950"/>
            </a:xfrm>
            <a:custGeom>
              <a:rect b="b" l="l" r="r" t="t"/>
              <a:pathLst>
                <a:path extrusionOk="0" h="24438" w="8735">
                  <a:moveTo>
                    <a:pt x="5037" y="1"/>
                  </a:moveTo>
                  <a:lnTo>
                    <a:pt x="1" y="24437"/>
                  </a:lnTo>
                  <a:lnTo>
                    <a:pt x="3699" y="24437"/>
                  </a:lnTo>
                  <a:lnTo>
                    <a:pt x="873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2"/>
            <p:cNvSpPr/>
            <p:nvPr/>
          </p:nvSpPr>
          <p:spPr>
            <a:xfrm>
              <a:off x="4779975" y="4555650"/>
              <a:ext cx="280650" cy="228500"/>
            </a:xfrm>
            <a:custGeom>
              <a:rect b="b" l="l" r="r" t="t"/>
              <a:pathLst>
                <a:path extrusionOk="0" h="9140" w="11226">
                  <a:moveTo>
                    <a:pt x="6492" y="1"/>
                  </a:moveTo>
                  <a:cubicBezTo>
                    <a:pt x="5356" y="1"/>
                    <a:pt x="1" y="7689"/>
                    <a:pt x="1" y="7689"/>
                  </a:cubicBezTo>
                  <a:lnTo>
                    <a:pt x="1075" y="9140"/>
                  </a:lnTo>
                  <a:cubicBezTo>
                    <a:pt x="1075" y="9140"/>
                    <a:pt x="7878" y="3123"/>
                    <a:pt x="11104" y="3123"/>
                  </a:cubicBezTo>
                  <a:cubicBezTo>
                    <a:pt x="11145" y="3123"/>
                    <a:pt x="11185" y="3124"/>
                    <a:pt x="11225" y="3126"/>
                  </a:cubicBezTo>
                  <a:cubicBezTo>
                    <a:pt x="11225" y="3126"/>
                    <a:pt x="7579" y="187"/>
                    <a:pt x="6530" y="4"/>
                  </a:cubicBezTo>
                  <a:cubicBezTo>
                    <a:pt x="6518" y="2"/>
                    <a:pt x="6506" y="1"/>
                    <a:pt x="64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2"/>
            <p:cNvSpPr/>
            <p:nvPr/>
          </p:nvSpPr>
          <p:spPr>
            <a:xfrm>
              <a:off x="4528825" y="4812775"/>
              <a:ext cx="216375" cy="236075"/>
            </a:xfrm>
            <a:custGeom>
              <a:rect b="b" l="l" r="r" t="t"/>
              <a:pathLst>
                <a:path extrusionOk="0" h="9443" w="8655">
                  <a:moveTo>
                    <a:pt x="6836" y="1"/>
                  </a:moveTo>
                  <a:lnTo>
                    <a:pt x="0" y="5849"/>
                  </a:lnTo>
                  <a:lnTo>
                    <a:pt x="3094" y="6085"/>
                  </a:lnTo>
                  <a:lnTo>
                    <a:pt x="3672" y="9443"/>
                  </a:lnTo>
                  <a:lnTo>
                    <a:pt x="8655" y="1364"/>
                  </a:lnTo>
                  <a:lnTo>
                    <a:pt x="68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2"/>
            <p:cNvSpPr/>
            <p:nvPr/>
          </p:nvSpPr>
          <p:spPr>
            <a:xfrm>
              <a:off x="4377325" y="4562925"/>
              <a:ext cx="333125" cy="249875"/>
            </a:xfrm>
            <a:custGeom>
              <a:rect b="b" l="l" r="r" t="t"/>
              <a:pathLst>
                <a:path extrusionOk="0" h="9995" w="13325">
                  <a:moveTo>
                    <a:pt x="6882" y="1"/>
                  </a:moveTo>
                  <a:lnTo>
                    <a:pt x="2886" y="2835"/>
                  </a:lnTo>
                  <a:cubicBezTo>
                    <a:pt x="2886" y="2835"/>
                    <a:pt x="1" y="5589"/>
                    <a:pt x="2886" y="7345"/>
                  </a:cubicBezTo>
                  <a:cubicBezTo>
                    <a:pt x="5771" y="9103"/>
                    <a:pt x="13324" y="9995"/>
                    <a:pt x="13324" y="9995"/>
                  </a:cubicBezTo>
                  <a:lnTo>
                    <a:pt x="13168" y="8079"/>
                  </a:lnTo>
                  <a:cubicBezTo>
                    <a:pt x="13168" y="8079"/>
                    <a:pt x="6112" y="5535"/>
                    <a:pt x="5430" y="4643"/>
                  </a:cubicBezTo>
                  <a:cubicBezTo>
                    <a:pt x="4748" y="3753"/>
                    <a:pt x="6882" y="1"/>
                    <a:pt x="68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2"/>
            <p:cNvSpPr/>
            <p:nvPr/>
          </p:nvSpPr>
          <p:spPr>
            <a:xfrm>
              <a:off x="4449475" y="4555650"/>
              <a:ext cx="280675" cy="228500"/>
            </a:xfrm>
            <a:custGeom>
              <a:rect b="b" l="l" r="r" t="t"/>
              <a:pathLst>
                <a:path extrusionOk="0" h="9140" w="11227">
                  <a:moveTo>
                    <a:pt x="4733" y="1"/>
                  </a:moveTo>
                  <a:cubicBezTo>
                    <a:pt x="4720" y="1"/>
                    <a:pt x="4707" y="2"/>
                    <a:pt x="4695" y="4"/>
                  </a:cubicBezTo>
                  <a:cubicBezTo>
                    <a:pt x="3647" y="187"/>
                    <a:pt x="0" y="3126"/>
                    <a:pt x="0" y="3126"/>
                  </a:cubicBezTo>
                  <a:cubicBezTo>
                    <a:pt x="40" y="3124"/>
                    <a:pt x="81" y="3123"/>
                    <a:pt x="122" y="3123"/>
                  </a:cubicBezTo>
                  <a:cubicBezTo>
                    <a:pt x="3348" y="3123"/>
                    <a:pt x="10151" y="9140"/>
                    <a:pt x="10151" y="9140"/>
                  </a:cubicBezTo>
                  <a:lnTo>
                    <a:pt x="11226" y="7689"/>
                  </a:lnTo>
                  <a:cubicBezTo>
                    <a:pt x="11226" y="7689"/>
                    <a:pt x="5869" y="1"/>
                    <a:pt x="47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2"/>
            <p:cNvSpPr/>
            <p:nvPr/>
          </p:nvSpPr>
          <p:spPr>
            <a:xfrm>
              <a:off x="4137375" y="5105025"/>
              <a:ext cx="1218650" cy="371700"/>
            </a:xfrm>
            <a:custGeom>
              <a:rect b="b" l="l" r="r" t="t"/>
              <a:pathLst>
                <a:path extrusionOk="0" h="14868" w="48746">
                  <a:moveTo>
                    <a:pt x="0" y="0"/>
                  </a:moveTo>
                  <a:lnTo>
                    <a:pt x="5154" y="14867"/>
                  </a:lnTo>
                  <a:lnTo>
                    <a:pt x="48746" y="14867"/>
                  </a:lnTo>
                  <a:lnTo>
                    <a:pt x="435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2"/>
            <p:cNvSpPr/>
            <p:nvPr/>
          </p:nvSpPr>
          <p:spPr>
            <a:xfrm>
              <a:off x="4636025" y="5105025"/>
              <a:ext cx="221350" cy="371700"/>
            </a:xfrm>
            <a:custGeom>
              <a:rect b="b" l="l" r="r" t="t"/>
              <a:pathLst>
                <a:path extrusionOk="0" h="14868" w="8854">
                  <a:moveTo>
                    <a:pt x="1" y="0"/>
                  </a:moveTo>
                  <a:lnTo>
                    <a:pt x="5155" y="14867"/>
                  </a:lnTo>
                  <a:lnTo>
                    <a:pt x="8853" y="14867"/>
                  </a:lnTo>
                  <a:lnTo>
                    <a:pt x="36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2"/>
            <p:cNvSpPr/>
            <p:nvPr/>
          </p:nvSpPr>
          <p:spPr>
            <a:xfrm>
              <a:off x="5227150" y="4494100"/>
              <a:ext cx="254750" cy="982625"/>
            </a:xfrm>
            <a:custGeom>
              <a:rect b="b" l="l" r="r" t="t"/>
              <a:pathLst>
                <a:path extrusionOk="0" h="39305" w="10190">
                  <a:moveTo>
                    <a:pt x="5037" y="1"/>
                  </a:moveTo>
                  <a:lnTo>
                    <a:pt x="1" y="24437"/>
                  </a:lnTo>
                  <a:lnTo>
                    <a:pt x="5155" y="39304"/>
                  </a:lnTo>
                  <a:lnTo>
                    <a:pt x="10190" y="14868"/>
                  </a:lnTo>
                  <a:lnTo>
                    <a:pt x="50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2"/>
            <p:cNvSpPr/>
            <p:nvPr/>
          </p:nvSpPr>
          <p:spPr>
            <a:xfrm>
              <a:off x="5280275" y="4754425"/>
              <a:ext cx="147875" cy="461950"/>
            </a:xfrm>
            <a:custGeom>
              <a:rect b="b" l="l" r="r" t="t"/>
              <a:pathLst>
                <a:path extrusionOk="0" h="18478" w="5915">
                  <a:moveTo>
                    <a:pt x="761" y="0"/>
                  </a:moveTo>
                  <a:lnTo>
                    <a:pt x="1" y="3611"/>
                  </a:lnTo>
                  <a:lnTo>
                    <a:pt x="5153" y="18478"/>
                  </a:lnTo>
                  <a:lnTo>
                    <a:pt x="5915" y="14867"/>
                  </a:lnTo>
                  <a:lnTo>
                    <a:pt x="7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2"/>
            <p:cNvSpPr/>
            <p:nvPr/>
          </p:nvSpPr>
          <p:spPr>
            <a:xfrm>
              <a:off x="4668500" y="4723600"/>
              <a:ext cx="157400" cy="157400"/>
            </a:xfrm>
            <a:custGeom>
              <a:rect b="b" l="l" r="r" t="t"/>
              <a:pathLst>
                <a:path extrusionOk="0" h="6296" w="6296">
                  <a:moveTo>
                    <a:pt x="3147" y="0"/>
                  </a:moveTo>
                  <a:cubicBezTo>
                    <a:pt x="1409" y="0"/>
                    <a:pt x="0" y="1410"/>
                    <a:pt x="0" y="3148"/>
                  </a:cubicBezTo>
                  <a:cubicBezTo>
                    <a:pt x="0" y="4887"/>
                    <a:pt x="1409" y="6295"/>
                    <a:pt x="3147" y="6295"/>
                  </a:cubicBezTo>
                  <a:cubicBezTo>
                    <a:pt x="4886" y="6295"/>
                    <a:pt x="6295" y="4886"/>
                    <a:pt x="6295" y="3148"/>
                  </a:cubicBezTo>
                  <a:cubicBezTo>
                    <a:pt x="6295" y="1410"/>
                    <a:pt x="4886" y="0"/>
                    <a:pt x="3147" y="0"/>
                  </a:cubicBezTo>
                  <a:close/>
                </a:path>
              </a:pathLst>
            </a:custGeom>
            <a:solidFill>
              <a:srgbClr val="E8D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2"/>
            <p:cNvSpPr/>
            <p:nvPr/>
          </p:nvSpPr>
          <p:spPr>
            <a:xfrm>
              <a:off x="4670675" y="4723600"/>
              <a:ext cx="153025" cy="121100"/>
            </a:xfrm>
            <a:custGeom>
              <a:rect b="b" l="l" r="r" t="t"/>
              <a:pathLst>
                <a:path extrusionOk="0" h="4844" w="6121">
                  <a:moveTo>
                    <a:pt x="3060" y="0"/>
                  </a:moveTo>
                  <a:cubicBezTo>
                    <a:pt x="1371" y="0"/>
                    <a:pt x="1" y="1085"/>
                    <a:pt x="1" y="2422"/>
                  </a:cubicBezTo>
                  <a:cubicBezTo>
                    <a:pt x="1" y="3760"/>
                    <a:pt x="1371" y="4844"/>
                    <a:pt x="3060" y="4844"/>
                  </a:cubicBezTo>
                  <a:cubicBezTo>
                    <a:pt x="4750" y="4844"/>
                    <a:pt x="6120" y="3760"/>
                    <a:pt x="6120" y="2422"/>
                  </a:cubicBezTo>
                  <a:cubicBezTo>
                    <a:pt x="6120" y="1085"/>
                    <a:pt x="4750" y="0"/>
                    <a:pt x="3060" y="0"/>
                  </a:cubicBezTo>
                  <a:close/>
                </a:path>
              </a:pathLst>
            </a:custGeom>
            <a:solidFill>
              <a:srgbClr val="F6EC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2"/>
            <p:cNvSpPr/>
            <p:nvPr/>
          </p:nvSpPr>
          <p:spPr>
            <a:xfrm>
              <a:off x="4677550" y="4742350"/>
              <a:ext cx="139275" cy="119925"/>
            </a:xfrm>
            <a:custGeom>
              <a:rect b="b" l="l" r="r" t="t"/>
              <a:pathLst>
                <a:path extrusionOk="0" h="4797" w="5571">
                  <a:moveTo>
                    <a:pt x="1115" y="0"/>
                  </a:moveTo>
                  <a:cubicBezTo>
                    <a:pt x="510" y="0"/>
                    <a:pt x="1" y="331"/>
                    <a:pt x="1" y="1116"/>
                  </a:cubicBezTo>
                  <a:cubicBezTo>
                    <a:pt x="1" y="3452"/>
                    <a:pt x="2785" y="4796"/>
                    <a:pt x="2785" y="4796"/>
                  </a:cubicBezTo>
                  <a:cubicBezTo>
                    <a:pt x="2785" y="4796"/>
                    <a:pt x="5571" y="3452"/>
                    <a:pt x="5571" y="1116"/>
                  </a:cubicBezTo>
                  <a:cubicBezTo>
                    <a:pt x="5570" y="331"/>
                    <a:pt x="5061" y="0"/>
                    <a:pt x="4456" y="0"/>
                  </a:cubicBezTo>
                  <a:cubicBezTo>
                    <a:pt x="3861" y="0"/>
                    <a:pt x="3172" y="321"/>
                    <a:pt x="2785" y="842"/>
                  </a:cubicBezTo>
                  <a:cubicBezTo>
                    <a:pt x="2399" y="321"/>
                    <a:pt x="1710" y="0"/>
                    <a:pt x="11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 name="Google Shape;739;p42"/>
          <p:cNvSpPr/>
          <p:nvPr/>
        </p:nvSpPr>
        <p:spPr>
          <a:xfrm rot="2293565">
            <a:off x="235553" y="19541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2"/>
          <p:cNvSpPr/>
          <p:nvPr/>
        </p:nvSpPr>
        <p:spPr>
          <a:xfrm rot="2293565">
            <a:off x="4832003" y="16241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2"/>
          <p:cNvSpPr/>
          <p:nvPr/>
        </p:nvSpPr>
        <p:spPr>
          <a:xfrm rot="2293565">
            <a:off x="8639128" y="4589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2"/>
          <p:cNvSpPr/>
          <p:nvPr/>
        </p:nvSpPr>
        <p:spPr>
          <a:xfrm rot="2293565">
            <a:off x="7674953" y="2497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46" name="Shape 746"/>
        <p:cNvGrpSpPr/>
        <p:nvPr/>
      </p:nvGrpSpPr>
      <p:grpSpPr>
        <a:xfrm>
          <a:off x="0" y="0"/>
          <a:ext cx="0" cy="0"/>
          <a:chOff x="0" y="0"/>
          <a:chExt cx="0" cy="0"/>
        </a:xfrm>
      </p:grpSpPr>
      <p:sp>
        <p:nvSpPr>
          <p:cNvPr id="747" name="Google Shape;747;p43"/>
          <p:cNvSpPr txBox="1"/>
          <p:nvPr>
            <p:ph type="title"/>
          </p:nvPr>
        </p:nvSpPr>
        <p:spPr>
          <a:xfrm>
            <a:off x="980100" y="503892"/>
            <a:ext cx="2748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 name="Shape 751"/>
        <p:cNvGrpSpPr/>
        <p:nvPr/>
      </p:nvGrpSpPr>
      <p:grpSpPr>
        <a:xfrm>
          <a:off x="0" y="0"/>
          <a:ext cx="0" cy="0"/>
          <a:chOff x="0" y="0"/>
          <a:chExt cx="0" cy="0"/>
        </a:xfrm>
      </p:grpSpPr>
      <p:sp>
        <p:nvSpPr>
          <p:cNvPr id="752" name="Google Shape;752;p44"/>
          <p:cNvSpPr txBox="1"/>
          <p:nvPr>
            <p:ph idx="1" type="body"/>
          </p:nvPr>
        </p:nvSpPr>
        <p:spPr>
          <a:xfrm>
            <a:off x="5018700" y="2507225"/>
            <a:ext cx="3213000" cy="188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long texts.</a:t>
            </a:r>
            <a:endParaRPr/>
          </a:p>
        </p:txBody>
      </p:sp>
      <p:sp>
        <p:nvSpPr>
          <p:cNvPr id="753" name="Google Shape;753;p44"/>
          <p:cNvSpPr txBox="1"/>
          <p:nvPr>
            <p:ph type="title"/>
          </p:nvPr>
        </p:nvSpPr>
        <p:spPr>
          <a:xfrm>
            <a:off x="5018700" y="499150"/>
            <a:ext cx="3213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pic>
        <p:nvPicPr>
          <p:cNvPr id="754" name="Google Shape;754;p44"/>
          <p:cNvPicPr preferRelativeResize="0"/>
          <p:nvPr/>
        </p:nvPicPr>
        <p:blipFill rotWithShape="1">
          <a:blip r:embed="rId3">
            <a:alphaModFix/>
          </a:blip>
          <a:srcRect b="0" l="12859" r="37143" t="0"/>
          <a:stretch/>
        </p:blipFill>
        <p:spPr>
          <a:xfrm>
            <a:off x="0" y="0"/>
            <a:ext cx="4572000" cy="5143500"/>
          </a:xfrm>
          <a:prstGeom prst="rect">
            <a:avLst/>
          </a:prstGeom>
          <a:noFill/>
          <a:ln>
            <a:noFill/>
          </a:ln>
        </p:spPr>
      </p:pic>
      <p:sp>
        <p:nvSpPr>
          <p:cNvPr id="755" name="Google Shape;755;p44"/>
          <p:cNvSpPr/>
          <p:nvPr/>
        </p:nvSpPr>
        <p:spPr>
          <a:xfrm rot="2293565">
            <a:off x="8269328" y="5561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4"/>
          <p:cNvSpPr/>
          <p:nvPr/>
        </p:nvSpPr>
        <p:spPr>
          <a:xfrm rot="2293565">
            <a:off x="6359303" y="45995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4"/>
          <p:cNvSpPr/>
          <p:nvPr/>
        </p:nvSpPr>
        <p:spPr>
          <a:xfrm rot="2293565">
            <a:off x="4776103" y="12362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 name="Shape 761"/>
        <p:cNvGrpSpPr/>
        <p:nvPr/>
      </p:nvGrpSpPr>
      <p:grpSpPr>
        <a:xfrm>
          <a:off x="0" y="0"/>
          <a:ext cx="0" cy="0"/>
          <a:chOff x="0" y="0"/>
          <a:chExt cx="0" cy="0"/>
        </a:xfrm>
      </p:grpSpPr>
      <p:sp>
        <p:nvSpPr>
          <p:cNvPr id="762" name="Google Shape;762;p45"/>
          <p:cNvSpPr txBox="1"/>
          <p:nvPr>
            <p:ph idx="1" type="body"/>
          </p:nvPr>
        </p:nvSpPr>
        <p:spPr>
          <a:xfrm>
            <a:off x="827700" y="1600572"/>
            <a:ext cx="4789500" cy="605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our Moon. Venus has a beautiful name and is the second planet from the Sun. It’s terribly hot, even hotter than Mercury</a:t>
            </a:r>
            <a:endParaRPr/>
          </a:p>
        </p:txBody>
      </p:sp>
      <p:pic>
        <p:nvPicPr>
          <p:cNvPr id="763" name="Google Shape;763;p45"/>
          <p:cNvPicPr preferRelativeResize="0"/>
          <p:nvPr/>
        </p:nvPicPr>
        <p:blipFill rotWithShape="1">
          <a:blip r:embed="rId3">
            <a:alphaModFix/>
          </a:blip>
          <a:srcRect b="0" l="15843" r="26625" t="0"/>
          <a:stretch/>
        </p:blipFill>
        <p:spPr>
          <a:xfrm>
            <a:off x="1490364" y="2750398"/>
            <a:ext cx="1841100" cy="1861200"/>
          </a:xfrm>
          <a:prstGeom prst="ellipse">
            <a:avLst/>
          </a:prstGeom>
          <a:noFill/>
          <a:ln>
            <a:noFill/>
          </a:ln>
        </p:spPr>
      </p:pic>
      <p:pic>
        <p:nvPicPr>
          <p:cNvPr id="764" name="Google Shape;764;p45"/>
          <p:cNvPicPr preferRelativeResize="0"/>
          <p:nvPr/>
        </p:nvPicPr>
        <p:blipFill rotWithShape="1">
          <a:blip r:embed="rId4">
            <a:alphaModFix/>
          </a:blip>
          <a:srcRect b="22088" l="1891" r="12506" t="22088"/>
          <a:stretch/>
        </p:blipFill>
        <p:spPr>
          <a:xfrm>
            <a:off x="3651448" y="2727342"/>
            <a:ext cx="1841100" cy="1861200"/>
          </a:xfrm>
          <a:prstGeom prst="ellipse">
            <a:avLst/>
          </a:prstGeom>
          <a:noFill/>
          <a:ln>
            <a:noFill/>
          </a:ln>
        </p:spPr>
      </p:pic>
      <p:pic>
        <p:nvPicPr>
          <p:cNvPr id="765" name="Google Shape;765;p45"/>
          <p:cNvPicPr preferRelativeResize="0"/>
          <p:nvPr/>
        </p:nvPicPr>
        <p:blipFill rotWithShape="1">
          <a:blip r:embed="rId5">
            <a:alphaModFix/>
          </a:blip>
          <a:srcRect b="2669" l="9075" r="26379" t="2660"/>
          <a:stretch/>
        </p:blipFill>
        <p:spPr>
          <a:xfrm>
            <a:off x="5812529" y="2750398"/>
            <a:ext cx="1841100" cy="1861200"/>
          </a:xfrm>
          <a:prstGeom prst="ellipse">
            <a:avLst/>
          </a:prstGeom>
          <a:noFill/>
          <a:ln>
            <a:noFill/>
          </a:ln>
        </p:spPr>
      </p:pic>
      <p:sp>
        <p:nvSpPr>
          <p:cNvPr id="766" name="Google Shape;766;p45"/>
          <p:cNvSpPr/>
          <p:nvPr/>
        </p:nvSpPr>
        <p:spPr>
          <a:xfrm rot="2293565">
            <a:off x="460978" y="30220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5"/>
          <p:cNvSpPr/>
          <p:nvPr/>
        </p:nvSpPr>
        <p:spPr>
          <a:xfrm rot="2293565">
            <a:off x="3633653" y="579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5"/>
          <p:cNvSpPr/>
          <p:nvPr/>
        </p:nvSpPr>
        <p:spPr>
          <a:xfrm rot="2293565">
            <a:off x="7227178" y="43288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5"/>
          <p:cNvSpPr/>
          <p:nvPr/>
        </p:nvSpPr>
        <p:spPr>
          <a:xfrm rot="2293565">
            <a:off x="7674953" y="2497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5"/>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Love Story</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 name="Shape 774"/>
        <p:cNvGrpSpPr/>
        <p:nvPr/>
      </p:nvGrpSpPr>
      <p:grpSpPr>
        <a:xfrm>
          <a:off x="0" y="0"/>
          <a:ext cx="0" cy="0"/>
          <a:chOff x="0" y="0"/>
          <a:chExt cx="0" cy="0"/>
        </a:xfrm>
      </p:grpSpPr>
      <p:sp>
        <p:nvSpPr>
          <p:cNvPr id="775" name="Google Shape;775;p46"/>
          <p:cNvSpPr txBox="1"/>
          <p:nvPr>
            <p:ph type="title"/>
          </p:nvPr>
        </p:nvSpPr>
        <p:spPr>
          <a:xfrm>
            <a:off x="1388100" y="1364550"/>
            <a:ext cx="6367800" cy="409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776" name="Google Shape;776;p46"/>
          <p:cNvGrpSpPr/>
          <p:nvPr/>
        </p:nvGrpSpPr>
        <p:grpSpPr>
          <a:xfrm>
            <a:off x="3515166" y="772473"/>
            <a:ext cx="2113676" cy="2184779"/>
            <a:chOff x="5248810" y="-1095327"/>
            <a:chExt cx="2018986" cy="2086904"/>
          </a:xfrm>
        </p:grpSpPr>
        <p:grpSp>
          <p:nvGrpSpPr>
            <p:cNvPr id="777" name="Google Shape;777;p46"/>
            <p:cNvGrpSpPr/>
            <p:nvPr/>
          </p:nvGrpSpPr>
          <p:grpSpPr>
            <a:xfrm>
              <a:off x="5248810" y="-1095327"/>
              <a:ext cx="2018986" cy="1932350"/>
              <a:chOff x="1438328" y="-1339877"/>
              <a:chExt cx="2561515" cy="2451599"/>
            </a:xfrm>
          </p:grpSpPr>
          <p:sp>
            <p:nvSpPr>
              <p:cNvPr id="778" name="Google Shape;778;p46"/>
              <p:cNvSpPr/>
              <p:nvPr/>
            </p:nvSpPr>
            <p:spPr>
              <a:xfrm>
                <a:off x="2348519" y="-946732"/>
                <a:ext cx="28318" cy="72585"/>
              </a:xfrm>
              <a:custGeom>
                <a:rect b="b" l="l" r="r" t="t"/>
                <a:pathLst>
                  <a:path extrusionOk="0" h="45295" w="17671">
                    <a:moveTo>
                      <a:pt x="3885" y="0"/>
                    </a:moveTo>
                    <a:cubicBezTo>
                      <a:pt x="3348" y="0"/>
                      <a:pt x="2847" y="476"/>
                      <a:pt x="2402" y="1526"/>
                    </a:cubicBezTo>
                    <a:cubicBezTo>
                      <a:pt x="2402" y="1526"/>
                      <a:pt x="1" y="44791"/>
                      <a:pt x="9341" y="45291"/>
                    </a:cubicBezTo>
                    <a:cubicBezTo>
                      <a:pt x="9382" y="45293"/>
                      <a:pt x="9423" y="45294"/>
                      <a:pt x="9464" y="45294"/>
                    </a:cubicBezTo>
                    <a:cubicBezTo>
                      <a:pt x="17670" y="45294"/>
                      <a:pt x="9115" y="0"/>
                      <a:pt x="3885"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6"/>
              <p:cNvSpPr/>
              <p:nvPr/>
            </p:nvSpPr>
            <p:spPr>
              <a:xfrm>
                <a:off x="2589654" y="-965256"/>
                <a:ext cx="27924" cy="73169"/>
              </a:xfrm>
              <a:custGeom>
                <a:rect b="b" l="l" r="r" t="t"/>
                <a:pathLst>
                  <a:path extrusionOk="0" h="45659" w="17425">
                    <a:moveTo>
                      <a:pt x="10703" y="0"/>
                    </a:moveTo>
                    <a:cubicBezTo>
                      <a:pt x="10213" y="0"/>
                      <a:pt x="9691" y="401"/>
                      <a:pt x="9141" y="1277"/>
                    </a:cubicBezTo>
                    <a:cubicBezTo>
                      <a:pt x="9141" y="1277"/>
                      <a:pt x="1" y="43640"/>
                      <a:pt x="9141" y="45608"/>
                    </a:cubicBezTo>
                    <a:cubicBezTo>
                      <a:pt x="9296" y="45642"/>
                      <a:pt x="9448" y="45659"/>
                      <a:pt x="9597" y="45659"/>
                    </a:cubicBezTo>
                    <a:cubicBezTo>
                      <a:pt x="17425" y="45659"/>
                      <a:pt x="15929" y="0"/>
                      <a:pt x="10703"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6"/>
              <p:cNvSpPr/>
              <p:nvPr/>
            </p:nvSpPr>
            <p:spPr>
              <a:xfrm>
                <a:off x="2523852" y="-974824"/>
                <a:ext cx="27867" cy="73169"/>
              </a:xfrm>
              <a:custGeom>
                <a:rect b="b" l="l" r="r" t="t"/>
                <a:pathLst>
                  <a:path extrusionOk="0" h="45659" w="17390">
                    <a:moveTo>
                      <a:pt x="10662" y="0"/>
                    </a:moveTo>
                    <a:cubicBezTo>
                      <a:pt x="10174" y="0"/>
                      <a:pt x="9654" y="401"/>
                      <a:pt x="9107" y="1277"/>
                    </a:cubicBezTo>
                    <a:cubicBezTo>
                      <a:pt x="9107" y="1277"/>
                      <a:pt x="0" y="43640"/>
                      <a:pt x="9107" y="45609"/>
                    </a:cubicBezTo>
                    <a:cubicBezTo>
                      <a:pt x="9262" y="45642"/>
                      <a:pt x="9414" y="45659"/>
                      <a:pt x="9563" y="45659"/>
                    </a:cubicBezTo>
                    <a:cubicBezTo>
                      <a:pt x="17390" y="45659"/>
                      <a:pt x="15867" y="0"/>
                      <a:pt x="10662"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a:off x="2683328" y="-946732"/>
                <a:ext cx="28311" cy="72585"/>
              </a:xfrm>
              <a:custGeom>
                <a:rect b="b" l="l" r="r" t="t"/>
                <a:pathLst>
                  <a:path extrusionOk="0" h="45295" w="17667">
                    <a:moveTo>
                      <a:pt x="13783" y="0"/>
                    </a:moveTo>
                    <a:cubicBezTo>
                      <a:pt x="8553" y="0"/>
                      <a:pt x="0" y="45294"/>
                      <a:pt x="8236" y="45294"/>
                    </a:cubicBezTo>
                    <a:cubicBezTo>
                      <a:pt x="8277" y="45294"/>
                      <a:pt x="8318" y="45293"/>
                      <a:pt x="8360" y="45291"/>
                    </a:cubicBezTo>
                    <a:cubicBezTo>
                      <a:pt x="17667" y="44791"/>
                      <a:pt x="15265" y="1526"/>
                      <a:pt x="15265" y="1526"/>
                    </a:cubicBezTo>
                    <a:cubicBezTo>
                      <a:pt x="14820" y="476"/>
                      <a:pt x="14319" y="0"/>
                      <a:pt x="13783"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6"/>
              <p:cNvSpPr/>
              <p:nvPr/>
            </p:nvSpPr>
            <p:spPr>
              <a:xfrm>
                <a:off x="2442386" y="-959762"/>
                <a:ext cx="27920" cy="73127"/>
              </a:xfrm>
              <a:custGeom>
                <a:rect b="b" l="l" r="r" t="t"/>
                <a:pathLst>
                  <a:path extrusionOk="0" h="45633" w="17423">
                    <a:moveTo>
                      <a:pt x="10707" y="0"/>
                    </a:moveTo>
                    <a:cubicBezTo>
                      <a:pt x="10216" y="0"/>
                      <a:pt x="9693" y="403"/>
                      <a:pt x="9141" y="1285"/>
                    </a:cubicBezTo>
                    <a:cubicBezTo>
                      <a:pt x="9141" y="1285"/>
                      <a:pt x="1" y="43648"/>
                      <a:pt x="9141" y="45583"/>
                    </a:cubicBezTo>
                    <a:cubicBezTo>
                      <a:pt x="9296" y="45617"/>
                      <a:pt x="9448" y="45633"/>
                      <a:pt x="9597" y="45633"/>
                    </a:cubicBezTo>
                    <a:cubicBezTo>
                      <a:pt x="17423" y="45633"/>
                      <a:pt x="15930" y="0"/>
                      <a:pt x="10707"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6"/>
              <p:cNvSpPr/>
              <p:nvPr/>
            </p:nvSpPr>
            <p:spPr>
              <a:xfrm>
                <a:off x="3098331" y="-202121"/>
                <a:ext cx="901512" cy="1313843"/>
              </a:xfrm>
              <a:custGeom>
                <a:rect b="b" l="l" r="r" t="t"/>
                <a:pathLst>
                  <a:path extrusionOk="0" h="819871" w="562566">
                    <a:moveTo>
                      <a:pt x="340763" y="1"/>
                    </a:moveTo>
                    <a:cubicBezTo>
                      <a:pt x="325320" y="1"/>
                      <a:pt x="309240" y="1947"/>
                      <a:pt x="292643" y="6206"/>
                    </a:cubicBezTo>
                    <a:cubicBezTo>
                      <a:pt x="130594" y="47803"/>
                      <a:pt x="242173" y="331973"/>
                      <a:pt x="247444" y="548728"/>
                    </a:cubicBezTo>
                    <a:cubicBezTo>
                      <a:pt x="251172" y="703003"/>
                      <a:pt x="139026" y="725221"/>
                      <a:pt x="74113" y="725221"/>
                    </a:cubicBezTo>
                    <a:cubicBezTo>
                      <a:pt x="47852" y="725221"/>
                      <a:pt x="29321" y="721585"/>
                      <a:pt x="29321" y="721585"/>
                    </a:cubicBezTo>
                    <a:cubicBezTo>
                      <a:pt x="17146" y="788233"/>
                      <a:pt x="0" y="818154"/>
                      <a:pt x="0" y="818154"/>
                    </a:cubicBezTo>
                    <a:cubicBezTo>
                      <a:pt x="16155" y="819309"/>
                      <a:pt x="31580" y="819871"/>
                      <a:pt x="46305" y="819871"/>
                    </a:cubicBezTo>
                    <a:cubicBezTo>
                      <a:pt x="546056" y="819871"/>
                      <a:pt x="240162" y="173067"/>
                      <a:pt x="303217" y="134865"/>
                    </a:cubicBezTo>
                    <a:cubicBezTo>
                      <a:pt x="310354" y="130542"/>
                      <a:pt x="317970" y="128660"/>
                      <a:pt x="325937" y="128660"/>
                    </a:cubicBezTo>
                    <a:cubicBezTo>
                      <a:pt x="379431" y="128660"/>
                      <a:pt x="448727" y="213488"/>
                      <a:pt x="494834" y="213488"/>
                    </a:cubicBezTo>
                    <a:cubicBezTo>
                      <a:pt x="504377" y="213488"/>
                      <a:pt x="512928" y="209853"/>
                      <a:pt x="520138" y="201079"/>
                    </a:cubicBezTo>
                    <a:cubicBezTo>
                      <a:pt x="562565" y="149520"/>
                      <a:pt x="476125" y="1"/>
                      <a:pt x="3407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6"/>
              <p:cNvSpPr/>
              <p:nvPr/>
            </p:nvSpPr>
            <p:spPr>
              <a:xfrm>
                <a:off x="2792301" y="-1339877"/>
                <a:ext cx="639535" cy="732036"/>
              </a:xfrm>
              <a:custGeom>
                <a:rect b="b" l="l" r="r" t="t"/>
                <a:pathLst>
                  <a:path extrusionOk="0" h="456809" w="399086">
                    <a:moveTo>
                      <a:pt x="310379" y="0"/>
                    </a:moveTo>
                    <a:cubicBezTo>
                      <a:pt x="218697" y="0"/>
                      <a:pt x="1" y="278748"/>
                      <a:pt x="1" y="278748"/>
                    </a:cubicBezTo>
                    <a:cubicBezTo>
                      <a:pt x="150642" y="339391"/>
                      <a:pt x="250446" y="456808"/>
                      <a:pt x="250446" y="456808"/>
                    </a:cubicBezTo>
                    <a:cubicBezTo>
                      <a:pt x="250446" y="456808"/>
                      <a:pt x="399086" y="104623"/>
                      <a:pt x="338476" y="14659"/>
                    </a:cubicBezTo>
                    <a:cubicBezTo>
                      <a:pt x="331636" y="4505"/>
                      <a:pt x="322034" y="0"/>
                      <a:pt x="3103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6"/>
              <p:cNvSpPr/>
              <p:nvPr/>
            </p:nvSpPr>
            <p:spPr>
              <a:xfrm>
                <a:off x="2925565" y="-1231477"/>
                <a:ext cx="355048" cy="500049"/>
              </a:xfrm>
              <a:custGeom>
                <a:rect b="b" l="l" r="r" t="t"/>
                <a:pathLst>
                  <a:path extrusionOk="0" h="312043" w="221559">
                    <a:moveTo>
                      <a:pt x="196734" y="1"/>
                    </a:moveTo>
                    <a:cubicBezTo>
                      <a:pt x="165530" y="1"/>
                      <a:pt x="0" y="201797"/>
                      <a:pt x="0" y="201797"/>
                    </a:cubicBezTo>
                    <a:cubicBezTo>
                      <a:pt x="69716" y="225281"/>
                      <a:pt x="152609" y="312043"/>
                      <a:pt x="152609" y="312043"/>
                    </a:cubicBezTo>
                    <a:cubicBezTo>
                      <a:pt x="152609" y="312043"/>
                      <a:pt x="221558" y="16231"/>
                      <a:pt x="199543" y="786"/>
                    </a:cubicBezTo>
                    <a:cubicBezTo>
                      <a:pt x="198786" y="257"/>
                      <a:pt x="197845" y="1"/>
                      <a:pt x="1967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6"/>
              <p:cNvSpPr/>
              <p:nvPr/>
            </p:nvSpPr>
            <p:spPr>
              <a:xfrm>
                <a:off x="1552364" y="-977055"/>
                <a:ext cx="1904650" cy="946738"/>
              </a:xfrm>
              <a:custGeom>
                <a:rect b="b" l="l" r="r" t="t"/>
                <a:pathLst>
                  <a:path extrusionOk="0" h="590788" w="1188549">
                    <a:moveTo>
                      <a:pt x="613538" y="0"/>
                    </a:moveTo>
                    <a:cubicBezTo>
                      <a:pt x="207949" y="0"/>
                      <a:pt x="0" y="360225"/>
                      <a:pt x="0" y="360225"/>
                    </a:cubicBezTo>
                    <a:cubicBezTo>
                      <a:pt x="199936" y="533491"/>
                      <a:pt x="400755" y="590788"/>
                      <a:pt x="578932" y="590788"/>
                    </a:cubicBezTo>
                    <a:cubicBezTo>
                      <a:pt x="926923" y="590788"/>
                      <a:pt x="1188549" y="372233"/>
                      <a:pt x="1188549" y="372233"/>
                    </a:cubicBezTo>
                    <a:cubicBezTo>
                      <a:pt x="1188549" y="372233"/>
                      <a:pt x="1019095" y="0"/>
                      <a:pt x="6135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6"/>
              <p:cNvSpPr/>
              <p:nvPr/>
            </p:nvSpPr>
            <p:spPr>
              <a:xfrm>
                <a:off x="1976634" y="-75259"/>
                <a:ext cx="1358689" cy="1185513"/>
              </a:xfrm>
              <a:custGeom>
                <a:rect b="b" l="l" r="r" t="t"/>
                <a:pathLst>
                  <a:path extrusionOk="0" h="739790" w="847856">
                    <a:moveTo>
                      <a:pt x="376791" y="0"/>
                    </a:moveTo>
                    <a:cubicBezTo>
                      <a:pt x="311256" y="0"/>
                      <a:pt x="254516" y="25845"/>
                      <a:pt x="254516" y="25845"/>
                    </a:cubicBezTo>
                    <a:cubicBezTo>
                      <a:pt x="1" y="341037"/>
                      <a:pt x="27754" y="739790"/>
                      <a:pt x="27754" y="739790"/>
                    </a:cubicBezTo>
                    <a:lnTo>
                      <a:pt x="732290" y="739790"/>
                    </a:lnTo>
                    <a:cubicBezTo>
                      <a:pt x="847856" y="458589"/>
                      <a:pt x="729133" y="384120"/>
                      <a:pt x="681427" y="384120"/>
                    </a:cubicBezTo>
                    <a:cubicBezTo>
                      <a:pt x="679616" y="384120"/>
                      <a:pt x="677907" y="384228"/>
                      <a:pt x="676317" y="384435"/>
                    </a:cubicBezTo>
                    <a:cubicBezTo>
                      <a:pt x="631018" y="144630"/>
                      <a:pt x="457161" y="15971"/>
                      <a:pt x="457161" y="15971"/>
                    </a:cubicBezTo>
                    <a:cubicBezTo>
                      <a:pt x="431034" y="4197"/>
                      <a:pt x="403199" y="0"/>
                      <a:pt x="376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a:off x="1438328" y="481751"/>
                <a:ext cx="700275" cy="628451"/>
              </a:xfrm>
              <a:custGeom>
                <a:rect b="b" l="l" r="r" t="t"/>
                <a:pathLst>
                  <a:path extrusionOk="0" h="392169" w="436989">
                    <a:moveTo>
                      <a:pt x="395018" y="0"/>
                    </a:moveTo>
                    <a:cubicBezTo>
                      <a:pt x="203783" y="0"/>
                      <a:pt x="271504" y="308041"/>
                      <a:pt x="271504" y="308041"/>
                    </a:cubicBezTo>
                    <a:cubicBezTo>
                      <a:pt x="271504" y="308041"/>
                      <a:pt x="204656" y="90285"/>
                      <a:pt x="91175" y="73073"/>
                    </a:cubicBezTo>
                    <a:cubicBezTo>
                      <a:pt x="88900" y="72728"/>
                      <a:pt x="86790" y="72559"/>
                      <a:pt x="84840" y="72559"/>
                    </a:cubicBezTo>
                    <a:cubicBezTo>
                      <a:pt x="1" y="72559"/>
                      <a:pt x="217132" y="392168"/>
                      <a:pt x="217132" y="392168"/>
                    </a:cubicBezTo>
                    <a:lnTo>
                      <a:pt x="385386" y="392168"/>
                    </a:lnTo>
                    <a:cubicBezTo>
                      <a:pt x="363837" y="169576"/>
                      <a:pt x="436989" y="4324"/>
                      <a:pt x="436989" y="4324"/>
                    </a:cubicBezTo>
                    <a:cubicBezTo>
                      <a:pt x="421773" y="1380"/>
                      <a:pt x="407816" y="0"/>
                      <a:pt x="3950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p:nvPr/>
            </p:nvSpPr>
            <p:spPr>
              <a:xfrm>
                <a:off x="1613836" y="-1304207"/>
                <a:ext cx="639590" cy="732020"/>
              </a:xfrm>
              <a:custGeom>
                <a:rect b="b" l="l" r="r" t="t"/>
                <a:pathLst>
                  <a:path extrusionOk="0" h="456799" w="399120">
                    <a:moveTo>
                      <a:pt x="88752" y="1"/>
                    </a:moveTo>
                    <a:cubicBezTo>
                      <a:pt x="77106" y="1"/>
                      <a:pt x="67511" y="4502"/>
                      <a:pt x="60678" y="14649"/>
                    </a:cubicBezTo>
                    <a:cubicBezTo>
                      <a:pt x="1" y="104647"/>
                      <a:pt x="148674" y="456799"/>
                      <a:pt x="148674" y="456799"/>
                    </a:cubicBezTo>
                    <a:cubicBezTo>
                      <a:pt x="148674" y="456799"/>
                      <a:pt x="248478" y="339381"/>
                      <a:pt x="399119" y="278771"/>
                    </a:cubicBezTo>
                    <a:cubicBezTo>
                      <a:pt x="399119" y="278771"/>
                      <a:pt x="180404" y="1"/>
                      <a:pt x="887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6"/>
              <p:cNvSpPr/>
              <p:nvPr/>
            </p:nvSpPr>
            <p:spPr>
              <a:xfrm>
                <a:off x="2199754" y="-988700"/>
                <a:ext cx="631356" cy="473337"/>
              </a:xfrm>
              <a:custGeom>
                <a:rect b="b" l="l" r="r" t="t"/>
                <a:pathLst>
                  <a:path extrusionOk="0" h="295374" w="393982">
                    <a:moveTo>
                      <a:pt x="223096" y="1"/>
                    </a:moveTo>
                    <a:cubicBezTo>
                      <a:pt x="98393" y="1"/>
                      <a:pt x="1" y="41025"/>
                      <a:pt x="1" y="41025"/>
                    </a:cubicBezTo>
                    <a:cubicBezTo>
                      <a:pt x="1" y="41025"/>
                      <a:pt x="143703" y="295373"/>
                      <a:pt x="211185" y="295373"/>
                    </a:cubicBezTo>
                    <a:cubicBezTo>
                      <a:pt x="278700" y="295373"/>
                      <a:pt x="393982" y="29717"/>
                      <a:pt x="393982" y="29717"/>
                    </a:cubicBezTo>
                    <a:cubicBezTo>
                      <a:pt x="335988" y="7688"/>
                      <a:pt x="277077" y="1"/>
                      <a:pt x="2230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a:off x="1706313" y="-698181"/>
                <a:ext cx="208349" cy="160503"/>
              </a:xfrm>
              <a:custGeom>
                <a:rect b="b" l="l" r="r" t="t"/>
                <a:pathLst>
                  <a:path extrusionOk="0" h="100158" w="130015">
                    <a:moveTo>
                      <a:pt x="65614" y="1"/>
                    </a:moveTo>
                    <a:cubicBezTo>
                      <a:pt x="41497" y="20882"/>
                      <a:pt x="1" y="62612"/>
                      <a:pt x="1" y="62612"/>
                    </a:cubicBezTo>
                    <a:cubicBezTo>
                      <a:pt x="1" y="62612"/>
                      <a:pt x="99227" y="100157"/>
                      <a:pt x="124231" y="100157"/>
                    </a:cubicBezTo>
                    <a:cubicBezTo>
                      <a:pt x="127938" y="100157"/>
                      <a:pt x="130014" y="99332"/>
                      <a:pt x="129893" y="97437"/>
                    </a:cubicBezTo>
                    <a:cubicBezTo>
                      <a:pt x="128926" y="82760"/>
                      <a:pt x="65614" y="1"/>
                      <a:pt x="656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6"/>
              <p:cNvSpPr/>
              <p:nvPr/>
            </p:nvSpPr>
            <p:spPr>
              <a:xfrm>
                <a:off x="1596197" y="-576784"/>
                <a:ext cx="194858" cy="161077"/>
              </a:xfrm>
              <a:custGeom>
                <a:rect b="b" l="l" r="r" t="t"/>
                <a:pathLst>
                  <a:path extrusionOk="0" h="100516" w="121596">
                    <a:moveTo>
                      <a:pt x="57208" y="0"/>
                    </a:moveTo>
                    <a:cubicBezTo>
                      <a:pt x="33057" y="20882"/>
                      <a:pt x="0" y="69550"/>
                      <a:pt x="0" y="69550"/>
                    </a:cubicBezTo>
                    <a:cubicBezTo>
                      <a:pt x="0" y="69550"/>
                      <a:pt x="89062" y="100515"/>
                      <a:pt x="114657" y="100515"/>
                    </a:cubicBezTo>
                    <a:cubicBezTo>
                      <a:pt x="119069" y="100515"/>
                      <a:pt x="121596" y="99595"/>
                      <a:pt x="121453" y="97436"/>
                    </a:cubicBezTo>
                    <a:cubicBezTo>
                      <a:pt x="120453" y="82793"/>
                      <a:pt x="57208" y="0"/>
                      <a:pt x="572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6"/>
              <p:cNvSpPr/>
              <p:nvPr/>
            </p:nvSpPr>
            <p:spPr>
              <a:xfrm>
                <a:off x="3106683" y="-710529"/>
                <a:ext cx="208355" cy="172850"/>
              </a:xfrm>
              <a:custGeom>
                <a:rect b="b" l="l" r="r" t="t"/>
                <a:pathLst>
                  <a:path extrusionOk="0" h="107863" w="130019">
                    <a:moveTo>
                      <a:pt x="65039" y="0"/>
                    </a:moveTo>
                    <a:cubicBezTo>
                      <a:pt x="65039" y="0"/>
                      <a:pt x="1093" y="90465"/>
                      <a:pt x="126" y="105142"/>
                    </a:cubicBezTo>
                    <a:cubicBezTo>
                      <a:pt x="1" y="107037"/>
                      <a:pt x="2073" y="107862"/>
                      <a:pt x="5778" y="107862"/>
                    </a:cubicBezTo>
                    <a:cubicBezTo>
                      <a:pt x="30767" y="107862"/>
                      <a:pt x="130018" y="70317"/>
                      <a:pt x="130018" y="70317"/>
                    </a:cubicBezTo>
                    <a:cubicBezTo>
                      <a:pt x="130018" y="70317"/>
                      <a:pt x="89189" y="20915"/>
                      <a:pt x="650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6"/>
              <p:cNvSpPr/>
              <p:nvPr/>
            </p:nvSpPr>
            <p:spPr>
              <a:xfrm>
                <a:off x="3230271" y="-576784"/>
                <a:ext cx="183017" cy="161433"/>
              </a:xfrm>
              <a:custGeom>
                <a:rect b="b" l="l" r="r" t="t"/>
                <a:pathLst>
                  <a:path extrusionOk="0" h="100738" w="114207">
                    <a:moveTo>
                      <a:pt x="64404" y="0"/>
                    </a:moveTo>
                    <a:cubicBezTo>
                      <a:pt x="64404" y="0"/>
                      <a:pt x="1093" y="82793"/>
                      <a:pt x="159" y="97436"/>
                    </a:cubicBezTo>
                    <a:cubicBezTo>
                      <a:pt x="0" y="99759"/>
                      <a:pt x="2749" y="100737"/>
                      <a:pt x="7488" y="100737"/>
                    </a:cubicBezTo>
                    <a:cubicBezTo>
                      <a:pt x="32694" y="100737"/>
                      <a:pt x="114207" y="73086"/>
                      <a:pt x="114207" y="73086"/>
                    </a:cubicBezTo>
                    <a:cubicBezTo>
                      <a:pt x="114207" y="73086"/>
                      <a:pt x="89189" y="29688"/>
                      <a:pt x="64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6"/>
              <p:cNvSpPr/>
              <p:nvPr/>
            </p:nvSpPr>
            <p:spPr>
              <a:xfrm>
                <a:off x="1720692" y="-1185155"/>
                <a:ext cx="385678" cy="460837"/>
              </a:xfrm>
              <a:custGeom>
                <a:rect b="b" l="l" r="r" t="t"/>
                <a:pathLst>
                  <a:path extrusionOk="0" h="287574" w="240673">
                    <a:moveTo>
                      <a:pt x="42064" y="1"/>
                    </a:moveTo>
                    <a:cubicBezTo>
                      <a:pt x="1" y="1"/>
                      <a:pt x="72386" y="287573"/>
                      <a:pt x="72386" y="287573"/>
                    </a:cubicBezTo>
                    <a:cubicBezTo>
                      <a:pt x="72386" y="287573"/>
                      <a:pt x="198576" y="194673"/>
                      <a:pt x="240673" y="181964"/>
                    </a:cubicBezTo>
                    <a:cubicBezTo>
                      <a:pt x="240673" y="181964"/>
                      <a:pt x="84128" y="1"/>
                      <a:pt x="42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6"/>
              <p:cNvSpPr/>
              <p:nvPr/>
            </p:nvSpPr>
            <p:spPr>
              <a:xfrm>
                <a:off x="2552022" y="-746157"/>
                <a:ext cx="27968" cy="73180"/>
              </a:xfrm>
              <a:custGeom>
                <a:rect b="b" l="l" r="r" t="t"/>
                <a:pathLst>
                  <a:path extrusionOk="0" h="45666" w="17453">
                    <a:moveTo>
                      <a:pt x="10707" y="1"/>
                    </a:moveTo>
                    <a:cubicBezTo>
                      <a:pt x="10216" y="1"/>
                      <a:pt x="9692" y="404"/>
                      <a:pt x="9140" y="1285"/>
                    </a:cubicBezTo>
                    <a:cubicBezTo>
                      <a:pt x="9140" y="1285"/>
                      <a:pt x="0" y="43649"/>
                      <a:pt x="9140" y="45617"/>
                    </a:cubicBezTo>
                    <a:cubicBezTo>
                      <a:pt x="9294" y="45649"/>
                      <a:pt x="9444" y="45665"/>
                      <a:pt x="9591" y="45665"/>
                    </a:cubicBezTo>
                    <a:cubicBezTo>
                      <a:pt x="17453" y="45665"/>
                      <a:pt x="15936" y="1"/>
                      <a:pt x="107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a:off x="2487876" y="-736808"/>
                <a:ext cx="28196" cy="72973"/>
              </a:xfrm>
              <a:custGeom>
                <a:rect b="b" l="l" r="r" t="t"/>
                <a:pathLst>
                  <a:path extrusionOk="0" h="45537" w="17595">
                    <a:moveTo>
                      <a:pt x="6651" y="0"/>
                    </a:moveTo>
                    <a:cubicBezTo>
                      <a:pt x="6137" y="0"/>
                      <a:pt x="5628" y="445"/>
                      <a:pt x="5138" y="1422"/>
                    </a:cubicBezTo>
                    <a:cubicBezTo>
                      <a:pt x="5138" y="1422"/>
                      <a:pt x="1" y="44453"/>
                      <a:pt x="9274" y="45520"/>
                    </a:cubicBezTo>
                    <a:cubicBezTo>
                      <a:pt x="9367" y="45531"/>
                      <a:pt x="9458" y="45537"/>
                      <a:pt x="9547" y="45537"/>
                    </a:cubicBezTo>
                    <a:cubicBezTo>
                      <a:pt x="17594" y="45537"/>
                      <a:pt x="11855" y="0"/>
                      <a:pt x="66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a:off x="2493115" y="-855887"/>
                <a:ext cx="27920" cy="73169"/>
              </a:xfrm>
              <a:custGeom>
                <a:rect b="b" l="l" r="r" t="t"/>
                <a:pathLst>
                  <a:path extrusionOk="0" h="45659" w="17423">
                    <a:moveTo>
                      <a:pt x="10677" y="0"/>
                    </a:moveTo>
                    <a:cubicBezTo>
                      <a:pt x="10185" y="0"/>
                      <a:pt x="9660" y="401"/>
                      <a:pt x="9107" y="1277"/>
                    </a:cubicBezTo>
                    <a:cubicBezTo>
                      <a:pt x="9107" y="1277"/>
                      <a:pt x="1" y="43640"/>
                      <a:pt x="9107" y="45608"/>
                    </a:cubicBezTo>
                    <a:cubicBezTo>
                      <a:pt x="9263" y="45642"/>
                      <a:pt x="9416" y="45658"/>
                      <a:pt x="9565" y="45658"/>
                    </a:cubicBezTo>
                    <a:cubicBezTo>
                      <a:pt x="17422" y="45658"/>
                      <a:pt x="15928" y="0"/>
                      <a:pt x="106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a:off x="2433245" y="-676190"/>
                <a:ext cx="34378" cy="70667"/>
              </a:xfrm>
              <a:custGeom>
                <a:rect b="b" l="l" r="r" t="t"/>
                <a:pathLst>
                  <a:path extrusionOk="0" h="44098" w="21453">
                    <a:moveTo>
                      <a:pt x="1388" y="0"/>
                    </a:moveTo>
                    <a:cubicBezTo>
                      <a:pt x="795" y="0"/>
                      <a:pt x="317" y="535"/>
                      <a:pt x="1" y="1722"/>
                    </a:cubicBezTo>
                    <a:cubicBezTo>
                      <a:pt x="1" y="1722"/>
                      <a:pt x="3698" y="44098"/>
                      <a:pt x="12811" y="44098"/>
                    </a:cubicBezTo>
                    <a:cubicBezTo>
                      <a:pt x="12899" y="44098"/>
                      <a:pt x="12988" y="44094"/>
                      <a:pt x="13077" y="44086"/>
                    </a:cubicBezTo>
                    <a:cubicBezTo>
                      <a:pt x="21453" y="43335"/>
                      <a:pt x="6726" y="0"/>
                      <a:pt x="13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a:off x="2428434" y="-800208"/>
                <a:ext cx="28191" cy="72968"/>
              </a:xfrm>
              <a:custGeom>
                <a:rect b="b" l="l" r="r" t="t"/>
                <a:pathLst>
                  <a:path extrusionOk="0" h="45534" w="17592">
                    <a:moveTo>
                      <a:pt x="6053" y="1"/>
                    </a:moveTo>
                    <a:cubicBezTo>
                      <a:pt x="5531" y="1"/>
                      <a:pt x="5021" y="456"/>
                      <a:pt x="4537" y="1457"/>
                    </a:cubicBezTo>
                    <a:cubicBezTo>
                      <a:pt x="4537" y="1457"/>
                      <a:pt x="1" y="44554"/>
                      <a:pt x="9274" y="45521"/>
                    </a:cubicBezTo>
                    <a:cubicBezTo>
                      <a:pt x="9353" y="45530"/>
                      <a:pt x="9431" y="45534"/>
                      <a:pt x="9508" y="45534"/>
                    </a:cubicBezTo>
                    <a:cubicBezTo>
                      <a:pt x="17592" y="45534"/>
                      <a:pt x="11269" y="1"/>
                      <a:pt x="60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p:nvPr/>
            </p:nvSpPr>
            <p:spPr>
              <a:xfrm>
                <a:off x="2363326" y="-767948"/>
                <a:ext cx="28294" cy="72997"/>
              </a:xfrm>
              <a:custGeom>
                <a:rect b="b" l="l" r="r" t="t"/>
                <a:pathLst>
                  <a:path extrusionOk="0" h="45552" w="17656">
                    <a:moveTo>
                      <a:pt x="6053" y="1"/>
                    </a:moveTo>
                    <a:cubicBezTo>
                      <a:pt x="5532" y="1"/>
                      <a:pt x="5021" y="451"/>
                      <a:pt x="4537" y="1440"/>
                    </a:cubicBezTo>
                    <a:cubicBezTo>
                      <a:pt x="4537" y="1440"/>
                      <a:pt x="1" y="44571"/>
                      <a:pt x="9307" y="45538"/>
                    </a:cubicBezTo>
                    <a:cubicBezTo>
                      <a:pt x="9389" y="45547"/>
                      <a:pt x="9470" y="45551"/>
                      <a:pt x="9550" y="45551"/>
                    </a:cubicBezTo>
                    <a:cubicBezTo>
                      <a:pt x="17655" y="45551"/>
                      <a:pt x="11299" y="1"/>
                      <a:pt x="60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a:off x="2400477" y="-903226"/>
                <a:ext cx="28156" cy="73037"/>
              </a:xfrm>
              <a:custGeom>
                <a:rect b="b" l="l" r="r" t="t"/>
                <a:pathLst>
                  <a:path extrusionOk="0" h="45577" w="17570">
                    <a:moveTo>
                      <a:pt x="6622" y="0"/>
                    </a:moveTo>
                    <a:cubicBezTo>
                      <a:pt x="6106" y="0"/>
                      <a:pt x="5596" y="447"/>
                      <a:pt x="5104" y="1430"/>
                    </a:cubicBezTo>
                    <a:cubicBezTo>
                      <a:pt x="5104" y="1430"/>
                      <a:pt x="1" y="44461"/>
                      <a:pt x="9274" y="45561"/>
                    </a:cubicBezTo>
                    <a:cubicBezTo>
                      <a:pt x="9361" y="45572"/>
                      <a:pt x="9446" y="45577"/>
                      <a:pt x="9530" y="45577"/>
                    </a:cubicBezTo>
                    <a:cubicBezTo>
                      <a:pt x="17569" y="45577"/>
                      <a:pt x="11829" y="0"/>
                      <a:pt x="66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a:off x="2560040" y="-875036"/>
                <a:ext cx="27967" cy="73128"/>
              </a:xfrm>
              <a:custGeom>
                <a:rect b="b" l="l" r="r" t="t"/>
                <a:pathLst>
                  <a:path extrusionOk="0" h="45634" w="17452">
                    <a:moveTo>
                      <a:pt x="10701" y="0"/>
                    </a:moveTo>
                    <a:cubicBezTo>
                      <a:pt x="10211" y="0"/>
                      <a:pt x="9690" y="403"/>
                      <a:pt x="9141" y="1285"/>
                    </a:cubicBezTo>
                    <a:cubicBezTo>
                      <a:pt x="9141" y="1285"/>
                      <a:pt x="1" y="43648"/>
                      <a:pt x="9141" y="45583"/>
                    </a:cubicBezTo>
                    <a:cubicBezTo>
                      <a:pt x="9297" y="45617"/>
                      <a:pt x="9450" y="45633"/>
                      <a:pt x="9599" y="45633"/>
                    </a:cubicBezTo>
                    <a:cubicBezTo>
                      <a:pt x="17452" y="45633"/>
                      <a:pt x="15907" y="0"/>
                      <a:pt x="107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6"/>
              <p:cNvSpPr/>
              <p:nvPr/>
            </p:nvSpPr>
            <p:spPr>
              <a:xfrm>
                <a:off x="2266787" y="-928661"/>
                <a:ext cx="28382" cy="72417"/>
              </a:xfrm>
              <a:custGeom>
                <a:rect b="b" l="l" r="r" t="t"/>
                <a:pathLst>
                  <a:path extrusionOk="0" h="45190" w="17711">
                    <a:moveTo>
                      <a:pt x="3149" y="1"/>
                    </a:moveTo>
                    <a:cubicBezTo>
                      <a:pt x="2604" y="1"/>
                      <a:pt x="2102" y="486"/>
                      <a:pt x="1668" y="1557"/>
                    </a:cubicBezTo>
                    <a:cubicBezTo>
                      <a:pt x="1668" y="1557"/>
                      <a:pt x="0" y="44855"/>
                      <a:pt x="9307" y="45189"/>
                    </a:cubicBezTo>
                    <a:cubicBezTo>
                      <a:pt x="9335" y="45190"/>
                      <a:pt x="9363" y="45190"/>
                      <a:pt x="9391" y="45190"/>
                    </a:cubicBezTo>
                    <a:cubicBezTo>
                      <a:pt x="17711" y="45190"/>
                      <a:pt x="8408" y="1"/>
                      <a:pt x="31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6"/>
              <p:cNvSpPr/>
              <p:nvPr/>
            </p:nvSpPr>
            <p:spPr>
              <a:xfrm>
                <a:off x="2522088" y="-632351"/>
                <a:ext cx="27967" cy="73178"/>
              </a:xfrm>
              <a:custGeom>
                <a:rect b="b" l="l" r="r" t="t"/>
                <a:pathLst>
                  <a:path extrusionOk="0" h="45665" w="17452">
                    <a:moveTo>
                      <a:pt x="10700" y="0"/>
                    </a:moveTo>
                    <a:cubicBezTo>
                      <a:pt x="10211" y="0"/>
                      <a:pt x="9689" y="403"/>
                      <a:pt x="9140" y="1284"/>
                    </a:cubicBezTo>
                    <a:cubicBezTo>
                      <a:pt x="9140" y="1284"/>
                      <a:pt x="0" y="43648"/>
                      <a:pt x="9140" y="45616"/>
                    </a:cubicBezTo>
                    <a:cubicBezTo>
                      <a:pt x="9294" y="45649"/>
                      <a:pt x="9444" y="45665"/>
                      <a:pt x="9591" y="45665"/>
                    </a:cubicBezTo>
                    <a:cubicBezTo>
                      <a:pt x="17452" y="45665"/>
                      <a:pt x="15908" y="0"/>
                      <a:pt x="107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a:off x="2326176" y="-858338"/>
                <a:ext cx="30044" cy="71746"/>
              </a:xfrm>
              <a:custGeom>
                <a:rect b="b" l="l" r="r" t="t"/>
                <a:pathLst>
                  <a:path extrusionOk="0" h="44771" w="18748">
                    <a:moveTo>
                      <a:pt x="1423" y="1"/>
                    </a:moveTo>
                    <a:cubicBezTo>
                      <a:pt x="860" y="1"/>
                      <a:pt x="374" y="511"/>
                      <a:pt x="0" y="1639"/>
                    </a:cubicBezTo>
                    <a:cubicBezTo>
                      <a:pt x="0" y="1639"/>
                      <a:pt x="996" y="44771"/>
                      <a:pt x="10277" y="44771"/>
                    </a:cubicBezTo>
                    <a:cubicBezTo>
                      <a:pt x="10298" y="44771"/>
                      <a:pt x="10319" y="44770"/>
                      <a:pt x="10341" y="44770"/>
                    </a:cubicBezTo>
                    <a:cubicBezTo>
                      <a:pt x="18748" y="44529"/>
                      <a:pt x="6686" y="1"/>
                      <a:pt x="14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6"/>
              <p:cNvSpPr/>
              <p:nvPr/>
            </p:nvSpPr>
            <p:spPr>
              <a:xfrm>
                <a:off x="2588732" y="-672355"/>
                <a:ext cx="34332" cy="70681"/>
              </a:xfrm>
              <a:custGeom>
                <a:rect b="b" l="l" r="r" t="t"/>
                <a:pathLst>
                  <a:path extrusionOk="0" h="44107" w="21424">
                    <a:moveTo>
                      <a:pt x="20042" y="1"/>
                    </a:moveTo>
                    <a:cubicBezTo>
                      <a:pt x="14724" y="1"/>
                      <a:pt x="0" y="43344"/>
                      <a:pt x="8315" y="44095"/>
                    </a:cubicBezTo>
                    <a:cubicBezTo>
                      <a:pt x="8404" y="44103"/>
                      <a:pt x="8492" y="44106"/>
                      <a:pt x="8580" y="44106"/>
                    </a:cubicBezTo>
                    <a:cubicBezTo>
                      <a:pt x="17694" y="44106"/>
                      <a:pt x="21424" y="1731"/>
                      <a:pt x="21424" y="1731"/>
                    </a:cubicBezTo>
                    <a:cubicBezTo>
                      <a:pt x="21110" y="538"/>
                      <a:pt x="20634" y="1"/>
                      <a:pt x="200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6"/>
              <p:cNvSpPr/>
              <p:nvPr/>
            </p:nvSpPr>
            <p:spPr>
              <a:xfrm>
                <a:off x="2664739" y="-767948"/>
                <a:ext cx="28246" cy="72997"/>
              </a:xfrm>
              <a:custGeom>
                <a:rect b="b" l="l" r="r" t="t"/>
                <a:pathLst>
                  <a:path extrusionOk="0" h="45552" w="17626">
                    <a:moveTo>
                      <a:pt x="11548" y="1"/>
                    </a:moveTo>
                    <a:cubicBezTo>
                      <a:pt x="6331" y="1"/>
                      <a:pt x="0" y="45551"/>
                      <a:pt x="8077" y="45551"/>
                    </a:cubicBezTo>
                    <a:cubicBezTo>
                      <a:pt x="8156" y="45551"/>
                      <a:pt x="8236" y="45547"/>
                      <a:pt x="8318" y="45538"/>
                    </a:cubicBezTo>
                    <a:cubicBezTo>
                      <a:pt x="17625" y="44571"/>
                      <a:pt x="13055" y="1440"/>
                      <a:pt x="13055" y="1440"/>
                    </a:cubicBezTo>
                    <a:cubicBezTo>
                      <a:pt x="12574" y="451"/>
                      <a:pt x="12066" y="1"/>
                      <a:pt x="115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6"/>
              <p:cNvSpPr/>
              <p:nvPr/>
            </p:nvSpPr>
            <p:spPr>
              <a:xfrm>
                <a:off x="2631538" y="-903226"/>
                <a:ext cx="28196" cy="73037"/>
              </a:xfrm>
              <a:custGeom>
                <a:rect b="b" l="l" r="r" t="t"/>
                <a:pathLst>
                  <a:path extrusionOk="0" h="45577" w="17595">
                    <a:moveTo>
                      <a:pt x="11006" y="0"/>
                    </a:moveTo>
                    <a:cubicBezTo>
                      <a:pt x="5790" y="0"/>
                      <a:pt x="0" y="45577"/>
                      <a:pt x="8097" y="45577"/>
                    </a:cubicBezTo>
                    <a:cubicBezTo>
                      <a:pt x="8181" y="45577"/>
                      <a:pt x="8267" y="45572"/>
                      <a:pt x="8355" y="45561"/>
                    </a:cubicBezTo>
                    <a:cubicBezTo>
                      <a:pt x="17595" y="44461"/>
                      <a:pt x="12525" y="1430"/>
                      <a:pt x="12525" y="1430"/>
                    </a:cubicBezTo>
                    <a:cubicBezTo>
                      <a:pt x="12033" y="447"/>
                      <a:pt x="11522" y="0"/>
                      <a:pt x="110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6"/>
              <p:cNvSpPr/>
              <p:nvPr/>
            </p:nvSpPr>
            <p:spPr>
              <a:xfrm>
                <a:off x="2607799" y="-792896"/>
                <a:ext cx="28148" cy="73037"/>
              </a:xfrm>
              <a:custGeom>
                <a:rect b="b" l="l" r="r" t="t"/>
                <a:pathLst>
                  <a:path extrusionOk="0" h="45577" w="17565">
                    <a:moveTo>
                      <a:pt x="10984" y="1"/>
                    </a:moveTo>
                    <a:cubicBezTo>
                      <a:pt x="5792" y="1"/>
                      <a:pt x="1" y="45577"/>
                      <a:pt x="8068" y="45577"/>
                    </a:cubicBezTo>
                    <a:cubicBezTo>
                      <a:pt x="8152" y="45577"/>
                      <a:pt x="8238" y="45572"/>
                      <a:pt x="8325" y="45562"/>
                    </a:cubicBezTo>
                    <a:cubicBezTo>
                      <a:pt x="17565" y="44461"/>
                      <a:pt x="12495" y="1430"/>
                      <a:pt x="12495" y="1430"/>
                    </a:cubicBezTo>
                    <a:cubicBezTo>
                      <a:pt x="12006" y="448"/>
                      <a:pt x="11498" y="1"/>
                      <a:pt x="109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6"/>
              <p:cNvSpPr/>
              <p:nvPr/>
            </p:nvSpPr>
            <p:spPr>
              <a:xfrm>
                <a:off x="2761195" y="-928661"/>
                <a:ext cx="28382" cy="72417"/>
              </a:xfrm>
              <a:custGeom>
                <a:rect b="b" l="l" r="r" t="t"/>
                <a:pathLst>
                  <a:path extrusionOk="0" h="45190" w="17711">
                    <a:moveTo>
                      <a:pt x="14562" y="1"/>
                    </a:moveTo>
                    <a:cubicBezTo>
                      <a:pt x="9303" y="1"/>
                      <a:pt x="0" y="45190"/>
                      <a:pt x="8320" y="45190"/>
                    </a:cubicBezTo>
                    <a:cubicBezTo>
                      <a:pt x="8348" y="45190"/>
                      <a:pt x="8376" y="45190"/>
                      <a:pt x="8404" y="45189"/>
                    </a:cubicBezTo>
                    <a:cubicBezTo>
                      <a:pt x="17710" y="44855"/>
                      <a:pt x="16043" y="1557"/>
                      <a:pt x="16043" y="1557"/>
                    </a:cubicBezTo>
                    <a:cubicBezTo>
                      <a:pt x="15609" y="486"/>
                      <a:pt x="15107" y="1"/>
                      <a:pt x="145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6"/>
              <p:cNvSpPr/>
              <p:nvPr/>
            </p:nvSpPr>
            <p:spPr>
              <a:xfrm>
                <a:off x="2700143" y="-858338"/>
                <a:ext cx="30045" cy="71746"/>
              </a:xfrm>
              <a:custGeom>
                <a:rect b="b" l="l" r="r" t="t"/>
                <a:pathLst>
                  <a:path extrusionOk="0" h="44771" w="18749">
                    <a:moveTo>
                      <a:pt x="17310" y="1"/>
                    </a:moveTo>
                    <a:cubicBezTo>
                      <a:pt x="12009" y="1"/>
                      <a:pt x="1" y="44529"/>
                      <a:pt x="8408" y="44770"/>
                    </a:cubicBezTo>
                    <a:cubicBezTo>
                      <a:pt x="8429" y="44770"/>
                      <a:pt x="8451" y="44771"/>
                      <a:pt x="8472" y="44771"/>
                    </a:cubicBezTo>
                    <a:cubicBezTo>
                      <a:pt x="17753" y="44771"/>
                      <a:pt x="18749" y="1639"/>
                      <a:pt x="18749" y="1639"/>
                    </a:cubicBezTo>
                    <a:cubicBezTo>
                      <a:pt x="18368" y="511"/>
                      <a:pt x="17878" y="1"/>
                      <a:pt x="173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6"/>
              <p:cNvSpPr/>
              <p:nvPr/>
            </p:nvSpPr>
            <p:spPr>
              <a:xfrm>
                <a:off x="2273415" y="504804"/>
                <a:ext cx="452064" cy="605397"/>
              </a:xfrm>
              <a:custGeom>
                <a:rect b="b" l="l" r="r" t="t"/>
                <a:pathLst>
                  <a:path extrusionOk="0" h="377783" w="282099">
                    <a:moveTo>
                      <a:pt x="156358" y="1"/>
                    </a:moveTo>
                    <a:cubicBezTo>
                      <a:pt x="146144" y="1"/>
                      <a:pt x="135089" y="2494"/>
                      <a:pt x="123122" y="7884"/>
                    </a:cubicBezTo>
                    <a:cubicBezTo>
                      <a:pt x="32958" y="48480"/>
                      <a:pt x="1" y="377782"/>
                      <a:pt x="1" y="377782"/>
                    </a:cubicBezTo>
                    <a:lnTo>
                      <a:pt x="280301" y="377782"/>
                    </a:lnTo>
                    <a:cubicBezTo>
                      <a:pt x="280301" y="377782"/>
                      <a:pt x="282099" y="1"/>
                      <a:pt x="1563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6"/>
              <p:cNvSpPr/>
              <p:nvPr/>
            </p:nvSpPr>
            <p:spPr>
              <a:xfrm>
                <a:off x="2565278" y="617960"/>
                <a:ext cx="27917" cy="73128"/>
              </a:xfrm>
              <a:custGeom>
                <a:rect b="b" l="l" r="r" t="t"/>
                <a:pathLst>
                  <a:path extrusionOk="0" h="45634" w="17421">
                    <a:moveTo>
                      <a:pt x="10681" y="0"/>
                    </a:moveTo>
                    <a:cubicBezTo>
                      <a:pt x="10188" y="0"/>
                      <a:pt x="9662" y="403"/>
                      <a:pt x="9107" y="1285"/>
                    </a:cubicBezTo>
                    <a:cubicBezTo>
                      <a:pt x="9107" y="1285"/>
                      <a:pt x="1" y="43648"/>
                      <a:pt x="9107" y="45583"/>
                    </a:cubicBezTo>
                    <a:cubicBezTo>
                      <a:pt x="9263" y="45617"/>
                      <a:pt x="9416" y="45633"/>
                      <a:pt x="9566" y="45633"/>
                    </a:cubicBezTo>
                    <a:cubicBezTo>
                      <a:pt x="17420" y="45633"/>
                      <a:pt x="15929" y="0"/>
                      <a:pt x="106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6"/>
              <p:cNvSpPr/>
              <p:nvPr/>
            </p:nvSpPr>
            <p:spPr>
              <a:xfrm>
                <a:off x="2412666" y="621755"/>
                <a:ext cx="27914" cy="73180"/>
              </a:xfrm>
              <a:custGeom>
                <a:rect b="b" l="l" r="r" t="t"/>
                <a:pathLst>
                  <a:path extrusionOk="0" h="45666" w="17419">
                    <a:moveTo>
                      <a:pt x="10667" y="1"/>
                    </a:moveTo>
                    <a:cubicBezTo>
                      <a:pt x="10177" y="1"/>
                      <a:pt x="9656" y="404"/>
                      <a:pt x="9107" y="1285"/>
                    </a:cubicBezTo>
                    <a:cubicBezTo>
                      <a:pt x="9107" y="1285"/>
                      <a:pt x="0" y="43649"/>
                      <a:pt x="9107" y="45617"/>
                    </a:cubicBezTo>
                    <a:cubicBezTo>
                      <a:pt x="9260" y="45649"/>
                      <a:pt x="9410" y="45665"/>
                      <a:pt x="9557" y="45665"/>
                    </a:cubicBezTo>
                    <a:cubicBezTo>
                      <a:pt x="17419" y="45665"/>
                      <a:pt x="15875" y="1"/>
                      <a:pt x="106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6"/>
              <p:cNvSpPr/>
              <p:nvPr/>
            </p:nvSpPr>
            <p:spPr>
              <a:xfrm>
                <a:off x="2512947" y="725547"/>
                <a:ext cx="28193" cy="73037"/>
              </a:xfrm>
              <a:custGeom>
                <a:rect b="b" l="l" r="r" t="t"/>
                <a:pathLst>
                  <a:path extrusionOk="0" h="45577" w="17593">
                    <a:moveTo>
                      <a:pt x="6654" y="0"/>
                    </a:moveTo>
                    <a:cubicBezTo>
                      <a:pt x="6138" y="0"/>
                      <a:pt x="5628" y="447"/>
                      <a:pt x="5137" y="1429"/>
                    </a:cubicBezTo>
                    <a:cubicBezTo>
                      <a:pt x="5137" y="1429"/>
                      <a:pt x="0" y="44460"/>
                      <a:pt x="9240" y="45561"/>
                    </a:cubicBezTo>
                    <a:cubicBezTo>
                      <a:pt x="9330" y="45571"/>
                      <a:pt x="9419" y="45577"/>
                      <a:pt x="9506" y="45577"/>
                    </a:cubicBezTo>
                    <a:cubicBezTo>
                      <a:pt x="17593" y="45577"/>
                      <a:pt x="11859" y="0"/>
                      <a:pt x="66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6"/>
              <p:cNvSpPr/>
              <p:nvPr/>
            </p:nvSpPr>
            <p:spPr>
              <a:xfrm>
                <a:off x="2500653" y="581343"/>
                <a:ext cx="27920" cy="73128"/>
              </a:xfrm>
              <a:custGeom>
                <a:rect b="b" l="l" r="r" t="t"/>
                <a:pathLst>
                  <a:path extrusionOk="0" h="45634" w="17423">
                    <a:moveTo>
                      <a:pt x="10706" y="1"/>
                    </a:moveTo>
                    <a:cubicBezTo>
                      <a:pt x="10216" y="1"/>
                      <a:pt x="9692" y="403"/>
                      <a:pt x="9140" y="1285"/>
                    </a:cubicBezTo>
                    <a:cubicBezTo>
                      <a:pt x="9140" y="1285"/>
                      <a:pt x="0" y="43649"/>
                      <a:pt x="9140" y="45583"/>
                    </a:cubicBezTo>
                    <a:cubicBezTo>
                      <a:pt x="9295" y="45617"/>
                      <a:pt x="9448" y="45633"/>
                      <a:pt x="9596" y="45633"/>
                    </a:cubicBezTo>
                    <a:cubicBezTo>
                      <a:pt x="17422" y="45633"/>
                      <a:pt x="15929" y="1"/>
                      <a:pt x="107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6"/>
              <p:cNvSpPr/>
              <p:nvPr/>
            </p:nvSpPr>
            <p:spPr>
              <a:xfrm>
                <a:off x="2472053" y="881078"/>
                <a:ext cx="27924" cy="73169"/>
              </a:xfrm>
              <a:custGeom>
                <a:rect b="b" l="l" r="r" t="t"/>
                <a:pathLst>
                  <a:path extrusionOk="0" h="45659" w="17425">
                    <a:moveTo>
                      <a:pt x="10696" y="0"/>
                    </a:moveTo>
                    <a:cubicBezTo>
                      <a:pt x="10208" y="0"/>
                      <a:pt x="9688" y="401"/>
                      <a:pt x="9141" y="1277"/>
                    </a:cubicBezTo>
                    <a:cubicBezTo>
                      <a:pt x="9141" y="1277"/>
                      <a:pt x="1" y="43640"/>
                      <a:pt x="9141" y="45608"/>
                    </a:cubicBezTo>
                    <a:cubicBezTo>
                      <a:pt x="9296" y="45642"/>
                      <a:pt x="9449" y="45659"/>
                      <a:pt x="9597" y="45659"/>
                    </a:cubicBezTo>
                    <a:cubicBezTo>
                      <a:pt x="17424" y="45659"/>
                      <a:pt x="15902" y="0"/>
                      <a:pt x="106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6"/>
              <p:cNvSpPr/>
              <p:nvPr/>
            </p:nvSpPr>
            <p:spPr>
              <a:xfrm>
                <a:off x="2403846" y="871370"/>
                <a:ext cx="28193" cy="72986"/>
              </a:xfrm>
              <a:custGeom>
                <a:rect b="b" l="l" r="r" t="t"/>
                <a:pathLst>
                  <a:path extrusionOk="0" h="45545" w="17593">
                    <a:moveTo>
                      <a:pt x="6637" y="1"/>
                    </a:moveTo>
                    <a:cubicBezTo>
                      <a:pt x="6117" y="1"/>
                      <a:pt x="5601" y="448"/>
                      <a:pt x="5104" y="1431"/>
                    </a:cubicBezTo>
                    <a:cubicBezTo>
                      <a:pt x="5104" y="1431"/>
                      <a:pt x="0" y="44461"/>
                      <a:pt x="9240" y="45529"/>
                    </a:cubicBezTo>
                    <a:cubicBezTo>
                      <a:pt x="9331" y="45539"/>
                      <a:pt x="9419" y="45545"/>
                      <a:pt x="9506" y="45545"/>
                    </a:cubicBezTo>
                    <a:cubicBezTo>
                      <a:pt x="17593" y="45545"/>
                      <a:pt x="11887" y="1"/>
                      <a:pt x="663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6"/>
              <p:cNvSpPr/>
              <p:nvPr/>
            </p:nvSpPr>
            <p:spPr>
              <a:xfrm>
                <a:off x="2428487" y="740692"/>
                <a:ext cx="27922" cy="73178"/>
              </a:xfrm>
              <a:custGeom>
                <a:rect b="b" l="l" r="r" t="t"/>
                <a:pathLst>
                  <a:path extrusionOk="0" h="45665" w="17424">
                    <a:moveTo>
                      <a:pt x="10707" y="0"/>
                    </a:moveTo>
                    <a:cubicBezTo>
                      <a:pt x="10216" y="0"/>
                      <a:pt x="9693" y="403"/>
                      <a:pt x="9141" y="1285"/>
                    </a:cubicBezTo>
                    <a:cubicBezTo>
                      <a:pt x="9141" y="1285"/>
                      <a:pt x="1" y="43648"/>
                      <a:pt x="9141" y="45616"/>
                    </a:cubicBezTo>
                    <a:cubicBezTo>
                      <a:pt x="9294" y="45649"/>
                      <a:pt x="9443" y="45665"/>
                      <a:pt x="9590" y="45665"/>
                    </a:cubicBezTo>
                    <a:cubicBezTo>
                      <a:pt x="17424" y="45665"/>
                      <a:pt x="15932" y="0"/>
                      <a:pt x="107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6"/>
              <p:cNvSpPr/>
              <p:nvPr/>
            </p:nvSpPr>
            <p:spPr>
              <a:xfrm>
                <a:off x="2400798" y="1013622"/>
                <a:ext cx="27965" cy="73193"/>
              </a:xfrm>
              <a:custGeom>
                <a:rect b="b" l="l" r="r" t="t"/>
                <a:pathLst>
                  <a:path extrusionOk="0" h="45674" w="17451">
                    <a:moveTo>
                      <a:pt x="10703" y="1"/>
                    </a:moveTo>
                    <a:cubicBezTo>
                      <a:pt x="10213" y="1"/>
                      <a:pt x="9691" y="406"/>
                      <a:pt x="9141" y="1292"/>
                    </a:cubicBezTo>
                    <a:cubicBezTo>
                      <a:pt x="9141" y="1292"/>
                      <a:pt x="1" y="43655"/>
                      <a:pt x="9141" y="45623"/>
                    </a:cubicBezTo>
                    <a:cubicBezTo>
                      <a:pt x="9297" y="45657"/>
                      <a:pt x="9449" y="45673"/>
                      <a:pt x="9598" y="45673"/>
                    </a:cubicBezTo>
                    <a:cubicBezTo>
                      <a:pt x="17450" y="45673"/>
                      <a:pt x="15908" y="1"/>
                      <a:pt x="107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6"/>
              <p:cNvSpPr/>
              <p:nvPr/>
            </p:nvSpPr>
            <p:spPr>
              <a:xfrm>
                <a:off x="2325160" y="990842"/>
                <a:ext cx="28150" cy="72986"/>
              </a:xfrm>
              <a:custGeom>
                <a:rect b="b" l="l" r="r" t="t"/>
                <a:pathLst>
                  <a:path extrusionOk="0" h="45545" w="17566">
                    <a:moveTo>
                      <a:pt x="6654" y="0"/>
                    </a:moveTo>
                    <a:cubicBezTo>
                      <a:pt x="6139" y="0"/>
                      <a:pt x="5629" y="447"/>
                      <a:pt x="5138" y="1430"/>
                    </a:cubicBezTo>
                    <a:cubicBezTo>
                      <a:pt x="5138" y="1430"/>
                      <a:pt x="1" y="44461"/>
                      <a:pt x="9274" y="45528"/>
                    </a:cubicBezTo>
                    <a:cubicBezTo>
                      <a:pt x="9363" y="45539"/>
                      <a:pt x="9452" y="45544"/>
                      <a:pt x="9538" y="45544"/>
                    </a:cubicBezTo>
                    <a:cubicBezTo>
                      <a:pt x="17566" y="45544"/>
                      <a:pt x="11855" y="0"/>
                      <a:pt x="66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6"/>
              <p:cNvSpPr/>
              <p:nvPr/>
            </p:nvSpPr>
            <p:spPr>
              <a:xfrm>
                <a:off x="2353545" y="794214"/>
                <a:ext cx="27914" cy="73205"/>
              </a:xfrm>
              <a:custGeom>
                <a:rect b="b" l="l" r="r" t="t"/>
                <a:pathLst>
                  <a:path extrusionOk="0" h="45682" w="17419">
                    <a:moveTo>
                      <a:pt x="9691" y="1"/>
                    </a:moveTo>
                    <a:cubicBezTo>
                      <a:pt x="9196" y="1"/>
                      <a:pt x="8677" y="411"/>
                      <a:pt x="8139" y="1310"/>
                    </a:cubicBezTo>
                    <a:cubicBezTo>
                      <a:pt x="8139" y="1310"/>
                      <a:pt x="0" y="43907"/>
                      <a:pt x="9173" y="45641"/>
                    </a:cubicBezTo>
                    <a:cubicBezTo>
                      <a:pt x="9314" y="45669"/>
                      <a:pt x="9451" y="45682"/>
                      <a:pt x="9585" y="45682"/>
                    </a:cubicBezTo>
                    <a:cubicBezTo>
                      <a:pt x="17419" y="45682"/>
                      <a:pt x="14914" y="1"/>
                      <a:pt x="96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6"/>
              <p:cNvSpPr/>
              <p:nvPr/>
            </p:nvSpPr>
            <p:spPr>
              <a:xfrm>
                <a:off x="2573297" y="990713"/>
                <a:ext cx="27916" cy="73170"/>
              </a:xfrm>
              <a:custGeom>
                <a:rect b="b" l="l" r="r" t="t"/>
                <a:pathLst>
                  <a:path extrusionOk="0" h="45660" w="17420">
                    <a:moveTo>
                      <a:pt x="10663" y="1"/>
                    </a:moveTo>
                    <a:cubicBezTo>
                      <a:pt x="10175" y="1"/>
                      <a:pt x="9654" y="401"/>
                      <a:pt x="9107" y="1277"/>
                    </a:cubicBezTo>
                    <a:cubicBezTo>
                      <a:pt x="9107" y="1277"/>
                      <a:pt x="0" y="43641"/>
                      <a:pt x="9107" y="45609"/>
                    </a:cubicBezTo>
                    <a:cubicBezTo>
                      <a:pt x="9263" y="45643"/>
                      <a:pt x="9416" y="45659"/>
                      <a:pt x="9565" y="45659"/>
                    </a:cubicBezTo>
                    <a:cubicBezTo>
                      <a:pt x="17420" y="45659"/>
                      <a:pt x="15873" y="1"/>
                      <a:pt x="106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6"/>
              <p:cNvSpPr/>
              <p:nvPr/>
            </p:nvSpPr>
            <p:spPr>
              <a:xfrm>
                <a:off x="2501401" y="1000090"/>
                <a:ext cx="28194" cy="73039"/>
              </a:xfrm>
              <a:custGeom>
                <a:rect b="b" l="l" r="r" t="t"/>
                <a:pathLst>
                  <a:path extrusionOk="0" h="45578" w="17594">
                    <a:moveTo>
                      <a:pt x="6636" y="1"/>
                    </a:moveTo>
                    <a:cubicBezTo>
                      <a:pt x="6116" y="1"/>
                      <a:pt x="5601" y="448"/>
                      <a:pt x="5104" y="1430"/>
                    </a:cubicBezTo>
                    <a:cubicBezTo>
                      <a:pt x="5104" y="1430"/>
                      <a:pt x="0" y="44494"/>
                      <a:pt x="9240" y="45561"/>
                    </a:cubicBezTo>
                    <a:cubicBezTo>
                      <a:pt x="9330" y="45572"/>
                      <a:pt x="9419" y="45577"/>
                      <a:pt x="9506" y="45577"/>
                    </a:cubicBezTo>
                    <a:cubicBezTo>
                      <a:pt x="17593" y="45577"/>
                      <a:pt x="11886" y="1"/>
                      <a:pt x="66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6"/>
              <p:cNvSpPr/>
              <p:nvPr/>
            </p:nvSpPr>
            <p:spPr>
              <a:xfrm>
                <a:off x="2548333" y="844460"/>
                <a:ext cx="27970" cy="73169"/>
              </a:xfrm>
              <a:custGeom>
                <a:rect b="b" l="l" r="r" t="t"/>
                <a:pathLst>
                  <a:path extrusionOk="0" h="45659" w="17454">
                    <a:moveTo>
                      <a:pt x="10696" y="1"/>
                    </a:moveTo>
                    <a:cubicBezTo>
                      <a:pt x="10208" y="1"/>
                      <a:pt x="9688" y="401"/>
                      <a:pt x="9140" y="1277"/>
                    </a:cubicBezTo>
                    <a:cubicBezTo>
                      <a:pt x="9140" y="1277"/>
                      <a:pt x="1" y="43641"/>
                      <a:pt x="9140" y="45609"/>
                    </a:cubicBezTo>
                    <a:cubicBezTo>
                      <a:pt x="9297" y="45642"/>
                      <a:pt x="9449" y="45659"/>
                      <a:pt x="9599" y="45659"/>
                    </a:cubicBezTo>
                    <a:cubicBezTo>
                      <a:pt x="17453" y="45659"/>
                      <a:pt x="15906" y="1"/>
                      <a:pt x="106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6"/>
              <p:cNvSpPr/>
              <p:nvPr/>
            </p:nvSpPr>
            <p:spPr>
              <a:xfrm>
                <a:off x="2657328" y="977029"/>
                <a:ext cx="27970" cy="73169"/>
              </a:xfrm>
              <a:custGeom>
                <a:rect b="b" l="l" r="r" t="t"/>
                <a:pathLst>
                  <a:path extrusionOk="0" h="45659" w="17454">
                    <a:moveTo>
                      <a:pt x="10696" y="0"/>
                    </a:moveTo>
                    <a:cubicBezTo>
                      <a:pt x="10208" y="0"/>
                      <a:pt x="9688" y="401"/>
                      <a:pt x="9141" y="1277"/>
                    </a:cubicBezTo>
                    <a:cubicBezTo>
                      <a:pt x="9141" y="1277"/>
                      <a:pt x="1" y="43641"/>
                      <a:pt x="9141" y="45609"/>
                    </a:cubicBezTo>
                    <a:cubicBezTo>
                      <a:pt x="9297" y="45642"/>
                      <a:pt x="9450" y="45659"/>
                      <a:pt x="9599" y="45659"/>
                    </a:cubicBezTo>
                    <a:cubicBezTo>
                      <a:pt x="17454" y="45659"/>
                      <a:pt x="15907" y="0"/>
                      <a:pt x="106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6"/>
              <p:cNvSpPr/>
              <p:nvPr/>
            </p:nvSpPr>
            <p:spPr>
              <a:xfrm>
                <a:off x="2633219" y="844536"/>
                <a:ext cx="28162" cy="73090"/>
              </a:xfrm>
              <a:custGeom>
                <a:rect b="b" l="l" r="r" t="t"/>
                <a:pathLst>
                  <a:path extrusionOk="0" h="45610" w="17574">
                    <a:moveTo>
                      <a:pt x="6654" y="1"/>
                    </a:moveTo>
                    <a:cubicBezTo>
                      <a:pt x="6139" y="1"/>
                      <a:pt x="5629" y="448"/>
                      <a:pt x="5138" y="1430"/>
                    </a:cubicBezTo>
                    <a:cubicBezTo>
                      <a:pt x="5138" y="1430"/>
                      <a:pt x="1" y="44494"/>
                      <a:pt x="9274" y="45595"/>
                    </a:cubicBezTo>
                    <a:cubicBezTo>
                      <a:pt x="9358" y="45605"/>
                      <a:pt x="9441" y="45609"/>
                      <a:pt x="9523" y="45609"/>
                    </a:cubicBezTo>
                    <a:cubicBezTo>
                      <a:pt x="17573" y="45609"/>
                      <a:pt x="11858" y="1"/>
                      <a:pt x="66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6"/>
              <p:cNvSpPr/>
              <p:nvPr/>
            </p:nvSpPr>
            <p:spPr>
              <a:xfrm>
                <a:off x="2608096" y="725499"/>
                <a:ext cx="27919" cy="73188"/>
              </a:xfrm>
              <a:custGeom>
                <a:rect b="b" l="l" r="r" t="t"/>
                <a:pathLst>
                  <a:path extrusionOk="0" h="45671" w="17422">
                    <a:moveTo>
                      <a:pt x="10704" y="0"/>
                    </a:moveTo>
                    <a:cubicBezTo>
                      <a:pt x="10214" y="0"/>
                      <a:pt x="9691" y="405"/>
                      <a:pt x="9141" y="1292"/>
                    </a:cubicBezTo>
                    <a:cubicBezTo>
                      <a:pt x="9141" y="1292"/>
                      <a:pt x="1" y="43656"/>
                      <a:pt x="9141" y="45624"/>
                    </a:cubicBezTo>
                    <a:cubicBezTo>
                      <a:pt x="9291" y="45655"/>
                      <a:pt x="9438" y="45671"/>
                      <a:pt x="9582" y="45671"/>
                    </a:cubicBezTo>
                    <a:cubicBezTo>
                      <a:pt x="17422" y="45671"/>
                      <a:pt x="15906" y="0"/>
                      <a:pt x="107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6"/>
              <p:cNvSpPr/>
              <p:nvPr/>
            </p:nvSpPr>
            <p:spPr>
              <a:xfrm>
                <a:off x="2871949" y="-535678"/>
                <a:ext cx="486174" cy="125346"/>
              </a:xfrm>
              <a:custGeom>
                <a:rect b="b" l="l" r="r" t="t"/>
                <a:pathLst>
                  <a:path extrusionOk="0" h="78219" w="303385">
                    <a:moveTo>
                      <a:pt x="267492" y="1"/>
                    </a:moveTo>
                    <a:cubicBezTo>
                      <a:pt x="232367" y="3537"/>
                      <a:pt x="197509" y="8740"/>
                      <a:pt x="162917" y="15612"/>
                    </a:cubicBezTo>
                    <a:cubicBezTo>
                      <a:pt x="159927" y="15253"/>
                      <a:pt x="156959" y="14987"/>
                      <a:pt x="154057" y="14987"/>
                    </a:cubicBezTo>
                    <a:cubicBezTo>
                      <a:pt x="146987" y="14987"/>
                      <a:pt x="140306" y="16565"/>
                      <a:pt x="134630" y="22217"/>
                    </a:cubicBezTo>
                    <a:cubicBezTo>
                      <a:pt x="94568" y="31423"/>
                      <a:pt x="56808" y="47001"/>
                      <a:pt x="19348" y="63513"/>
                    </a:cubicBezTo>
                    <a:cubicBezTo>
                      <a:pt x="14611" y="65581"/>
                      <a:pt x="9841" y="67849"/>
                      <a:pt x="5338" y="70384"/>
                    </a:cubicBezTo>
                    <a:cubicBezTo>
                      <a:pt x="3036" y="71719"/>
                      <a:pt x="1" y="73787"/>
                      <a:pt x="2036" y="76956"/>
                    </a:cubicBezTo>
                    <a:cubicBezTo>
                      <a:pt x="2645" y="77890"/>
                      <a:pt x="3441" y="78218"/>
                      <a:pt x="4316" y="78218"/>
                    </a:cubicBezTo>
                    <a:cubicBezTo>
                      <a:pt x="5692" y="78218"/>
                      <a:pt x="7261" y="77406"/>
                      <a:pt x="8607" y="76856"/>
                    </a:cubicBezTo>
                    <a:cubicBezTo>
                      <a:pt x="20482" y="72019"/>
                      <a:pt x="32457" y="67316"/>
                      <a:pt x="44199" y="62245"/>
                    </a:cubicBezTo>
                    <a:cubicBezTo>
                      <a:pt x="70351" y="50904"/>
                      <a:pt x="96636" y="39963"/>
                      <a:pt x="124757" y="34525"/>
                    </a:cubicBezTo>
                    <a:cubicBezTo>
                      <a:pt x="127187" y="35498"/>
                      <a:pt x="129491" y="35937"/>
                      <a:pt x="131689" y="35937"/>
                    </a:cubicBezTo>
                    <a:cubicBezTo>
                      <a:pt x="137031" y="35937"/>
                      <a:pt x="141752" y="33341"/>
                      <a:pt x="146172" y="29488"/>
                    </a:cubicBezTo>
                    <a:cubicBezTo>
                      <a:pt x="188302" y="17680"/>
                      <a:pt x="231333" y="11275"/>
                      <a:pt x="274964" y="8707"/>
                    </a:cubicBezTo>
                    <a:cubicBezTo>
                      <a:pt x="284404" y="7039"/>
                      <a:pt x="293877" y="5405"/>
                      <a:pt x="303384" y="3737"/>
                    </a:cubicBezTo>
                    <a:cubicBezTo>
                      <a:pt x="303251" y="2502"/>
                      <a:pt x="303084" y="1235"/>
                      <a:pt x="3029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6"/>
              <p:cNvSpPr/>
              <p:nvPr/>
            </p:nvSpPr>
            <p:spPr>
              <a:xfrm>
                <a:off x="2919043" y="-427598"/>
                <a:ext cx="423791" cy="48009"/>
              </a:xfrm>
              <a:custGeom>
                <a:rect b="b" l="l" r="r" t="t"/>
                <a:pathLst>
                  <a:path extrusionOk="0" h="29959" w="264456">
                    <a:moveTo>
                      <a:pt x="191226" y="0"/>
                    </a:moveTo>
                    <a:cubicBezTo>
                      <a:pt x="159156" y="0"/>
                      <a:pt x="127175" y="2008"/>
                      <a:pt x="95335" y="6509"/>
                    </a:cubicBezTo>
                    <a:cubicBezTo>
                      <a:pt x="91670" y="6103"/>
                      <a:pt x="88005" y="5661"/>
                      <a:pt x="84409" y="5661"/>
                    </a:cubicBezTo>
                    <a:cubicBezTo>
                      <a:pt x="78840" y="5661"/>
                      <a:pt x="73435" y="6720"/>
                      <a:pt x="68449" y="10612"/>
                    </a:cubicBezTo>
                    <a:cubicBezTo>
                      <a:pt x="45700" y="17150"/>
                      <a:pt x="21749" y="19184"/>
                      <a:pt x="0" y="29725"/>
                    </a:cubicBezTo>
                    <a:cubicBezTo>
                      <a:pt x="2034" y="29886"/>
                      <a:pt x="4054" y="29959"/>
                      <a:pt x="6063" y="29959"/>
                    </a:cubicBezTo>
                    <a:cubicBezTo>
                      <a:pt x="23270" y="29959"/>
                      <a:pt x="39661" y="24585"/>
                      <a:pt x="56507" y="22553"/>
                    </a:cubicBezTo>
                    <a:cubicBezTo>
                      <a:pt x="58928" y="23777"/>
                      <a:pt x="61219" y="24266"/>
                      <a:pt x="63422" y="24266"/>
                    </a:cubicBezTo>
                    <a:cubicBezTo>
                      <a:pt x="69449" y="24266"/>
                      <a:pt x="74822" y="20604"/>
                      <a:pt x="80391" y="18284"/>
                    </a:cubicBezTo>
                    <a:cubicBezTo>
                      <a:pt x="118413" y="10321"/>
                      <a:pt x="156696" y="7959"/>
                      <a:pt x="195125" y="7959"/>
                    </a:cubicBezTo>
                    <a:cubicBezTo>
                      <a:pt x="218190" y="7959"/>
                      <a:pt x="241309" y="8810"/>
                      <a:pt x="264456" y="9811"/>
                    </a:cubicBezTo>
                    <a:cubicBezTo>
                      <a:pt x="252748" y="3673"/>
                      <a:pt x="240439" y="1438"/>
                      <a:pt x="227696" y="838"/>
                    </a:cubicBezTo>
                    <a:cubicBezTo>
                      <a:pt x="215529" y="288"/>
                      <a:pt x="203371" y="0"/>
                      <a:pt x="1912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6"/>
              <p:cNvSpPr/>
              <p:nvPr/>
            </p:nvSpPr>
            <p:spPr>
              <a:xfrm>
                <a:off x="2898997" y="-332305"/>
                <a:ext cx="355369" cy="56831"/>
              </a:xfrm>
              <a:custGeom>
                <a:rect b="b" l="l" r="r" t="t"/>
                <a:pathLst>
                  <a:path extrusionOk="0" h="35464" w="221759">
                    <a:moveTo>
                      <a:pt x="55598" y="1"/>
                    </a:moveTo>
                    <a:cubicBezTo>
                      <a:pt x="55130" y="1"/>
                      <a:pt x="54655" y="77"/>
                      <a:pt x="54173" y="248"/>
                    </a:cubicBezTo>
                    <a:cubicBezTo>
                      <a:pt x="47023" y="2857"/>
                      <a:pt x="39711" y="3305"/>
                      <a:pt x="32373" y="3305"/>
                    </a:cubicBezTo>
                    <a:cubicBezTo>
                      <a:pt x="28522" y="3305"/>
                      <a:pt x="24664" y="3182"/>
                      <a:pt x="20818" y="3182"/>
                    </a:cubicBezTo>
                    <a:cubicBezTo>
                      <a:pt x="16060" y="3182"/>
                      <a:pt x="11321" y="3371"/>
                      <a:pt x="6639" y="4218"/>
                    </a:cubicBezTo>
                    <a:cubicBezTo>
                      <a:pt x="4570" y="5586"/>
                      <a:pt x="1" y="4718"/>
                      <a:pt x="1735" y="9555"/>
                    </a:cubicBezTo>
                    <a:cubicBezTo>
                      <a:pt x="3942" y="9525"/>
                      <a:pt x="6149" y="9509"/>
                      <a:pt x="8354" y="9509"/>
                    </a:cubicBezTo>
                    <a:cubicBezTo>
                      <a:pt x="30248" y="9509"/>
                      <a:pt x="52061" y="11003"/>
                      <a:pt x="73820" y="13791"/>
                    </a:cubicBezTo>
                    <a:cubicBezTo>
                      <a:pt x="114516" y="15960"/>
                      <a:pt x="154044" y="25800"/>
                      <a:pt x="194072" y="32705"/>
                    </a:cubicBezTo>
                    <a:cubicBezTo>
                      <a:pt x="200025" y="33715"/>
                      <a:pt x="206006" y="35463"/>
                      <a:pt x="212121" y="35463"/>
                    </a:cubicBezTo>
                    <a:cubicBezTo>
                      <a:pt x="215293" y="35463"/>
                      <a:pt x="218501" y="34993"/>
                      <a:pt x="221759" y="33706"/>
                    </a:cubicBezTo>
                    <a:cubicBezTo>
                      <a:pt x="170222" y="18195"/>
                      <a:pt x="117384" y="9688"/>
                      <a:pt x="63980" y="4185"/>
                    </a:cubicBezTo>
                    <a:cubicBezTo>
                      <a:pt x="61165" y="2921"/>
                      <a:pt x="58499" y="1"/>
                      <a:pt x="555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a:off x="1727034" y="-529873"/>
                <a:ext cx="486173" cy="125357"/>
              </a:xfrm>
              <a:custGeom>
                <a:rect b="b" l="l" r="r" t="t"/>
                <a:pathLst>
                  <a:path extrusionOk="0" h="78226" w="303384">
                    <a:moveTo>
                      <a:pt x="434" y="1"/>
                    </a:moveTo>
                    <a:cubicBezTo>
                      <a:pt x="267" y="1235"/>
                      <a:pt x="100" y="2502"/>
                      <a:pt x="0" y="3737"/>
                    </a:cubicBezTo>
                    <a:cubicBezTo>
                      <a:pt x="9507" y="5404"/>
                      <a:pt x="18947" y="7039"/>
                      <a:pt x="28420" y="8707"/>
                    </a:cubicBezTo>
                    <a:cubicBezTo>
                      <a:pt x="72052" y="11309"/>
                      <a:pt x="115082" y="17680"/>
                      <a:pt x="157212" y="29488"/>
                    </a:cubicBezTo>
                    <a:cubicBezTo>
                      <a:pt x="161625" y="33358"/>
                      <a:pt x="166339" y="35943"/>
                      <a:pt x="171671" y="35943"/>
                    </a:cubicBezTo>
                    <a:cubicBezTo>
                      <a:pt x="173877" y="35943"/>
                      <a:pt x="176188" y="35501"/>
                      <a:pt x="178628" y="34525"/>
                    </a:cubicBezTo>
                    <a:cubicBezTo>
                      <a:pt x="206748" y="39996"/>
                      <a:pt x="233033" y="50904"/>
                      <a:pt x="259185" y="62245"/>
                    </a:cubicBezTo>
                    <a:cubicBezTo>
                      <a:pt x="270927" y="67349"/>
                      <a:pt x="282902" y="72019"/>
                      <a:pt x="294777" y="76856"/>
                    </a:cubicBezTo>
                    <a:cubicBezTo>
                      <a:pt x="296129" y="77409"/>
                      <a:pt x="297708" y="78226"/>
                      <a:pt x="299080" y="78226"/>
                    </a:cubicBezTo>
                    <a:cubicBezTo>
                      <a:pt x="299942" y="78226"/>
                      <a:pt x="300723" y="77903"/>
                      <a:pt x="301315" y="76989"/>
                    </a:cubicBezTo>
                    <a:cubicBezTo>
                      <a:pt x="303383" y="73820"/>
                      <a:pt x="300315" y="71719"/>
                      <a:pt x="298046" y="70384"/>
                    </a:cubicBezTo>
                    <a:cubicBezTo>
                      <a:pt x="293543" y="67849"/>
                      <a:pt x="288773" y="65581"/>
                      <a:pt x="284036" y="63513"/>
                    </a:cubicBezTo>
                    <a:cubicBezTo>
                      <a:pt x="246576" y="47001"/>
                      <a:pt x="208816" y="31423"/>
                      <a:pt x="168721" y="22216"/>
                    </a:cubicBezTo>
                    <a:cubicBezTo>
                      <a:pt x="163043" y="16586"/>
                      <a:pt x="156399" y="14998"/>
                      <a:pt x="149379" y="14998"/>
                    </a:cubicBezTo>
                    <a:cubicBezTo>
                      <a:pt x="146459" y="14998"/>
                      <a:pt x="143475" y="15273"/>
                      <a:pt x="140467" y="15645"/>
                    </a:cubicBezTo>
                    <a:cubicBezTo>
                      <a:pt x="105842" y="8740"/>
                      <a:pt x="70984" y="3536"/>
                      <a:pt x="358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1742267" y="-421774"/>
                <a:ext cx="423738" cy="48029"/>
              </a:xfrm>
              <a:custGeom>
                <a:rect b="b" l="l" r="r" t="t"/>
                <a:pathLst>
                  <a:path extrusionOk="0" h="29971" w="264423">
                    <a:moveTo>
                      <a:pt x="73534" y="1"/>
                    </a:moveTo>
                    <a:cubicBezTo>
                      <a:pt x="61288" y="1"/>
                      <a:pt x="49029" y="296"/>
                      <a:pt x="36760" y="859"/>
                    </a:cubicBezTo>
                    <a:cubicBezTo>
                      <a:pt x="24018" y="1426"/>
                      <a:pt x="11709" y="3694"/>
                      <a:pt x="1" y="9799"/>
                    </a:cubicBezTo>
                    <a:cubicBezTo>
                      <a:pt x="23092" y="8800"/>
                      <a:pt x="46155" y="7956"/>
                      <a:pt x="69163" y="7956"/>
                    </a:cubicBezTo>
                    <a:cubicBezTo>
                      <a:pt x="107646" y="7956"/>
                      <a:pt x="145976" y="10318"/>
                      <a:pt x="184032" y="18272"/>
                    </a:cubicBezTo>
                    <a:cubicBezTo>
                      <a:pt x="189667" y="20574"/>
                      <a:pt x="195049" y="24262"/>
                      <a:pt x="201078" y="24262"/>
                    </a:cubicBezTo>
                    <a:cubicBezTo>
                      <a:pt x="203258" y="24262"/>
                      <a:pt x="205524" y="23780"/>
                      <a:pt x="207916" y="22575"/>
                    </a:cubicBezTo>
                    <a:cubicBezTo>
                      <a:pt x="224799" y="24580"/>
                      <a:pt x="241253" y="29971"/>
                      <a:pt x="258482" y="29971"/>
                    </a:cubicBezTo>
                    <a:cubicBezTo>
                      <a:pt x="260452" y="29971"/>
                      <a:pt x="262431" y="29900"/>
                      <a:pt x="264423" y="29746"/>
                    </a:cubicBezTo>
                    <a:cubicBezTo>
                      <a:pt x="242708" y="19206"/>
                      <a:pt x="218724" y="17137"/>
                      <a:pt x="196008" y="10599"/>
                    </a:cubicBezTo>
                    <a:cubicBezTo>
                      <a:pt x="191006" y="6716"/>
                      <a:pt x="185584" y="5658"/>
                      <a:pt x="179996" y="5658"/>
                    </a:cubicBezTo>
                    <a:cubicBezTo>
                      <a:pt x="176417" y="5658"/>
                      <a:pt x="172769" y="6093"/>
                      <a:pt x="169122" y="6496"/>
                    </a:cubicBezTo>
                    <a:cubicBezTo>
                      <a:pt x="137382" y="2010"/>
                      <a:pt x="105502" y="1"/>
                      <a:pt x="735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a:off x="1830790" y="-326553"/>
                <a:ext cx="355316" cy="56829"/>
              </a:xfrm>
              <a:custGeom>
                <a:rect b="b" l="l" r="r" t="t"/>
                <a:pathLst>
                  <a:path extrusionOk="0" h="35463" w="221726">
                    <a:moveTo>
                      <a:pt x="166160" y="0"/>
                    </a:moveTo>
                    <a:cubicBezTo>
                      <a:pt x="163252" y="0"/>
                      <a:pt x="160565" y="2920"/>
                      <a:pt x="157780" y="4184"/>
                    </a:cubicBezTo>
                    <a:cubicBezTo>
                      <a:pt x="104375" y="9688"/>
                      <a:pt x="51537" y="18194"/>
                      <a:pt x="0" y="33705"/>
                    </a:cubicBezTo>
                    <a:cubicBezTo>
                      <a:pt x="3259" y="34993"/>
                      <a:pt x="6466" y="35463"/>
                      <a:pt x="9638" y="35463"/>
                    </a:cubicBezTo>
                    <a:cubicBezTo>
                      <a:pt x="15753" y="35463"/>
                      <a:pt x="21734" y="33715"/>
                      <a:pt x="27687" y="32704"/>
                    </a:cubicBezTo>
                    <a:cubicBezTo>
                      <a:pt x="67682" y="25799"/>
                      <a:pt x="107210" y="15959"/>
                      <a:pt x="147939" y="13791"/>
                    </a:cubicBezTo>
                    <a:cubicBezTo>
                      <a:pt x="169668" y="11003"/>
                      <a:pt x="191478" y="9509"/>
                      <a:pt x="213397" y="9509"/>
                    </a:cubicBezTo>
                    <a:cubicBezTo>
                      <a:pt x="215605" y="9509"/>
                      <a:pt x="217814" y="9524"/>
                      <a:pt x="220024" y="9555"/>
                    </a:cubicBezTo>
                    <a:cubicBezTo>
                      <a:pt x="221725" y="4718"/>
                      <a:pt x="217189" y="5585"/>
                      <a:pt x="215121" y="4217"/>
                    </a:cubicBezTo>
                    <a:cubicBezTo>
                      <a:pt x="210438" y="3371"/>
                      <a:pt x="205700" y="3181"/>
                      <a:pt x="200941" y="3181"/>
                    </a:cubicBezTo>
                    <a:cubicBezTo>
                      <a:pt x="197096" y="3181"/>
                      <a:pt x="193237" y="3305"/>
                      <a:pt x="189386" y="3305"/>
                    </a:cubicBezTo>
                    <a:cubicBezTo>
                      <a:pt x="182048" y="3305"/>
                      <a:pt x="174736" y="2856"/>
                      <a:pt x="167587" y="248"/>
                    </a:cubicBezTo>
                    <a:cubicBezTo>
                      <a:pt x="167104" y="76"/>
                      <a:pt x="166629" y="0"/>
                      <a:pt x="1661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a:off x="2207563" y="-444004"/>
                <a:ext cx="104448" cy="103336"/>
              </a:xfrm>
              <a:custGeom>
                <a:rect b="b" l="l" r="r" t="t"/>
                <a:pathLst>
                  <a:path extrusionOk="0" h="64484" w="65178">
                    <a:moveTo>
                      <a:pt x="35371" y="0"/>
                    </a:moveTo>
                    <a:cubicBezTo>
                      <a:pt x="15532" y="0"/>
                      <a:pt x="630" y="13834"/>
                      <a:pt x="331" y="32591"/>
                    </a:cubicBezTo>
                    <a:cubicBezTo>
                      <a:pt x="0" y="50424"/>
                      <a:pt x="12566" y="64484"/>
                      <a:pt x="28752" y="64484"/>
                    </a:cubicBezTo>
                    <a:cubicBezTo>
                      <a:pt x="28885" y="64484"/>
                      <a:pt x="29019" y="64483"/>
                      <a:pt x="29152" y="64481"/>
                    </a:cubicBezTo>
                    <a:cubicBezTo>
                      <a:pt x="47532" y="64281"/>
                      <a:pt x="64978" y="46134"/>
                      <a:pt x="65111" y="27087"/>
                    </a:cubicBezTo>
                    <a:cubicBezTo>
                      <a:pt x="65178" y="11943"/>
                      <a:pt x="52302" y="68"/>
                      <a:pt x="35657" y="1"/>
                    </a:cubicBezTo>
                    <a:cubicBezTo>
                      <a:pt x="35561" y="1"/>
                      <a:pt x="35466" y="0"/>
                      <a:pt x="35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a:off x="2785411" y="-458704"/>
                <a:ext cx="104448" cy="103336"/>
              </a:xfrm>
              <a:custGeom>
                <a:rect b="b" l="l" r="r" t="t"/>
                <a:pathLst>
                  <a:path extrusionOk="0" h="64484" w="65178">
                    <a:moveTo>
                      <a:pt x="35371" y="0"/>
                    </a:moveTo>
                    <a:cubicBezTo>
                      <a:pt x="15532" y="0"/>
                      <a:pt x="630" y="13834"/>
                      <a:pt x="331" y="32591"/>
                    </a:cubicBezTo>
                    <a:cubicBezTo>
                      <a:pt x="0" y="50424"/>
                      <a:pt x="12566" y="64483"/>
                      <a:pt x="28752" y="64483"/>
                    </a:cubicBezTo>
                    <a:cubicBezTo>
                      <a:pt x="28885" y="64483"/>
                      <a:pt x="29018" y="64482"/>
                      <a:pt x="29152" y="64481"/>
                    </a:cubicBezTo>
                    <a:cubicBezTo>
                      <a:pt x="47532" y="64280"/>
                      <a:pt x="64977" y="46134"/>
                      <a:pt x="65111" y="27087"/>
                    </a:cubicBezTo>
                    <a:cubicBezTo>
                      <a:pt x="65177" y="11943"/>
                      <a:pt x="52302" y="68"/>
                      <a:pt x="35656" y="1"/>
                    </a:cubicBezTo>
                    <a:cubicBezTo>
                      <a:pt x="35561" y="0"/>
                      <a:pt x="35466" y="0"/>
                      <a:pt x="35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a:off x="2304313" y="-575614"/>
                <a:ext cx="81091" cy="118216"/>
              </a:xfrm>
              <a:custGeom>
                <a:rect b="b" l="l" r="r" t="t"/>
                <a:pathLst>
                  <a:path extrusionOk="0" h="73770" w="50603">
                    <a:moveTo>
                      <a:pt x="44809" y="0"/>
                    </a:moveTo>
                    <a:cubicBezTo>
                      <a:pt x="40816" y="0"/>
                      <a:pt x="41329" y="4988"/>
                      <a:pt x="40629" y="7976"/>
                    </a:cubicBezTo>
                    <a:cubicBezTo>
                      <a:pt x="36927" y="23687"/>
                      <a:pt x="33191" y="39465"/>
                      <a:pt x="25585" y="53876"/>
                    </a:cubicBezTo>
                    <a:cubicBezTo>
                      <a:pt x="24645" y="55627"/>
                      <a:pt x="24082" y="58419"/>
                      <a:pt x="21783" y="58419"/>
                    </a:cubicBezTo>
                    <a:cubicBezTo>
                      <a:pt x="21718" y="58419"/>
                      <a:pt x="21651" y="58417"/>
                      <a:pt x="21582" y="58412"/>
                    </a:cubicBezTo>
                    <a:cubicBezTo>
                      <a:pt x="18980" y="58179"/>
                      <a:pt x="19081" y="55143"/>
                      <a:pt x="18447" y="53275"/>
                    </a:cubicBezTo>
                    <a:cubicBezTo>
                      <a:pt x="14344" y="41200"/>
                      <a:pt x="13944" y="28391"/>
                      <a:pt x="10841" y="16115"/>
                    </a:cubicBezTo>
                    <a:cubicBezTo>
                      <a:pt x="10006" y="12839"/>
                      <a:pt x="9542" y="7552"/>
                      <a:pt x="5577" y="7552"/>
                    </a:cubicBezTo>
                    <a:cubicBezTo>
                      <a:pt x="5425" y="7552"/>
                      <a:pt x="5267" y="7560"/>
                      <a:pt x="5104" y="7576"/>
                    </a:cubicBezTo>
                    <a:cubicBezTo>
                      <a:pt x="0" y="8043"/>
                      <a:pt x="634" y="13814"/>
                      <a:pt x="834" y="17483"/>
                    </a:cubicBezTo>
                    <a:cubicBezTo>
                      <a:pt x="1802" y="33394"/>
                      <a:pt x="3670" y="49172"/>
                      <a:pt x="9907" y="64050"/>
                    </a:cubicBezTo>
                    <a:cubicBezTo>
                      <a:pt x="12579" y="70484"/>
                      <a:pt x="15885" y="73769"/>
                      <a:pt x="19528" y="73769"/>
                    </a:cubicBezTo>
                    <a:cubicBezTo>
                      <a:pt x="22571" y="73769"/>
                      <a:pt x="25848" y="71479"/>
                      <a:pt x="29188" y="66818"/>
                    </a:cubicBezTo>
                    <a:cubicBezTo>
                      <a:pt x="41463" y="49706"/>
                      <a:pt x="46600" y="29992"/>
                      <a:pt x="49002" y="9844"/>
                    </a:cubicBezTo>
                    <a:cubicBezTo>
                      <a:pt x="48301" y="5975"/>
                      <a:pt x="50603" y="604"/>
                      <a:pt x="45433" y="37"/>
                    </a:cubicBezTo>
                    <a:cubicBezTo>
                      <a:pt x="45213" y="12"/>
                      <a:pt x="45006" y="0"/>
                      <a:pt x="448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6"/>
              <p:cNvSpPr/>
              <p:nvPr/>
            </p:nvSpPr>
            <p:spPr>
              <a:xfrm>
                <a:off x="2729386" y="-596830"/>
                <a:ext cx="81093" cy="118263"/>
              </a:xfrm>
              <a:custGeom>
                <a:rect b="b" l="l" r="r" t="t"/>
                <a:pathLst>
                  <a:path extrusionOk="0" h="73799" w="50604">
                    <a:moveTo>
                      <a:pt x="44811" y="1"/>
                    </a:moveTo>
                    <a:cubicBezTo>
                      <a:pt x="40783" y="1"/>
                      <a:pt x="41329" y="5009"/>
                      <a:pt x="40596" y="8006"/>
                    </a:cubicBezTo>
                    <a:cubicBezTo>
                      <a:pt x="36893" y="23717"/>
                      <a:pt x="33191" y="39495"/>
                      <a:pt x="25552" y="53905"/>
                    </a:cubicBezTo>
                    <a:cubicBezTo>
                      <a:pt x="24612" y="55656"/>
                      <a:pt x="24050" y="58415"/>
                      <a:pt x="21752" y="58415"/>
                    </a:cubicBezTo>
                    <a:cubicBezTo>
                      <a:pt x="21686" y="58415"/>
                      <a:pt x="21618" y="58413"/>
                      <a:pt x="21549" y="58409"/>
                    </a:cubicBezTo>
                    <a:cubicBezTo>
                      <a:pt x="18947" y="58208"/>
                      <a:pt x="19047" y="55173"/>
                      <a:pt x="18413" y="53272"/>
                    </a:cubicBezTo>
                    <a:cubicBezTo>
                      <a:pt x="14344" y="41230"/>
                      <a:pt x="13910" y="28387"/>
                      <a:pt x="10841" y="16145"/>
                    </a:cubicBezTo>
                    <a:cubicBezTo>
                      <a:pt x="9972" y="12828"/>
                      <a:pt x="9538" y="7552"/>
                      <a:pt x="5516" y="7552"/>
                    </a:cubicBezTo>
                    <a:cubicBezTo>
                      <a:pt x="5372" y="7552"/>
                      <a:pt x="5224" y="7558"/>
                      <a:pt x="5071" y="7572"/>
                    </a:cubicBezTo>
                    <a:cubicBezTo>
                      <a:pt x="0" y="8039"/>
                      <a:pt x="601" y="13843"/>
                      <a:pt x="834" y="17513"/>
                    </a:cubicBezTo>
                    <a:cubicBezTo>
                      <a:pt x="1768" y="33391"/>
                      <a:pt x="3670" y="49202"/>
                      <a:pt x="9874" y="64079"/>
                    </a:cubicBezTo>
                    <a:cubicBezTo>
                      <a:pt x="12546" y="70514"/>
                      <a:pt x="15862" y="73799"/>
                      <a:pt x="19514" y="73799"/>
                    </a:cubicBezTo>
                    <a:cubicBezTo>
                      <a:pt x="22564" y="73799"/>
                      <a:pt x="25848" y="71508"/>
                      <a:pt x="29188" y="66848"/>
                    </a:cubicBezTo>
                    <a:cubicBezTo>
                      <a:pt x="41430" y="49736"/>
                      <a:pt x="46567" y="30022"/>
                      <a:pt x="48969" y="9874"/>
                    </a:cubicBezTo>
                    <a:cubicBezTo>
                      <a:pt x="48268" y="6004"/>
                      <a:pt x="50603" y="634"/>
                      <a:pt x="45399" y="33"/>
                    </a:cubicBezTo>
                    <a:cubicBezTo>
                      <a:pt x="45193" y="11"/>
                      <a:pt x="44997" y="1"/>
                      <a:pt x="448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6"/>
              <p:cNvSpPr/>
              <p:nvPr/>
            </p:nvSpPr>
            <p:spPr>
              <a:xfrm>
                <a:off x="2243385" y="-317867"/>
                <a:ext cx="544227" cy="186997"/>
              </a:xfrm>
              <a:custGeom>
                <a:rect b="b" l="l" r="r" t="t"/>
                <a:pathLst>
                  <a:path extrusionOk="0" h="116691" w="339611">
                    <a:moveTo>
                      <a:pt x="195992" y="1"/>
                    </a:moveTo>
                    <a:cubicBezTo>
                      <a:pt x="194495" y="1"/>
                      <a:pt x="193140" y="1067"/>
                      <a:pt x="192872" y="2584"/>
                    </a:cubicBezTo>
                    <a:lnTo>
                      <a:pt x="192839" y="2884"/>
                    </a:lnTo>
                    <a:cubicBezTo>
                      <a:pt x="190704" y="14593"/>
                      <a:pt x="185367" y="25634"/>
                      <a:pt x="178395" y="35474"/>
                    </a:cubicBezTo>
                    <a:cubicBezTo>
                      <a:pt x="171390" y="45315"/>
                      <a:pt x="163051" y="54288"/>
                      <a:pt x="153777" y="62127"/>
                    </a:cubicBezTo>
                    <a:cubicBezTo>
                      <a:pt x="144504" y="69999"/>
                      <a:pt x="134330" y="76837"/>
                      <a:pt x="123623" y="82441"/>
                    </a:cubicBezTo>
                    <a:cubicBezTo>
                      <a:pt x="112948" y="88145"/>
                      <a:pt x="101607" y="92582"/>
                      <a:pt x="90032" y="95117"/>
                    </a:cubicBezTo>
                    <a:cubicBezTo>
                      <a:pt x="84228" y="96451"/>
                      <a:pt x="78357" y="97085"/>
                      <a:pt x="72553" y="97185"/>
                    </a:cubicBezTo>
                    <a:cubicBezTo>
                      <a:pt x="71977" y="97202"/>
                      <a:pt x="71397" y="97210"/>
                      <a:pt x="70814" y="97210"/>
                    </a:cubicBezTo>
                    <a:cubicBezTo>
                      <a:pt x="65632" y="97210"/>
                      <a:pt x="60265" y="96550"/>
                      <a:pt x="55707" y="95350"/>
                    </a:cubicBezTo>
                    <a:cubicBezTo>
                      <a:pt x="53306" y="94817"/>
                      <a:pt x="49403" y="93482"/>
                      <a:pt x="47401" y="92615"/>
                    </a:cubicBezTo>
                    <a:cubicBezTo>
                      <a:pt x="44633" y="91581"/>
                      <a:pt x="42031" y="90313"/>
                      <a:pt x="39396" y="89013"/>
                    </a:cubicBezTo>
                    <a:cubicBezTo>
                      <a:pt x="34259" y="86311"/>
                      <a:pt x="29455" y="83108"/>
                      <a:pt x="25286" y="79339"/>
                    </a:cubicBezTo>
                    <a:cubicBezTo>
                      <a:pt x="16946" y="71834"/>
                      <a:pt x="11576" y="61626"/>
                      <a:pt x="10375" y="50151"/>
                    </a:cubicBezTo>
                    <a:cubicBezTo>
                      <a:pt x="9775" y="44447"/>
                      <a:pt x="10041" y="38576"/>
                      <a:pt x="10909" y="32706"/>
                    </a:cubicBezTo>
                    <a:cubicBezTo>
                      <a:pt x="11876" y="26868"/>
                      <a:pt x="13511" y="20897"/>
                      <a:pt x="15612" y="15460"/>
                    </a:cubicBezTo>
                    <a:cubicBezTo>
                      <a:pt x="16212" y="14059"/>
                      <a:pt x="15679" y="12391"/>
                      <a:pt x="14278" y="11590"/>
                    </a:cubicBezTo>
                    <a:cubicBezTo>
                      <a:pt x="13769" y="11303"/>
                      <a:pt x="13219" y="11165"/>
                      <a:pt x="12679" y="11165"/>
                    </a:cubicBezTo>
                    <a:cubicBezTo>
                      <a:pt x="11592" y="11165"/>
                      <a:pt x="10543" y="11722"/>
                      <a:pt x="9941" y="12725"/>
                    </a:cubicBezTo>
                    <a:cubicBezTo>
                      <a:pt x="6539" y="18562"/>
                      <a:pt x="4271" y="24633"/>
                      <a:pt x="2536" y="31071"/>
                    </a:cubicBezTo>
                    <a:cubicBezTo>
                      <a:pt x="768" y="37476"/>
                      <a:pt x="1" y="44214"/>
                      <a:pt x="268" y="51052"/>
                    </a:cubicBezTo>
                    <a:cubicBezTo>
                      <a:pt x="601" y="57890"/>
                      <a:pt x="2069" y="64795"/>
                      <a:pt x="4904" y="71233"/>
                    </a:cubicBezTo>
                    <a:cubicBezTo>
                      <a:pt x="7740" y="77638"/>
                      <a:pt x="12043" y="83342"/>
                      <a:pt x="17013" y="88179"/>
                    </a:cubicBezTo>
                    <a:cubicBezTo>
                      <a:pt x="21950" y="93082"/>
                      <a:pt x="27721" y="96918"/>
                      <a:pt x="33625" y="100087"/>
                    </a:cubicBezTo>
                    <a:cubicBezTo>
                      <a:pt x="36627" y="101622"/>
                      <a:pt x="39629" y="103089"/>
                      <a:pt x="42731" y="104290"/>
                    </a:cubicBezTo>
                    <a:cubicBezTo>
                      <a:pt x="46534" y="105858"/>
                      <a:pt x="48636" y="106458"/>
                      <a:pt x="52305" y="107426"/>
                    </a:cubicBezTo>
                    <a:cubicBezTo>
                      <a:pt x="58448" y="108954"/>
                      <a:pt x="64192" y="109535"/>
                      <a:pt x="70032" y="109535"/>
                    </a:cubicBezTo>
                    <a:cubicBezTo>
                      <a:pt x="70947" y="109535"/>
                      <a:pt x="71865" y="109521"/>
                      <a:pt x="72786" y="109494"/>
                    </a:cubicBezTo>
                    <a:cubicBezTo>
                      <a:pt x="79491" y="109260"/>
                      <a:pt x="86162" y="108460"/>
                      <a:pt x="92600" y="106925"/>
                    </a:cubicBezTo>
                    <a:cubicBezTo>
                      <a:pt x="118419" y="100921"/>
                      <a:pt x="141369" y="87311"/>
                      <a:pt x="160516" y="69966"/>
                    </a:cubicBezTo>
                    <a:cubicBezTo>
                      <a:pt x="165319" y="65663"/>
                      <a:pt x="169822" y="60959"/>
                      <a:pt x="174059" y="56089"/>
                    </a:cubicBezTo>
                    <a:cubicBezTo>
                      <a:pt x="178362" y="51252"/>
                      <a:pt x="182131" y="45915"/>
                      <a:pt x="185633" y="40411"/>
                    </a:cubicBezTo>
                    <a:cubicBezTo>
                      <a:pt x="188437" y="35933"/>
                      <a:pt x="190986" y="31216"/>
                      <a:pt x="193104" y="26301"/>
                    </a:cubicBezTo>
                    <a:lnTo>
                      <a:pt x="193104" y="26301"/>
                    </a:lnTo>
                    <a:cubicBezTo>
                      <a:pt x="193359" y="28666"/>
                      <a:pt x="193666" y="31032"/>
                      <a:pt x="194006" y="33406"/>
                    </a:cubicBezTo>
                    <a:cubicBezTo>
                      <a:pt x="195674" y="43313"/>
                      <a:pt x="198343" y="53220"/>
                      <a:pt x="202712" y="62594"/>
                    </a:cubicBezTo>
                    <a:cubicBezTo>
                      <a:pt x="206915" y="72000"/>
                      <a:pt x="212753" y="80940"/>
                      <a:pt x="220158" y="88512"/>
                    </a:cubicBezTo>
                    <a:cubicBezTo>
                      <a:pt x="227397" y="96284"/>
                      <a:pt x="236436" y="102322"/>
                      <a:pt x="246043" y="106792"/>
                    </a:cubicBezTo>
                    <a:cubicBezTo>
                      <a:pt x="250747" y="108994"/>
                      <a:pt x="256050" y="110795"/>
                      <a:pt x="260520" y="112096"/>
                    </a:cubicBezTo>
                    <a:cubicBezTo>
                      <a:pt x="265424" y="113497"/>
                      <a:pt x="270694" y="114764"/>
                      <a:pt x="275731" y="115632"/>
                    </a:cubicBezTo>
                    <a:cubicBezTo>
                      <a:pt x="280056" y="116242"/>
                      <a:pt x="284428" y="116690"/>
                      <a:pt x="288884" y="116690"/>
                    </a:cubicBezTo>
                    <a:cubicBezTo>
                      <a:pt x="289789" y="116690"/>
                      <a:pt x="290697" y="116672"/>
                      <a:pt x="291609" y="116632"/>
                    </a:cubicBezTo>
                    <a:cubicBezTo>
                      <a:pt x="296980" y="116432"/>
                      <a:pt x="302550" y="115798"/>
                      <a:pt x="307887" y="113930"/>
                    </a:cubicBezTo>
                    <a:cubicBezTo>
                      <a:pt x="313225" y="112129"/>
                      <a:pt x="318395" y="109427"/>
                      <a:pt x="322765" y="105758"/>
                    </a:cubicBezTo>
                    <a:cubicBezTo>
                      <a:pt x="327101" y="102022"/>
                      <a:pt x="330637" y="97519"/>
                      <a:pt x="333172" y="92682"/>
                    </a:cubicBezTo>
                    <a:cubicBezTo>
                      <a:pt x="335674" y="87812"/>
                      <a:pt x="337308" y="82675"/>
                      <a:pt x="338276" y="77571"/>
                    </a:cubicBezTo>
                    <a:cubicBezTo>
                      <a:pt x="339243" y="72401"/>
                      <a:pt x="339610" y="67397"/>
                      <a:pt x="339110" y="61993"/>
                    </a:cubicBezTo>
                    <a:cubicBezTo>
                      <a:pt x="338976" y="60592"/>
                      <a:pt x="337909" y="59391"/>
                      <a:pt x="336441" y="59158"/>
                    </a:cubicBezTo>
                    <a:cubicBezTo>
                      <a:pt x="336282" y="59133"/>
                      <a:pt x="336123" y="59121"/>
                      <a:pt x="335965" y="59121"/>
                    </a:cubicBezTo>
                    <a:cubicBezTo>
                      <a:pt x="334445" y="59121"/>
                      <a:pt x="333080" y="60251"/>
                      <a:pt x="332839" y="61793"/>
                    </a:cubicBezTo>
                    <a:lnTo>
                      <a:pt x="332805" y="62060"/>
                    </a:lnTo>
                    <a:cubicBezTo>
                      <a:pt x="332171" y="66330"/>
                      <a:pt x="331004" y="70966"/>
                      <a:pt x="329503" y="75136"/>
                    </a:cubicBezTo>
                    <a:cubicBezTo>
                      <a:pt x="327968" y="79339"/>
                      <a:pt x="325900" y="83242"/>
                      <a:pt x="323432" y="86678"/>
                    </a:cubicBezTo>
                    <a:cubicBezTo>
                      <a:pt x="318562" y="93649"/>
                      <a:pt x="311657" y="98152"/>
                      <a:pt x="303818" y="100020"/>
                    </a:cubicBezTo>
                    <a:cubicBezTo>
                      <a:pt x="300376" y="100874"/>
                      <a:pt x="296726" y="101312"/>
                      <a:pt x="292961" y="101312"/>
                    </a:cubicBezTo>
                    <a:cubicBezTo>
                      <a:pt x="292457" y="101312"/>
                      <a:pt x="291950" y="101304"/>
                      <a:pt x="291442" y="101288"/>
                    </a:cubicBezTo>
                    <a:cubicBezTo>
                      <a:pt x="287206" y="101288"/>
                      <a:pt x="282803" y="100487"/>
                      <a:pt x="278433" y="99854"/>
                    </a:cubicBezTo>
                    <a:cubicBezTo>
                      <a:pt x="273930" y="98986"/>
                      <a:pt x="269794" y="97952"/>
                      <a:pt x="265424" y="96618"/>
                    </a:cubicBezTo>
                    <a:cubicBezTo>
                      <a:pt x="260620" y="95084"/>
                      <a:pt x="256751" y="93783"/>
                      <a:pt x="252681" y="91981"/>
                    </a:cubicBezTo>
                    <a:cubicBezTo>
                      <a:pt x="244676" y="88445"/>
                      <a:pt x="237404" y="83509"/>
                      <a:pt x="231066" y="77471"/>
                    </a:cubicBezTo>
                    <a:cubicBezTo>
                      <a:pt x="224695" y="71433"/>
                      <a:pt x="219391" y="64161"/>
                      <a:pt x="215021" y="56289"/>
                    </a:cubicBezTo>
                    <a:cubicBezTo>
                      <a:pt x="210651" y="48383"/>
                      <a:pt x="207216" y="39777"/>
                      <a:pt x="204580" y="30871"/>
                    </a:cubicBezTo>
                    <a:cubicBezTo>
                      <a:pt x="203246" y="26401"/>
                      <a:pt x="202079" y="21864"/>
                      <a:pt x="201211" y="17228"/>
                    </a:cubicBezTo>
                    <a:cubicBezTo>
                      <a:pt x="200377" y="12625"/>
                      <a:pt x="199577" y="7854"/>
                      <a:pt x="199143" y="3351"/>
                    </a:cubicBezTo>
                    <a:cubicBezTo>
                      <a:pt x="199210" y="1750"/>
                      <a:pt x="198142" y="349"/>
                      <a:pt x="196541" y="49"/>
                    </a:cubicBezTo>
                    <a:cubicBezTo>
                      <a:pt x="196357" y="16"/>
                      <a:pt x="196174" y="1"/>
                      <a:pt x="1959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6"/>
              <p:cNvSpPr/>
              <p:nvPr/>
            </p:nvSpPr>
            <p:spPr>
              <a:xfrm>
                <a:off x="2483450" y="-369621"/>
                <a:ext cx="145289" cy="65755"/>
              </a:xfrm>
              <a:custGeom>
                <a:rect b="b" l="l" r="r" t="t"/>
                <a:pathLst>
                  <a:path extrusionOk="0" h="41033" w="90664">
                    <a:moveTo>
                      <a:pt x="34918" y="1"/>
                    </a:moveTo>
                    <a:cubicBezTo>
                      <a:pt x="29360" y="1"/>
                      <a:pt x="24208" y="877"/>
                      <a:pt x="20182" y="3057"/>
                    </a:cubicBezTo>
                    <a:cubicBezTo>
                      <a:pt x="1" y="14032"/>
                      <a:pt x="21850" y="35247"/>
                      <a:pt x="45033" y="40651"/>
                    </a:cubicBezTo>
                    <a:cubicBezTo>
                      <a:pt x="46128" y="40905"/>
                      <a:pt x="47521" y="41033"/>
                      <a:pt x="49118" y="41033"/>
                    </a:cubicBezTo>
                    <a:cubicBezTo>
                      <a:pt x="62604" y="41033"/>
                      <a:pt x="90663" y="31915"/>
                      <a:pt x="77123" y="12798"/>
                    </a:cubicBezTo>
                    <a:cubicBezTo>
                      <a:pt x="74332" y="8840"/>
                      <a:pt x="52574" y="1"/>
                      <a:pt x="349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6"/>
              <p:cNvSpPr/>
              <p:nvPr/>
            </p:nvSpPr>
            <p:spPr>
              <a:xfrm>
                <a:off x="2280686" y="-43118"/>
                <a:ext cx="505683" cy="540727"/>
              </a:xfrm>
              <a:custGeom>
                <a:rect b="b" l="l" r="r" t="t"/>
                <a:pathLst>
                  <a:path extrusionOk="0" h="337427" w="315559">
                    <a:moveTo>
                      <a:pt x="284948" y="0"/>
                    </a:moveTo>
                    <a:cubicBezTo>
                      <a:pt x="280901" y="0"/>
                      <a:pt x="276597" y="635"/>
                      <a:pt x="272128" y="1952"/>
                    </a:cubicBezTo>
                    <a:cubicBezTo>
                      <a:pt x="255850" y="6756"/>
                      <a:pt x="242574" y="16629"/>
                      <a:pt x="230231" y="27904"/>
                    </a:cubicBezTo>
                    <a:cubicBezTo>
                      <a:pt x="201844" y="53756"/>
                      <a:pt x="177093" y="82610"/>
                      <a:pt x="157946" y="117835"/>
                    </a:cubicBezTo>
                    <a:cubicBezTo>
                      <a:pt x="150274" y="108095"/>
                      <a:pt x="143736" y="99589"/>
                      <a:pt x="137065" y="91149"/>
                    </a:cubicBezTo>
                    <a:cubicBezTo>
                      <a:pt x="122388" y="72769"/>
                      <a:pt x="106743" y="55457"/>
                      <a:pt x="86729" y="42615"/>
                    </a:cubicBezTo>
                    <a:cubicBezTo>
                      <a:pt x="74212" y="34583"/>
                      <a:pt x="62594" y="30675"/>
                      <a:pt x="52292" y="30675"/>
                    </a:cubicBezTo>
                    <a:cubicBezTo>
                      <a:pt x="32172" y="30675"/>
                      <a:pt x="17067" y="45577"/>
                      <a:pt x="10074" y="73770"/>
                    </a:cubicBezTo>
                    <a:cubicBezTo>
                      <a:pt x="0" y="114433"/>
                      <a:pt x="9007" y="151793"/>
                      <a:pt x="26653" y="188152"/>
                    </a:cubicBezTo>
                    <a:cubicBezTo>
                      <a:pt x="53005" y="242524"/>
                      <a:pt x="90865" y="287557"/>
                      <a:pt x="137232" y="325984"/>
                    </a:cubicBezTo>
                    <a:cubicBezTo>
                      <a:pt x="146334" y="333540"/>
                      <a:pt x="154153" y="337426"/>
                      <a:pt x="161663" y="337426"/>
                    </a:cubicBezTo>
                    <a:cubicBezTo>
                      <a:pt x="170033" y="337426"/>
                      <a:pt x="178018" y="332600"/>
                      <a:pt x="186967" y="322648"/>
                    </a:cubicBezTo>
                    <a:cubicBezTo>
                      <a:pt x="231632" y="272879"/>
                      <a:pt x="267358" y="217740"/>
                      <a:pt x="290174" y="154528"/>
                    </a:cubicBezTo>
                    <a:cubicBezTo>
                      <a:pt x="304384" y="115133"/>
                      <a:pt x="315526" y="74971"/>
                      <a:pt x="315559" y="32874"/>
                    </a:cubicBezTo>
                    <a:cubicBezTo>
                      <a:pt x="315559" y="12275"/>
                      <a:pt x="302740" y="0"/>
                      <a:pt x="2849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6"/>
              <p:cNvSpPr/>
              <p:nvPr/>
            </p:nvSpPr>
            <p:spPr>
              <a:xfrm>
                <a:off x="2152768" y="124226"/>
                <a:ext cx="324420" cy="416581"/>
              </a:xfrm>
              <a:custGeom>
                <a:rect b="b" l="l" r="r" t="t"/>
                <a:pathLst>
                  <a:path extrusionOk="0" h="259957" w="202446">
                    <a:moveTo>
                      <a:pt x="126776" y="0"/>
                    </a:moveTo>
                    <a:cubicBezTo>
                      <a:pt x="84364" y="0"/>
                      <a:pt x="106880" y="133488"/>
                      <a:pt x="27821" y="139432"/>
                    </a:cubicBezTo>
                    <a:cubicBezTo>
                      <a:pt x="27854" y="139465"/>
                      <a:pt x="34258" y="212417"/>
                      <a:pt x="1" y="254781"/>
                    </a:cubicBezTo>
                    <a:cubicBezTo>
                      <a:pt x="1" y="254781"/>
                      <a:pt x="18378" y="259957"/>
                      <a:pt x="45958" y="259957"/>
                    </a:cubicBezTo>
                    <a:cubicBezTo>
                      <a:pt x="70161" y="259957"/>
                      <a:pt x="101451" y="255971"/>
                      <a:pt x="133629" y="241004"/>
                    </a:cubicBezTo>
                    <a:cubicBezTo>
                      <a:pt x="202445" y="208981"/>
                      <a:pt x="195574" y="26551"/>
                      <a:pt x="137899" y="2534"/>
                    </a:cubicBezTo>
                    <a:cubicBezTo>
                      <a:pt x="133749" y="804"/>
                      <a:pt x="130067" y="0"/>
                      <a:pt x="1267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6"/>
              <p:cNvSpPr/>
              <p:nvPr/>
            </p:nvSpPr>
            <p:spPr>
              <a:xfrm>
                <a:off x="2197402" y="116549"/>
                <a:ext cx="376430" cy="468297"/>
              </a:xfrm>
              <a:custGeom>
                <a:rect b="b" l="l" r="r" t="t"/>
                <a:pathLst>
                  <a:path extrusionOk="0" h="292229" w="234902">
                    <a:moveTo>
                      <a:pt x="103126" y="0"/>
                    </a:moveTo>
                    <a:cubicBezTo>
                      <a:pt x="69161" y="0"/>
                      <a:pt x="68560" y="40539"/>
                      <a:pt x="51805" y="87582"/>
                    </a:cubicBezTo>
                    <a:cubicBezTo>
                      <a:pt x="34459" y="136284"/>
                      <a:pt x="1" y="144256"/>
                      <a:pt x="1" y="144256"/>
                    </a:cubicBezTo>
                    <a:cubicBezTo>
                      <a:pt x="975" y="144294"/>
                      <a:pt x="1934" y="144313"/>
                      <a:pt x="2878" y="144313"/>
                    </a:cubicBezTo>
                    <a:cubicBezTo>
                      <a:pt x="79120" y="144313"/>
                      <a:pt x="59395" y="20824"/>
                      <a:pt x="93345" y="20824"/>
                    </a:cubicBezTo>
                    <a:cubicBezTo>
                      <a:pt x="94083" y="20824"/>
                      <a:pt x="94846" y="20882"/>
                      <a:pt x="95636" y="21001"/>
                    </a:cubicBezTo>
                    <a:cubicBezTo>
                      <a:pt x="133229" y="26605"/>
                      <a:pt x="150875" y="119438"/>
                      <a:pt x="140435" y="185919"/>
                    </a:cubicBezTo>
                    <a:cubicBezTo>
                      <a:pt x="130060" y="252367"/>
                      <a:pt x="28755" y="292229"/>
                      <a:pt x="28755" y="292229"/>
                    </a:cubicBezTo>
                    <a:lnTo>
                      <a:pt x="28755" y="292229"/>
                    </a:lnTo>
                    <a:cubicBezTo>
                      <a:pt x="234902" y="243193"/>
                      <a:pt x="144504" y="3155"/>
                      <a:pt x="106844" y="153"/>
                    </a:cubicBezTo>
                    <a:cubicBezTo>
                      <a:pt x="105562" y="51"/>
                      <a:pt x="104323" y="0"/>
                      <a:pt x="1031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a:off x="2310655" y="151378"/>
                <a:ext cx="73039" cy="84674"/>
              </a:xfrm>
              <a:custGeom>
                <a:rect b="b" l="l" r="r" t="t"/>
                <a:pathLst>
                  <a:path extrusionOk="0" h="52839" w="45578">
                    <a:moveTo>
                      <a:pt x="45578" y="1"/>
                    </a:moveTo>
                    <a:lnTo>
                      <a:pt x="45578" y="1"/>
                    </a:lnTo>
                    <a:cubicBezTo>
                      <a:pt x="1" y="19238"/>
                      <a:pt x="23972" y="52839"/>
                      <a:pt x="23995" y="52839"/>
                    </a:cubicBezTo>
                    <a:lnTo>
                      <a:pt x="23995" y="52839"/>
                    </a:lnTo>
                    <a:cubicBezTo>
                      <a:pt x="23996" y="52839"/>
                      <a:pt x="23996" y="52839"/>
                      <a:pt x="23996" y="52839"/>
                    </a:cubicBezTo>
                    <a:cubicBezTo>
                      <a:pt x="26364" y="20016"/>
                      <a:pt x="45577" y="2"/>
                      <a:pt x="455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6"/>
              <p:cNvSpPr/>
              <p:nvPr/>
            </p:nvSpPr>
            <p:spPr>
              <a:xfrm>
                <a:off x="2343210" y="189919"/>
                <a:ext cx="73092" cy="84620"/>
              </a:xfrm>
              <a:custGeom>
                <a:rect b="b" l="l" r="r" t="t"/>
                <a:pathLst>
                  <a:path extrusionOk="0" h="52805" w="45611">
                    <a:moveTo>
                      <a:pt x="45610" y="0"/>
                    </a:moveTo>
                    <a:lnTo>
                      <a:pt x="45610" y="0"/>
                    </a:lnTo>
                    <a:cubicBezTo>
                      <a:pt x="0" y="19205"/>
                      <a:pt x="23971" y="52805"/>
                      <a:pt x="24028" y="52805"/>
                    </a:cubicBezTo>
                    <a:cubicBezTo>
                      <a:pt x="24028" y="52805"/>
                      <a:pt x="24028" y="52805"/>
                      <a:pt x="24028" y="52805"/>
                    </a:cubicBezTo>
                    <a:cubicBezTo>
                      <a:pt x="26397" y="20016"/>
                      <a:pt x="45609" y="2"/>
                      <a:pt x="456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2596282" y="89306"/>
                <a:ext cx="384664" cy="394316"/>
              </a:xfrm>
              <a:custGeom>
                <a:rect b="b" l="l" r="r" t="t"/>
                <a:pathLst>
                  <a:path extrusionOk="0" h="246063" w="240040">
                    <a:moveTo>
                      <a:pt x="65486" y="0"/>
                    </a:moveTo>
                    <a:cubicBezTo>
                      <a:pt x="61087" y="0"/>
                      <a:pt x="56339" y="1640"/>
                      <a:pt x="51104" y="5311"/>
                    </a:cubicBezTo>
                    <a:cubicBezTo>
                      <a:pt x="1" y="41170"/>
                      <a:pt x="35927" y="225302"/>
                      <a:pt x="110080" y="241780"/>
                    </a:cubicBezTo>
                    <a:cubicBezTo>
                      <a:pt x="123791" y="244822"/>
                      <a:pt x="136877" y="246062"/>
                      <a:pt x="149099" y="246062"/>
                    </a:cubicBezTo>
                    <a:cubicBezTo>
                      <a:pt x="202948" y="246062"/>
                      <a:pt x="240039" y="221999"/>
                      <a:pt x="240039" y="221999"/>
                    </a:cubicBezTo>
                    <a:cubicBezTo>
                      <a:pt x="197509" y="187975"/>
                      <a:pt x="191571" y="115323"/>
                      <a:pt x="191571" y="115290"/>
                    </a:cubicBezTo>
                    <a:cubicBezTo>
                      <a:pt x="188444" y="115736"/>
                      <a:pt x="185426" y="115950"/>
                      <a:pt x="182511" y="115950"/>
                    </a:cubicBezTo>
                    <a:cubicBezTo>
                      <a:pt x="114664" y="115950"/>
                      <a:pt x="102464" y="0"/>
                      <a:pt x="654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p:cNvSpPr/>
              <p:nvPr/>
            </p:nvSpPr>
            <p:spPr>
              <a:xfrm>
                <a:off x="2564102" y="82521"/>
                <a:ext cx="339440" cy="433100"/>
              </a:xfrm>
              <a:custGeom>
                <a:rect b="b" l="l" r="r" t="t"/>
                <a:pathLst>
                  <a:path extrusionOk="0" h="270265" w="211819">
                    <a:moveTo>
                      <a:pt x="84044" y="1"/>
                    </a:moveTo>
                    <a:cubicBezTo>
                      <a:pt x="80592" y="1"/>
                      <a:pt x="76861" y="590"/>
                      <a:pt x="72786" y="1839"/>
                    </a:cubicBezTo>
                    <a:cubicBezTo>
                      <a:pt x="36627" y="12881"/>
                      <a:pt x="1" y="266729"/>
                      <a:pt x="211819" y="270265"/>
                    </a:cubicBezTo>
                    <a:cubicBezTo>
                      <a:pt x="211819" y="270265"/>
                      <a:pt x="104342" y="253119"/>
                      <a:pt x="79858" y="190475"/>
                    </a:cubicBezTo>
                    <a:cubicBezTo>
                      <a:pt x="55441" y="127796"/>
                      <a:pt x="52639" y="33295"/>
                      <a:pt x="88197" y="19752"/>
                    </a:cubicBezTo>
                    <a:cubicBezTo>
                      <a:pt x="89917" y="19095"/>
                      <a:pt x="91566" y="18784"/>
                      <a:pt x="93158" y="18784"/>
                    </a:cubicBezTo>
                    <a:cubicBezTo>
                      <a:pt x="122095" y="18784"/>
                      <a:pt x="131813" y="121745"/>
                      <a:pt x="192309" y="121745"/>
                    </a:cubicBezTo>
                    <a:cubicBezTo>
                      <a:pt x="197229" y="121745"/>
                      <a:pt x="202486" y="121064"/>
                      <a:pt x="208116" y="119590"/>
                    </a:cubicBezTo>
                    <a:cubicBezTo>
                      <a:pt x="208116" y="119590"/>
                      <a:pt x="172758" y="119190"/>
                      <a:pt x="145371" y="75392"/>
                    </a:cubicBezTo>
                    <a:cubicBezTo>
                      <a:pt x="121074" y="36475"/>
                      <a:pt x="111192" y="1"/>
                      <a:pt x="840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6"/>
              <p:cNvSpPr/>
              <p:nvPr/>
            </p:nvSpPr>
            <p:spPr>
              <a:xfrm>
                <a:off x="2673418" y="122513"/>
                <a:ext cx="78099" cy="75265"/>
              </a:xfrm>
              <a:custGeom>
                <a:rect b="b" l="l" r="r" t="t"/>
                <a:pathLst>
                  <a:path extrusionOk="0" h="46967" w="48736">
                    <a:moveTo>
                      <a:pt x="0" y="0"/>
                    </a:moveTo>
                    <a:cubicBezTo>
                      <a:pt x="1" y="1"/>
                      <a:pt x="23084" y="15445"/>
                      <a:pt x="32490" y="46967"/>
                    </a:cubicBezTo>
                    <a:lnTo>
                      <a:pt x="32490" y="46967"/>
                    </a:lnTo>
                    <a:cubicBezTo>
                      <a:pt x="32490" y="46967"/>
                      <a:pt x="48735" y="894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2650004" y="167093"/>
                <a:ext cx="77862" cy="75266"/>
              </a:xfrm>
              <a:custGeom>
                <a:rect b="b" l="l" r="r" t="t"/>
                <a:pathLst>
                  <a:path extrusionOk="0" h="46968" w="48588">
                    <a:moveTo>
                      <a:pt x="1" y="1"/>
                    </a:moveTo>
                    <a:cubicBezTo>
                      <a:pt x="2" y="1"/>
                      <a:pt x="23051" y="15446"/>
                      <a:pt x="32491" y="46967"/>
                    </a:cubicBezTo>
                    <a:lnTo>
                      <a:pt x="32491" y="46967"/>
                    </a:lnTo>
                    <a:cubicBezTo>
                      <a:pt x="32501" y="46788"/>
                      <a:pt x="48587" y="8953"/>
                      <a:pt x="1" y="1"/>
                    </a:cubicBezTo>
                    <a:close/>
                    <a:moveTo>
                      <a:pt x="32491" y="46967"/>
                    </a:moveTo>
                    <a:cubicBezTo>
                      <a:pt x="32491" y="46968"/>
                      <a:pt x="32491" y="46968"/>
                      <a:pt x="32491" y="46968"/>
                    </a:cubicBezTo>
                    <a:cubicBezTo>
                      <a:pt x="32491" y="46968"/>
                      <a:pt x="32491" y="46967"/>
                      <a:pt x="32491" y="469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46"/>
            <p:cNvGrpSpPr/>
            <p:nvPr/>
          </p:nvGrpSpPr>
          <p:grpSpPr>
            <a:xfrm>
              <a:off x="6317854" y="436235"/>
              <a:ext cx="539585" cy="555342"/>
              <a:chOff x="2861722" y="503611"/>
              <a:chExt cx="684578" cy="704570"/>
            </a:xfrm>
          </p:grpSpPr>
          <p:sp>
            <p:nvSpPr>
              <p:cNvPr id="852" name="Google Shape;852;p46"/>
              <p:cNvSpPr/>
              <p:nvPr/>
            </p:nvSpPr>
            <p:spPr>
              <a:xfrm>
                <a:off x="2861722" y="503611"/>
                <a:ext cx="684578" cy="704570"/>
              </a:xfrm>
              <a:custGeom>
                <a:rect b="b" l="l" r="r" t="t"/>
                <a:pathLst>
                  <a:path extrusionOk="0" h="439669" w="427194">
                    <a:moveTo>
                      <a:pt x="249189" y="0"/>
                    </a:moveTo>
                    <a:cubicBezTo>
                      <a:pt x="81038" y="0"/>
                      <a:pt x="0" y="439669"/>
                      <a:pt x="98579" y="439669"/>
                    </a:cubicBezTo>
                    <a:cubicBezTo>
                      <a:pt x="101454" y="439669"/>
                      <a:pt x="104482" y="439294"/>
                      <a:pt x="107666" y="438525"/>
                    </a:cubicBezTo>
                    <a:cubicBezTo>
                      <a:pt x="220613" y="411205"/>
                      <a:pt x="427194" y="5281"/>
                      <a:pt x="252102" y="44"/>
                    </a:cubicBezTo>
                    <a:cubicBezTo>
                      <a:pt x="251128" y="15"/>
                      <a:pt x="250157" y="0"/>
                      <a:pt x="2491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2888991" y="542582"/>
                <a:ext cx="614599" cy="633390"/>
              </a:xfrm>
              <a:custGeom>
                <a:rect b="b" l="l" r="r" t="t"/>
                <a:pathLst>
                  <a:path extrusionOk="0" h="395251" w="383525">
                    <a:moveTo>
                      <a:pt x="225917" y="0"/>
                    </a:moveTo>
                    <a:cubicBezTo>
                      <a:pt x="79997" y="0"/>
                      <a:pt x="0" y="395251"/>
                      <a:pt x="86978" y="395251"/>
                    </a:cubicBezTo>
                    <a:cubicBezTo>
                      <a:pt x="89254" y="395251"/>
                      <a:pt x="91644" y="394980"/>
                      <a:pt x="94151" y="394425"/>
                    </a:cubicBezTo>
                    <a:cubicBezTo>
                      <a:pt x="193455" y="372442"/>
                      <a:pt x="383524" y="9249"/>
                      <a:pt x="230715" y="142"/>
                    </a:cubicBezTo>
                    <a:cubicBezTo>
                      <a:pt x="229108" y="47"/>
                      <a:pt x="227509" y="0"/>
                      <a:pt x="2259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2975421" y="771539"/>
                <a:ext cx="334716" cy="310100"/>
              </a:xfrm>
              <a:custGeom>
                <a:rect b="b" l="l" r="r" t="t"/>
                <a:pathLst>
                  <a:path extrusionOk="0" h="193510" w="208871">
                    <a:moveTo>
                      <a:pt x="123044" y="1"/>
                    </a:moveTo>
                    <a:cubicBezTo>
                      <a:pt x="43556" y="1"/>
                      <a:pt x="0" y="193510"/>
                      <a:pt x="47365" y="193510"/>
                    </a:cubicBezTo>
                    <a:cubicBezTo>
                      <a:pt x="48601" y="193510"/>
                      <a:pt x="49898" y="193378"/>
                      <a:pt x="51258" y="193108"/>
                    </a:cubicBezTo>
                    <a:cubicBezTo>
                      <a:pt x="105330" y="182300"/>
                      <a:pt x="208871" y="4506"/>
                      <a:pt x="125645" y="70"/>
                    </a:cubicBezTo>
                    <a:cubicBezTo>
                      <a:pt x="124774" y="24"/>
                      <a:pt x="123907" y="1"/>
                      <a:pt x="1230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6"/>
              <p:cNvSpPr/>
              <p:nvPr/>
            </p:nvSpPr>
            <p:spPr>
              <a:xfrm>
                <a:off x="3084443" y="611935"/>
                <a:ext cx="126588" cy="121961"/>
              </a:xfrm>
              <a:custGeom>
                <a:rect b="b" l="l" r="r" t="t"/>
                <a:pathLst>
                  <a:path extrusionOk="0" h="76107" w="78994">
                    <a:moveTo>
                      <a:pt x="46501" y="0"/>
                    </a:moveTo>
                    <a:cubicBezTo>
                      <a:pt x="16467" y="0"/>
                      <a:pt x="1" y="76106"/>
                      <a:pt x="17919" y="76106"/>
                    </a:cubicBezTo>
                    <a:cubicBezTo>
                      <a:pt x="18385" y="76106"/>
                      <a:pt x="18873" y="76055"/>
                      <a:pt x="19384" y="75950"/>
                    </a:cubicBezTo>
                    <a:cubicBezTo>
                      <a:pt x="39832" y="71713"/>
                      <a:pt x="78994" y="1763"/>
                      <a:pt x="47505" y="29"/>
                    </a:cubicBezTo>
                    <a:cubicBezTo>
                      <a:pt x="47169" y="10"/>
                      <a:pt x="46834" y="0"/>
                      <a:pt x="46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6"/>
              <p:cNvSpPr/>
              <p:nvPr/>
            </p:nvSpPr>
            <p:spPr>
              <a:xfrm>
                <a:off x="3165408" y="616679"/>
                <a:ext cx="126583" cy="121963"/>
              </a:xfrm>
              <a:custGeom>
                <a:rect b="b" l="l" r="r" t="t"/>
                <a:pathLst>
                  <a:path extrusionOk="0" h="76108" w="78991">
                    <a:moveTo>
                      <a:pt x="46550" y="0"/>
                    </a:moveTo>
                    <a:cubicBezTo>
                      <a:pt x="16478" y="0"/>
                      <a:pt x="1" y="76107"/>
                      <a:pt x="17906" y="76107"/>
                    </a:cubicBezTo>
                    <a:cubicBezTo>
                      <a:pt x="18374" y="76107"/>
                      <a:pt x="18866" y="76055"/>
                      <a:pt x="19382" y="75948"/>
                    </a:cubicBezTo>
                    <a:cubicBezTo>
                      <a:pt x="39863" y="71679"/>
                      <a:pt x="78991" y="1762"/>
                      <a:pt x="47535" y="27"/>
                    </a:cubicBezTo>
                    <a:cubicBezTo>
                      <a:pt x="47205" y="9"/>
                      <a:pt x="46876" y="0"/>
                      <a:pt x="465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6"/>
              <p:cNvSpPr/>
              <p:nvPr/>
            </p:nvSpPr>
            <p:spPr>
              <a:xfrm>
                <a:off x="3217461" y="660204"/>
                <a:ext cx="143672" cy="113870"/>
              </a:xfrm>
              <a:custGeom>
                <a:rect b="b" l="l" r="r" t="t"/>
                <a:pathLst>
                  <a:path extrusionOk="0" h="71058" w="89655">
                    <a:moveTo>
                      <a:pt x="55065" y="1"/>
                    </a:moveTo>
                    <a:cubicBezTo>
                      <a:pt x="25873" y="1"/>
                      <a:pt x="1" y="71058"/>
                      <a:pt x="19221" y="71058"/>
                    </a:cubicBezTo>
                    <a:cubicBezTo>
                      <a:pt x="19358" y="71058"/>
                      <a:pt x="19497" y="71054"/>
                      <a:pt x="19638" y="71047"/>
                    </a:cubicBezTo>
                    <a:cubicBezTo>
                      <a:pt x="40486" y="70046"/>
                      <a:pt x="89655" y="6968"/>
                      <a:pt x="58799" y="396"/>
                    </a:cubicBezTo>
                    <a:cubicBezTo>
                      <a:pt x="57551" y="129"/>
                      <a:pt x="56305" y="1"/>
                      <a:pt x="55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8" name="Google Shape;858;p46"/>
          <p:cNvSpPr/>
          <p:nvPr/>
        </p:nvSpPr>
        <p:spPr>
          <a:xfrm rot="2293565">
            <a:off x="4571578" y="34070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6"/>
          <p:cNvSpPr/>
          <p:nvPr/>
        </p:nvSpPr>
        <p:spPr>
          <a:xfrm rot="2293565">
            <a:off x="903303" y="47099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6"/>
          <p:cNvSpPr/>
          <p:nvPr/>
        </p:nvSpPr>
        <p:spPr>
          <a:xfrm rot="2293565">
            <a:off x="5874503" y="3845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6"/>
          <p:cNvSpPr/>
          <p:nvPr/>
        </p:nvSpPr>
        <p:spPr>
          <a:xfrm rot="2293565">
            <a:off x="8843153" y="1945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6"/>
          <p:cNvSpPr/>
          <p:nvPr/>
        </p:nvSpPr>
        <p:spPr>
          <a:xfrm rot="2293565">
            <a:off x="252978" y="2257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 name="Shape 866"/>
        <p:cNvGrpSpPr/>
        <p:nvPr/>
      </p:nvGrpSpPr>
      <p:grpSpPr>
        <a:xfrm>
          <a:off x="0" y="0"/>
          <a:ext cx="0" cy="0"/>
          <a:chOff x="0" y="0"/>
          <a:chExt cx="0" cy="0"/>
        </a:xfrm>
      </p:grpSpPr>
      <p:sp>
        <p:nvSpPr>
          <p:cNvPr id="867" name="Google Shape;867;p47"/>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pic>
        <p:nvPicPr>
          <p:cNvPr id="868" name="Google Shape;868;p47" title="Gráfico">
            <a:hlinkClick r:id="rId3"/>
          </p:cNvPr>
          <p:cNvPicPr preferRelativeResize="0"/>
          <p:nvPr/>
        </p:nvPicPr>
        <p:blipFill>
          <a:blip r:embed="rId4">
            <a:alphaModFix/>
          </a:blip>
          <a:stretch>
            <a:fillRect/>
          </a:stretch>
        </p:blipFill>
        <p:spPr>
          <a:xfrm>
            <a:off x="827700" y="1554850"/>
            <a:ext cx="4653651" cy="2877500"/>
          </a:xfrm>
          <a:prstGeom prst="rect">
            <a:avLst/>
          </a:prstGeom>
          <a:noFill/>
          <a:ln>
            <a:noFill/>
          </a:ln>
        </p:spPr>
      </p:pic>
      <p:sp>
        <p:nvSpPr>
          <p:cNvPr id="869" name="Google Shape;869;p47"/>
          <p:cNvSpPr txBox="1"/>
          <p:nvPr>
            <p:ph idx="4294967295" type="title"/>
          </p:nvPr>
        </p:nvSpPr>
        <p:spPr>
          <a:xfrm>
            <a:off x="5768075" y="2669744"/>
            <a:ext cx="2262300" cy="101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Poppins"/>
                <a:ea typeface="Poppins"/>
                <a:cs typeface="Poppins"/>
                <a:sym typeface="Poppins"/>
              </a:rPr>
              <a:t>Saturn is the ringed planet. It’s composed mostly of hydrogen and helium</a:t>
            </a:r>
            <a:endParaRPr sz="1400">
              <a:latin typeface="Poppins"/>
              <a:ea typeface="Poppins"/>
              <a:cs typeface="Poppins"/>
              <a:sym typeface="Poppins"/>
            </a:endParaRPr>
          </a:p>
          <a:p>
            <a:pPr indent="0" lvl="0" marL="0" rtl="0" algn="l">
              <a:spcBef>
                <a:spcPts val="0"/>
              </a:spcBef>
              <a:spcAft>
                <a:spcPts val="0"/>
              </a:spcAft>
              <a:buNone/>
            </a:pPr>
            <a:r>
              <a:t/>
            </a:r>
            <a:endParaRPr sz="1400">
              <a:latin typeface="Poppins"/>
              <a:ea typeface="Poppins"/>
              <a:cs typeface="Poppins"/>
              <a:sym typeface="Poppins"/>
            </a:endParaRPr>
          </a:p>
        </p:txBody>
      </p:sp>
      <p:sp>
        <p:nvSpPr>
          <p:cNvPr id="870" name="Google Shape;870;p47"/>
          <p:cNvSpPr txBox="1"/>
          <p:nvPr>
            <p:ph idx="4294967295" type="title"/>
          </p:nvPr>
        </p:nvSpPr>
        <p:spPr>
          <a:xfrm>
            <a:off x="5768075" y="2278994"/>
            <a:ext cx="2262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People in Love</a:t>
            </a:r>
            <a:endParaRPr sz="1800"/>
          </a:p>
        </p:txBody>
      </p:sp>
      <p:sp>
        <p:nvSpPr>
          <p:cNvPr id="871" name="Google Shape;871;p47"/>
          <p:cNvSpPr txBox="1"/>
          <p:nvPr/>
        </p:nvSpPr>
        <p:spPr>
          <a:xfrm>
            <a:off x="5768075" y="3744265"/>
            <a:ext cx="2548200" cy="498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accent6"/>
                </a:solidFill>
                <a:latin typeface="Poppins Light"/>
                <a:ea typeface="Poppins Light"/>
                <a:cs typeface="Poppins Light"/>
                <a:sym typeface="Poppins Light"/>
              </a:rPr>
              <a:t>If you want to modify this graph, click on it, follow the link, change the data and replace it here</a:t>
            </a:r>
            <a:endParaRPr sz="1000">
              <a:solidFill>
                <a:schemeClr val="accent6"/>
              </a:solidFill>
              <a:latin typeface="Poppins Light"/>
              <a:ea typeface="Poppins Light"/>
              <a:cs typeface="Poppins Light"/>
              <a:sym typeface="Poppins Light"/>
            </a:endParaRPr>
          </a:p>
        </p:txBody>
      </p:sp>
      <p:sp>
        <p:nvSpPr>
          <p:cNvPr id="872" name="Google Shape;872;p47"/>
          <p:cNvSpPr/>
          <p:nvPr/>
        </p:nvSpPr>
        <p:spPr>
          <a:xfrm rot="2293565">
            <a:off x="5180503" y="2497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7"/>
          <p:cNvSpPr/>
          <p:nvPr/>
        </p:nvSpPr>
        <p:spPr>
          <a:xfrm rot="2293565">
            <a:off x="7937803" y="2497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7"/>
          <p:cNvSpPr/>
          <p:nvPr/>
        </p:nvSpPr>
        <p:spPr>
          <a:xfrm rot="2293565">
            <a:off x="8276278" y="20075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7"/>
          <p:cNvSpPr/>
          <p:nvPr/>
        </p:nvSpPr>
        <p:spPr>
          <a:xfrm rot="2293565">
            <a:off x="369203" y="44909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 name="Shape 879"/>
        <p:cNvGrpSpPr/>
        <p:nvPr/>
      </p:nvGrpSpPr>
      <p:grpSpPr>
        <a:xfrm>
          <a:off x="0" y="0"/>
          <a:ext cx="0" cy="0"/>
          <a:chOff x="0" y="0"/>
          <a:chExt cx="0" cy="0"/>
        </a:xfrm>
      </p:grpSpPr>
      <p:sp>
        <p:nvSpPr>
          <p:cNvPr id="880" name="Google Shape;880;p48"/>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These Are the Percentages</a:t>
            </a:r>
            <a:r>
              <a:rPr lang="en"/>
              <a:t>!</a:t>
            </a:r>
            <a:endParaRPr/>
          </a:p>
        </p:txBody>
      </p:sp>
      <p:sp>
        <p:nvSpPr>
          <p:cNvPr id="881" name="Google Shape;881;p48"/>
          <p:cNvSpPr/>
          <p:nvPr/>
        </p:nvSpPr>
        <p:spPr>
          <a:xfrm rot="2293565">
            <a:off x="5180503" y="2497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8"/>
          <p:cNvSpPr/>
          <p:nvPr/>
        </p:nvSpPr>
        <p:spPr>
          <a:xfrm rot="2293565">
            <a:off x="7937803" y="2497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8"/>
          <p:cNvSpPr/>
          <p:nvPr/>
        </p:nvSpPr>
        <p:spPr>
          <a:xfrm rot="2293565">
            <a:off x="801303" y="15901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8"/>
          <p:cNvSpPr/>
          <p:nvPr/>
        </p:nvSpPr>
        <p:spPr>
          <a:xfrm rot="2293565">
            <a:off x="369203" y="44909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8"/>
          <p:cNvSpPr/>
          <p:nvPr/>
        </p:nvSpPr>
        <p:spPr>
          <a:xfrm>
            <a:off x="2958589" y="1531500"/>
            <a:ext cx="2757518" cy="2338497"/>
          </a:xfrm>
          <a:custGeom>
            <a:rect b="b" l="l" r="r" t="t"/>
            <a:pathLst>
              <a:path extrusionOk="0" h="30025" w="35405">
                <a:moveTo>
                  <a:pt x="7081" y="0"/>
                </a:moveTo>
                <a:cubicBezTo>
                  <a:pt x="3238" y="0"/>
                  <a:pt x="4" y="2099"/>
                  <a:pt x="2" y="7088"/>
                </a:cubicBezTo>
                <a:cubicBezTo>
                  <a:pt x="0" y="19122"/>
                  <a:pt x="11620" y="27012"/>
                  <a:pt x="16031" y="29574"/>
                </a:cubicBezTo>
                <a:cubicBezTo>
                  <a:pt x="16548" y="29874"/>
                  <a:pt x="17125" y="30024"/>
                  <a:pt x="17702" y="30024"/>
                </a:cubicBezTo>
                <a:cubicBezTo>
                  <a:pt x="18279" y="30024"/>
                  <a:pt x="18856" y="29874"/>
                  <a:pt x="19373" y="29574"/>
                </a:cubicBezTo>
                <a:cubicBezTo>
                  <a:pt x="23784" y="27012"/>
                  <a:pt x="35405" y="19122"/>
                  <a:pt x="35402" y="7088"/>
                </a:cubicBezTo>
                <a:cubicBezTo>
                  <a:pt x="35400" y="2099"/>
                  <a:pt x="32166" y="0"/>
                  <a:pt x="28323" y="0"/>
                </a:cubicBezTo>
                <a:cubicBezTo>
                  <a:pt x="24536" y="0"/>
                  <a:pt x="20159" y="2038"/>
                  <a:pt x="17703" y="5355"/>
                </a:cubicBezTo>
                <a:cubicBezTo>
                  <a:pt x="15245" y="2038"/>
                  <a:pt x="10868" y="0"/>
                  <a:pt x="70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8"/>
          <p:cNvSpPr/>
          <p:nvPr/>
        </p:nvSpPr>
        <p:spPr>
          <a:xfrm>
            <a:off x="2198978" y="1745999"/>
            <a:ext cx="1536931" cy="1303385"/>
          </a:xfrm>
          <a:custGeom>
            <a:rect b="b" l="l" r="r" t="t"/>
            <a:pathLst>
              <a:path extrusionOk="0" h="30025" w="35405">
                <a:moveTo>
                  <a:pt x="7081" y="0"/>
                </a:moveTo>
                <a:cubicBezTo>
                  <a:pt x="3238" y="0"/>
                  <a:pt x="4" y="2099"/>
                  <a:pt x="2" y="7088"/>
                </a:cubicBezTo>
                <a:cubicBezTo>
                  <a:pt x="0" y="19122"/>
                  <a:pt x="11620" y="27012"/>
                  <a:pt x="16031" y="29574"/>
                </a:cubicBezTo>
                <a:cubicBezTo>
                  <a:pt x="16548" y="29874"/>
                  <a:pt x="17125" y="30024"/>
                  <a:pt x="17702" y="30024"/>
                </a:cubicBezTo>
                <a:cubicBezTo>
                  <a:pt x="18279" y="30024"/>
                  <a:pt x="18856" y="29874"/>
                  <a:pt x="19373" y="29574"/>
                </a:cubicBezTo>
                <a:cubicBezTo>
                  <a:pt x="23784" y="27012"/>
                  <a:pt x="35405" y="19122"/>
                  <a:pt x="35402" y="7088"/>
                </a:cubicBezTo>
                <a:cubicBezTo>
                  <a:pt x="35400" y="2099"/>
                  <a:pt x="32166" y="0"/>
                  <a:pt x="28323" y="0"/>
                </a:cubicBezTo>
                <a:cubicBezTo>
                  <a:pt x="24536" y="0"/>
                  <a:pt x="20159" y="2038"/>
                  <a:pt x="17703" y="5355"/>
                </a:cubicBezTo>
                <a:cubicBezTo>
                  <a:pt x="15245" y="2038"/>
                  <a:pt x="10868" y="0"/>
                  <a:pt x="70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8"/>
          <p:cNvSpPr/>
          <p:nvPr/>
        </p:nvSpPr>
        <p:spPr>
          <a:xfrm>
            <a:off x="3990949" y="3049372"/>
            <a:ext cx="2047383" cy="1736196"/>
          </a:xfrm>
          <a:custGeom>
            <a:rect b="b" l="l" r="r" t="t"/>
            <a:pathLst>
              <a:path extrusionOk="0" h="30025" w="35405">
                <a:moveTo>
                  <a:pt x="7081" y="0"/>
                </a:moveTo>
                <a:cubicBezTo>
                  <a:pt x="3238" y="0"/>
                  <a:pt x="4" y="2099"/>
                  <a:pt x="2" y="7088"/>
                </a:cubicBezTo>
                <a:cubicBezTo>
                  <a:pt x="0" y="19122"/>
                  <a:pt x="11620" y="27012"/>
                  <a:pt x="16031" y="29574"/>
                </a:cubicBezTo>
                <a:cubicBezTo>
                  <a:pt x="16548" y="29874"/>
                  <a:pt x="17125" y="30024"/>
                  <a:pt x="17702" y="30024"/>
                </a:cubicBezTo>
                <a:cubicBezTo>
                  <a:pt x="18279" y="30024"/>
                  <a:pt x="18856" y="29874"/>
                  <a:pt x="19373" y="29574"/>
                </a:cubicBezTo>
                <a:cubicBezTo>
                  <a:pt x="23784" y="27012"/>
                  <a:pt x="35405" y="19122"/>
                  <a:pt x="35402" y="7088"/>
                </a:cubicBezTo>
                <a:cubicBezTo>
                  <a:pt x="35400" y="2099"/>
                  <a:pt x="32166" y="0"/>
                  <a:pt x="28323" y="0"/>
                </a:cubicBezTo>
                <a:cubicBezTo>
                  <a:pt x="24536" y="0"/>
                  <a:pt x="20159" y="2038"/>
                  <a:pt x="17703" y="5355"/>
                </a:cubicBezTo>
                <a:cubicBezTo>
                  <a:pt x="15245" y="2038"/>
                  <a:pt x="10868" y="0"/>
                  <a:pt x="7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8"/>
          <p:cNvSpPr txBox="1"/>
          <p:nvPr>
            <p:ph idx="4294967295" type="title"/>
          </p:nvPr>
        </p:nvSpPr>
        <p:spPr>
          <a:xfrm>
            <a:off x="3669400" y="2390670"/>
            <a:ext cx="1335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FFFAEF"/>
                </a:solidFill>
              </a:rPr>
              <a:t>50%</a:t>
            </a:r>
            <a:endParaRPr sz="3000">
              <a:solidFill>
                <a:srgbClr val="FFFAEF"/>
              </a:solidFill>
            </a:endParaRPr>
          </a:p>
        </p:txBody>
      </p:sp>
      <p:sp>
        <p:nvSpPr>
          <p:cNvPr id="889" name="Google Shape;889;p48"/>
          <p:cNvSpPr txBox="1"/>
          <p:nvPr>
            <p:ph idx="4294967295" type="title"/>
          </p:nvPr>
        </p:nvSpPr>
        <p:spPr>
          <a:xfrm>
            <a:off x="4346687" y="3631120"/>
            <a:ext cx="1335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FFFAEF"/>
                </a:solidFill>
              </a:rPr>
              <a:t>30%</a:t>
            </a:r>
            <a:endParaRPr sz="3000">
              <a:solidFill>
                <a:srgbClr val="FFFAEF"/>
              </a:solidFill>
            </a:endParaRPr>
          </a:p>
        </p:txBody>
      </p:sp>
      <p:sp>
        <p:nvSpPr>
          <p:cNvPr id="890" name="Google Shape;890;p48"/>
          <p:cNvSpPr txBox="1"/>
          <p:nvPr>
            <p:ph idx="4294967295" type="title"/>
          </p:nvPr>
        </p:nvSpPr>
        <p:spPr>
          <a:xfrm>
            <a:off x="2299500" y="2111332"/>
            <a:ext cx="1335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FFFAEF"/>
                </a:solidFill>
              </a:rPr>
              <a:t>2</a:t>
            </a:r>
            <a:r>
              <a:rPr lang="en" sz="3000">
                <a:solidFill>
                  <a:srgbClr val="FFFAEF"/>
                </a:solidFill>
              </a:rPr>
              <a:t>0%</a:t>
            </a:r>
            <a:endParaRPr sz="3000">
              <a:solidFill>
                <a:srgbClr val="FFFAEF"/>
              </a:solidFill>
            </a:endParaRPr>
          </a:p>
        </p:txBody>
      </p:sp>
      <p:sp>
        <p:nvSpPr>
          <p:cNvPr id="891" name="Google Shape;891;p48"/>
          <p:cNvSpPr txBox="1"/>
          <p:nvPr>
            <p:ph idx="4294967295" type="title"/>
          </p:nvPr>
        </p:nvSpPr>
        <p:spPr>
          <a:xfrm>
            <a:off x="976188" y="3858775"/>
            <a:ext cx="1703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latin typeface="Poppins"/>
                <a:ea typeface="Poppins"/>
                <a:cs typeface="Poppins"/>
                <a:sym typeface="Poppins"/>
              </a:rPr>
              <a:t>Jupiter is the biggest </a:t>
            </a:r>
            <a:r>
              <a:rPr lang="en" sz="1400">
                <a:latin typeface="Poppins"/>
                <a:ea typeface="Poppins"/>
                <a:cs typeface="Poppins"/>
                <a:sym typeface="Poppins"/>
              </a:rPr>
              <a:t>planet</a:t>
            </a:r>
            <a:endParaRPr sz="1400">
              <a:latin typeface="Poppins"/>
              <a:ea typeface="Poppins"/>
              <a:cs typeface="Poppins"/>
              <a:sym typeface="Poppins"/>
            </a:endParaRPr>
          </a:p>
        </p:txBody>
      </p:sp>
      <p:sp>
        <p:nvSpPr>
          <p:cNvPr id="892" name="Google Shape;892;p48"/>
          <p:cNvSpPr txBox="1"/>
          <p:nvPr>
            <p:ph idx="4294967295" type="title"/>
          </p:nvPr>
        </p:nvSpPr>
        <p:spPr>
          <a:xfrm>
            <a:off x="976187" y="3468025"/>
            <a:ext cx="1703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Jupiter</a:t>
            </a:r>
            <a:endParaRPr sz="1800"/>
          </a:p>
        </p:txBody>
      </p:sp>
      <p:sp>
        <p:nvSpPr>
          <p:cNvPr id="893" name="Google Shape;893;p48"/>
          <p:cNvSpPr txBox="1"/>
          <p:nvPr>
            <p:ph idx="4294967295" type="title"/>
          </p:nvPr>
        </p:nvSpPr>
        <p:spPr>
          <a:xfrm>
            <a:off x="6464125" y="1922250"/>
            <a:ext cx="1703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Poppins"/>
                <a:ea typeface="Poppins"/>
                <a:cs typeface="Poppins"/>
                <a:sym typeface="Poppins"/>
              </a:rPr>
              <a:t>Venus has a beautiful name</a:t>
            </a:r>
            <a:endParaRPr sz="1400">
              <a:latin typeface="Poppins"/>
              <a:ea typeface="Poppins"/>
              <a:cs typeface="Poppins"/>
              <a:sym typeface="Poppins"/>
            </a:endParaRPr>
          </a:p>
        </p:txBody>
      </p:sp>
      <p:sp>
        <p:nvSpPr>
          <p:cNvPr id="894" name="Google Shape;894;p48"/>
          <p:cNvSpPr txBox="1"/>
          <p:nvPr>
            <p:ph idx="4294967295" type="title"/>
          </p:nvPr>
        </p:nvSpPr>
        <p:spPr>
          <a:xfrm>
            <a:off x="6464125" y="1531500"/>
            <a:ext cx="1703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Venus</a:t>
            </a:r>
            <a:endParaRPr sz="1800"/>
          </a:p>
        </p:txBody>
      </p:sp>
      <p:sp>
        <p:nvSpPr>
          <p:cNvPr id="895" name="Google Shape;895;p48"/>
          <p:cNvSpPr txBox="1"/>
          <p:nvPr>
            <p:ph idx="4294967295" type="title"/>
          </p:nvPr>
        </p:nvSpPr>
        <p:spPr>
          <a:xfrm>
            <a:off x="6464125" y="3858775"/>
            <a:ext cx="1703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Poppins"/>
                <a:ea typeface="Poppins"/>
                <a:cs typeface="Poppins"/>
                <a:sym typeface="Poppins"/>
              </a:rPr>
              <a:t>Saturn is the ringed planet</a:t>
            </a:r>
            <a:endParaRPr sz="1400">
              <a:latin typeface="Poppins"/>
              <a:ea typeface="Poppins"/>
              <a:cs typeface="Poppins"/>
              <a:sym typeface="Poppins"/>
            </a:endParaRPr>
          </a:p>
        </p:txBody>
      </p:sp>
      <p:sp>
        <p:nvSpPr>
          <p:cNvPr id="896" name="Google Shape;896;p48"/>
          <p:cNvSpPr txBox="1"/>
          <p:nvPr>
            <p:ph idx="4294967295" type="title"/>
          </p:nvPr>
        </p:nvSpPr>
        <p:spPr>
          <a:xfrm>
            <a:off x="6464125" y="3468025"/>
            <a:ext cx="1703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Saturn</a:t>
            </a:r>
            <a:endParaRPr sz="1800"/>
          </a:p>
        </p:txBody>
      </p:sp>
      <p:cxnSp>
        <p:nvCxnSpPr>
          <p:cNvPr id="897" name="Google Shape;897;p48"/>
          <p:cNvCxnSpPr/>
          <p:nvPr/>
        </p:nvCxnSpPr>
        <p:spPr>
          <a:xfrm rot="-5400000">
            <a:off x="2426387" y="3216875"/>
            <a:ext cx="781500" cy="274500"/>
          </a:xfrm>
          <a:prstGeom prst="bentConnector3">
            <a:avLst>
              <a:gd fmla="val 944" name="adj1"/>
            </a:avLst>
          </a:prstGeom>
          <a:noFill/>
          <a:ln cap="flat" cmpd="sng" w="19050">
            <a:solidFill>
              <a:schemeClr val="accent5"/>
            </a:solidFill>
            <a:prstDash val="solid"/>
            <a:round/>
            <a:headEnd len="med" w="med" type="oval"/>
            <a:tailEnd len="med" w="med" type="none"/>
          </a:ln>
        </p:spPr>
      </p:cxnSp>
      <p:cxnSp>
        <p:nvCxnSpPr>
          <p:cNvPr id="898" name="Google Shape;898;p48"/>
          <p:cNvCxnSpPr/>
          <p:nvPr/>
        </p:nvCxnSpPr>
        <p:spPr>
          <a:xfrm flipH="1">
            <a:off x="5410525" y="1770390"/>
            <a:ext cx="1053600" cy="863700"/>
          </a:xfrm>
          <a:prstGeom prst="bentConnector3">
            <a:avLst>
              <a:gd fmla="val 27933" name="adj1"/>
            </a:avLst>
          </a:prstGeom>
          <a:noFill/>
          <a:ln cap="flat" cmpd="sng" w="19050">
            <a:solidFill>
              <a:schemeClr val="accent3"/>
            </a:solidFill>
            <a:prstDash val="solid"/>
            <a:round/>
            <a:headEnd len="med" w="med" type="oval"/>
            <a:tailEnd len="med" w="med" type="none"/>
          </a:ln>
        </p:spPr>
      </p:cxnSp>
      <p:cxnSp>
        <p:nvCxnSpPr>
          <p:cNvPr id="899" name="Google Shape;899;p48"/>
          <p:cNvCxnSpPr/>
          <p:nvPr/>
        </p:nvCxnSpPr>
        <p:spPr>
          <a:xfrm flipH="1" rot="10800000">
            <a:off x="5327425" y="3706915"/>
            <a:ext cx="1136700" cy="730500"/>
          </a:xfrm>
          <a:prstGeom prst="bentConnector3">
            <a:avLst>
              <a:gd fmla="val 75154" name="adj1"/>
            </a:avLst>
          </a:prstGeom>
          <a:noFill/>
          <a:ln cap="flat" cmpd="sng" w="19050">
            <a:solidFill>
              <a:schemeClr val="accent4"/>
            </a:solidFill>
            <a:prstDash val="solid"/>
            <a:round/>
            <a:headEnd len="med" w="med" type="none"/>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 name="Shape 903"/>
        <p:cNvGrpSpPr/>
        <p:nvPr/>
      </p:nvGrpSpPr>
      <p:grpSpPr>
        <a:xfrm>
          <a:off x="0" y="0"/>
          <a:ext cx="0" cy="0"/>
          <a:chOff x="0" y="0"/>
          <a:chExt cx="0" cy="0"/>
        </a:xfrm>
      </p:grpSpPr>
      <p:sp>
        <p:nvSpPr>
          <p:cNvPr id="904" name="Google Shape;904;p49"/>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Make Your Idea Understandable...</a:t>
            </a:r>
            <a:endParaRPr/>
          </a:p>
        </p:txBody>
      </p:sp>
      <p:sp>
        <p:nvSpPr>
          <p:cNvPr id="905" name="Google Shape;905;p49"/>
          <p:cNvSpPr txBox="1"/>
          <p:nvPr>
            <p:ph idx="4294967295" type="title"/>
          </p:nvPr>
        </p:nvSpPr>
        <p:spPr>
          <a:xfrm>
            <a:off x="6206399" y="2361700"/>
            <a:ext cx="2262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Poppins"/>
                <a:ea typeface="Poppins"/>
                <a:cs typeface="Poppins"/>
                <a:sym typeface="Poppins"/>
              </a:rPr>
              <a:t>It’s the ringed planet and a gas giant</a:t>
            </a:r>
            <a:endParaRPr sz="1400">
              <a:latin typeface="Poppins"/>
              <a:ea typeface="Poppins"/>
              <a:cs typeface="Poppins"/>
              <a:sym typeface="Poppins"/>
            </a:endParaRPr>
          </a:p>
          <a:p>
            <a:pPr indent="0" lvl="0" marL="0" rtl="0" algn="l">
              <a:spcBef>
                <a:spcPts val="0"/>
              </a:spcBef>
              <a:spcAft>
                <a:spcPts val="0"/>
              </a:spcAft>
              <a:buNone/>
            </a:pPr>
            <a:r>
              <a:t/>
            </a:r>
            <a:endParaRPr sz="1400">
              <a:latin typeface="Poppins"/>
              <a:ea typeface="Poppins"/>
              <a:cs typeface="Poppins"/>
              <a:sym typeface="Poppins"/>
            </a:endParaRPr>
          </a:p>
        </p:txBody>
      </p:sp>
      <p:sp>
        <p:nvSpPr>
          <p:cNvPr id="906" name="Google Shape;906;p49"/>
          <p:cNvSpPr txBox="1"/>
          <p:nvPr>
            <p:ph idx="4294967295" type="title"/>
          </p:nvPr>
        </p:nvSpPr>
        <p:spPr>
          <a:xfrm>
            <a:off x="6206399" y="1970950"/>
            <a:ext cx="2262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Saturn</a:t>
            </a:r>
            <a:endParaRPr sz="1800"/>
          </a:p>
        </p:txBody>
      </p:sp>
      <p:sp>
        <p:nvSpPr>
          <p:cNvPr id="907" name="Google Shape;907;p49"/>
          <p:cNvSpPr txBox="1"/>
          <p:nvPr>
            <p:ph idx="4294967295" type="title"/>
          </p:nvPr>
        </p:nvSpPr>
        <p:spPr>
          <a:xfrm>
            <a:off x="6206399" y="3706150"/>
            <a:ext cx="2262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Poppins"/>
                <a:ea typeface="Poppins"/>
                <a:cs typeface="Poppins"/>
                <a:sym typeface="Poppins"/>
              </a:rPr>
              <a:t>Mercury is the closest planet to the Sun</a:t>
            </a:r>
            <a:endParaRPr sz="1400">
              <a:latin typeface="Poppins"/>
              <a:ea typeface="Poppins"/>
              <a:cs typeface="Poppins"/>
              <a:sym typeface="Poppins"/>
            </a:endParaRPr>
          </a:p>
        </p:txBody>
      </p:sp>
      <p:sp>
        <p:nvSpPr>
          <p:cNvPr id="908" name="Google Shape;908;p49"/>
          <p:cNvSpPr txBox="1"/>
          <p:nvPr>
            <p:ph idx="4294967295" type="title"/>
          </p:nvPr>
        </p:nvSpPr>
        <p:spPr>
          <a:xfrm>
            <a:off x="6206399" y="3315400"/>
            <a:ext cx="2262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Mercury</a:t>
            </a:r>
            <a:endParaRPr sz="1800"/>
          </a:p>
        </p:txBody>
      </p:sp>
      <p:sp>
        <p:nvSpPr>
          <p:cNvPr id="909" name="Google Shape;909;p49"/>
          <p:cNvSpPr txBox="1"/>
          <p:nvPr>
            <p:ph idx="4294967295" type="title"/>
          </p:nvPr>
        </p:nvSpPr>
        <p:spPr>
          <a:xfrm>
            <a:off x="675299" y="2361700"/>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latin typeface="Poppins"/>
                <a:ea typeface="Poppins"/>
                <a:cs typeface="Poppins"/>
                <a:sym typeface="Poppins"/>
              </a:rPr>
              <a:t>Jupiter is the biggest planet of them all</a:t>
            </a:r>
            <a:endParaRPr sz="1400">
              <a:latin typeface="Poppins"/>
              <a:ea typeface="Poppins"/>
              <a:cs typeface="Poppins"/>
              <a:sym typeface="Poppins"/>
            </a:endParaRPr>
          </a:p>
        </p:txBody>
      </p:sp>
      <p:sp>
        <p:nvSpPr>
          <p:cNvPr id="910" name="Google Shape;910;p49"/>
          <p:cNvSpPr txBox="1"/>
          <p:nvPr>
            <p:ph idx="4294967295" type="title"/>
          </p:nvPr>
        </p:nvSpPr>
        <p:spPr>
          <a:xfrm>
            <a:off x="675299" y="1970950"/>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Jupiter</a:t>
            </a:r>
            <a:endParaRPr sz="1800"/>
          </a:p>
        </p:txBody>
      </p:sp>
      <p:sp>
        <p:nvSpPr>
          <p:cNvPr id="911" name="Google Shape;911;p49"/>
          <p:cNvSpPr txBox="1"/>
          <p:nvPr>
            <p:ph idx="4294967295" type="title"/>
          </p:nvPr>
        </p:nvSpPr>
        <p:spPr>
          <a:xfrm>
            <a:off x="675299" y="3706150"/>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latin typeface="Poppins"/>
                <a:ea typeface="Poppins"/>
                <a:cs typeface="Poppins"/>
                <a:sym typeface="Poppins"/>
              </a:rPr>
              <a:t>Venus has a beautiful name, but it’s hot</a:t>
            </a:r>
            <a:endParaRPr sz="1400">
              <a:latin typeface="Poppins"/>
              <a:ea typeface="Poppins"/>
              <a:cs typeface="Poppins"/>
              <a:sym typeface="Poppins"/>
            </a:endParaRPr>
          </a:p>
          <a:p>
            <a:pPr indent="0" lvl="0" marL="0" rtl="0" algn="r">
              <a:spcBef>
                <a:spcPts val="0"/>
              </a:spcBef>
              <a:spcAft>
                <a:spcPts val="0"/>
              </a:spcAft>
              <a:buNone/>
            </a:pPr>
            <a:r>
              <a:t/>
            </a:r>
            <a:endParaRPr sz="1400">
              <a:latin typeface="Poppins"/>
              <a:ea typeface="Poppins"/>
              <a:cs typeface="Poppins"/>
              <a:sym typeface="Poppins"/>
            </a:endParaRPr>
          </a:p>
        </p:txBody>
      </p:sp>
      <p:sp>
        <p:nvSpPr>
          <p:cNvPr id="912" name="Google Shape;912;p49"/>
          <p:cNvSpPr txBox="1"/>
          <p:nvPr>
            <p:ph idx="4294967295" type="title"/>
          </p:nvPr>
        </p:nvSpPr>
        <p:spPr>
          <a:xfrm>
            <a:off x="675299" y="3315400"/>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Venus</a:t>
            </a:r>
            <a:endParaRPr sz="1800"/>
          </a:p>
        </p:txBody>
      </p:sp>
      <p:cxnSp>
        <p:nvCxnSpPr>
          <p:cNvPr id="913" name="Google Shape;913;p49"/>
          <p:cNvCxnSpPr/>
          <p:nvPr/>
        </p:nvCxnSpPr>
        <p:spPr>
          <a:xfrm>
            <a:off x="2937600" y="2233575"/>
            <a:ext cx="576600" cy="0"/>
          </a:xfrm>
          <a:prstGeom prst="straightConnector1">
            <a:avLst/>
          </a:prstGeom>
          <a:noFill/>
          <a:ln cap="flat" cmpd="sng" w="19050">
            <a:solidFill>
              <a:schemeClr val="accent6"/>
            </a:solidFill>
            <a:prstDash val="solid"/>
            <a:round/>
            <a:headEnd len="med" w="med" type="none"/>
            <a:tailEnd len="med" w="med" type="oval"/>
          </a:ln>
        </p:spPr>
      </p:cxnSp>
      <p:cxnSp>
        <p:nvCxnSpPr>
          <p:cNvPr id="914" name="Google Shape;914;p49"/>
          <p:cNvCxnSpPr/>
          <p:nvPr/>
        </p:nvCxnSpPr>
        <p:spPr>
          <a:xfrm>
            <a:off x="2937600" y="3561150"/>
            <a:ext cx="570300" cy="0"/>
          </a:xfrm>
          <a:prstGeom prst="straightConnector1">
            <a:avLst/>
          </a:prstGeom>
          <a:noFill/>
          <a:ln cap="flat" cmpd="sng" w="19050">
            <a:solidFill>
              <a:schemeClr val="accent6"/>
            </a:solidFill>
            <a:prstDash val="solid"/>
            <a:round/>
            <a:headEnd len="med" w="med" type="none"/>
            <a:tailEnd len="med" w="med" type="oval"/>
          </a:ln>
        </p:spPr>
      </p:cxnSp>
      <p:cxnSp>
        <p:nvCxnSpPr>
          <p:cNvPr id="915" name="Google Shape;915;p49"/>
          <p:cNvCxnSpPr/>
          <p:nvPr/>
        </p:nvCxnSpPr>
        <p:spPr>
          <a:xfrm rot="10800000">
            <a:off x="5629800" y="2233575"/>
            <a:ext cx="576600" cy="0"/>
          </a:xfrm>
          <a:prstGeom prst="straightConnector1">
            <a:avLst/>
          </a:prstGeom>
          <a:noFill/>
          <a:ln cap="flat" cmpd="sng" w="19050">
            <a:solidFill>
              <a:schemeClr val="accent6"/>
            </a:solidFill>
            <a:prstDash val="solid"/>
            <a:round/>
            <a:headEnd len="med" w="med" type="none"/>
            <a:tailEnd len="med" w="med" type="oval"/>
          </a:ln>
        </p:spPr>
      </p:cxnSp>
      <p:cxnSp>
        <p:nvCxnSpPr>
          <p:cNvPr id="916" name="Google Shape;916;p49"/>
          <p:cNvCxnSpPr/>
          <p:nvPr/>
        </p:nvCxnSpPr>
        <p:spPr>
          <a:xfrm rot="10800000">
            <a:off x="5629800" y="3561150"/>
            <a:ext cx="576600" cy="0"/>
          </a:xfrm>
          <a:prstGeom prst="straightConnector1">
            <a:avLst/>
          </a:prstGeom>
          <a:noFill/>
          <a:ln cap="flat" cmpd="sng" w="19050">
            <a:solidFill>
              <a:schemeClr val="accent6"/>
            </a:solidFill>
            <a:prstDash val="solid"/>
            <a:round/>
            <a:headEnd len="med" w="med" type="none"/>
            <a:tailEnd len="med" w="med" type="oval"/>
          </a:ln>
        </p:spPr>
      </p:cxnSp>
      <p:sp>
        <p:nvSpPr>
          <p:cNvPr id="917" name="Google Shape;917;p49"/>
          <p:cNvSpPr/>
          <p:nvPr/>
        </p:nvSpPr>
        <p:spPr>
          <a:xfrm rot="2293565">
            <a:off x="7652578" y="3425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9"/>
          <p:cNvSpPr/>
          <p:nvPr/>
        </p:nvSpPr>
        <p:spPr>
          <a:xfrm rot="2293565">
            <a:off x="7652578" y="4445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9"/>
          <p:cNvSpPr/>
          <p:nvPr/>
        </p:nvSpPr>
        <p:spPr>
          <a:xfrm rot="2293565">
            <a:off x="8353928" y="12599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9"/>
          <p:cNvSpPr/>
          <p:nvPr/>
        </p:nvSpPr>
        <p:spPr>
          <a:xfrm rot="2293565">
            <a:off x="526853" y="45444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9"/>
          <p:cNvSpPr/>
          <p:nvPr/>
        </p:nvSpPr>
        <p:spPr>
          <a:xfrm>
            <a:off x="4038900" y="1724200"/>
            <a:ext cx="1066200" cy="1066200"/>
          </a:xfrm>
          <a:prstGeom prst="donut">
            <a:avLst>
              <a:gd fmla="val 9686" name="adj"/>
            </a:avLst>
          </a:pr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9"/>
          <p:cNvSpPr/>
          <p:nvPr/>
        </p:nvSpPr>
        <p:spPr>
          <a:xfrm>
            <a:off x="4038900" y="1724200"/>
            <a:ext cx="1066200" cy="1066200"/>
          </a:xfrm>
          <a:prstGeom prst="blockArc">
            <a:avLst>
              <a:gd fmla="val 10800000" name="adj1"/>
              <a:gd fmla="val 6448709" name="adj2"/>
              <a:gd fmla="val 9622" name="adj3"/>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9"/>
          <p:cNvSpPr/>
          <p:nvPr/>
        </p:nvSpPr>
        <p:spPr>
          <a:xfrm>
            <a:off x="4038900" y="3028050"/>
            <a:ext cx="1066200" cy="1066200"/>
          </a:xfrm>
          <a:prstGeom prst="donut">
            <a:avLst>
              <a:gd fmla="val 9780" name="adj"/>
            </a:avLst>
          </a:pr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9"/>
          <p:cNvSpPr/>
          <p:nvPr/>
        </p:nvSpPr>
        <p:spPr>
          <a:xfrm>
            <a:off x="4038900" y="3028050"/>
            <a:ext cx="1066200" cy="1066200"/>
          </a:xfrm>
          <a:prstGeom prst="blockArc">
            <a:avLst>
              <a:gd fmla="val 2590058" name="adj1"/>
              <a:gd fmla="val 6448709" name="adj2"/>
              <a:gd fmla="val 9622" name="adj3"/>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 name="Google Shape;925;p49"/>
          <p:cNvGrpSpPr/>
          <p:nvPr/>
        </p:nvGrpSpPr>
        <p:grpSpPr>
          <a:xfrm>
            <a:off x="4389967" y="3331862"/>
            <a:ext cx="357766" cy="458588"/>
            <a:chOff x="7603081" y="1973072"/>
            <a:chExt cx="276802" cy="354807"/>
          </a:xfrm>
        </p:grpSpPr>
        <p:sp>
          <p:nvSpPr>
            <p:cNvPr id="926" name="Google Shape;926;p49"/>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9"/>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9"/>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9"/>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9"/>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9"/>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9"/>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9"/>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9"/>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9"/>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49"/>
          <p:cNvGrpSpPr/>
          <p:nvPr/>
        </p:nvGrpSpPr>
        <p:grpSpPr>
          <a:xfrm>
            <a:off x="4352599" y="2028034"/>
            <a:ext cx="438823" cy="458554"/>
            <a:chOff x="5310611" y="1502972"/>
            <a:chExt cx="339515" cy="354781"/>
          </a:xfrm>
        </p:grpSpPr>
        <p:sp>
          <p:nvSpPr>
            <p:cNvPr id="937" name="Google Shape;937;p49"/>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9"/>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9"/>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9"/>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9"/>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9"/>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9"/>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9"/>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9"/>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 name="Shape 949"/>
        <p:cNvGrpSpPr/>
        <p:nvPr/>
      </p:nvGrpSpPr>
      <p:grpSpPr>
        <a:xfrm>
          <a:off x="0" y="0"/>
          <a:ext cx="0" cy="0"/>
          <a:chOff x="0" y="0"/>
          <a:chExt cx="0" cy="0"/>
        </a:xfrm>
      </p:grpSpPr>
      <p:sp>
        <p:nvSpPr>
          <p:cNvPr id="950" name="Google Shape;950;p50"/>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Same Goes for Tables!</a:t>
            </a:r>
            <a:endParaRPr/>
          </a:p>
        </p:txBody>
      </p:sp>
      <p:graphicFrame>
        <p:nvGraphicFramePr>
          <p:cNvPr id="951" name="Google Shape;951;p50"/>
          <p:cNvGraphicFramePr/>
          <p:nvPr/>
        </p:nvGraphicFramePr>
        <p:xfrm>
          <a:off x="1266900" y="2376200"/>
          <a:ext cx="3000000" cy="3000000"/>
        </p:xfrm>
        <a:graphic>
          <a:graphicData uri="http://schemas.openxmlformats.org/drawingml/2006/table">
            <a:tbl>
              <a:tblPr>
                <a:noFill/>
                <a:tableStyleId>{05BF99C7-AEA9-44EF-B918-4DDF98D55E91}</a:tableStyleId>
              </a:tblPr>
              <a:tblGrid>
                <a:gridCol w="1652550"/>
                <a:gridCol w="1652550"/>
                <a:gridCol w="1652550"/>
                <a:gridCol w="1652550"/>
              </a:tblGrid>
              <a:tr h="628200">
                <a:tc>
                  <a:txBody>
                    <a:bodyPr/>
                    <a:lstStyle/>
                    <a:p>
                      <a:pPr indent="0" lvl="0" marL="0" rtl="0" algn="ctr">
                        <a:spcBef>
                          <a:spcPts val="0"/>
                        </a:spcBef>
                        <a:spcAft>
                          <a:spcPts val="0"/>
                        </a:spcAft>
                        <a:buNone/>
                      </a:pPr>
                      <a:r>
                        <a:rPr lang="en" sz="1800">
                          <a:solidFill>
                            <a:srgbClr val="FFFAEF"/>
                          </a:solidFill>
                          <a:latin typeface="Elsie Black"/>
                          <a:ea typeface="Elsie Black"/>
                          <a:cs typeface="Elsie Black"/>
                          <a:sym typeface="Elsie Black"/>
                        </a:rPr>
                        <a:t>Mercury</a:t>
                      </a:r>
                      <a:endParaRPr sz="1800">
                        <a:solidFill>
                          <a:srgbClr val="FFFAEF"/>
                        </a:solidFill>
                        <a:latin typeface="Elsie Black"/>
                        <a:ea typeface="Elsie Black"/>
                        <a:cs typeface="Elsie Black"/>
                        <a:sym typeface="Elsie Black"/>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accent6"/>
                          </a:solidFill>
                          <a:latin typeface="Poppins"/>
                          <a:ea typeface="Poppins"/>
                          <a:cs typeface="Poppins"/>
                          <a:sym typeface="Poppins"/>
                        </a:rPr>
                        <a:t>0.06</a:t>
                      </a:r>
                      <a:endParaRPr sz="1600">
                        <a:solidFill>
                          <a:schemeClr val="accent6"/>
                        </a:solidFill>
                        <a:latin typeface="Poppins"/>
                        <a:ea typeface="Poppins"/>
                        <a:cs typeface="Poppins"/>
                        <a:sym typeface="Poppins"/>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rgbClr val="FFFAEF"/>
                    </a:solidFill>
                  </a:tcPr>
                </a:tc>
                <a:tc>
                  <a:txBody>
                    <a:bodyPr/>
                    <a:lstStyle/>
                    <a:p>
                      <a:pPr indent="0" lvl="0" marL="0" rtl="0" algn="ctr">
                        <a:spcBef>
                          <a:spcPts val="0"/>
                        </a:spcBef>
                        <a:spcAft>
                          <a:spcPts val="0"/>
                        </a:spcAft>
                        <a:buNone/>
                      </a:pPr>
                      <a:r>
                        <a:rPr lang="en" sz="1600">
                          <a:solidFill>
                            <a:schemeClr val="accent6"/>
                          </a:solidFill>
                          <a:latin typeface="Poppins"/>
                          <a:ea typeface="Poppins"/>
                          <a:cs typeface="Poppins"/>
                          <a:sym typeface="Poppins"/>
                        </a:rPr>
                        <a:t>0.38</a:t>
                      </a:r>
                      <a:endParaRPr sz="1600">
                        <a:solidFill>
                          <a:schemeClr val="accent6"/>
                        </a:solidFill>
                        <a:latin typeface="Poppins"/>
                        <a:ea typeface="Poppins"/>
                        <a:cs typeface="Poppins"/>
                        <a:sym typeface="Poppi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rgbClr val="FFFAEF"/>
                    </a:solidFill>
                  </a:tcPr>
                </a:tc>
                <a:tc>
                  <a:txBody>
                    <a:bodyPr/>
                    <a:lstStyle/>
                    <a:p>
                      <a:pPr indent="0" lvl="0" marL="0" rtl="0" algn="ctr">
                        <a:spcBef>
                          <a:spcPts val="0"/>
                        </a:spcBef>
                        <a:spcAft>
                          <a:spcPts val="0"/>
                        </a:spcAft>
                        <a:buNone/>
                      </a:pPr>
                      <a:r>
                        <a:rPr lang="en" sz="1600">
                          <a:solidFill>
                            <a:schemeClr val="accent6"/>
                          </a:solidFill>
                          <a:latin typeface="Poppins"/>
                          <a:ea typeface="Poppins"/>
                          <a:cs typeface="Poppins"/>
                          <a:sym typeface="Poppins"/>
                        </a:rPr>
                        <a:t>0.38</a:t>
                      </a:r>
                      <a:endParaRPr sz="1600">
                        <a:solidFill>
                          <a:schemeClr val="accent6"/>
                        </a:solidFill>
                        <a:latin typeface="Poppins"/>
                        <a:ea typeface="Poppins"/>
                        <a:cs typeface="Poppins"/>
                        <a:sym typeface="Poppi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rgbClr val="FFFAEF"/>
                    </a:solidFill>
                  </a:tcPr>
                </a:tc>
              </a:tr>
              <a:tr h="628200">
                <a:tc>
                  <a:txBody>
                    <a:bodyPr/>
                    <a:lstStyle/>
                    <a:p>
                      <a:pPr indent="0" lvl="0" marL="0" rtl="0" algn="ctr">
                        <a:spcBef>
                          <a:spcPts val="0"/>
                        </a:spcBef>
                        <a:spcAft>
                          <a:spcPts val="0"/>
                        </a:spcAft>
                        <a:buNone/>
                      </a:pPr>
                      <a:r>
                        <a:rPr lang="en" sz="1800">
                          <a:solidFill>
                            <a:srgbClr val="FFFAEF"/>
                          </a:solidFill>
                          <a:latin typeface="Elsie Black"/>
                          <a:ea typeface="Elsie Black"/>
                          <a:cs typeface="Elsie Black"/>
                          <a:sym typeface="Elsie Black"/>
                        </a:rPr>
                        <a:t>Mars</a:t>
                      </a:r>
                      <a:endParaRPr sz="1800">
                        <a:solidFill>
                          <a:srgbClr val="FFFAEF"/>
                        </a:solidFill>
                        <a:latin typeface="Elsie Black"/>
                        <a:ea typeface="Elsie Black"/>
                        <a:cs typeface="Elsie Black"/>
                        <a:sym typeface="Elsie Black"/>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accent6"/>
                          </a:solidFill>
                          <a:latin typeface="Poppins"/>
                          <a:ea typeface="Poppins"/>
                          <a:cs typeface="Poppins"/>
                          <a:sym typeface="Poppins"/>
                        </a:rPr>
                        <a:t>0.11</a:t>
                      </a:r>
                      <a:endParaRPr sz="1600">
                        <a:solidFill>
                          <a:schemeClr val="accent6"/>
                        </a:solidFill>
                        <a:latin typeface="Poppins"/>
                        <a:ea typeface="Poppins"/>
                        <a:cs typeface="Poppins"/>
                        <a:sym typeface="Poppins"/>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rgbClr val="FFFAEF"/>
                    </a:solidFill>
                  </a:tcPr>
                </a:tc>
                <a:tc>
                  <a:txBody>
                    <a:bodyPr/>
                    <a:lstStyle/>
                    <a:p>
                      <a:pPr indent="0" lvl="0" marL="0" rtl="0" algn="ctr">
                        <a:spcBef>
                          <a:spcPts val="0"/>
                        </a:spcBef>
                        <a:spcAft>
                          <a:spcPts val="0"/>
                        </a:spcAft>
                        <a:buNone/>
                      </a:pPr>
                      <a:r>
                        <a:rPr lang="en" sz="1600">
                          <a:solidFill>
                            <a:schemeClr val="accent6"/>
                          </a:solidFill>
                          <a:latin typeface="Poppins"/>
                          <a:ea typeface="Poppins"/>
                          <a:cs typeface="Poppins"/>
                          <a:sym typeface="Poppins"/>
                        </a:rPr>
                        <a:t>0.53</a:t>
                      </a:r>
                      <a:endParaRPr sz="1600">
                        <a:solidFill>
                          <a:schemeClr val="accent6"/>
                        </a:solidFill>
                        <a:latin typeface="Poppins"/>
                        <a:ea typeface="Poppins"/>
                        <a:cs typeface="Poppins"/>
                        <a:sym typeface="Poppi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rgbClr val="FFFAEF"/>
                    </a:solidFill>
                  </a:tcPr>
                </a:tc>
                <a:tc>
                  <a:txBody>
                    <a:bodyPr/>
                    <a:lstStyle/>
                    <a:p>
                      <a:pPr indent="0" lvl="0" marL="0" rtl="0" algn="ctr">
                        <a:spcBef>
                          <a:spcPts val="0"/>
                        </a:spcBef>
                        <a:spcAft>
                          <a:spcPts val="0"/>
                        </a:spcAft>
                        <a:buNone/>
                      </a:pPr>
                      <a:r>
                        <a:rPr lang="en" sz="1600">
                          <a:solidFill>
                            <a:schemeClr val="accent6"/>
                          </a:solidFill>
                          <a:latin typeface="Poppins"/>
                          <a:ea typeface="Poppins"/>
                          <a:cs typeface="Poppins"/>
                          <a:sym typeface="Poppins"/>
                        </a:rPr>
                        <a:t>0.38</a:t>
                      </a:r>
                      <a:endParaRPr sz="1600">
                        <a:solidFill>
                          <a:schemeClr val="accent6"/>
                        </a:solidFill>
                        <a:latin typeface="Poppins"/>
                        <a:ea typeface="Poppins"/>
                        <a:cs typeface="Poppins"/>
                        <a:sym typeface="Poppi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rgbClr val="FFFAEF"/>
                    </a:solidFill>
                  </a:tcPr>
                </a:tc>
              </a:tr>
              <a:tr h="628200">
                <a:tc>
                  <a:txBody>
                    <a:bodyPr/>
                    <a:lstStyle/>
                    <a:p>
                      <a:pPr indent="0" lvl="0" marL="0" rtl="0" algn="ctr">
                        <a:spcBef>
                          <a:spcPts val="0"/>
                        </a:spcBef>
                        <a:spcAft>
                          <a:spcPts val="0"/>
                        </a:spcAft>
                        <a:buNone/>
                      </a:pPr>
                      <a:r>
                        <a:rPr lang="en" sz="1800">
                          <a:solidFill>
                            <a:srgbClr val="FFFAEF"/>
                          </a:solidFill>
                          <a:latin typeface="Elsie Black"/>
                          <a:ea typeface="Elsie Black"/>
                          <a:cs typeface="Elsie Black"/>
                          <a:sym typeface="Elsie Black"/>
                        </a:rPr>
                        <a:t>Saturn</a:t>
                      </a:r>
                      <a:endParaRPr sz="1800">
                        <a:solidFill>
                          <a:srgbClr val="FFFAEF"/>
                        </a:solidFill>
                        <a:latin typeface="Elsie Black"/>
                        <a:ea typeface="Elsie Black"/>
                        <a:cs typeface="Elsie Black"/>
                        <a:sym typeface="Elsie Black"/>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accent6"/>
                          </a:solidFill>
                          <a:latin typeface="Poppins"/>
                          <a:ea typeface="Poppins"/>
                          <a:cs typeface="Poppins"/>
                          <a:sym typeface="Poppins"/>
                        </a:rPr>
                        <a:t>95.2</a:t>
                      </a:r>
                      <a:endParaRPr sz="1600">
                        <a:solidFill>
                          <a:schemeClr val="accent6"/>
                        </a:solidFill>
                        <a:latin typeface="Poppins"/>
                        <a:ea typeface="Poppins"/>
                        <a:cs typeface="Poppins"/>
                        <a:sym typeface="Poppins"/>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rgbClr val="FFFAEF"/>
                    </a:solidFill>
                  </a:tcPr>
                </a:tc>
                <a:tc>
                  <a:txBody>
                    <a:bodyPr/>
                    <a:lstStyle/>
                    <a:p>
                      <a:pPr indent="0" lvl="0" marL="0" rtl="0" algn="ctr">
                        <a:spcBef>
                          <a:spcPts val="0"/>
                        </a:spcBef>
                        <a:spcAft>
                          <a:spcPts val="0"/>
                        </a:spcAft>
                        <a:buNone/>
                      </a:pPr>
                      <a:r>
                        <a:rPr lang="en" sz="1600">
                          <a:solidFill>
                            <a:schemeClr val="accent6"/>
                          </a:solidFill>
                          <a:latin typeface="Poppins"/>
                          <a:ea typeface="Poppins"/>
                          <a:cs typeface="Poppins"/>
                          <a:sym typeface="Poppins"/>
                        </a:rPr>
                        <a:t>9.4</a:t>
                      </a:r>
                      <a:endParaRPr sz="1600">
                        <a:solidFill>
                          <a:schemeClr val="accent6"/>
                        </a:solidFill>
                        <a:latin typeface="Poppins"/>
                        <a:ea typeface="Poppins"/>
                        <a:cs typeface="Poppins"/>
                        <a:sym typeface="Poppi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rgbClr val="FFFAEF"/>
                    </a:solidFill>
                  </a:tcPr>
                </a:tc>
                <a:tc>
                  <a:txBody>
                    <a:bodyPr/>
                    <a:lstStyle/>
                    <a:p>
                      <a:pPr indent="0" lvl="0" marL="0" rtl="0" algn="ctr">
                        <a:spcBef>
                          <a:spcPts val="0"/>
                        </a:spcBef>
                        <a:spcAft>
                          <a:spcPts val="0"/>
                        </a:spcAft>
                        <a:buNone/>
                      </a:pPr>
                      <a:r>
                        <a:rPr lang="en" sz="1600">
                          <a:solidFill>
                            <a:schemeClr val="accent6"/>
                          </a:solidFill>
                          <a:latin typeface="Poppins"/>
                          <a:ea typeface="Poppins"/>
                          <a:cs typeface="Poppins"/>
                          <a:sym typeface="Poppins"/>
                        </a:rPr>
                        <a:t>1.16</a:t>
                      </a:r>
                      <a:endParaRPr sz="1600">
                        <a:solidFill>
                          <a:schemeClr val="accent6"/>
                        </a:solidFill>
                        <a:latin typeface="Poppins"/>
                        <a:ea typeface="Poppins"/>
                        <a:cs typeface="Poppins"/>
                        <a:sym typeface="Poppi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19050">
                      <a:solidFill>
                        <a:schemeClr val="accent5"/>
                      </a:solidFill>
                      <a:prstDash val="solid"/>
                      <a:round/>
                      <a:headEnd len="sm" w="sm" type="none"/>
                      <a:tailEnd len="sm" w="sm" type="none"/>
                    </a:lnT>
                    <a:lnB cap="flat" cmpd="sng" w="19050">
                      <a:solidFill>
                        <a:schemeClr val="accent5"/>
                      </a:solidFill>
                      <a:prstDash val="solid"/>
                      <a:round/>
                      <a:headEnd len="sm" w="sm" type="none"/>
                      <a:tailEnd len="sm" w="sm" type="none"/>
                    </a:lnB>
                    <a:solidFill>
                      <a:srgbClr val="FFFAEF"/>
                    </a:solidFill>
                  </a:tcPr>
                </a:tc>
              </a:tr>
            </a:tbl>
          </a:graphicData>
        </a:graphic>
      </p:graphicFrame>
      <p:sp>
        <p:nvSpPr>
          <p:cNvPr id="952" name="Google Shape;952;p50"/>
          <p:cNvSpPr/>
          <p:nvPr/>
        </p:nvSpPr>
        <p:spPr>
          <a:xfrm rot="2293565">
            <a:off x="903303" y="47099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0"/>
          <p:cNvSpPr/>
          <p:nvPr/>
        </p:nvSpPr>
        <p:spPr>
          <a:xfrm rot="2293565">
            <a:off x="620803" y="1317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0"/>
          <p:cNvSpPr/>
          <p:nvPr/>
        </p:nvSpPr>
        <p:spPr>
          <a:xfrm rot="2293565">
            <a:off x="7422653" y="88769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0"/>
          <p:cNvSpPr/>
          <p:nvPr/>
        </p:nvSpPr>
        <p:spPr>
          <a:xfrm rot="2293565">
            <a:off x="8698653" y="48720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0"/>
          <p:cNvSpPr/>
          <p:nvPr/>
        </p:nvSpPr>
        <p:spPr>
          <a:xfrm rot="2293565">
            <a:off x="5156903" y="460259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 name="Google Shape;957;p50"/>
          <p:cNvGrpSpPr/>
          <p:nvPr/>
        </p:nvGrpSpPr>
        <p:grpSpPr>
          <a:xfrm rot="-10513623">
            <a:off x="8259038" y="460550"/>
            <a:ext cx="1608677" cy="1586206"/>
            <a:chOff x="6244625" y="4158375"/>
            <a:chExt cx="483925" cy="475975"/>
          </a:xfrm>
        </p:grpSpPr>
        <p:sp>
          <p:nvSpPr>
            <p:cNvPr id="958" name="Google Shape;958;p50"/>
            <p:cNvSpPr/>
            <p:nvPr/>
          </p:nvSpPr>
          <p:spPr>
            <a:xfrm>
              <a:off x="6244625" y="4158375"/>
              <a:ext cx="483925" cy="475925"/>
            </a:xfrm>
            <a:custGeom>
              <a:rect b="b" l="l" r="r" t="t"/>
              <a:pathLst>
                <a:path extrusionOk="0" h="19037" w="19357">
                  <a:moveTo>
                    <a:pt x="6219" y="1826"/>
                  </a:moveTo>
                  <a:cubicBezTo>
                    <a:pt x="6828" y="1826"/>
                    <a:pt x="7580" y="2320"/>
                    <a:pt x="7865" y="3171"/>
                  </a:cubicBezTo>
                  <a:cubicBezTo>
                    <a:pt x="8438" y="4894"/>
                    <a:pt x="7865" y="6687"/>
                    <a:pt x="7605" y="7351"/>
                  </a:cubicBezTo>
                  <a:cubicBezTo>
                    <a:pt x="7151" y="7530"/>
                    <a:pt x="6166" y="7857"/>
                    <a:pt x="5033" y="7857"/>
                  </a:cubicBezTo>
                  <a:cubicBezTo>
                    <a:pt x="4516" y="7857"/>
                    <a:pt x="3968" y="7789"/>
                    <a:pt x="3426" y="7609"/>
                  </a:cubicBezTo>
                  <a:cubicBezTo>
                    <a:pt x="2484" y="7295"/>
                    <a:pt x="1979" y="6406"/>
                    <a:pt x="2100" y="5773"/>
                  </a:cubicBezTo>
                  <a:cubicBezTo>
                    <a:pt x="2131" y="5599"/>
                    <a:pt x="2215" y="5438"/>
                    <a:pt x="2341" y="5313"/>
                  </a:cubicBezTo>
                  <a:cubicBezTo>
                    <a:pt x="2636" y="5019"/>
                    <a:pt x="3180" y="4861"/>
                    <a:pt x="3892" y="4861"/>
                  </a:cubicBezTo>
                  <a:cubicBezTo>
                    <a:pt x="3991" y="4861"/>
                    <a:pt x="4091" y="4871"/>
                    <a:pt x="4190" y="4871"/>
                  </a:cubicBezTo>
                  <a:cubicBezTo>
                    <a:pt x="4219" y="4871"/>
                    <a:pt x="4247" y="4870"/>
                    <a:pt x="4275" y="4868"/>
                  </a:cubicBezTo>
                  <a:cubicBezTo>
                    <a:pt x="4773" y="4834"/>
                    <a:pt x="5151" y="4407"/>
                    <a:pt x="5124" y="3910"/>
                  </a:cubicBezTo>
                  <a:cubicBezTo>
                    <a:pt x="5094" y="3345"/>
                    <a:pt x="5123" y="2015"/>
                    <a:pt x="6028" y="1844"/>
                  </a:cubicBezTo>
                  <a:cubicBezTo>
                    <a:pt x="6090" y="1832"/>
                    <a:pt x="6153" y="1826"/>
                    <a:pt x="6219" y="1826"/>
                  </a:cubicBezTo>
                  <a:close/>
                  <a:moveTo>
                    <a:pt x="6227" y="0"/>
                  </a:moveTo>
                  <a:cubicBezTo>
                    <a:pt x="6047" y="0"/>
                    <a:pt x="5867" y="16"/>
                    <a:pt x="5689" y="50"/>
                  </a:cubicBezTo>
                  <a:cubicBezTo>
                    <a:pt x="4931" y="194"/>
                    <a:pt x="4283" y="647"/>
                    <a:pt x="3863" y="1325"/>
                  </a:cubicBezTo>
                  <a:cubicBezTo>
                    <a:pt x="3566" y="1806"/>
                    <a:pt x="3383" y="2390"/>
                    <a:pt x="3319" y="3063"/>
                  </a:cubicBezTo>
                  <a:cubicBezTo>
                    <a:pt x="2646" y="3128"/>
                    <a:pt x="2061" y="3310"/>
                    <a:pt x="1581" y="3607"/>
                  </a:cubicBezTo>
                  <a:cubicBezTo>
                    <a:pt x="903" y="4027"/>
                    <a:pt x="450" y="4676"/>
                    <a:pt x="306" y="5433"/>
                  </a:cubicBezTo>
                  <a:cubicBezTo>
                    <a:pt x="0" y="7047"/>
                    <a:pt x="1117" y="8763"/>
                    <a:pt x="2849" y="9340"/>
                  </a:cubicBezTo>
                  <a:cubicBezTo>
                    <a:pt x="3596" y="9589"/>
                    <a:pt x="4338" y="9682"/>
                    <a:pt x="5030" y="9682"/>
                  </a:cubicBezTo>
                  <a:cubicBezTo>
                    <a:pt x="6318" y="9682"/>
                    <a:pt x="7430" y="9361"/>
                    <a:pt x="8068" y="9128"/>
                  </a:cubicBezTo>
                  <a:lnTo>
                    <a:pt x="17709" y="18769"/>
                  </a:lnTo>
                  <a:cubicBezTo>
                    <a:pt x="17888" y="18948"/>
                    <a:pt x="18121" y="19037"/>
                    <a:pt x="18355" y="19037"/>
                  </a:cubicBezTo>
                  <a:cubicBezTo>
                    <a:pt x="18588" y="19037"/>
                    <a:pt x="18822" y="18948"/>
                    <a:pt x="19000" y="18769"/>
                  </a:cubicBezTo>
                  <a:cubicBezTo>
                    <a:pt x="19357" y="18413"/>
                    <a:pt x="19357" y="17835"/>
                    <a:pt x="19000" y="17479"/>
                  </a:cubicBezTo>
                  <a:lnTo>
                    <a:pt x="17925" y="16403"/>
                  </a:lnTo>
                  <a:lnTo>
                    <a:pt x="19000" y="15328"/>
                  </a:lnTo>
                  <a:cubicBezTo>
                    <a:pt x="19356" y="14971"/>
                    <a:pt x="19356" y="14393"/>
                    <a:pt x="19000" y="14038"/>
                  </a:cubicBezTo>
                  <a:cubicBezTo>
                    <a:pt x="18821" y="13859"/>
                    <a:pt x="18588" y="13770"/>
                    <a:pt x="18354" y="13770"/>
                  </a:cubicBezTo>
                  <a:cubicBezTo>
                    <a:pt x="18121" y="13770"/>
                    <a:pt x="17887" y="13859"/>
                    <a:pt x="17709" y="14038"/>
                  </a:cubicBezTo>
                  <a:lnTo>
                    <a:pt x="16634" y="15113"/>
                  </a:lnTo>
                  <a:lnTo>
                    <a:pt x="15773" y="14252"/>
                  </a:lnTo>
                  <a:lnTo>
                    <a:pt x="17279" y="12747"/>
                  </a:lnTo>
                  <a:cubicBezTo>
                    <a:pt x="17635" y="12391"/>
                    <a:pt x="17635" y="11813"/>
                    <a:pt x="17279" y="11456"/>
                  </a:cubicBezTo>
                  <a:cubicBezTo>
                    <a:pt x="17101" y="11278"/>
                    <a:pt x="16867" y="11189"/>
                    <a:pt x="16634" y="11189"/>
                  </a:cubicBezTo>
                  <a:cubicBezTo>
                    <a:pt x="16400" y="11189"/>
                    <a:pt x="16167" y="11278"/>
                    <a:pt x="15989" y="11456"/>
                  </a:cubicBezTo>
                  <a:lnTo>
                    <a:pt x="14483" y="12962"/>
                  </a:lnTo>
                  <a:lnTo>
                    <a:pt x="9370" y="7849"/>
                  </a:lnTo>
                  <a:cubicBezTo>
                    <a:pt x="9735" y="6866"/>
                    <a:pt x="10314" y="4750"/>
                    <a:pt x="9595" y="2594"/>
                  </a:cubicBezTo>
                  <a:cubicBezTo>
                    <a:pt x="9082" y="1054"/>
                    <a:pt x="7668" y="0"/>
                    <a:pt x="62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0"/>
            <p:cNvSpPr/>
            <p:nvPr/>
          </p:nvSpPr>
          <p:spPr>
            <a:xfrm>
              <a:off x="6246050" y="4297250"/>
              <a:ext cx="481100" cy="337100"/>
            </a:xfrm>
            <a:custGeom>
              <a:rect b="b" l="l" r="r" t="t"/>
              <a:pathLst>
                <a:path extrusionOk="0" h="13484" w="19244">
                  <a:moveTo>
                    <a:pt x="229" y="0"/>
                  </a:moveTo>
                  <a:cubicBezTo>
                    <a:pt x="1" y="1577"/>
                    <a:pt x="1105" y="3223"/>
                    <a:pt x="2792" y="3785"/>
                  </a:cubicBezTo>
                  <a:cubicBezTo>
                    <a:pt x="3539" y="4034"/>
                    <a:pt x="4282" y="4127"/>
                    <a:pt x="4974" y="4127"/>
                  </a:cubicBezTo>
                  <a:cubicBezTo>
                    <a:pt x="6261" y="4127"/>
                    <a:pt x="7373" y="3806"/>
                    <a:pt x="8011" y="3573"/>
                  </a:cubicBezTo>
                  <a:lnTo>
                    <a:pt x="17652" y="13214"/>
                  </a:lnTo>
                  <a:cubicBezTo>
                    <a:pt x="17827" y="13391"/>
                    <a:pt x="18061" y="13483"/>
                    <a:pt x="18299" y="13483"/>
                  </a:cubicBezTo>
                  <a:cubicBezTo>
                    <a:pt x="18430" y="13483"/>
                    <a:pt x="18562" y="13455"/>
                    <a:pt x="18686" y="13397"/>
                  </a:cubicBezTo>
                  <a:cubicBezTo>
                    <a:pt x="19036" y="13233"/>
                    <a:pt x="19243" y="12867"/>
                    <a:pt x="19206" y="12484"/>
                  </a:cubicBezTo>
                  <a:cubicBezTo>
                    <a:pt x="19195" y="12367"/>
                    <a:pt x="19161" y="12254"/>
                    <a:pt x="19106" y="12150"/>
                  </a:cubicBezTo>
                  <a:lnTo>
                    <a:pt x="19106" y="12149"/>
                  </a:lnTo>
                  <a:cubicBezTo>
                    <a:pt x="18943" y="12473"/>
                    <a:pt x="18621" y="12647"/>
                    <a:pt x="18295" y="12647"/>
                  </a:cubicBezTo>
                  <a:cubicBezTo>
                    <a:pt x="18065" y="12647"/>
                    <a:pt x="17833" y="12560"/>
                    <a:pt x="17652" y="12378"/>
                  </a:cubicBezTo>
                  <a:lnTo>
                    <a:pt x="8011" y="2736"/>
                  </a:lnTo>
                  <a:cubicBezTo>
                    <a:pt x="7373" y="2969"/>
                    <a:pt x="6261" y="3290"/>
                    <a:pt x="4973" y="3290"/>
                  </a:cubicBezTo>
                  <a:cubicBezTo>
                    <a:pt x="4281" y="3290"/>
                    <a:pt x="3539" y="3197"/>
                    <a:pt x="2792" y="2949"/>
                  </a:cubicBezTo>
                  <a:cubicBezTo>
                    <a:pt x="1403" y="2486"/>
                    <a:pt x="409" y="1289"/>
                    <a:pt x="2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50"/>
          <p:cNvGrpSpPr/>
          <p:nvPr/>
        </p:nvGrpSpPr>
        <p:grpSpPr>
          <a:xfrm>
            <a:off x="6775150" y="1786063"/>
            <a:ext cx="497325" cy="393675"/>
            <a:chOff x="5726125" y="3737550"/>
            <a:chExt cx="497325" cy="393675"/>
          </a:xfrm>
        </p:grpSpPr>
        <p:sp>
          <p:nvSpPr>
            <p:cNvPr id="961" name="Google Shape;961;p50"/>
            <p:cNvSpPr/>
            <p:nvPr/>
          </p:nvSpPr>
          <p:spPr>
            <a:xfrm>
              <a:off x="5976900" y="3737550"/>
              <a:ext cx="246550" cy="193925"/>
            </a:xfrm>
            <a:custGeom>
              <a:rect b="b" l="l" r="r" t="t"/>
              <a:pathLst>
                <a:path extrusionOk="0" h="7757" w="9862">
                  <a:moveTo>
                    <a:pt x="4925" y="0"/>
                  </a:moveTo>
                  <a:cubicBezTo>
                    <a:pt x="4919" y="0"/>
                    <a:pt x="4913" y="0"/>
                    <a:pt x="4907" y="1"/>
                  </a:cubicBezTo>
                  <a:cubicBezTo>
                    <a:pt x="4748" y="14"/>
                    <a:pt x="4588" y="35"/>
                    <a:pt x="4432" y="64"/>
                  </a:cubicBezTo>
                  <a:cubicBezTo>
                    <a:pt x="4280" y="91"/>
                    <a:pt x="4174" y="231"/>
                    <a:pt x="4187" y="384"/>
                  </a:cubicBezTo>
                  <a:cubicBezTo>
                    <a:pt x="4202" y="538"/>
                    <a:pt x="4330" y="656"/>
                    <a:pt x="4484" y="656"/>
                  </a:cubicBezTo>
                  <a:cubicBezTo>
                    <a:pt x="4484" y="656"/>
                    <a:pt x="4485" y="656"/>
                    <a:pt x="4486" y="656"/>
                  </a:cubicBezTo>
                  <a:lnTo>
                    <a:pt x="4486" y="656"/>
                  </a:lnTo>
                  <a:lnTo>
                    <a:pt x="4485" y="657"/>
                  </a:lnTo>
                  <a:cubicBezTo>
                    <a:pt x="4503" y="657"/>
                    <a:pt x="4522" y="655"/>
                    <a:pt x="4540" y="652"/>
                  </a:cubicBezTo>
                  <a:cubicBezTo>
                    <a:pt x="4677" y="626"/>
                    <a:pt x="4815" y="607"/>
                    <a:pt x="4954" y="596"/>
                  </a:cubicBezTo>
                  <a:cubicBezTo>
                    <a:pt x="5117" y="580"/>
                    <a:pt x="5235" y="437"/>
                    <a:pt x="5223" y="275"/>
                  </a:cubicBezTo>
                  <a:cubicBezTo>
                    <a:pt x="5210" y="119"/>
                    <a:pt x="5080" y="0"/>
                    <a:pt x="4925" y="0"/>
                  </a:cubicBezTo>
                  <a:close/>
                  <a:moveTo>
                    <a:pt x="6121" y="80"/>
                  </a:moveTo>
                  <a:cubicBezTo>
                    <a:pt x="5984" y="80"/>
                    <a:pt x="5860" y="175"/>
                    <a:pt x="5829" y="313"/>
                  </a:cubicBezTo>
                  <a:cubicBezTo>
                    <a:pt x="5793" y="474"/>
                    <a:pt x="5892" y="633"/>
                    <a:pt x="6053" y="670"/>
                  </a:cubicBezTo>
                  <a:cubicBezTo>
                    <a:pt x="6186" y="700"/>
                    <a:pt x="6319" y="739"/>
                    <a:pt x="6448" y="785"/>
                  </a:cubicBezTo>
                  <a:cubicBezTo>
                    <a:pt x="6480" y="796"/>
                    <a:pt x="6513" y="802"/>
                    <a:pt x="6548" y="802"/>
                  </a:cubicBezTo>
                  <a:cubicBezTo>
                    <a:pt x="6694" y="802"/>
                    <a:pt x="6817" y="697"/>
                    <a:pt x="6843" y="553"/>
                  </a:cubicBezTo>
                  <a:cubicBezTo>
                    <a:pt x="6867" y="411"/>
                    <a:pt x="6785" y="270"/>
                    <a:pt x="6648" y="222"/>
                  </a:cubicBezTo>
                  <a:cubicBezTo>
                    <a:pt x="6496" y="168"/>
                    <a:pt x="6341" y="122"/>
                    <a:pt x="6184" y="87"/>
                  </a:cubicBezTo>
                  <a:cubicBezTo>
                    <a:pt x="6163" y="82"/>
                    <a:pt x="6142" y="80"/>
                    <a:pt x="6121" y="80"/>
                  </a:cubicBezTo>
                  <a:close/>
                  <a:moveTo>
                    <a:pt x="3346" y="415"/>
                  </a:moveTo>
                  <a:cubicBezTo>
                    <a:pt x="3306" y="415"/>
                    <a:pt x="3267" y="423"/>
                    <a:pt x="3228" y="439"/>
                  </a:cubicBezTo>
                  <a:cubicBezTo>
                    <a:pt x="3088" y="501"/>
                    <a:pt x="2945" y="570"/>
                    <a:pt x="2805" y="643"/>
                  </a:cubicBezTo>
                  <a:cubicBezTo>
                    <a:pt x="2683" y="707"/>
                    <a:pt x="2622" y="846"/>
                    <a:pt x="2655" y="980"/>
                  </a:cubicBezTo>
                  <a:cubicBezTo>
                    <a:pt x="2687" y="1114"/>
                    <a:pt x="2807" y="1206"/>
                    <a:pt x="2944" y="1206"/>
                  </a:cubicBezTo>
                  <a:cubicBezTo>
                    <a:pt x="2993" y="1206"/>
                    <a:pt x="3040" y="1195"/>
                    <a:pt x="3083" y="1172"/>
                  </a:cubicBezTo>
                  <a:cubicBezTo>
                    <a:pt x="3212" y="1105"/>
                    <a:pt x="3341" y="1042"/>
                    <a:pt x="3468" y="986"/>
                  </a:cubicBezTo>
                  <a:cubicBezTo>
                    <a:pt x="3617" y="920"/>
                    <a:pt x="3686" y="744"/>
                    <a:pt x="3619" y="594"/>
                  </a:cubicBezTo>
                  <a:cubicBezTo>
                    <a:pt x="3571" y="482"/>
                    <a:pt x="3461" y="415"/>
                    <a:pt x="3346" y="415"/>
                  </a:cubicBezTo>
                  <a:close/>
                  <a:moveTo>
                    <a:pt x="7593" y="768"/>
                  </a:moveTo>
                  <a:cubicBezTo>
                    <a:pt x="7502" y="768"/>
                    <a:pt x="7412" y="809"/>
                    <a:pt x="7353" y="887"/>
                  </a:cubicBezTo>
                  <a:cubicBezTo>
                    <a:pt x="7254" y="1020"/>
                    <a:pt x="7281" y="1209"/>
                    <a:pt x="7415" y="1307"/>
                  </a:cubicBezTo>
                  <a:cubicBezTo>
                    <a:pt x="7526" y="1391"/>
                    <a:pt x="7632" y="1480"/>
                    <a:pt x="7733" y="1575"/>
                  </a:cubicBezTo>
                  <a:cubicBezTo>
                    <a:pt x="7789" y="1627"/>
                    <a:pt x="7862" y="1656"/>
                    <a:pt x="7938" y="1656"/>
                  </a:cubicBezTo>
                  <a:cubicBezTo>
                    <a:pt x="8204" y="1656"/>
                    <a:pt x="8334" y="1320"/>
                    <a:pt x="8141" y="1139"/>
                  </a:cubicBezTo>
                  <a:cubicBezTo>
                    <a:pt x="8025" y="1030"/>
                    <a:pt x="7902" y="927"/>
                    <a:pt x="7774" y="830"/>
                  </a:cubicBezTo>
                  <a:cubicBezTo>
                    <a:pt x="7720" y="788"/>
                    <a:pt x="7656" y="768"/>
                    <a:pt x="7593" y="768"/>
                  </a:cubicBezTo>
                  <a:close/>
                  <a:moveTo>
                    <a:pt x="1935" y="1249"/>
                  </a:moveTo>
                  <a:cubicBezTo>
                    <a:pt x="1873" y="1249"/>
                    <a:pt x="1811" y="1268"/>
                    <a:pt x="1757" y="1308"/>
                  </a:cubicBezTo>
                  <a:cubicBezTo>
                    <a:pt x="1636" y="1399"/>
                    <a:pt x="1514" y="1495"/>
                    <a:pt x="1394" y="1594"/>
                  </a:cubicBezTo>
                  <a:cubicBezTo>
                    <a:pt x="1177" y="1772"/>
                    <a:pt x="1303" y="2124"/>
                    <a:pt x="1584" y="2124"/>
                  </a:cubicBezTo>
                  <a:cubicBezTo>
                    <a:pt x="1652" y="2124"/>
                    <a:pt x="1720" y="2099"/>
                    <a:pt x="1774" y="2055"/>
                  </a:cubicBezTo>
                  <a:cubicBezTo>
                    <a:pt x="1887" y="1962"/>
                    <a:pt x="2002" y="1873"/>
                    <a:pt x="2115" y="1788"/>
                  </a:cubicBezTo>
                  <a:cubicBezTo>
                    <a:pt x="2247" y="1689"/>
                    <a:pt x="2275" y="1501"/>
                    <a:pt x="2176" y="1370"/>
                  </a:cubicBezTo>
                  <a:cubicBezTo>
                    <a:pt x="2117" y="1291"/>
                    <a:pt x="2027" y="1249"/>
                    <a:pt x="1935" y="1249"/>
                  </a:cubicBezTo>
                  <a:close/>
                  <a:moveTo>
                    <a:pt x="8695" y="1979"/>
                  </a:moveTo>
                  <a:cubicBezTo>
                    <a:pt x="8640" y="1979"/>
                    <a:pt x="8584" y="1994"/>
                    <a:pt x="8535" y="2025"/>
                  </a:cubicBezTo>
                  <a:cubicBezTo>
                    <a:pt x="8395" y="2114"/>
                    <a:pt x="8353" y="2298"/>
                    <a:pt x="8442" y="2437"/>
                  </a:cubicBezTo>
                  <a:cubicBezTo>
                    <a:pt x="8517" y="2556"/>
                    <a:pt x="8588" y="2678"/>
                    <a:pt x="8653" y="2804"/>
                  </a:cubicBezTo>
                  <a:cubicBezTo>
                    <a:pt x="8704" y="2903"/>
                    <a:pt x="8806" y="2966"/>
                    <a:pt x="8918" y="2966"/>
                  </a:cubicBezTo>
                  <a:cubicBezTo>
                    <a:pt x="9139" y="2966"/>
                    <a:pt x="9285" y="2724"/>
                    <a:pt x="9183" y="2529"/>
                  </a:cubicBezTo>
                  <a:cubicBezTo>
                    <a:pt x="9110" y="2388"/>
                    <a:pt x="9031" y="2249"/>
                    <a:pt x="8948" y="2118"/>
                  </a:cubicBezTo>
                  <a:cubicBezTo>
                    <a:pt x="8891" y="2028"/>
                    <a:pt x="8794" y="1979"/>
                    <a:pt x="8695" y="1979"/>
                  </a:cubicBezTo>
                  <a:close/>
                  <a:moveTo>
                    <a:pt x="707" y="2334"/>
                  </a:moveTo>
                  <a:cubicBezTo>
                    <a:pt x="628" y="2334"/>
                    <a:pt x="550" y="2364"/>
                    <a:pt x="491" y="2425"/>
                  </a:cubicBezTo>
                  <a:cubicBezTo>
                    <a:pt x="386" y="2533"/>
                    <a:pt x="280" y="2645"/>
                    <a:pt x="176" y="2759"/>
                  </a:cubicBezTo>
                  <a:cubicBezTo>
                    <a:pt x="0" y="2951"/>
                    <a:pt x="136" y="3259"/>
                    <a:pt x="397" y="3259"/>
                  </a:cubicBezTo>
                  <a:lnTo>
                    <a:pt x="396" y="3258"/>
                  </a:lnTo>
                  <a:lnTo>
                    <a:pt x="396" y="3258"/>
                  </a:lnTo>
                  <a:cubicBezTo>
                    <a:pt x="397" y="3258"/>
                    <a:pt x="399" y="3258"/>
                    <a:pt x="400" y="3258"/>
                  </a:cubicBezTo>
                  <a:cubicBezTo>
                    <a:pt x="482" y="3258"/>
                    <a:pt x="562" y="3223"/>
                    <a:pt x="617" y="3162"/>
                  </a:cubicBezTo>
                  <a:cubicBezTo>
                    <a:pt x="717" y="3053"/>
                    <a:pt x="818" y="2947"/>
                    <a:pt x="918" y="2844"/>
                  </a:cubicBezTo>
                  <a:cubicBezTo>
                    <a:pt x="1036" y="2726"/>
                    <a:pt x="1035" y="2535"/>
                    <a:pt x="915" y="2419"/>
                  </a:cubicBezTo>
                  <a:cubicBezTo>
                    <a:pt x="858" y="2362"/>
                    <a:pt x="782" y="2334"/>
                    <a:pt x="707" y="2334"/>
                  </a:cubicBezTo>
                  <a:close/>
                  <a:moveTo>
                    <a:pt x="9349" y="3480"/>
                  </a:moveTo>
                  <a:cubicBezTo>
                    <a:pt x="9323" y="3480"/>
                    <a:pt x="9297" y="3483"/>
                    <a:pt x="9270" y="3490"/>
                  </a:cubicBezTo>
                  <a:cubicBezTo>
                    <a:pt x="9111" y="3534"/>
                    <a:pt x="9017" y="3698"/>
                    <a:pt x="9060" y="3857"/>
                  </a:cubicBezTo>
                  <a:cubicBezTo>
                    <a:pt x="9098" y="3993"/>
                    <a:pt x="9130" y="4132"/>
                    <a:pt x="9158" y="4272"/>
                  </a:cubicBezTo>
                  <a:cubicBezTo>
                    <a:pt x="9184" y="4412"/>
                    <a:pt x="9308" y="4514"/>
                    <a:pt x="9451" y="4514"/>
                  </a:cubicBezTo>
                  <a:lnTo>
                    <a:pt x="9451" y="4515"/>
                  </a:lnTo>
                  <a:cubicBezTo>
                    <a:pt x="9469" y="4515"/>
                    <a:pt x="9488" y="4513"/>
                    <a:pt x="9507" y="4508"/>
                  </a:cubicBezTo>
                  <a:cubicBezTo>
                    <a:pt x="9669" y="4477"/>
                    <a:pt x="9775" y="4321"/>
                    <a:pt x="9744" y="4159"/>
                  </a:cubicBezTo>
                  <a:cubicBezTo>
                    <a:pt x="9715" y="4004"/>
                    <a:pt x="9679" y="3851"/>
                    <a:pt x="9637" y="3700"/>
                  </a:cubicBezTo>
                  <a:cubicBezTo>
                    <a:pt x="9601" y="3567"/>
                    <a:pt x="9480" y="3480"/>
                    <a:pt x="9349" y="3480"/>
                  </a:cubicBezTo>
                  <a:close/>
                  <a:moveTo>
                    <a:pt x="9562" y="5105"/>
                  </a:moveTo>
                  <a:cubicBezTo>
                    <a:pt x="9398" y="5105"/>
                    <a:pt x="9264" y="5239"/>
                    <a:pt x="9264" y="5403"/>
                  </a:cubicBezTo>
                  <a:cubicBezTo>
                    <a:pt x="9263" y="5544"/>
                    <a:pt x="9257" y="5687"/>
                    <a:pt x="9247" y="5830"/>
                  </a:cubicBezTo>
                  <a:cubicBezTo>
                    <a:pt x="9235" y="5994"/>
                    <a:pt x="9359" y="6138"/>
                    <a:pt x="9523" y="6149"/>
                  </a:cubicBezTo>
                  <a:cubicBezTo>
                    <a:pt x="9531" y="6150"/>
                    <a:pt x="9538" y="6150"/>
                    <a:pt x="9546" y="6150"/>
                  </a:cubicBezTo>
                  <a:lnTo>
                    <a:pt x="9546" y="6151"/>
                  </a:lnTo>
                  <a:cubicBezTo>
                    <a:pt x="9701" y="6151"/>
                    <a:pt x="9832" y="6030"/>
                    <a:pt x="9843" y="5874"/>
                  </a:cubicBezTo>
                  <a:cubicBezTo>
                    <a:pt x="9855" y="5717"/>
                    <a:pt x="9861" y="5560"/>
                    <a:pt x="9861" y="5404"/>
                  </a:cubicBezTo>
                  <a:cubicBezTo>
                    <a:pt x="9862" y="5240"/>
                    <a:pt x="9728" y="5105"/>
                    <a:pt x="9563" y="5105"/>
                  </a:cubicBezTo>
                  <a:close/>
                  <a:moveTo>
                    <a:pt x="9348" y="6730"/>
                  </a:moveTo>
                  <a:cubicBezTo>
                    <a:pt x="9216" y="6730"/>
                    <a:pt x="9094" y="6819"/>
                    <a:pt x="9058" y="6952"/>
                  </a:cubicBezTo>
                  <a:cubicBezTo>
                    <a:pt x="9023" y="7089"/>
                    <a:pt x="8981" y="7228"/>
                    <a:pt x="8936" y="7362"/>
                  </a:cubicBezTo>
                  <a:cubicBezTo>
                    <a:pt x="8869" y="7556"/>
                    <a:pt x="9013" y="7757"/>
                    <a:pt x="9219" y="7757"/>
                  </a:cubicBezTo>
                  <a:cubicBezTo>
                    <a:pt x="9347" y="7757"/>
                    <a:pt x="9461" y="7675"/>
                    <a:pt x="9501" y="7554"/>
                  </a:cubicBezTo>
                  <a:cubicBezTo>
                    <a:pt x="9551" y="7407"/>
                    <a:pt x="9596" y="7255"/>
                    <a:pt x="9636" y="7105"/>
                  </a:cubicBezTo>
                  <a:cubicBezTo>
                    <a:pt x="9678" y="6946"/>
                    <a:pt x="9583" y="6782"/>
                    <a:pt x="9424" y="6740"/>
                  </a:cubicBezTo>
                  <a:cubicBezTo>
                    <a:pt x="9399" y="6734"/>
                    <a:pt x="9373" y="6730"/>
                    <a:pt x="9348" y="67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0"/>
            <p:cNvSpPr/>
            <p:nvPr/>
          </p:nvSpPr>
          <p:spPr>
            <a:xfrm>
              <a:off x="5726125" y="3739225"/>
              <a:ext cx="305775" cy="392000"/>
            </a:xfrm>
            <a:custGeom>
              <a:rect b="b" l="l" r="r" t="t"/>
              <a:pathLst>
                <a:path extrusionOk="0" h="15680" w="12231">
                  <a:moveTo>
                    <a:pt x="5279" y="0"/>
                  </a:moveTo>
                  <a:cubicBezTo>
                    <a:pt x="2031" y="0"/>
                    <a:pt x="0" y="3809"/>
                    <a:pt x="1211" y="7378"/>
                  </a:cubicBezTo>
                  <a:cubicBezTo>
                    <a:pt x="1312" y="7674"/>
                    <a:pt x="1432" y="7963"/>
                    <a:pt x="1573" y="8243"/>
                  </a:cubicBezTo>
                  <a:cubicBezTo>
                    <a:pt x="4277" y="13650"/>
                    <a:pt x="10360" y="15679"/>
                    <a:pt x="10360" y="15679"/>
                  </a:cubicBezTo>
                  <a:lnTo>
                    <a:pt x="10360" y="12986"/>
                  </a:lnTo>
                  <a:cubicBezTo>
                    <a:pt x="10360" y="12898"/>
                    <a:pt x="10431" y="12833"/>
                    <a:pt x="10512" y="12833"/>
                  </a:cubicBezTo>
                  <a:cubicBezTo>
                    <a:pt x="10529" y="12833"/>
                    <a:pt x="10547" y="12835"/>
                    <a:pt x="10564" y="12841"/>
                  </a:cubicBezTo>
                  <a:cubicBezTo>
                    <a:pt x="10698" y="12889"/>
                    <a:pt x="10836" y="12912"/>
                    <a:pt x="10974" y="12912"/>
                  </a:cubicBezTo>
                  <a:cubicBezTo>
                    <a:pt x="11239" y="12912"/>
                    <a:pt x="11502" y="12826"/>
                    <a:pt x="11719" y="12661"/>
                  </a:cubicBezTo>
                  <a:cubicBezTo>
                    <a:pt x="12049" y="12411"/>
                    <a:pt x="12230" y="12011"/>
                    <a:pt x="12202" y="11597"/>
                  </a:cubicBezTo>
                  <a:cubicBezTo>
                    <a:pt x="12161" y="10994"/>
                    <a:pt x="11676" y="10503"/>
                    <a:pt x="11073" y="10457"/>
                  </a:cubicBezTo>
                  <a:cubicBezTo>
                    <a:pt x="11040" y="10454"/>
                    <a:pt x="11006" y="10453"/>
                    <a:pt x="10972" y="10453"/>
                  </a:cubicBezTo>
                  <a:cubicBezTo>
                    <a:pt x="10833" y="10453"/>
                    <a:pt x="10695" y="10476"/>
                    <a:pt x="10564" y="10523"/>
                  </a:cubicBezTo>
                  <a:cubicBezTo>
                    <a:pt x="10547" y="10529"/>
                    <a:pt x="10530" y="10532"/>
                    <a:pt x="10514" y="10532"/>
                  </a:cubicBezTo>
                  <a:cubicBezTo>
                    <a:pt x="10432" y="10532"/>
                    <a:pt x="10360" y="10466"/>
                    <a:pt x="10360" y="10378"/>
                  </a:cubicBezTo>
                  <a:lnTo>
                    <a:pt x="10360" y="6224"/>
                  </a:lnTo>
                  <a:cubicBezTo>
                    <a:pt x="10361" y="6135"/>
                    <a:pt x="10288" y="6069"/>
                    <a:pt x="10206" y="6069"/>
                  </a:cubicBezTo>
                  <a:cubicBezTo>
                    <a:pt x="10190" y="6069"/>
                    <a:pt x="10173" y="6072"/>
                    <a:pt x="10156" y="6078"/>
                  </a:cubicBezTo>
                  <a:cubicBezTo>
                    <a:pt x="10023" y="6125"/>
                    <a:pt x="9884" y="6149"/>
                    <a:pt x="9744" y="6149"/>
                  </a:cubicBezTo>
                  <a:cubicBezTo>
                    <a:pt x="9711" y="6149"/>
                    <a:pt x="9679" y="6148"/>
                    <a:pt x="9647" y="6145"/>
                  </a:cubicBezTo>
                  <a:cubicBezTo>
                    <a:pt x="9045" y="6098"/>
                    <a:pt x="8560" y="5607"/>
                    <a:pt x="8519" y="5004"/>
                  </a:cubicBezTo>
                  <a:cubicBezTo>
                    <a:pt x="8467" y="4267"/>
                    <a:pt x="9060" y="3688"/>
                    <a:pt x="9742" y="3688"/>
                  </a:cubicBezTo>
                  <a:cubicBezTo>
                    <a:pt x="9878" y="3688"/>
                    <a:pt x="10018" y="3711"/>
                    <a:pt x="10156" y="3760"/>
                  </a:cubicBezTo>
                  <a:cubicBezTo>
                    <a:pt x="10173" y="3766"/>
                    <a:pt x="10190" y="3769"/>
                    <a:pt x="10206" y="3769"/>
                  </a:cubicBezTo>
                  <a:cubicBezTo>
                    <a:pt x="10288" y="3769"/>
                    <a:pt x="10361" y="3703"/>
                    <a:pt x="10360" y="3615"/>
                  </a:cubicBezTo>
                  <a:lnTo>
                    <a:pt x="10360" y="2836"/>
                  </a:lnTo>
                  <a:cubicBezTo>
                    <a:pt x="8539" y="813"/>
                    <a:pt x="6779" y="0"/>
                    <a:pt x="5279" y="0"/>
                  </a:cubicBezTo>
                  <a:close/>
                </a:path>
              </a:pathLst>
            </a:custGeom>
            <a:solidFill>
              <a:srgbClr val="DA6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0"/>
            <p:cNvSpPr/>
            <p:nvPr/>
          </p:nvSpPr>
          <p:spPr>
            <a:xfrm>
              <a:off x="5726125" y="3739225"/>
              <a:ext cx="305775" cy="392000"/>
            </a:xfrm>
            <a:custGeom>
              <a:rect b="b" l="l" r="r" t="t"/>
              <a:pathLst>
                <a:path extrusionOk="0" h="15680" w="12231">
                  <a:moveTo>
                    <a:pt x="5279" y="0"/>
                  </a:moveTo>
                  <a:cubicBezTo>
                    <a:pt x="2031" y="0"/>
                    <a:pt x="0" y="3809"/>
                    <a:pt x="1211" y="7378"/>
                  </a:cubicBezTo>
                  <a:cubicBezTo>
                    <a:pt x="1312" y="7674"/>
                    <a:pt x="1432" y="7963"/>
                    <a:pt x="1573" y="8243"/>
                  </a:cubicBezTo>
                  <a:cubicBezTo>
                    <a:pt x="4277" y="13650"/>
                    <a:pt x="10360" y="15679"/>
                    <a:pt x="10360" y="15679"/>
                  </a:cubicBezTo>
                  <a:lnTo>
                    <a:pt x="10360" y="12986"/>
                  </a:lnTo>
                  <a:cubicBezTo>
                    <a:pt x="10360" y="12898"/>
                    <a:pt x="10431" y="12833"/>
                    <a:pt x="10512" y="12833"/>
                  </a:cubicBezTo>
                  <a:cubicBezTo>
                    <a:pt x="10529" y="12833"/>
                    <a:pt x="10547" y="12835"/>
                    <a:pt x="10564" y="12841"/>
                  </a:cubicBezTo>
                  <a:cubicBezTo>
                    <a:pt x="10698" y="12889"/>
                    <a:pt x="10836" y="12912"/>
                    <a:pt x="10974" y="12912"/>
                  </a:cubicBezTo>
                  <a:cubicBezTo>
                    <a:pt x="11239" y="12912"/>
                    <a:pt x="11502" y="12826"/>
                    <a:pt x="11719" y="12661"/>
                  </a:cubicBezTo>
                  <a:cubicBezTo>
                    <a:pt x="12049" y="12411"/>
                    <a:pt x="12230" y="12011"/>
                    <a:pt x="12202" y="11597"/>
                  </a:cubicBezTo>
                  <a:cubicBezTo>
                    <a:pt x="12161" y="10994"/>
                    <a:pt x="11676" y="10503"/>
                    <a:pt x="11073" y="10457"/>
                  </a:cubicBezTo>
                  <a:cubicBezTo>
                    <a:pt x="11040" y="10454"/>
                    <a:pt x="11006" y="10453"/>
                    <a:pt x="10972" y="10453"/>
                  </a:cubicBezTo>
                  <a:cubicBezTo>
                    <a:pt x="10833" y="10453"/>
                    <a:pt x="10695" y="10476"/>
                    <a:pt x="10564" y="10523"/>
                  </a:cubicBezTo>
                  <a:cubicBezTo>
                    <a:pt x="10547" y="10529"/>
                    <a:pt x="10530" y="10532"/>
                    <a:pt x="10514" y="10532"/>
                  </a:cubicBezTo>
                  <a:cubicBezTo>
                    <a:pt x="10432" y="10532"/>
                    <a:pt x="10360" y="10466"/>
                    <a:pt x="10360" y="10378"/>
                  </a:cubicBezTo>
                  <a:lnTo>
                    <a:pt x="10360" y="6224"/>
                  </a:lnTo>
                  <a:cubicBezTo>
                    <a:pt x="10361" y="6135"/>
                    <a:pt x="10288" y="6069"/>
                    <a:pt x="10206" y="6069"/>
                  </a:cubicBezTo>
                  <a:cubicBezTo>
                    <a:pt x="10190" y="6069"/>
                    <a:pt x="10173" y="6072"/>
                    <a:pt x="10156" y="6078"/>
                  </a:cubicBezTo>
                  <a:cubicBezTo>
                    <a:pt x="10023" y="6125"/>
                    <a:pt x="9884" y="6149"/>
                    <a:pt x="9744" y="6149"/>
                  </a:cubicBezTo>
                  <a:cubicBezTo>
                    <a:pt x="9711" y="6149"/>
                    <a:pt x="9679" y="6148"/>
                    <a:pt x="9647" y="6145"/>
                  </a:cubicBezTo>
                  <a:cubicBezTo>
                    <a:pt x="9045" y="6098"/>
                    <a:pt x="8560" y="5607"/>
                    <a:pt x="8519" y="5004"/>
                  </a:cubicBezTo>
                  <a:cubicBezTo>
                    <a:pt x="8467" y="4267"/>
                    <a:pt x="9060" y="3688"/>
                    <a:pt x="9742" y="3688"/>
                  </a:cubicBezTo>
                  <a:cubicBezTo>
                    <a:pt x="9878" y="3688"/>
                    <a:pt x="10018" y="3711"/>
                    <a:pt x="10156" y="3760"/>
                  </a:cubicBezTo>
                  <a:cubicBezTo>
                    <a:pt x="10173" y="3766"/>
                    <a:pt x="10190" y="3769"/>
                    <a:pt x="10206" y="3769"/>
                  </a:cubicBezTo>
                  <a:cubicBezTo>
                    <a:pt x="10288" y="3769"/>
                    <a:pt x="10361" y="3703"/>
                    <a:pt x="10360" y="3615"/>
                  </a:cubicBezTo>
                  <a:lnTo>
                    <a:pt x="10360" y="2836"/>
                  </a:lnTo>
                  <a:cubicBezTo>
                    <a:pt x="8539" y="813"/>
                    <a:pt x="6779" y="0"/>
                    <a:pt x="5279" y="0"/>
                  </a:cubicBezTo>
                  <a:close/>
                </a:path>
              </a:pathLst>
            </a:custGeom>
            <a:solidFill>
              <a:srgbClr val="DA6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0"/>
            <p:cNvSpPr/>
            <p:nvPr/>
          </p:nvSpPr>
          <p:spPr>
            <a:xfrm>
              <a:off x="5756400" y="3923675"/>
              <a:ext cx="275500" cy="207550"/>
            </a:xfrm>
            <a:custGeom>
              <a:rect b="b" l="l" r="r" t="t"/>
              <a:pathLst>
                <a:path extrusionOk="0" h="8302" w="11020">
                  <a:moveTo>
                    <a:pt x="0" y="0"/>
                  </a:moveTo>
                  <a:cubicBezTo>
                    <a:pt x="101" y="296"/>
                    <a:pt x="221" y="585"/>
                    <a:pt x="362" y="865"/>
                  </a:cubicBezTo>
                  <a:cubicBezTo>
                    <a:pt x="3066" y="6272"/>
                    <a:pt x="9149" y="8301"/>
                    <a:pt x="9149" y="8301"/>
                  </a:cubicBezTo>
                  <a:lnTo>
                    <a:pt x="9149" y="5608"/>
                  </a:lnTo>
                  <a:cubicBezTo>
                    <a:pt x="9149" y="5520"/>
                    <a:pt x="9220" y="5455"/>
                    <a:pt x="9301" y="5455"/>
                  </a:cubicBezTo>
                  <a:cubicBezTo>
                    <a:pt x="9318" y="5455"/>
                    <a:pt x="9335" y="5457"/>
                    <a:pt x="9352" y="5463"/>
                  </a:cubicBezTo>
                  <a:cubicBezTo>
                    <a:pt x="9486" y="5511"/>
                    <a:pt x="9625" y="5534"/>
                    <a:pt x="9763" y="5534"/>
                  </a:cubicBezTo>
                  <a:cubicBezTo>
                    <a:pt x="10028" y="5534"/>
                    <a:pt x="10291" y="5448"/>
                    <a:pt x="10508" y="5283"/>
                  </a:cubicBezTo>
                  <a:cubicBezTo>
                    <a:pt x="10837" y="5033"/>
                    <a:pt x="11019" y="4633"/>
                    <a:pt x="10991" y="4219"/>
                  </a:cubicBezTo>
                  <a:cubicBezTo>
                    <a:pt x="10950" y="3616"/>
                    <a:pt x="10465" y="3125"/>
                    <a:pt x="9861" y="3079"/>
                  </a:cubicBezTo>
                  <a:cubicBezTo>
                    <a:pt x="9827" y="3076"/>
                    <a:pt x="9793" y="3075"/>
                    <a:pt x="9759" y="3075"/>
                  </a:cubicBezTo>
                  <a:cubicBezTo>
                    <a:pt x="9621" y="3075"/>
                    <a:pt x="9484" y="3098"/>
                    <a:pt x="9353" y="3145"/>
                  </a:cubicBezTo>
                  <a:cubicBezTo>
                    <a:pt x="9336" y="3151"/>
                    <a:pt x="9319" y="3154"/>
                    <a:pt x="9303" y="3154"/>
                  </a:cubicBezTo>
                  <a:cubicBezTo>
                    <a:pt x="9221" y="3154"/>
                    <a:pt x="9149" y="3088"/>
                    <a:pt x="9149" y="3000"/>
                  </a:cubicBezTo>
                  <a:lnTo>
                    <a:pt x="9149" y="0"/>
                  </a:lnTo>
                  <a:lnTo>
                    <a:pt x="6149" y="0"/>
                  </a:lnTo>
                  <a:cubicBezTo>
                    <a:pt x="6044" y="0"/>
                    <a:pt x="5968" y="104"/>
                    <a:pt x="6004" y="205"/>
                  </a:cubicBezTo>
                  <a:cubicBezTo>
                    <a:pt x="6061" y="367"/>
                    <a:pt x="6084" y="541"/>
                    <a:pt x="6071" y="714"/>
                  </a:cubicBezTo>
                  <a:cubicBezTo>
                    <a:pt x="6024" y="1316"/>
                    <a:pt x="5533" y="1801"/>
                    <a:pt x="4930" y="1842"/>
                  </a:cubicBezTo>
                  <a:cubicBezTo>
                    <a:pt x="4900" y="1844"/>
                    <a:pt x="4871" y="1845"/>
                    <a:pt x="4842" y="1845"/>
                  </a:cubicBezTo>
                  <a:cubicBezTo>
                    <a:pt x="4004" y="1845"/>
                    <a:pt x="3400" y="1010"/>
                    <a:pt x="3687" y="204"/>
                  </a:cubicBezTo>
                  <a:cubicBezTo>
                    <a:pt x="3722" y="104"/>
                    <a:pt x="3647" y="0"/>
                    <a:pt x="35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0"/>
            <p:cNvSpPr/>
            <p:nvPr/>
          </p:nvSpPr>
          <p:spPr>
            <a:xfrm>
              <a:off x="5726125" y="3739225"/>
              <a:ext cx="259025" cy="230600"/>
            </a:xfrm>
            <a:custGeom>
              <a:rect b="b" l="l" r="r" t="t"/>
              <a:pathLst>
                <a:path extrusionOk="0" h="9224" w="10361">
                  <a:moveTo>
                    <a:pt x="5279" y="0"/>
                  </a:moveTo>
                  <a:cubicBezTo>
                    <a:pt x="2031" y="0"/>
                    <a:pt x="0" y="3809"/>
                    <a:pt x="1211" y="7378"/>
                  </a:cubicBezTo>
                  <a:lnTo>
                    <a:pt x="4752" y="7378"/>
                  </a:lnTo>
                  <a:cubicBezTo>
                    <a:pt x="4858" y="7378"/>
                    <a:pt x="4932" y="7482"/>
                    <a:pt x="4896" y="7583"/>
                  </a:cubicBezTo>
                  <a:cubicBezTo>
                    <a:pt x="4839" y="7745"/>
                    <a:pt x="4817" y="7919"/>
                    <a:pt x="4830" y="8092"/>
                  </a:cubicBezTo>
                  <a:cubicBezTo>
                    <a:pt x="4878" y="8694"/>
                    <a:pt x="5368" y="9179"/>
                    <a:pt x="5972" y="9220"/>
                  </a:cubicBezTo>
                  <a:cubicBezTo>
                    <a:pt x="5999" y="9222"/>
                    <a:pt x="6027" y="9223"/>
                    <a:pt x="6054" y="9223"/>
                  </a:cubicBezTo>
                  <a:cubicBezTo>
                    <a:pt x="6438" y="9223"/>
                    <a:pt x="6802" y="9045"/>
                    <a:pt x="7036" y="8736"/>
                  </a:cubicBezTo>
                  <a:cubicBezTo>
                    <a:pt x="7285" y="8407"/>
                    <a:pt x="7353" y="7973"/>
                    <a:pt x="7215" y="7582"/>
                  </a:cubicBezTo>
                  <a:cubicBezTo>
                    <a:pt x="7179" y="7482"/>
                    <a:pt x="7253" y="7378"/>
                    <a:pt x="7360" y="7378"/>
                  </a:cubicBezTo>
                  <a:lnTo>
                    <a:pt x="10360" y="7378"/>
                  </a:lnTo>
                  <a:lnTo>
                    <a:pt x="10360" y="6222"/>
                  </a:lnTo>
                  <a:cubicBezTo>
                    <a:pt x="10361" y="6135"/>
                    <a:pt x="10288" y="6069"/>
                    <a:pt x="10206" y="6069"/>
                  </a:cubicBezTo>
                  <a:cubicBezTo>
                    <a:pt x="10190" y="6069"/>
                    <a:pt x="10173" y="6072"/>
                    <a:pt x="10156" y="6078"/>
                  </a:cubicBezTo>
                  <a:lnTo>
                    <a:pt x="10155" y="6078"/>
                  </a:lnTo>
                  <a:cubicBezTo>
                    <a:pt x="10022" y="6125"/>
                    <a:pt x="9883" y="6149"/>
                    <a:pt x="9743" y="6149"/>
                  </a:cubicBezTo>
                  <a:cubicBezTo>
                    <a:pt x="9710" y="6149"/>
                    <a:pt x="9678" y="6148"/>
                    <a:pt x="9646" y="6145"/>
                  </a:cubicBezTo>
                  <a:cubicBezTo>
                    <a:pt x="9044" y="6098"/>
                    <a:pt x="8558" y="5607"/>
                    <a:pt x="8518" y="5004"/>
                  </a:cubicBezTo>
                  <a:cubicBezTo>
                    <a:pt x="8466" y="4267"/>
                    <a:pt x="9059" y="3688"/>
                    <a:pt x="9741" y="3688"/>
                  </a:cubicBezTo>
                  <a:cubicBezTo>
                    <a:pt x="9878" y="3688"/>
                    <a:pt x="10017" y="3711"/>
                    <a:pt x="10156" y="3760"/>
                  </a:cubicBezTo>
                  <a:cubicBezTo>
                    <a:pt x="10173" y="3766"/>
                    <a:pt x="10190" y="3769"/>
                    <a:pt x="10206" y="3769"/>
                  </a:cubicBezTo>
                  <a:cubicBezTo>
                    <a:pt x="10288" y="3769"/>
                    <a:pt x="10360" y="3703"/>
                    <a:pt x="10360" y="3615"/>
                  </a:cubicBezTo>
                  <a:lnTo>
                    <a:pt x="10360" y="2836"/>
                  </a:lnTo>
                  <a:cubicBezTo>
                    <a:pt x="8539" y="813"/>
                    <a:pt x="6779" y="0"/>
                    <a:pt x="52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0"/>
            <p:cNvSpPr/>
            <p:nvPr/>
          </p:nvSpPr>
          <p:spPr>
            <a:xfrm>
              <a:off x="5985100" y="3877550"/>
              <a:ext cx="228750" cy="253675"/>
            </a:xfrm>
            <a:custGeom>
              <a:rect b="b" l="l" r="r" t="t"/>
              <a:pathLst>
                <a:path extrusionOk="0" h="10147" w="9150">
                  <a:moveTo>
                    <a:pt x="4608" y="0"/>
                  </a:moveTo>
                  <a:cubicBezTo>
                    <a:pt x="3769" y="0"/>
                    <a:pt x="3167" y="835"/>
                    <a:pt x="3453" y="1641"/>
                  </a:cubicBezTo>
                  <a:cubicBezTo>
                    <a:pt x="3488" y="1741"/>
                    <a:pt x="3414" y="1845"/>
                    <a:pt x="3308" y="1845"/>
                  </a:cubicBezTo>
                  <a:lnTo>
                    <a:pt x="1" y="1845"/>
                  </a:lnTo>
                  <a:lnTo>
                    <a:pt x="1" y="4845"/>
                  </a:lnTo>
                  <a:cubicBezTo>
                    <a:pt x="1" y="4933"/>
                    <a:pt x="73" y="4999"/>
                    <a:pt x="154" y="4999"/>
                  </a:cubicBezTo>
                  <a:cubicBezTo>
                    <a:pt x="171" y="4999"/>
                    <a:pt x="188" y="4996"/>
                    <a:pt x="205" y="4990"/>
                  </a:cubicBezTo>
                  <a:cubicBezTo>
                    <a:pt x="337" y="4944"/>
                    <a:pt x="476" y="4920"/>
                    <a:pt x="615" y="4920"/>
                  </a:cubicBezTo>
                  <a:cubicBezTo>
                    <a:pt x="648" y="4920"/>
                    <a:pt x="681" y="4921"/>
                    <a:pt x="714" y="4924"/>
                  </a:cubicBezTo>
                  <a:cubicBezTo>
                    <a:pt x="1317" y="4970"/>
                    <a:pt x="1802" y="5462"/>
                    <a:pt x="1843" y="6064"/>
                  </a:cubicBezTo>
                  <a:cubicBezTo>
                    <a:pt x="1871" y="6478"/>
                    <a:pt x="1689" y="6878"/>
                    <a:pt x="1360" y="7128"/>
                  </a:cubicBezTo>
                  <a:cubicBezTo>
                    <a:pt x="1143" y="7293"/>
                    <a:pt x="880" y="7379"/>
                    <a:pt x="615" y="7379"/>
                  </a:cubicBezTo>
                  <a:cubicBezTo>
                    <a:pt x="477" y="7379"/>
                    <a:pt x="339" y="7356"/>
                    <a:pt x="205" y="7308"/>
                  </a:cubicBezTo>
                  <a:cubicBezTo>
                    <a:pt x="188" y="7302"/>
                    <a:pt x="170" y="7300"/>
                    <a:pt x="153" y="7300"/>
                  </a:cubicBezTo>
                  <a:cubicBezTo>
                    <a:pt x="72" y="7300"/>
                    <a:pt x="1" y="7365"/>
                    <a:pt x="1" y="7453"/>
                  </a:cubicBezTo>
                  <a:lnTo>
                    <a:pt x="1" y="10146"/>
                  </a:lnTo>
                  <a:cubicBezTo>
                    <a:pt x="1" y="10146"/>
                    <a:pt x="6085" y="8117"/>
                    <a:pt x="8789" y="2710"/>
                  </a:cubicBezTo>
                  <a:cubicBezTo>
                    <a:pt x="8928" y="2431"/>
                    <a:pt x="9049" y="2141"/>
                    <a:pt x="9149" y="1845"/>
                  </a:cubicBezTo>
                  <a:lnTo>
                    <a:pt x="5916" y="1845"/>
                  </a:lnTo>
                  <a:cubicBezTo>
                    <a:pt x="5915" y="1845"/>
                    <a:pt x="5915" y="1845"/>
                    <a:pt x="5914" y="1845"/>
                  </a:cubicBezTo>
                  <a:cubicBezTo>
                    <a:pt x="5809" y="1845"/>
                    <a:pt x="5736" y="1741"/>
                    <a:pt x="5771" y="1641"/>
                  </a:cubicBezTo>
                  <a:cubicBezTo>
                    <a:pt x="5829" y="1477"/>
                    <a:pt x="5852" y="1304"/>
                    <a:pt x="5837" y="1131"/>
                  </a:cubicBezTo>
                  <a:cubicBezTo>
                    <a:pt x="5791" y="529"/>
                    <a:pt x="5299" y="44"/>
                    <a:pt x="4697" y="3"/>
                  </a:cubicBezTo>
                  <a:cubicBezTo>
                    <a:pt x="4667" y="1"/>
                    <a:pt x="4637" y="0"/>
                    <a:pt x="46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50"/>
          <p:cNvGrpSpPr/>
          <p:nvPr/>
        </p:nvGrpSpPr>
        <p:grpSpPr>
          <a:xfrm>
            <a:off x="5119275" y="1709338"/>
            <a:ext cx="492725" cy="470400"/>
            <a:chOff x="7654775" y="4923175"/>
            <a:chExt cx="492725" cy="470400"/>
          </a:xfrm>
        </p:grpSpPr>
        <p:sp>
          <p:nvSpPr>
            <p:cNvPr id="968" name="Google Shape;968;p50"/>
            <p:cNvSpPr/>
            <p:nvPr/>
          </p:nvSpPr>
          <p:spPr>
            <a:xfrm>
              <a:off x="8058025" y="4923175"/>
              <a:ext cx="34025" cy="30800"/>
            </a:xfrm>
            <a:custGeom>
              <a:rect b="b" l="l" r="r" t="t"/>
              <a:pathLst>
                <a:path extrusionOk="0" h="1232" w="1361">
                  <a:moveTo>
                    <a:pt x="329" y="0"/>
                  </a:moveTo>
                  <a:cubicBezTo>
                    <a:pt x="252" y="0"/>
                    <a:pt x="176" y="30"/>
                    <a:pt x="118" y="88"/>
                  </a:cubicBezTo>
                  <a:cubicBezTo>
                    <a:pt x="1" y="205"/>
                    <a:pt x="1" y="394"/>
                    <a:pt x="118" y="510"/>
                  </a:cubicBezTo>
                  <a:lnTo>
                    <a:pt x="751" y="1145"/>
                  </a:lnTo>
                  <a:cubicBezTo>
                    <a:pt x="807" y="1200"/>
                    <a:pt x="884" y="1232"/>
                    <a:pt x="962" y="1232"/>
                  </a:cubicBezTo>
                  <a:cubicBezTo>
                    <a:pt x="1228" y="1232"/>
                    <a:pt x="1361" y="910"/>
                    <a:pt x="1173" y="721"/>
                  </a:cubicBezTo>
                  <a:lnTo>
                    <a:pt x="540" y="88"/>
                  </a:lnTo>
                  <a:cubicBezTo>
                    <a:pt x="481" y="30"/>
                    <a:pt x="405" y="0"/>
                    <a:pt x="3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0"/>
            <p:cNvSpPr/>
            <p:nvPr/>
          </p:nvSpPr>
          <p:spPr>
            <a:xfrm>
              <a:off x="8105650" y="4970800"/>
              <a:ext cx="33850" cy="30700"/>
            </a:xfrm>
            <a:custGeom>
              <a:rect b="b" l="l" r="r" t="t"/>
              <a:pathLst>
                <a:path extrusionOk="0" h="1228" w="1354">
                  <a:moveTo>
                    <a:pt x="329" y="1"/>
                  </a:moveTo>
                  <a:cubicBezTo>
                    <a:pt x="252" y="1"/>
                    <a:pt x="176" y="30"/>
                    <a:pt x="117" y="88"/>
                  </a:cubicBezTo>
                  <a:cubicBezTo>
                    <a:pt x="2" y="203"/>
                    <a:pt x="1" y="389"/>
                    <a:pt x="113" y="506"/>
                  </a:cubicBezTo>
                  <a:lnTo>
                    <a:pt x="747" y="1140"/>
                  </a:lnTo>
                  <a:cubicBezTo>
                    <a:pt x="803" y="1195"/>
                    <a:pt x="879" y="1227"/>
                    <a:pt x="958" y="1228"/>
                  </a:cubicBezTo>
                  <a:lnTo>
                    <a:pt x="958" y="1228"/>
                  </a:lnTo>
                  <a:cubicBezTo>
                    <a:pt x="1220" y="1227"/>
                    <a:pt x="1353" y="901"/>
                    <a:pt x="1170" y="718"/>
                  </a:cubicBezTo>
                  <a:lnTo>
                    <a:pt x="536" y="84"/>
                  </a:lnTo>
                  <a:cubicBezTo>
                    <a:pt x="478" y="28"/>
                    <a:pt x="404" y="1"/>
                    <a:pt x="329" y="1"/>
                  </a:cubicBezTo>
                  <a:close/>
                  <a:moveTo>
                    <a:pt x="958" y="1228"/>
                  </a:moveTo>
                  <a:cubicBezTo>
                    <a:pt x="958" y="1228"/>
                    <a:pt x="958" y="1228"/>
                    <a:pt x="958" y="1228"/>
                  </a:cubicBezTo>
                  <a:lnTo>
                    <a:pt x="959" y="1228"/>
                  </a:lnTo>
                  <a:cubicBezTo>
                    <a:pt x="959" y="1228"/>
                    <a:pt x="958" y="1228"/>
                    <a:pt x="958" y="122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0"/>
            <p:cNvSpPr/>
            <p:nvPr/>
          </p:nvSpPr>
          <p:spPr>
            <a:xfrm>
              <a:off x="8037000" y="4944375"/>
              <a:ext cx="33950" cy="30725"/>
            </a:xfrm>
            <a:custGeom>
              <a:rect b="b" l="l" r="r" t="t"/>
              <a:pathLst>
                <a:path extrusionOk="0" h="1229" w="1358">
                  <a:moveTo>
                    <a:pt x="329" y="1"/>
                  </a:moveTo>
                  <a:cubicBezTo>
                    <a:pt x="252" y="1"/>
                    <a:pt x="176" y="30"/>
                    <a:pt x="117" y="89"/>
                  </a:cubicBezTo>
                  <a:cubicBezTo>
                    <a:pt x="2" y="204"/>
                    <a:pt x="1" y="391"/>
                    <a:pt x="114" y="508"/>
                  </a:cubicBezTo>
                  <a:lnTo>
                    <a:pt x="748" y="1141"/>
                  </a:lnTo>
                  <a:cubicBezTo>
                    <a:pt x="803" y="1197"/>
                    <a:pt x="879" y="1228"/>
                    <a:pt x="959" y="1228"/>
                  </a:cubicBezTo>
                  <a:cubicBezTo>
                    <a:pt x="1224" y="1228"/>
                    <a:pt x="1358" y="907"/>
                    <a:pt x="1170" y="719"/>
                  </a:cubicBezTo>
                  <a:lnTo>
                    <a:pt x="537" y="84"/>
                  </a:lnTo>
                  <a:cubicBezTo>
                    <a:pt x="478" y="29"/>
                    <a:pt x="403" y="1"/>
                    <a:pt x="3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0"/>
            <p:cNvSpPr/>
            <p:nvPr/>
          </p:nvSpPr>
          <p:spPr>
            <a:xfrm>
              <a:off x="8084450" y="4991825"/>
              <a:ext cx="33900" cy="30800"/>
            </a:xfrm>
            <a:custGeom>
              <a:rect b="b" l="l" r="r" t="t"/>
              <a:pathLst>
                <a:path extrusionOk="0" h="1232" w="1356">
                  <a:moveTo>
                    <a:pt x="328" y="0"/>
                  </a:moveTo>
                  <a:cubicBezTo>
                    <a:pt x="251" y="0"/>
                    <a:pt x="175" y="30"/>
                    <a:pt x="116" y="88"/>
                  </a:cubicBezTo>
                  <a:cubicBezTo>
                    <a:pt x="0" y="204"/>
                    <a:pt x="0" y="393"/>
                    <a:pt x="117" y="510"/>
                  </a:cubicBezTo>
                  <a:lnTo>
                    <a:pt x="750" y="1145"/>
                  </a:lnTo>
                  <a:cubicBezTo>
                    <a:pt x="807" y="1200"/>
                    <a:pt x="882" y="1232"/>
                    <a:pt x="961" y="1232"/>
                  </a:cubicBezTo>
                  <a:cubicBezTo>
                    <a:pt x="1222" y="1232"/>
                    <a:pt x="1356" y="906"/>
                    <a:pt x="1173" y="721"/>
                  </a:cubicBezTo>
                  <a:lnTo>
                    <a:pt x="539" y="88"/>
                  </a:lnTo>
                  <a:cubicBezTo>
                    <a:pt x="481" y="30"/>
                    <a:pt x="404" y="0"/>
                    <a:pt x="3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0"/>
            <p:cNvSpPr/>
            <p:nvPr/>
          </p:nvSpPr>
          <p:spPr>
            <a:xfrm>
              <a:off x="8015800" y="4965425"/>
              <a:ext cx="34050" cy="30800"/>
            </a:xfrm>
            <a:custGeom>
              <a:rect b="b" l="l" r="r" t="t"/>
              <a:pathLst>
                <a:path extrusionOk="0" h="1232" w="1362">
                  <a:moveTo>
                    <a:pt x="328" y="1"/>
                  </a:moveTo>
                  <a:cubicBezTo>
                    <a:pt x="252" y="1"/>
                    <a:pt x="175" y="30"/>
                    <a:pt x="117" y="88"/>
                  </a:cubicBezTo>
                  <a:cubicBezTo>
                    <a:pt x="0" y="205"/>
                    <a:pt x="0" y="394"/>
                    <a:pt x="117" y="510"/>
                  </a:cubicBezTo>
                  <a:lnTo>
                    <a:pt x="750" y="1144"/>
                  </a:lnTo>
                  <a:cubicBezTo>
                    <a:pt x="807" y="1199"/>
                    <a:pt x="882" y="1231"/>
                    <a:pt x="962" y="1231"/>
                  </a:cubicBezTo>
                  <a:cubicBezTo>
                    <a:pt x="1228" y="1231"/>
                    <a:pt x="1362" y="910"/>
                    <a:pt x="1173" y="721"/>
                  </a:cubicBezTo>
                  <a:lnTo>
                    <a:pt x="539" y="88"/>
                  </a:lnTo>
                  <a:cubicBezTo>
                    <a:pt x="481" y="30"/>
                    <a:pt x="404" y="1"/>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0"/>
            <p:cNvSpPr/>
            <p:nvPr/>
          </p:nvSpPr>
          <p:spPr>
            <a:xfrm>
              <a:off x="8063300" y="5012950"/>
              <a:ext cx="33950" cy="30800"/>
            </a:xfrm>
            <a:custGeom>
              <a:rect b="b" l="l" r="r" t="t"/>
              <a:pathLst>
                <a:path extrusionOk="0" h="1232" w="1358">
                  <a:moveTo>
                    <a:pt x="329" y="0"/>
                  </a:moveTo>
                  <a:cubicBezTo>
                    <a:pt x="253" y="0"/>
                    <a:pt x="176" y="29"/>
                    <a:pt x="118" y="87"/>
                  </a:cubicBezTo>
                  <a:cubicBezTo>
                    <a:pt x="1" y="205"/>
                    <a:pt x="1" y="394"/>
                    <a:pt x="118" y="510"/>
                  </a:cubicBezTo>
                  <a:lnTo>
                    <a:pt x="751" y="1144"/>
                  </a:lnTo>
                  <a:cubicBezTo>
                    <a:pt x="807" y="1200"/>
                    <a:pt x="884" y="1231"/>
                    <a:pt x="963" y="1231"/>
                  </a:cubicBezTo>
                  <a:cubicBezTo>
                    <a:pt x="1224" y="1231"/>
                    <a:pt x="1358" y="905"/>
                    <a:pt x="1174" y="722"/>
                  </a:cubicBezTo>
                  <a:lnTo>
                    <a:pt x="540" y="87"/>
                  </a:lnTo>
                  <a:cubicBezTo>
                    <a:pt x="482" y="29"/>
                    <a:pt x="406" y="0"/>
                    <a:pt x="3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0"/>
            <p:cNvSpPr/>
            <p:nvPr/>
          </p:nvSpPr>
          <p:spPr>
            <a:xfrm>
              <a:off x="7654775" y="5044525"/>
              <a:ext cx="372475" cy="347850"/>
            </a:xfrm>
            <a:custGeom>
              <a:rect b="b" l="l" r="r" t="t"/>
              <a:pathLst>
                <a:path extrusionOk="0" h="13914" w="14899">
                  <a:moveTo>
                    <a:pt x="9947" y="0"/>
                  </a:moveTo>
                  <a:cubicBezTo>
                    <a:pt x="9060" y="0"/>
                    <a:pt x="8216" y="308"/>
                    <a:pt x="7588" y="936"/>
                  </a:cubicBezTo>
                  <a:cubicBezTo>
                    <a:pt x="6994" y="1531"/>
                    <a:pt x="6667" y="2330"/>
                    <a:pt x="6650" y="3216"/>
                  </a:cubicBezTo>
                  <a:cubicBezTo>
                    <a:pt x="6396" y="3179"/>
                    <a:pt x="6142" y="3162"/>
                    <a:pt x="5890" y="3162"/>
                  </a:cubicBezTo>
                  <a:cubicBezTo>
                    <a:pt x="4477" y="3162"/>
                    <a:pt x="3109" y="3722"/>
                    <a:pt x="2097" y="4737"/>
                  </a:cubicBezTo>
                  <a:cubicBezTo>
                    <a:pt x="1" y="6834"/>
                    <a:pt x="1" y="10245"/>
                    <a:pt x="2097" y="12341"/>
                  </a:cubicBezTo>
                  <a:cubicBezTo>
                    <a:pt x="3145" y="13389"/>
                    <a:pt x="4521" y="13913"/>
                    <a:pt x="5898" y="13913"/>
                  </a:cubicBezTo>
                  <a:cubicBezTo>
                    <a:pt x="7275" y="13913"/>
                    <a:pt x="8652" y="13389"/>
                    <a:pt x="9700" y="12341"/>
                  </a:cubicBezTo>
                  <a:cubicBezTo>
                    <a:pt x="10896" y="11148"/>
                    <a:pt x="11461" y="9460"/>
                    <a:pt x="11222" y="7787"/>
                  </a:cubicBezTo>
                  <a:cubicBezTo>
                    <a:pt x="12108" y="7770"/>
                    <a:pt x="12907" y="7444"/>
                    <a:pt x="13501" y="6849"/>
                  </a:cubicBezTo>
                  <a:cubicBezTo>
                    <a:pt x="14899" y="5452"/>
                    <a:pt x="14710" y="2988"/>
                    <a:pt x="13079" y="1358"/>
                  </a:cubicBezTo>
                  <a:cubicBezTo>
                    <a:pt x="12182" y="461"/>
                    <a:pt x="11032" y="0"/>
                    <a:pt x="99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0"/>
            <p:cNvSpPr/>
            <p:nvPr/>
          </p:nvSpPr>
          <p:spPr>
            <a:xfrm>
              <a:off x="7878525" y="4923175"/>
              <a:ext cx="259275" cy="257850"/>
            </a:xfrm>
            <a:custGeom>
              <a:rect b="b" l="l" r="r" t="t"/>
              <a:pathLst>
                <a:path extrusionOk="0" h="10314" w="10371">
                  <a:moveTo>
                    <a:pt x="8776" y="0"/>
                  </a:moveTo>
                  <a:cubicBezTo>
                    <a:pt x="8700" y="0"/>
                    <a:pt x="8623" y="30"/>
                    <a:pt x="8565" y="88"/>
                  </a:cubicBezTo>
                  <a:lnTo>
                    <a:pt x="116" y="8536"/>
                  </a:lnTo>
                  <a:cubicBezTo>
                    <a:pt x="0" y="8653"/>
                    <a:pt x="0" y="8842"/>
                    <a:pt x="116" y="8959"/>
                  </a:cubicBezTo>
                  <a:lnTo>
                    <a:pt x="1384" y="10226"/>
                  </a:lnTo>
                  <a:cubicBezTo>
                    <a:pt x="1442" y="10284"/>
                    <a:pt x="1519" y="10313"/>
                    <a:pt x="1595" y="10313"/>
                  </a:cubicBezTo>
                  <a:cubicBezTo>
                    <a:pt x="1672" y="10313"/>
                    <a:pt x="1748" y="10284"/>
                    <a:pt x="1806" y="10226"/>
                  </a:cubicBezTo>
                  <a:lnTo>
                    <a:pt x="10255" y="1778"/>
                  </a:lnTo>
                  <a:cubicBezTo>
                    <a:pt x="10371" y="1662"/>
                    <a:pt x="10371" y="1472"/>
                    <a:pt x="10255" y="1356"/>
                  </a:cubicBezTo>
                  <a:lnTo>
                    <a:pt x="8987" y="88"/>
                  </a:lnTo>
                  <a:cubicBezTo>
                    <a:pt x="8929" y="30"/>
                    <a:pt x="8852" y="0"/>
                    <a:pt x="8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0"/>
            <p:cNvSpPr/>
            <p:nvPr/>
          </p:nvSpPr>
          <p:spPr>
            <a:xfrm>
              <a:off x="7796250" y="5160825"/>
              <a:ext cx="105475" cy="105000"/>
            </a:xfrm>
            <a:custGeom>
              <a:rect b="b" l="l" r="r" t="t"/>
              <a:pathLst>
                <a:path extrusionOk="0" h="4200" w="4219">
                  <a:moveTo>
                    <a:pt x="3954" y="0"/>
                  </a:moveTo>
                  <a:lnTo>
                    <a:pt x="70" y="3884"/>
                  </a:lnTo>
                  <a:cubicBezTo>
                    <a:pt x="1" y="3957"/>
                    <a:pt x="2" y="4073"/>
                    <a:pt x="74" y="4145"/>
                  </a:cubicBezTo>
                  <a:cubicBezTo>
                    <a:pt x="110" y="4182"/>
                    <a:pt x="158" y="4200"/>
                    <a:pt x="206" y="4200"/>
                  </a:cubicBezTo>
                  <a:cubicBezTo>
                    <a:pt x="252" y="4200"/>
                    <a:pt x="298" y="4183"/>
                    <a:pt x="334" y="4149"/>
                  </a:cubicBezTo>
                  <a:lnTo>
                    <a:pt x="4218" y="263"/>
                  </a:lnTo>
                  <a:lnTo>
                    <a:pt x="39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0"/>
            <p:cNvSpPr/>
            <p:nvPr/>
          </p:nvSpPr>
          <p:spPr>
            <a:xfrm>
              <a:off x="7895100" y="4939050"/>
              <a:ext cx="228400" cy="228375"/>
            </a:xfrm>
            <a:custGeom>
              <a:rect b="b" l="l" r="r" t="t"/>
              <a:pathLst>
                <a:path extrusionOk="0" h="9135" w="9136">
                  <a:moveTo>
                    <a:pt x="8871" y="0"/>
                  </a:moveTo>
                  <a:lnTo>
                    <a:pt x="0" y="8870"/>
                  </a:lnTo>
                  <a:lnTo>
                    <a:pt x="264" y="9134"/>
                  </a:lnTo>
                  <a:lnTo>
                    <a:pt x="9136" y="264"/>
                  </a:lnTo>
                  <a:lnTo>
                    <a:pt x="88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0"/>
            <p:cNvSpPr/>
            <p:nvPr/>
          </p:nvSpPr>
          <p:spPr>
            <a:xfrm>
              <a:off x="7806575" y="5172550"/>
              <a:ext cx="106925" cy="106475"/>
            </a:xfrm>
            <a:custGeom>
              <a:rect b="b" l="l" r="r" t="t"/>
              <a:pathLst>
                <a:path extrusionOk="0" h="4259" w="4277">
                  <a:moveTo>
                    <a:pt x="4012" y="1"/>
                  </a:moveTo>
                  <a:lnTo>
                    <a:pt x="73" y="3940"/>
                  </a:lnTo>
                  <a:cubicBezTo>
                    <a:pt x="1" y="4013"/>
                    <a:pt x="1" y="4130"/>
                    <a:pt x="74" y="4203"/>
                  </a:cubicBezTo>
                  <a:cubicBezTo>
                    <a:pt x="110" y="4240"/>
                    <a:pt x="158" y="4258"/>
                    <a:pt x="206" y="4258"/>
                  </a:cubicBezTo>
                  <a:cubicBezTo>
                    <a:pt x="253" y="4258"/>
                    <a:pt x="301" y="4240"/>
                    <a:pt x="338" y="4204"/>
                  </a:cubicBezTo>
                  <a:lnTo>
                    <a:pt x="4276" y="265"/>
                  </a:lnTo>
                  <a:cubicBezTo>
                    <a:pt x="4272" y="261"/>
                    <a:pt x="4266" y="256"/>
                    <a:pt x="4262" y="251"/>
                  </a:cubicBezTo>
                  <a:lnTo>
                    <a:pt x="40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0"/>
            <p:cNvSpPr/>
            <p:nvPr/>
          </p:nvSpPr>
          <p:spPr>
            <a:xfrm>
              <a:off x="7906875" y="4950800"/>
              <a:ext cx="228375" cy="228375"/>
            </a:xfrm>
            <a:custGeom>
              <a:rect b="b" l="l" r="r" t="t"/>
              <a:pathLst>
                <a:path extrusionOk="0" h="9135" w="9135">
                  <a:moveTo>
                    <a:pt x="8871" y="1"/>
                  </a:moveTo>
                  <a:lnTo>
                    <a:pt x="0" y="8871"/>
                  </a:lnTo>
                  <a:lnTo>
                    <a:pt x="250" y="9121"/>
                  </a:lnTo>
                  <a:cubicBezTo>
                    <a:pt x="255" y="9126"/>
                    <a:pt x="260" y="9131"/>
                    <a:pt x="264" y="9135"/>
                  </a:cubicBezTo>
                  <a:lnTo>
                    <a:pt x="9134" y="265"/>
                  </a:lnTo>
                  <a:cubicBezTo>
                    <a:pt x="9130" y="261"/>
                    <a:pt x="9125" y="255"/>
                    <a:pt x="9120" y="251"/>
                  </a:cubicBezTo>
                  <a:lnTo>
                    <a:pt x="88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0"/>
            <p:cNvSpPr/>
            <p:nvPr/>
          </p:nvSpPr>
          <p:spPr>
            <a:xfrm>
              <a:off x="7784225" y="5147900"/>
              <a:ext cx="104600" cy="104125"/>
            </a:xfrm>
            <a:custGeom>
              <a:rect b="b" l="l" r="r" t="t"/>
              <a:pathLst>
                <a:path extrusionOk="0" h="4165" w="4184">
                  <a:moveTo>
                    <a:pt x="3919" y="0"/>
                  </a:moveTo>
                  <a:lnTo>
                    <a:pt x="72" y="3849"/>
                  </a:lnTo>
                  <a:cubicBezTo>
                    <a:pt x="1" y="3922"/>
                    <a:pt x="3" y="4038"/>
                    <a:pt x="74" y="4110"/>
                  </a:cubicBezTo>
                  <a:cubicBezTo>
                    <a:pt x="110" y="4146"/>
                    <a:pt x="158" y="4164"/>
                    <a:pt x="206" y="4164"/>
                  </a:cubicBezTo>
                  <a:cubicBezTo>
                    <a:pt x="253" y="4164"/>
                    <a:pt x="299" y="4147"/>
                    <a:pt x="336" y="4113"/>
                  </a:cubicBezTo>
                  <a:lnTo>
                    <a:pt x="4183" y="264"/>
                  </a:lnTo>
                  <a:lnTo>
                    <a:pt x="39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0"/>
            <p:cNvSpPr/>
            <p:nvPr/>
          </p:nvSpPr>
          <p:spPr>
            <a:xfrm>
              <a:off x="7882200" y="4926150"/>
              <a:ext cx="228400" cy="228400"/>
            </a:xfrm>
            <a:custGeom>
              <a:rect b="b" l="l" r="r" t="t"/>
              <a:pathLst>
                <a:path extrusionOk="0" h="9136" w="9136">
                  <a:moveTo>
                    <a:pt x="8871" y="0"/>
                  </a:moveTo>
                  <a:lnTo>
                    <a:pt x="0" y="8871"/>
                  </a:lnTo>
                  <a:lnTo>
                    <a:pt x="264" y="9135"/>
                  </a:lnTo>
                  <a:lnTo>
                    <a:pt x="9135" y="264"/>
                  </a:lnTo>
                  <a:lnTo>
                    <a:pt x="88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0"/>
            <p:cNvSpPr/>
            <p:nvPr/>
          </p:nvSpPr>
          <p:spPr>
            <a:xfrm>
              <a:off x="7730675" y="5208325"/>
              <a:ext cx="122025" cy="120550"/>
            </a:xfrm>
            <a:custGeom>
              <a:rect b="b" l="l" r="r" t="t"/>
              <a:pathLst>
                <a:path extrusionOk="0" h="4822" w="4881">
                  <a:moveTo>
                    <a:pt x="1173" y="0"/>
                  </a:moveTo>
                  <a:cubicBezTo>
                    <a:pt x="1097" y="0"/>
                    <a:pt x="1020" y="30"/>
                    <a:pt x="962" y="88"/>
                  </a:cubicBezTo>
                  <a:lnTo>
                    <a:pt x="117" y="932"/>
                  </a:lnTo>
                  <a:cubicBezTo>
                    <a:pt x="0" y="1050"/>
                    <a:pt x="0" y="1239"/>
                    <a:pt x="117" y="1356"/>
                  </a:cubicBezTo>
                  <a:lnTo>
                    <a:pt x="594" y="1832"/>
                  </a:lnTo>
                  <a:cubicBezTo>
                    <a:pt x="473" y="2505"/>
                    <a:pt x="690" y="3194"/>
                    <a:pt x="1173" y="3678"/>
                  </a:cubicBezTo>
                  <a:cubicBezTo>
                    <a:pt x="1568" y="4074"/>
                    <a:pt x="2100" y="4291"/>
                    <a:pt x="2649" y="4291"/>
                  </a:cubicBezTo>
                  <a:cubicBezTo>
                    <a:pt x="2772" y="4291"/>
                    <a:pt x="2896" y="4280"/>
                    <a:pt x="3019" y="4257"/>
                  </a:cubicBezTo>
                  <a:lnTo>
                    <a:pt x="3497" y="4735"/>
                  </a:lnTo>
                  <a:cubicBezTo>
                    <a:pt x="3555" y="4793"/>
                    <a:pt x="3631" y="4822"/>
                    <a:pt x="3707" y="4822"/>
                  </a:cubicBezTo>
                  <a:cubicBezTo>
                    <a:pt x="3784" y="4822"/>
                    <a:pt x="3860" y="4793"/>
                    <a:pt x="3919" y="4735"/>
                  </a:cubicBezTo>
                  <a:lnTo>
                    <a:pt x="4764" y="3889"/>
                  </a:lnTo>
                  <a:cubicBezTo>
                    <a:pt x="4880" y="3773"/>
                    <a:pt x="4880" y="3583"/>
                    <a:pt x="4764" y="3467"/>
                  </a:cubicBezTo>
                  <a:lnTo>
                    <a:pt x="4763" y="3467"/>
                  </a:lnTo>
                  <a:lnTo>
                    <a:pt x="1384" y="88"/>
                  </a:lnTo>
                  <a:cubicBezTo>
                    <a:pt x="1326" y="30"/>
                    <a:pt x="1250" y="0"/>
                    <a:pt x="11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0"/>
            <p:cNvSpPr/>
            <p:nvPr/>
          </p:nvSpPr>
          <p:spPr>
            <a:xfrm>
              <a:off x="7730675" y="5222700"/>
              <a:ext cx="105100" cy="106175"/>
            </a:xfrm>
            <a:custGeom>
              <a:rect b="b" l="l" r="r" t="t"/>
              <a:pathLst>
                <a:path extrusionOk="0" h="4247" w="4204">
                  <a:moveTo>
                    <a:pt x="519" y="1"/>
                  </a:moveTo>
                  <a:lnTo>
                    <a:pt x="117" y="357"/>
                  </a:lnTo>
                  <a:cubicBezTo>
                    <a:pt x="0" y="473"/>
                    <a:pt x="0" y="662"/>
                    <a:pt x="117" y="780"/>
                  </a:cubicBezTo>
                  <a:lnTo>
                    <a:pt x="595" y="1256"/>
                  </a:lnTo>
                  <a:cubicBezTo>
                    <a:pt x="473" y="1930"/>
                    <a:pt x="690" y="2619"/>
                    <a:pt x="1174" y="3102"/>
                  </a:cubicBezTo>
                  <a:cubicBezTo>
                    <a:pt x="1569" y="3498"/>
                    <a:pt x="2103" y="3715"/>
                    <a:pt x="2652" y="3715"/>
                  </a:cubicBezTo>
                  <a:cubicBezTo>
                    <a:pt x="2775" y="3715"/>
                    <a:pt x="2898" y="3704"/>
                    <a:pt x="3020" y="3682"/>
                  </a:cubicBezTo>
                  <a:lnTo>
                    <a:pt x="3497" y="4159"/>
                  </a:lnTo>
                  <a:cubicBezTo>
                    <a:pt x="3555" y="4217"/>
                    <a:pt x="3632" y="4247"/>
                    <a:pt x="3708" y="4247"/>
                  </a:cubicBezTo>
                  <a:cubicBezTo>
                    <a:pt x="3785" y="4247"/>
                    <a:pt x="3861" y="4217"/>
                    <a:pt x="3920" y="4159"/>
                  </a:cubicBezTo>
                  <a:lnTo>
                    <a:pt x="4204" y="3875"/>
                  </a:lnTo>
                  <a:lnTo>
                    <a:pt x="4204" y="3875"/>
                  </a:lnTo>
                  <a:cubicBezTo>
                    <a:pt x="4173" y="3885"/>
                    <a:pt x="4141" y="3890"/>
                    <a:pt x="4110" y="3890"/>
                  </a:cubicBezTo>
                  <a:lnTo>
                    <a:pt x="4109" y="3890"/>
                  </a:lnTo>
                  <a:cubicBezTo>
                    <a:pt x="4029" y="3890"/>
                    <a:pt x="3953" y="3859"/>
                    <a:pt x="3898" y="3803"/>
                  </a:cubicBezTo>
                  <a:lnTo>
                    <a:pt x="3420" y="3326"/>
                  </a:lnTo>
                  <a:cubicBezTo>
                    <a:pt x="3297" y="3348"/>
                    <a:pt x="3173" y="3359"/>
                    <a:pt x="3050" y="3359"/>
                  </a:cubicBezTo>
                  <a:cubicBezTo>
                    <a:pt x="2502" y="3359"/>
                    <a:pt x="1969" y="3142"/>
                    <a:pt x="1574" y="2746"/>
                  </a:cubicBezTo>
                  <a:cubicBezTo>
                    <a:pt x="1091" y="2262"/>
                    <a:pt x="874" y="1573"/>
                    <a:pt x="995" y="900"/>
                  </a:cubicBezTo>
                  <a:lnTo>
                    <a:pt x="519" y="424"/>
                  </a:lnTo>
                  <a:cubicBezTo>
                    <a:pt x="401" y="307"/>
                    <a:pt x="401" y="118"/>
                    <a:pt x="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0"/>
            <p:cNvSpPr/>
            <p:nvPr/>
          </p:nvSpPr>
          <p:spPr>
            <a:xfrm>
              <a:off x="7854625" y="5108250"/>
              <a:ext cx="99775" cy="91425"/>
            </a:xfrm>
            <a:custGeom>
              <a:rect b="b" l="l" r="r" t="t"/>
              <a:pathLst>
                <a:path extrusionOk="0" h="3657" w="3991">
                  <a:moveTo>
                    <a:pt x="1626" y="1"/>
                  </a:moveTo>
                  <a:cubicBezTo>
                    <a:pt x="1090" y="1"/>
                    <a:pt x="562" y="395"/>
                    <a:pt x="370" y="972"/>
                  </a:cubicBezTo>
                  <a:cubicBezTo>
                    <a:pt x="1" y="2081"/>
                    <a:pt x="531" y="3163"/>
                    <a:pt x="553" y="3209"/>
                  </a:cubicBezTo>
                  <a:cubicBezTo>
                    <a:pt x="582" y="3267"/>
                    <a:pt x="629" y="3313"/>
                    <a:pt x="687" y="3343"/>
                  </a:cubicBezTo>
                  <a:cubicBezTo>
                    <a:pt x="721" y="3360"/>
                    <a:pt x="1327" y="3657"/>
                    <a:pt x="2091" y="3657"/>
                  </a:cubicBezTo>
                  <a:cubicBezTo>
                    <a:pt x="2095" y="3657"/>
                    <a:pt x="2098" y="3657"/>
                    <a:pt x="2102" y="3657"/>
                  </a:cubicBezTo>
                  <a:cubicBezTo>
                    <a:pt x="2381" y="3657"/>
                    <a:pt x="2659" y="3614"/>
                    <a:pt x="2924" y="3527"/>
                  </a:cubicBezTo>
                  <a:cubicBezTo>
                    <a:pt x="3572" y="3311"/>
                    <a:pt x="3991" y="2670"/>
                    <a:pt x="3877" y="2070"/>
                  </a:cubicBezTo>
                  <a:lnTo>
                    <a:pt x="3877" y="2069"/>
                  </a:lnTo>
                  <a:cubicBezTo>
                    <a:pt x="3800" y="1662"/>
                    <a:pt x="3450" y="1245"/>
                    <a:pt x="2707" y="1188"/>
                  </a:cubicBezTo>
                  <a:cubicBezTo>
                    <a:pt x="2651" y="446"/>
                    <a:pt x="2234" y="97"/>
                    <a:pt x="1826" y="19"/>
                  </a:cubicBezTo>
                  <a:cubicBezTo>
                    <a:pt x="1760" y="7"/>
                    <a:pt x="1693" y="1"/>
                    <a:pt x="16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0"/>
            <p:cNvSpPr/>
            <p:nvPr/>
          </p:nvSpPr>
          <p:spPr>
            <a:xfrm>
              <a:off x="7866275" y="5142450"/>
              <a:ext cx="88125" cy="57225"/>
            </a:xfrm>
            <a:custGeom>
              <a:rect b="b" l="l" r="r" t="t"/>
              <a:pathLst>
                <a:path extrusionOk="0" h="2289" w="3525">
                  <a:moveTo>
                    <a:pt x="2888" y="0"/>
                  </a:moveTo>
                  <a:lnTo>
                    <a:pt x="2888" y="0"/>
                  </a:lnTo>
                  <a:cubicBezTo>
                    <a:pt x="2935" y="87"/>
                    <a:pt x="2967" y="181"/>
                    <a:pt x="2985" y="277"/>
                  </a:cubicBezTo>
                  <a:cubicBezTo>
                    <a:pt x="3099" y="878"/>
                    <a:pt x="2682" y="1518"/>
                    <a:pt x="2033" y="1733"/>
                  </a:cubicBezTo>
                  <a:cubicBezTo>
                    <a:pt x="1771" y="1819"/>
                    <a:pt x="1496" y="1864"/>
                    <a:pt x="1220" y="1864"/>
                  </a:cubicBezTo>
                  <a:cubicBezTo>
                    <a:pt x="1213" y="1864"/>
                    <a:pt x="1207" y="1864"/>
                    <a:pt x="1200" y="1863"/>
                  </a:cubicBezTo>
                  <a:cubicBezTo>
                    <a:pt x="687" y="1863"/>
                    <a:pt x="246" y="1730"/>
                    <a:pt x="1" y="1637"/>
                  </a:cubicBezTo>
                  <a:lnTo>
                    <a:pt x="1" y="1637"/>
                  </a:lnTo>
                  <a:cubicBezTo>
                    <a:pt x="46" y="1757"/>
                    <a:pt x="81" y="1830"/>
                    <a:pt x="87" y="1841"/>
                  </a:cubicBezTo>
                  <a:cubicBezTo>
                    <a:pt x="117" y="1899"/>
                    <a:pt x="163" y="1946"/>
                    <a:pt x="221" y="1975"/>
                  </a:cubicBezTo>
                  <a:cubicBezTo>
                    <a:pt x="255" y="1992"/>
                    <a:pt x="862" y="2289"/>
                    <a:pt x="1625" y="2289"/>
                  </a:cubicBezTo>
                  <a:cubicBezTo>
                    <a:pt x="1632" y="2289"/>
                    <a:pt x="1639" y="2289"/>
                    <a:pt x="1645" y="2289"/>
                  </a:cubicBezTo>
                  <a:cubicBezTo>
                    <a:pt x="1921" y="2289"/>
                    <a:pt x="2196" y="2245"/>
                    <a:pt x="2458" y="2159"/>
                  </a:cubicBezTo>
                  <a:cubicBezTo>
                    <a:pt x="3106" y="1943"/>
                    <a:pt x="3525" y="1302"/>
                    <a:pt x="3411" y="702"/>
                  </a:cubicBezTo>
                  <a:lnTo>
                    <a:pt x="3411" y="701"/>
                  </a:lnTo>
                  <a:cubicBezTo>
                    <a:pt x="3361" y="439"/>
                    <a:pt x="3198" y="172"/>
                    <a:pt x="28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0"/>
            <p:cNvSpPr/>
            <p:nvPr/>
          </p:nvSpPr>
          <p:spPr>
            <a:xfrm>
              <a:off x="8041900" y="5108050"/>
              <a:ext cx="105600" cy="83550"/>
            </a:xfrm>
            <a:custGeom>
              <a:rect b="b" l="l" r="r" t="t"/>
              <a:pathLst>
                <a:path extrusionOk="0" h="3342" w="4224">
                  <a:moveTo>
                    <a:pt x="1221" y="0"/>
                  </a:moveTo>
                  <a:cubicBezTo>
                    <a:pt x="1006" y="0"/>
                    <a:pt x="815" y="67"/>
                    <a:pt x="663" y="171"/>
                  </a:cubicBezTo>
                  <a:cubicBezTo>
                    <a:pt x="157" y="516"/>
                    <a:pt x="0" y="1264"/>
                    <a:pt x="306" y="1875"/>
                  </a:cubicBezTo>
                  <a:cubicBezTo>
                    <a:pt x="829" y="2920"/>
                    <a:pt x="1970" y="3311"/>
                    <a:pt x="2018" y="3327"/>
                  </a:cubicBezTo>
                  <a:cubicBezTo>
                    <a:pt x="2049" y="3337"/>
                    <a:pt x="2080" y="3342"/>
                    <a:pt x="2112" y="3342"/>
                  </a:cubicBezTo>
                  <a:cubicBezTo>
                    <a:pt x="2144" y="3342"/>
                    <a:pt x="2176" y="3337"/>
                    <a:pt x="2207" y="3327"/>
                  </a:cubicBezTo>
                  <a:cubicBezTo>
                    <a:pt x="2256" y="3310"/>
                    <a:pt x="3396" y="2920"/>
                    <a:pt x="3919" y="1875"/>
                  </a:cubicBezTo>
                  <a:cubicBezTo>
                    <a:pt x="4224" y="1264"/>
                    <a:pt x="4068" y="516"/>
                    <a:pt x="3562" y="171"/>
                  </a:cubicBezTo>
                  <a:cubicBezTo>
                    <a:pt x="3410" y="67"/>
                    <a:pt x="3219" y="0"/>
                    <a:pt x="3003" y="0"/>
                  </a:cubicBezTo>
                  <a:cubicBezTo>
                    <a:pt x="2734" y="0"/>
                    <a:pt x="2427" y="106"/>
                    <a:pt x="2112" y="375"/>
                  </a:cubicBezTo>
                  <a:cubicBezTo>
                    <a:pt x="1798" y="106"/>
                    <a:pt x="1491" y="0"/>
                    <a:pt x="1221" y="0"/>
                  </a:cubicBezTo>
                  <a:close/>
                </a:path>
              </a:pathLst>
            </a:custGeom>
            <a:solidFill>
              <a:srgbClr val="FFA4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0"/>
            <p:cNvSpPr/>
            <p:nvPr/>
          </p:nvSpPr>
          <p:spPr>
            <a:xfrm>
              <a:off x="7722750" y="4966525"/>
              <a:ext cx="105625" cy="83550"/>
            </a:xfrm>
            <a:custGeom>
              <a:rect b="b" l="l" r="r" t="t"/>
              <a:pathLst>
                <a:path extrusionOk="0" h="3342" w="4225">
                  <a:moveTo>
                    <a:pt x="1222" y="0"/>
                  </a:moveTo>
                  <a:cubicBezTo>
                    <a:pt x="1007" y="0"/>
                    <a:pt x="815" y="67"/>
                    <a:pt x="663" y="171"/>
                  </a:cubicBezTo>
                  <a:cubicBezTo>
                    <a:pt x="158" y="516"/>
                    <a:pt x="0" y="1264"/>
                    <a:pt x="306" y="1875"/>
                  </a:cubicBezTo>
                  <a:cubicBezTo>
                    <a:pt x="830" y="2920"/>
                    <a:pt x="1970" y="3311"/>
                    <a:pt x="2019" y="3327"/>
                  </a:cubicBezTo>
                  <a:cubicBezTo>
                    <a:pt x="2049" y="3337"/>
                    <a:pt x="2081" y="3342"/>
                    <a:pt x="2113" y="3342"/>
                  </a:cubicBezTo>
                  <a:cubicBezTo>
                    <a:pt x="2145" y="3342"/>
                    <a:pt x="2177" y="3337"/>
                    <a:pt x="2208" y="3327"/>
                  </a:cubicBezTo>
                  <a:cubicBezTo>
                    <a:pt x="2255" y="3310"/>
                    <a:pt x="3396" y="2920"/>
                    <a:pt x="3920" y="1875"/>
                  </a:cubicBezTo>
                  <a:cubicBezTo>
                    <a:pt x="4225" y="1264"/>
                    <a:pt x="4068" y="516"/>
                    <a:pt x="3563" y="171"/>
                  </a:cubicBezTo>
                  <a:lnTo>
                    <a:pt x="3564" y="171"/>
                  </a:lnTo>
                  <a:cubicBezTo>
                    <a:pt x="3412" y="67"/>
                    <a:pt x="3220" y="0"/>
                    <a:pt x="3005" y="0"/>
                  </a:cubicBezTo>
                  <a:cubicBezTo>
                    <a:pt x="2735" y="0"/>
                    <a:pt x="2428" y="105"/>
                    <a:pt x="2113" y="375"/>
                  </a:cubicBezTo>
                  <a:cubicBezTo>
                    <a:pt x="1799" y="105"/>
                    <a:pt x="1492" y="0"/>
                    <a:pt x="1222" y="0"/>
                  </a:cubicBezTo>
                  <a:close/>
                </a:path>
              </a:pathLst>
            </a:custGeom>
            <a:solidFill>
              <a:srgbClr val="FF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0"/>
            <p:cNvSpPr/>
            <p:nvPr/>
          </p:nvSpPr>
          <p:spPr>
            <a:xfrm>
              <a:off x="7939325" y="5310000"/>
              <a:ext cx="105600" cy="83575"/>
            </a:xfrm>
            <a:custGeom>
              <a:rect b="b" l="l" r="r" t="t"/>
              <a:pathLst>
                <a:path extrusionOk="0" h="3343" w="4224">
                  <a:moveTo>
                    <a:pt x="1222" y="1"/>
                  </a:moveTo>
                  <a:cubicBezTo>
                    <a:pt x="1006" y="1"/>
                    <a:pt x="815" y="68"/>
                    <a:pt x="662" y="172"/>
                  </a:cubicBezTo>
                  <a:cubicBezTo>
                    <a:pt x="156" y="516"/>
                    <a:pt x="0" y="1265"/>
                    <a:pt x="305" y="1876"/>
                  </a:cubicBezTo>
                  <a:cubicBezTo>
                    <a:pt x="828" y="2921"/>
                    <a:pt x="1969" y="3312"/>
                    <a:pt x="2017" y="3328"/>
                  </a:cubicBezTo>
                  <a:cubicBezTo>
                    <a:pt x="2048" y="3338"/>
                    <a:pt x="2080" y="3342"/>
                    <a:pt x="2112" y="3342"/>
                  </a:cubicBezTo>
                  <a:cubicBezTo>
                    <a:pt x="2143" y="3342"/>
                    <a:pt x="2175" y="3338"/>
                    <a:pt x="2206" y="3328"/>
                  </a:cubicBezTo>
                  <a:cubicBezTo>
                    <a:pt x="2255" y="3311"/>
                    <a:pt x="3395" y="2921"/>
                    <a:pt x="3918" y="1876"/>
                  </a:cubicBezTo>
                  <a:cubicBezTo>
                    <a:pt x="4224" y="1265"/>
                    <a:pt x="4067" y="516"/>
                    <a:pt x="3561" y="172"/>
                  </a:cubicBezTo>
                  <a:lnTo>
                    <a:pt x="3562" y="172"/>
                  </a:lnTo>
                  <a:cubicBezTo>
                    <a:pt x="3410" y="68"/>
                    <a:pt x="3218" y="1"/>
                    <a:pt x="3003" y="1"/>
                  </a:cubicBezTo>
                  <a:cubicBezTo>
                    <a:pt x="2733" y="1"/>
                    <a:pt x="2427" y="106"/>
                    <a:pt x="2112" y="376"/>
                  </a:cubicBezTo>
                  <a:cubicBezTo>
                    <a:pt x="1798" y="106"/>
                    <a:pt x="1491" y="1"/>
                    <a:pt x="1222" y="1"/>
                  </a:cubicBezTo>
                  <a:close/>
                </a:path>
              </a:pathLst>
            </a:custGeom>
            <a:solidFill>
              <a:srgbClr val="FF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50"/>
          <p:cNvGrpSpPr/>
          <p:nvPr/>
        </p:nvGrpSpPr>
        <p:grpSpPr>
          <a:xfrm>
            <a:off x="3480213" y="1703838"/>
            <a:ext cx="475900" cy="475900"/>
            <a:chOff x="8558950" y="5650875"/>
            <a:chExt cx="475900" cy="475900"/>
          </a:xfrm>
        </p:grpSpPr>
        <p:sp>
          <p:nvSpPr>
            <p:cNvPr id="990" name="Google Shape;990;p50"/>
            <p:cNvSpPr/>
            <p:nvPr/>
          </p:nvSpPr>
          <p:spPr>
            <a:xfrm>
              <a:off x="8558950" y="5769825"/>
              <a:ext cx="475900" cy="237950"/>
            </a:xfrm>
            <a:custGeom>
              <a:rect b="b" l="l" r="r" t="t"/>
              <a:pathLst>
                <a:path extrusionOk="0" h="9518" w="19036">
                  <a:moveTo>
                    <a:pt x="1" y="0"/>
                  </a:moveTo>
                  <a:lnTo>
                    <a:pt x="1" y="9518"/>
                  </a:lnTo>
                  <a:lnTo>
                    <a:pt x="19036" y="9518"/>
                  </a:lnTo>
                  <a:lnTo>
                    <a:pt x="190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0"/>
            <p:cNvSpPr/>
            <p:nvPr/>
          </p:nvSpPr>
          <p:spPr>
            <a:xfrm>
              <a:off x="8558950" y="5650875"/>
              <a:ext cx="475900" cy="104100"/>
            </a:xfrm>
            <a:custGeom>
              <a:rect b="b" l="l" r="r" t="t"/>
              <a:pathLst>
                <a:path extrusionOk="0" h="4164" w="19036">
                  <a:moveTo>
                    <a:pt x="2975" y="1190"/>
                  </a:moveTo>
                  <a:cubicBezTo>
                    <a:pt x="3139" y="1190"/>
                    <a:pt x="3272" y="1323"/>
                    <a:pt x="3272" y="1488"/>
                  </a:cubicBezTo>
                  <a:lnTo>
                    <a:pt x="3272" y="2678"/>
                  </a:lnTo>
                  <a:cubicBezTo>
                    <a:pt x="3272" y="2841"/>
                    <a:pt x="3139" y="2975"/>
                    <a:pt x="2975" y="2975"/>
                  </a:cubicBezTo>
                  <a:lnTo>
                    <a:pt x="1786" y="2975"/>
                  </a:lnTo>
                  <a:cubicBezTo>
                    <a:pt x="1621" y="2975"/>
                    <a:pt x="1488" y="2841"/>
                    <a:pt x="1488" y="2678"/>
                  </a:cubicBezTo>
                  <a:lnTo>
                    <a:pt x="1488" y="1488"/>
                  </a:lnTo>
                  <a:cubicBezTo>
                    <a:pt x="1487" y="1323"/>
                    <a:pt x="1621" y="1190"/>
                    <a:pt x="1786" y="1190"/>
                  </a:cubicBezTo>
                  <a:close/>
                  <a:moveTo>
                    <a:pt x="6544" y="1190"/>
                  </a:moveTo>
                  <a:cubicBezTo>
                    <a:pt x="6708" y="1190"/>
                    <a:pt x="6841" y="1323"/>
                    <a:pt x="6841" y="1488"/>
                  </a:cubicBezTo>
                  <a:lnTo>
                    <a:pt x="6841" y="2678"/>
                  </a:lnTo>
                  <a:cubicBezTo>
                    <a:pt x="6841" y="2841"/>
                    <a:pt x="6708" y="2975"/>
                    <a:pt x="6544" y="2975"/>
                  </a:cubicBezTo>
                  <a:lnTo>
                    <a:pt x="5354" y="2975"/>
                  </a:lnTo>
                  <a:cubicBezTo>
                    <a:pt x="5190" y="2975"/>
                    <a:pt x="5056" y="2841"/>
                    <a:pt x="5056" y="2678"/>
                  </a:cubicBezTo>
                  <a:lnTo>
                    <a:pt x="5056" y="1488"/>
                  </a:lnTo>
                  <a:cubicBezTo>
                    <a:pt x="5056" y="1323"/>
                    <a:pt x="5190" y="1190"/>
                    <a:pt x="5354" y="1190"/>
                  </a:cubicBezTo>
                  <a:close/>
                  <a:moveTo>
                    <a:pt x="10113" y="1190"/>
                  </a:moveTo>
                  <a:cubicBezTo>
                    <a:pt x="10278" y="1190"/>
                    <a:pt x="10410" y="1323"/>
                    <a:pt x="10410" y="1488"/>
                  </a:cubicBezTo>
                  <a:lnTo>
                    <a:pt x="10410" y="2678"/>
                  </a:lnTo>
                  <a:cubicBezTo>
                    <a:pt x="10410" y="2841"/>
                    <a:pt x="10278" y="2975"/>
                    <a:pt x="10113" y="2975"/>
                  </a:cubicBezTo>
                  <a:lnTo>
                    <a:pt x="8923" y="2975"/>
                  </a:lnTo>
                  <a:cubicBezTo>
                    <a:pt x="8759" y="2975"/>
                    <a:pt x="8626" y="2841"/>
                    <a:pt x="8626" y="2678"/>
                  </a:cubicBezTo>
                  <a:lnTo>
                    <a:pt x="8626" y="1488"/>
                  </a:lnTo>
                  <a:cubicBezTo>
                    <a:pt x="8626" y="1323"/>
                    <a:pt x="8759" y="1190"/>
                    <a:pt x="8923" y="1190"/>
                  </a:cubicBezTo>
                  <a:close/>
                  <a:moveTo>
                    <a:pt x="13681" y="1190"/>
                  </a:moveTo>
                  <a:cubicBezTo>
                    <a:pt x="13846" y="1190"/>
                    <a:pt x="13979" y="1323"/>
                    <a:pt x="13979" y="1488"/>
                  </a:cubicBezTo>
                  <a:lnTo>
                    <a:pt x="13979" y="2678"/>
                  </a:lnTo>
                  <a:cubicBezTo>
                    <a:pt x="13979" y="2841"/>
                    <a:pt x="13846" y="2975"/>
                    <a:pt x="13682" y="2975"/>
                  </a:cubicBezTo>
                  <a:lnTo>
                    <a:pt x="12492" y="2975"/>
                  </a:lnTo>
                  <a:cubicBezTo>
                    <a:pt x="12329" y="2975"/>
                    <a:pt x="12195" y="2841"/>
                    <a:pt x="12195" y="2678"/>
                  </a:cubicBezTo>
                  <a:lnTo>
                    <a:pt x="12195" y="1488"/>
                  </a:lnTo>
                  <a:cubicBezTo>
                    <a:pt x="12195" y="1323"/>
                    <a:pt x="12327" y="1190"/>
                    <a:pt x="12492" y="1190"/>
                  </a:cubicBezTo>
                  <a:close/>
                  <a:moveTo>
                    <a:pt x="17251" y="1190"/>
                  </a:moveTo>
                  <a:cubicBezTo>
                    <a:pt x="17415" y="1190"/>
                    <a:pt x="17549" y="1323"/>
                    <a:pt x="17549" y="1488"/>
                  </a:cubicBezTo>
                  <a:lnTo>
                    <a:pt x="17549" y="2678"/>
                  </a:lnTo>
                  <a:cubicBezTo>
                    <a:pt x="17549" y="2841"/>
                    <a:pt x="17415" y="2975"/>
                    <a:pt x="17251" y="2975"/>
                  </a:cubicBezTo>
                  <a:lnTo>
                    <a:pt x="16061" y="2975"/>
                  </a:lnTo>
                  <a:cubicBezTo>
                    <a:pt x="15897" y="2975"/>
                    <a:pt x="15764" y="2841"/>
                    <a:pt x="15764" y="2678"/>
                  </a:cubicBezTo>
                  <a:lnTo>
                    <a:pt x="15764" y="1488"/>
                  </a:lnTo>
                  <a:cubicBezTo>
                    <a:pt x="15764" y="1323"/>
                    <a:pt x="15897" y="1190"/>
                    <a:pt x="16061" y="1190"/>
                  </a:cubicBezTo>
                  <a:close/>
                  <a:moveTo>
                    <a:pt x="298" y="0"/>
                  </a:moveTo>
                  <a:cubicBezTo>
                    <a:pt x="134" y="0"/>
                    <a:pt x="1" y="134"/>
                    <a:pt x="1" y="297"/>
                  </a:cubicBezTo>
                  <a:lnTo>
                    <a:pt x="1" y="4164"/>
                  </a:lnTo>
                  <a:lnTo>
                    <a:pt x="19036" y="4164"/>
                  </a:lnTo>
                  <a:lnTo>
                    <a:pt x="19036" y="297"/>
                  </a:lnTo>
                  <a:cubicBezTo>
                    <a:pt x="19035" y="133"/>
                    <a:pt x="18902" y="0"/>
                    <a:pt x="187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0"/>
            <p:cNvSpPr/>
            <p:nvPr/>
          </p:nvSpPr>
          <p:spPr>
            <a:xfrm>
              <a:off x="8558950" y="6022650"/>
              <a:ext cx="475900" cy="104125"/>
            </a:xfrm>
            <a:custGeom>
              <a:rect b="b" l="l" r="r" t="t"/>
              <a:pathLst>
                <a:path extrusionOk="0" h="4165" w="19036">
                  <a:moveTo>
                    <a:pt x="2977" y="1191"/>
                  </a:moveTo>
                  <a:cubicBezTo>
                    <a:pt x="3140" y="1191"/>
                    <a:pt x="3272" y="1324"/>
                    <a:pt x="3272" y="1488"/>
                  </a:cubicBezTo>
                  <a:lnTo>
                    <a:pt x="3272" y="2677"/>
                  </a:lnTo>
                  <a:cubicBezTo>
                    <a:pt x="3272" y="2842"/>
                    <a:pt x="3139" y="2974"/>
                    <a:pt x="2975" y="2974"/>
                  </a:cubicBezTo>
                  <a:lnTo>
                    <a:pt x="1786" y="2974"/>
                  </a:lnTo>
                  <a:cubicBezTo>
                    <a:pt x="1621" y="2974"/>
                    <a:pt x="1488" y="2842"/>
                    <a:pt x="1488" y="2677"/>
                  </a:cubicBezTo>
                  <a:lnTo>
                    <a:pt x="1488" y="1488"/>
                  </a:lnTo>
                  <a:cubicBezTo>
                    <a:pt x="1488" y="1323"/>
                    <a:pt x="1621" y="1191"/>
                    <a:pt x="1786" y="1191"/>
                  </a:cubicBezTo>
                  <a:lnTo>
                    <a:pt x="2975" y="1191"/>
                  </a:lnTo>
                  <a:cubicBezTo>
                    <a:pt x="2975" y="1191"/>
                    <a:pt x="2976" y="1191"/>
                    <a:pt x="2977" y="1191"/>
                  </a:cubicBezTo>
                  <a:close/>
                  <a:moveTo>
                    <a:pt x="6546" y="1191"/>
                  </a:moveTo>
                  <a:cubicBezTo>
                    <a:pt x="6710" y="1191"/>
                    <a:pt x="6841" y="1324"/>
                    <a:pt x="6841" y="1488"/>
                  </a:cubicBezTo>
                  <a:lnTo>
                    <a:pt x="6841" y="2677"/>
                  </a:lnTo>
                  <a:cubicBezTo>
                    <a:pt x="6841" y="2842"/>
                    <a:pt x="6708" y="2974"/>
                    <a:pt x="6544" y="2974"/>
                  </a:cubicBezTo>
                  <a:lnTo>
                    <a:pt x="5354" y="2974"/>
                  </a:lnTo>
                  <a:cubicBezTo>
                    <a:pt x="5190" y="2974"/>
                    <a:pt x="5056" y="2842"/>
                    <a:pt x="5056" y="2677"/>
                  </a:cubicBezTo>
                  <a:lnTo>
                    <a:pt x="5056" y="1488"/>
                  </a:lnTo>
                  <a:cubicBezTo>
                    <a:pt x="5056" y="1324"/>
                    <a:pt x="5189" y="1191"/>
                    <a:pt x="5352" y="1191"/>
                  </a:cubicBezTo>
                  <a:cubicBezTo>
                    <a:pt x="5352" y="1191"/>
                    <a:pt x="5353" y="1191"/>
                    <a:pt x="5354" y="1191"/>
                  </a:cubicBezTo>
                  <a:lnTo>
                    <a:pt x="6544" y="1191"/>
                  </a:lnTo>
                  <a:cubicBezTo>
                    <a:pt x="6544" y="1191"/>
                    <a:pt x="6545" y="1191"/>
                    <a:pt x="6546" y="1191"/>
                  </a:cubicBezTo>
                  <a:close/>
                  <a:moveTo>
                    <a:pt x="10113" y="1191"/>
                  </a:moveTo>
                  <a:cubicBezTo>
                    <a:pt x="10278" y="1191"/>
                    <a:pt x="10410" y="1323"/>
                    <a:pt x="10410" y="1488"/>
                  </a:cubicBezTo>
                  <a:lnTo>
                    <a:pt x="10410" y="2677"/>
                  </a:lnTo>
                  <a:cubicBezTo>
                    <a:pt x="10410" y="2842"/>
                    <a:pt x="10278" y="2974"/>
                    <a:pt x="10113" y="2974"/>
                  </a:cubicBezTo>
                  <a:lnTo>
                    <a:pt x="8923" y="2974"/>
                  </a:lnTo>
                  <a:cubicBezTo>
                    <a:pt x="8759" y="2974"/>
                    <a:pt x="8626" y="2842"/>
                    <a:pt x="8626" y="2677"/>
                  </a:cubicBezTo>
                  <a:lnTo>
                    <a:pt x="8626" y="1488"/>
                  </a:lnTo>
                  <a:cubicBezTo>
                    <a:pt x="8626" y="1323"/>
                    <a:pt x="8759" y="1191"/>
                    <a:pt x="8923" y="1191"/>
                  </a:cubicBezTo>
                  <a:close/>
                  <a:moveTo>
                    <a:pt x="13683" y="1191"/>
                  </a:moveTo>
                  <a:cubicBezTo>
                    <a:pt x="13847" y="1191"/>
                    <a:pt x="13979" y="1324"/>
                    <a:pt x="13979" y="1488"/>
                  </a:cubicBezTo>
                  <a:lnTo>
                    <a:pt x="13979" y="2677"/>
                  </a:lnTo>
                  <a:cubicBezTo>
                    <a:pt x="13979" y="2842"/>
                    <a:pt x="13846" y="2974"/>
                    <a:pt x="13682" y="2974"/>
                  </a:cubicBezTo>
                  <a:lnTo>
                    <a:pt x="12492" y="2974"/>
                  </a:lnTo>
                  <a:cubicBezTo>
                    <a:pt x="12329" y="2974"/>
                    <a:pt x="12195" y="2842"/>
                    <a:pt x="12195" y="2677"/>
                  </a:cubicBezTo>
                  <a:lnTo>
                    <a:pt x="12195" y="1488"/>
                  </a:lnTo>
                  <a:cubicBezTo>
                    <a:pt x="12195" y="1324"/>
                    <a:pt x="12326" y="1191"/>
                    <a:pt x="12490" y="1191"/>
                  </a:cubicBezTo>
                  <a:cubicBezTo>
                    <a:pt x="12491" y="1191"/>
                    <a:pt x="12491" y="1191"/>
                    <a:pt x="12492" y="1191"/>
                  </a:cubicBezTo>
                  <a:lnTo>
                    <a:pt x="13681" y="1191"/>
                  </a:lnTo>
                  <a:cubicBezTo>
                    <a:pt x="13682" y="1191"/>
                    <a:pt x="13682" y="1191"/>
                    <a:pt x="13683" y="1191"/>
                  </a:cubicBezTo>
                  <a:close/>
                  <a:moveTo>
                    <a:pt x="17253" y="1191"/>
                  </a:moveTo>
                  <a:cubicBezTo>
                    <a:pt x="17416" y="1191"/>
                    <a:pt x="17549" y="1324"/>
                    <a:pt x="17549" y="1488"/>
                  </a:cubicBezTo>
                  <a:lnTo>
                    <a:pt x="17549" y="2677"/>
                  </a:lnTo>
                  <a:cubicBezTo>
                    <a:pt x="17549" y="2842"/>
                    <a:pt x="17415" y="2974"/>
                    <a:pt x="17251" y="2974"/>
                  </a:cubicBezTo>
                  <a:lnTo>
                    <a:pt x="16061" y="2974"/>
                  </a:lnTo>
                  <a:cubicBezTo>
                    <a:pt x="15897" y="2974"/>
                    <a:pt x="15764" y="2842"/>
                    <a:pt x="15764" y="2677"/>
                  </a:cubicBezTo>
                  <a:lnTo>
                    <a:pt x="15764" y="1488"/>
                  </a:lnTo>
                  <a:cubicBezTo>
                    <a:pt x="15764" y="1324"/>
                    <a:pt x="15896" y="1191"/>
                    <a:pt x="16059" y="1191"/>
                  </a:cubicBezTo>
                  <a:cubicBezTo>
                    <a:pt x="16060" y="1191"/>
                    <a:pt x="16061" y="1191"/>
                    <a:pt x="16061" y="1191"/>
                  </a:cubicBezTo>
                  <a:lnTo>
                    <a:pt x="17251" y="1191"/>
                  </a:lnTo>
                  <a:cubicBezTo>
                    <a:pt x="17252" y="1191"/>
                    <a:pt x="17253" y="1191"/>
                    <a:pt x="17253" y="1191"/>
                  </a:cubicBezTo>
                  <a:close/>
                  <a:moveTo>
                    <a:pt x="1" y="1"/>
                  </a:moveTo>
                  <a:lnTo>
                    <a:pt x="1" y="3867"/>
                  </a:lnTo>
                  <a:cubicBezTo>
                    <a:pt x="1" y="4031"/>
                    <a:pt x="134" y="4164"/>
                    <a:pt x="298" y="4164"/>
                  </a:cubicBezTo>
                  <a:lnTo>
                    <a:pt x="18738" y="4164"/>
                  </a:lnTo>
                  <a:cubicBezTo>
                    <a:pt x="18902" y="4164"/>
                    <a:pt x="19036" y="4031"/>
                    <a:pt x="19036" y="3867"/>
                  </a:cubicBezTo>
                  <a:lnTo>
                    <a:pt x="190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0"/>
            <p:cNvSpPr/>
            <p:nvPr/>
          </p:nvSpPr>
          <p:spPr>
            <a:xfrm>
              <a:off x="8676900" y="5798125"/>
              <a:ext cx="240050" cy="187375"/>
            </a:xfrm>
            <a:custGeom>
              <a:rect b="b" l="l" r="r" t="t"/>
              <a:pathLst>
                <a:path extrusionOk="0" h="7495" w="9602">
                  <a:moveTo>
                    <a:pt x="2562" y="0"/>
                  </a:moveTo>
                  <a:cubicBezTo>
                    <a:pt x="2150" y="0"/>
                    <a:pt x="1760" y="120"/>
                    <a:pt x="1415" y="356"/>
                  </a:cubicBezTo>
                  <a:cubicBezTo>
                    <a:pt x="328" y="1096"/>
                    <a:pt x="0" y="2723"/>
                    <a:pt x="669" y="4058"/>
                  </a:cubicBezTo>
                  <a:cubicBezTo>
                    <a:pt x="1900" y="6520"/>
                    <a:pt x="4593" y="7441"/>
                    <a:pt x="4708" y="7479"/>
                  </a:cubicBezTo>
                  <a:cubicBezTo>
                    <a:pt x="4738" y="7489"/>
                    <a:pt x="4770" y="7494"/>
                    <a:pt x="4801" y="7494"/>
                  </a:cubicBezTo>
                  <a:cubicBezTo>
                    <a:pt x="4833" y="7494"/>
                    <a:pt x="4865" y="7489"/>
                    <a:pt x="4896" y="7479"/>
                  </a:cubicBezTo>
                  <a:cubicBezTo>
                    <a:pt x="5009" y="7441"/>
                    <a:pt x="7703" y="6520"/>
                    <a:pt x="8933" y="4058"/>
                  </a:cubicBezTo>
                  <a:cubicBezTo>
                    <a:pt x="9602" y="2723"/>
                    <a:pt x="9274" y="1096"/>
                    <a:pt x="8187" y="356"/>
                  </a:cubicBezTo>
                  <a:lnTo>
                    <a:pt x="8186" y="356"/>
                  </a:lnTo>
                  <a:cubicBezTo>
                    <a:pt x="7841" y="120"/>
                    <a:pt x="7450" y="0"/>
                    <a:pt x="7039" y="0"/>
                  </a:cubicBezTo>
                  <a:cubicBezTo>
                    <a:pt x="6867" y="0"/>
                    <a:pt x="6692" y="21"/>
                    <a:pt x="6514" y="63"/>
                  </a:cubicBezTo>
                  <a:cubicBezTo>
                    <a:pt x="5934" y="200"/>
                    <a:pt x="5359" y="552"/>
                    <a:pt x="4800" y="1113"/>
                  </a:cubicBezTo>
                  <a:cubicBezTo>
                    <a:pt x="4241" y="552"/>
                    <a:pt x="3666" y="199"/>
                    <a:pt x="3086" y="63"/>
                  </a:cubicBezTo>
                  <a:cubicBezTo>
                    <a:pt x="2908" y="21"/>
                    <a:pt x="2733" y="0"/>
                    <a:pt x="25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0"/>
            <p:cNvSpPr/>
            <p:nvPr/>
          </p:nvSpPr>
          <p:spPr>
            <a:xfrm>
              <a:off x="8774575" y="5859100"/>
              <a:ext cx="60550" cy="74325"/>
            </a:xfrm>
            <a:custGeom>
              <a:rect b="b" l="l" r="r" t="t"/>
              <a:pathLst>
                <a:path extrusionOk="0" h="2973" w="2422">
                  <a:moveTo>
                    <a:pt x="303" y="0"/>
                  </a:moveTo>
                  <a:cubicBezTo>
                    <a:pt x="148" y="0"/>
                    <a:pt x="1" y="124"/>
                    <a:pt x="1" y="297"/>
                  </a:cubicBezTo>
                  <a:lnTo>
                    <a:pt x="1" y="2676"/>
                  </a:lnTo>
                  <a:cubicBezTo>
                    <a:pt x="1" y="2848"/>
                    <a:pt x="148" y="2972"/>
                    <a:pt x="304" y="2972"/>
                  </a:cubicBezTo>
                  <a:cubicBezTo>
                    <a:pt x="358" y="2972"/>
                    <a:pt x="413" y="2957"/>
                    <a:pt x="464" y="2924"/>
                  </a:cubicBezTo>
                  <a:lnTo>
                    <a:pt x="2248" y="1733"/>
                  </a:lnTo>
                  <a:cubicBezTo>
                    <a:pt x="2422" y="1617"/>
                    <a:pt x="2422" y="1354"/>
                    <a:pt x="2248" y="1238"/>
                  </a:cubicBezTo>
                  <a:lnTo>
                    <a:pt x="464" y="49"/>
                  </a:lnTo>
                  <a:cubicBezTo>
                    <a:pt x="413" y="16"/>
                    <a:pt x="358" y="0"/>
                    <a:pt x="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 name="Shape 998"/>
        <p:cNvGrpSpPr/>
        <p:nvPr/>
      </p:nvGrpSpPr>
      <p:grpSpPr>
        <a:xfrm>
          <a:off x="0" y="0"/>
          <a:ext cx="0" cy="0"/>
          <a:chOff x="0" y="0"/>
          <a:chExt cx="0" cy="0"/>
        </a:xfrm>
      </p:grpSpPr>
      <p:sp>
        <p:nvSpPr>
          <p:cNvPr id="999" name="Google Shape;999;p51"/>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1000" name="Google Shape;1000;p51"/>
          <p:cNvGrpSpPr/>
          <p:nvPr/>
        </p:nvGrpSpPr>
        <p:grpSpPr>
          <a:xfrm>
            <a:off x="4220906" y="1918474"/>
            <a:ext cx="4095383" cy="2181760"/>
            <a:chOff x="233350" y="949250"/>
            <a:chExt cx="7137300" cy="3802300"/>
          </a:xfrm>
        </p:grpSpPr>
        <p:sp>
          <p:nvSpPr>
            <p:cNvPr id="1001" name="Google Shape;1001;p5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51"/>
          <p:cNvGrpSpPr/>
          <p:nvPr/>
        </p:nvGrpSpPr>
        <p:grpSpPr>
          <a:xfrm>
            <a:off x="4889870" y="2376039"/>
            <a:ext cx="259477" cy="272170"/>
            <a:chOff x="4688241" y="734600"/>
            <a:chExt cx="342543" cy="359300"/>
          </a:xfrm>
        </p:grpSpPr>
        <p:sp>
          <p:nvSpPr>
            <p:cNvPr id="1053" name="Google Shape;1053;p51"/>
            <p:cNvSpPr/>
            <p:nvPr/>
          </p:nvSpPr>
          <p:spPr>
            <a:xfrm>
              <a:off x="4710425" y="979600"/>
              <a:ext cx="308400" cy="114300"/>
            </a:xfrm>
            <a:prstGeom prst="ellipse">
              <a:avLst/>
            </a:pr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1"/>
            <p:cNvSpPr/>
            <p:nvPr/>
          </p:nvSpPr>
          <p:spPr>
            <a:xfrm>
              <a:off x="4688241" y="734600"/>
              <a:ext cx="342543" cy="290492"/>
            </a:xfrm>
            <a:custGeom>
              <a:rect b="b" l="l" r="r" t="t"/>
              <a:pathLst>
                <a:path extrusionOk="0" h="30025" w="35405">
                  <a:moveTo>
                    <a:pt x="7081" y="0"/>
                  </a:moveTo>
                  <a:cubicBezTo>
                    <a:pt x="3238" y="0"/>
                    <a:pt x="4" y="2099"/>
                    <a:pt x="2" y="7088"/>
                  </a:cubicBezTo>
                  <a:cubicBezTo>
                    <a:pt x="0" y="19122"/>
                    <a:pt x="11620" y="27012"/>
                    <a:pt x="16031" y="29574"/>
                  </a:cubicBezTo>
                  <a:cubicBezTo>
                    <a:pt x="16548" y="29874"/>
                    <a:pt x="17125" y="30024"/>
                    <a:pt x="17702" y="30024"/>
                  </a:cubicBezTo>
                  <a:cubicBezTo>
                    <a:pt x="18279" y="30024"/>
                    <a:pt x="18856" y="29874"/>
                    <a:pt x="19373" y="29574"/>
                  </a:cubicBezTo>
                  <a:cubicBezTo>
                    <a:pt x="23784" y="27012"/>
                    <a:pt x="35405" y="19122"/>
                    <a:pt x="35402" y="7088"/>
                  </a:cubicBezTo>
                  <a:cubicBezTo>
                    <a:pt x="35400" y="2099"/>
                    <a:pt x="32166" y="0"/>
                    <a:pt x="28323" y="0"/>
                  </a:cubicBezTo>
                  <a:cubicBezTo>
                    <a:pt x="24536" y="0"/>
                    <a:pt x="20159" y="2038"/>
                    <a:pt x="17703" y="5355"/>
                  </a:cubicBezTo>
                  <a:cubicBezTo>
                    <a:pt x="15245" y="2038"/>
                    <a:pt x="10868" y="0"/>
                    <a:pt x="70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51"/>
          <p:cNvGrpSpPr/>
          <p:nvPr/>
        </p:nvGrpSpPr>
        <p:grpSpPr>
          <a:xfrm>
            <a:off x="6017045" y="2222489"/>
            <a:ext cx="259477" cy="272170"/>
            <a:chOff x="4688241" y="734600"/>
            <a:chExt cx="342543" cy="359300"/>
          </a:xfrm>
        </p:grpSpPr>
        <p:sp>
          <p:nvSpPr>
            <p:cNvPr id="1056" name="Google Shape;1056;p51"/>
            <p:cNvSpPr/>
            <p:nvPr/>
          </p:nvSpPr>
          <p:spPr>
            <a:xfrm>
              <a:off x="4710425" y="979600"/>
              <a:ext cx="308400" cy="114300"/>
            </a:xfrm>
            <a:prstGeom prst="ellipse">
              <a:avLst/>
            </a:pr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1"/>
            <p:cNvSpPr/>
            <p:nvPr/>
          </p:nvSpPr>
          <p:spPr>
            <a:xfrm>
              <a:off x="4688241" y="734600"/>
              <a:ext cx="342543" cy="290492"/>
            </a:xfrm>
            <a:custGeom>
              <a:rect b="b" l="l" r="r" t="t"/>
              <a:pathLst>
                <a:path extrusionOk="0" h="30025" w="35405">
                  <a:moveTo>
                    <a:pt x="7081" y="0"/>
                  </a:moveTo>
                  <a:cubicBezTo>
                    <a:pt x="3238" y="0"/>
                    <a:pt x="4" y="2099"/>
                    <a:pt x="2" y="7088"/>
                  </a:cubicBezTo>
                  <a:cubicBezTo>
                    <a:pt x="0" y="19122"/>
                    <a:pt x="11620" y="27012"/>
                    <a:pt x="16031" y="29574"/>
                  </a:cubicBezTo>
                  <a:cubicBezTo>
                    <a:pt x="16548" y="29874"/>
                    <a:pt x="17125" y="30024"/>
                    <a:pt x="17702" y="30024"/>
                  </a:cubicBezTo>
                  <a:cubicBezTo>
                    <a:pt x="18279" y="30024"/>
                    <a:pt x="18856" y="29874"/>
                    <a:pt x="19373" y="29574"/>
                  </a:cubicBezTo>
                  <a:cubicBezTo>
                    <a:pt x="23784" y="27012"/>
                    <a:pt x="35405" y="19122"/>
                    <a:pt x="35402" y="7088"/>
                  </a:cubicBezTo>
                  <a:cubicBezTo>
                    <a:pt x="35400" y="2099"/>
                    <a:pt x="32166" y="0"/>
                    <a:pt x="28323" y="0"/>
                  </a:cubicBezTo>
                  <a:cubicBezTo>
                    <a:pt x="24536" y="0"/>
                    <a:pt x="20159" y="2038"/>
                    <a:pt x="17703" y="5355"/>
                  </a:cubicBezTo>
                  <a:cubicBezTo>
                    <a:pt x="15245" y="2038"/>
                    <a:pt x="10868" y="0"/>
                    <a:pt x="70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51"/>
          <p:cNvGrpSpPr/>
          <p:nvPr/>
        </p:nvGrpSpPr>
        <p:grpSpPr>
          <a:xfrm>
            <a:off x="5328895" y="3028589"/>
            <a:ext cx="259477" cy="272170"/>
            <a:chOff x="4688241" y="734600"/>
            <a:chExt cx="342543" cy="359300"/>
          </a:xfrm>
        </p:grpSpPr>
        <p:sp>
          <p:nvSpPr>
            <p:cNvPr id="1059" name="Google Shape;1059;p51"/>
            <p:cNvSpPr/>
            <p:nvPr/>
          </p:nvSpPr>
          <p:spPr>
            <a:xfrm>
              <a:off x="4710425" y="979600"/>
              <a:ext cx="308400" cy="114300"/>
            </a:xfrm>
            <a:prstGeom prst="ellipse">
              <a:avLst/>
            </a:pr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1"/>
            <p:cNvSpPr/>
            <p:nvPr/>
          </p:nvSpPr>
          <p:spPr>
            <a:xfrm>
              <a:off x="4688241" y="734600"/>
              <a:ext cx="342543" cy="290492"/>
            </a:xfrm>
            <a:custGeom>
              <a:rect b="b" l="l" r="r" t="t"/>
              <a:pathLst>
                <a:path extrusionOk="0" h="30025" w="35405">
                  <a:moveTo>
                    <a:pt x="7081" y="0"/>
                  </a:moveTo>
                  <a:cubicBezTo>
                    <a:pt x="3238" y="0"/>
                    <a:pt x="4" y="2099"/>
                    <a:pt x="2" y="7088"/>
                  </a:cubicBezTo>
                  <a:cubicBezTo>
                    <a:pt x="0" y="19122"/>
                    <a:pt x="11620" y="27012"/>
                    <a:pt x="16031" y="29574"/>
                  </a:cubicBezTo>
                  <a:cubicBezTo>
                    <a:pt x="16548" y="29874"/>
                    <a:pt x="17125" y="30024"/>
                    <a:pt x="17702" y="30024"/>
                  </a:cubicBezTo>
                  <a:cubicBezTo>
                    <a:pt x="18279" y="30024"/>
                    <a:pt x="18856" y="29874"/>
                    <a:pt x="19373" y="29574"/>
                  </a:cubicBezTo>
                  <a:cubicBezTo>
                    <a:pt x="23784" y="27012"/>
                    <a:pt x="35405" y="19122"/>
                    <a:pt x="35402" y="7088"/>
                  </a:cubicBezTo>
                  <a:cubicBezTo>
                    <a:pt x="35400" y="2099"/>
                    <a:pt x="32166" y="0"/>
                    <a:pt x="28323" y="0"/>
                  </a:cubicBezTo>
                  <a:cubicBezTo>
                    <a:pt x="24536" y="0"/>
                    <a:pt x="20159" y="2038"/>
                    <a:pt x="17703" y="5355"/>
                  </a:cubicBezTo>
                  <a:cubicBezTo>
                    <a:pt x="15245" y="2038"/>
                    <a:pt x="10868" y="0"/>
                    <a:pt x="70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 name="Google Shape;1061;p51"/>
          <p:cNvSpPr txBox="1"/>
          <p:nvPr>
            <p:ph idx="4294967295" type="title"/>
          </p:nvPr>
        </p:nvSpPr>
        <p:spPr>
          <a:xfrm>
            <a:off x="983799" y="1836275"/>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latin typeface="Poppins"/>
                <a:ea typeface="Poppins"/>
                <a:cs typeface="Poppins"/>
                <a:sym typeface="Poppins"/>
              </a:rPr>
              <a:t>Jupiter is the biggest planet of them all</a:t>
            </a:r>
            <a:endParaRPr sz="1400">
              <a:latin typeface="Poppins"/>
              <a:ea typeface="Poppins"/>
              <a:cs typeface="Poppins"/>
              <a:sym typeface="Poppins"/>
            </a:endParaRPr>
          </a:p>
          <a:p>
            <a:pPr indent="0" lvl="0" marL="0" rtl="0" algn="r">
              <a:spcBef>
                <a:spcPts val="0"/>
              </a:spcBef>
              <a:spcAft>
                <a:spcPts val="0"/>
              </a:spcAft>
              <a:buNone/>
            </a:pPr>
            <a:r>
              <a:t/>
            </a:r>
            <a:endParaRPr sz="1400">
              <a:latin typeface="Poppins"/>
              <a:ea typeface="Poppins"/>
              <a:cs typeface="Poppins"/>
              <a:sym typeface="Poppins"/>
            </a:endParaRPr>
          </a:p>
        </p:txBody>
      </p:sp>
      <p:sp>
        <p:nvSpPr>
          <p:cNvPr id="1062" name="Google Shape;1062;p51"/>
          <p:cNvSpPr txBox="1"/>
          <p:nvPr>
            <p:ph idx="4294967295" type="title"/>
          </p:nvPr>
        </p:nvSpPr>
        <p:spPr>
          <a:xfrm>
            <a:off x="983799" y="1445525"/>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Jupiter</a:t>
            </a:r>
            <a:endParaRPr sz="1800"/>
          </a:p>
        </p:txBody>
      </p:sp>
      <p:sp>
        <p:nvSpPr>
          <p:cNvPr id="1063" name="Google Shape;1063;p51"/>
          <p:cNvSpPr txBox="1"/>
          <p:nvPr>
            <p:ph idx="4294967295" type="title"/>
          </p:nvPr>
        </p:nvSpPr>
        <p:spPr>
          <a:xfrm>
            <a:off x="983799" y="2799725"/>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latin typeface="Poppins"/>
                <a:ea typeface="Poppins"/>
                <a:cs typeface="Poppins"/>
                <a:sym typeface="Poppins"/>
              </a:rPr>
              <a:t>Venus has a beautiful name, but it’s hot</a:t>
            </a:r>
            <a:endParaRPr sz="1400">
              <a:latin typeface="Poppins"/>
              <a:ea typeface="Poppins"/>
              <a:cs typeface="Poppins"/>
              <a:sym typeface="Poppins"/>
            </a:endParaRPr>
          </a:p>
          <a:p>
            <a:pPr indent="0" lvl="0" marL="0" rtl="0" algn="r">
              <a:spcBef>
                <a:spcPts val="0"/>
              </a:spcBef>
              <a:spcAft>
                <a:spcPts val="0"/>
              </a:spcAft>
              <a:buNone/>
            </a:pPr>
            <a:r>
              <a:t/>
            </a:r>
            <a:endParaRPr sz="1400">
              <a:latin typeface="Poppins"/>
              <a:ea typeface="Poppins"/>
              <a:cs typeface="Poppins"/>
              <a:sym typeface="Poppins"/>
            </a:endParaRPr>
          </a:p>
        </p:txBody>
      </p:sp>
      <p:sp>
        <p:nvSpPr>
          <p:cNvPr id="1064" name="Google Shape;1064;p51"/>
          <p:cNvSpPr txBox="1"/>
          <p:nvPr>
            <p:ph idx="4294967295" type="title"/>
          </p:nvPr>
        </p:nvSpPr>
        <p:spPr>
          <a:xfrm>
            <a:off x="983799" y="2408975"/>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Venus</a:t>
            </a:r>
            <a:endParaRPr sz="1800"/>
          </a:p>
        </p:txBody>
      </p:sp>
      <p:sp>
        <p:nvSpPr>
          <p:cNvPr id="1065" name="Google Shape;1065;p51"/>
          <p:cNvSpPr txBox="1"/>
          <p:nvPr>
            <p:ph idx="4294967295" type="title"/>
          </p:nvPr>
        </p:nvSpPr>
        <p:spPr>
          <a:xfrm>
            <a:off x="983799" y="3763175"/>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400">
                <a:latin typeface="Poppins"/>
                <a:ea typeface="Poppins"/>
                <a:cs typeface="Poppins"/>
                <a:sym typeface="Poppins"/>
              </a:rPr>
              <a:t>It’s the ringed planet and a gas giant</a:t>
            </a:r>
            <a:endParaRPr sz="1400">
              <a:latin typeface="Poppins"/>
              <a:ea typeface="Poppins"/>
              <a:cs typeface="Poppins"/>
              <a:sym typeface="Poppins"/>
            </a:endParaRPr>
          </a:p>
          <a:p>
            <a:pPr indent="0" lvl="0" marL="0" rtl="0" algn="r">
              <a:spcBef>
                <a:spcPts val="0"/>
              </a:spcBef>
              <a:spcAft>
                <a:spcPts val="0"/>
              </a:spcAft>
              <a:buNone/>
            </a:pPr>
            <a:r>
              <a:t/>
            </a:r>
            <a:endParaRPr sz="1400">
              <a:latin typeface="Poppins"/>
              <a:ea typeface="Poppins"/>
              <a:cs typeface="Poppins"/>
              <a:sym typeface="Poppins"/>
            </a:endParaRPr>
          </a:p>
        </p:txBody>
      </p:sp>
      <p:sp>
        <p:nvSpPr>
          <p:cNvPr id="1066" name="Google Shape;1066;p51"/>
          <p:cNvSpPr txBox="1"/>
          <p:nvPr>
            <p:ph idx="4294967295" type="title"/>
          </p:nvPr>
        </p:nvSpPr>
        <p:spPr>
          <a:xfrm>
            <a:off x="983799" y="3372425"/>
            <a:ext cx="22623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Saturn</a:t>
            </a:r>
            <a:endParaRPr sz="1800"/>
          </a:p>
        </p:txBody>
      </p:sp>
      <p:cxnSp>
        <p:nvCxnSpPr>
          <p:cNvPr id="1067" name="Google Shape;1067;p51"/>
          <p:cNvCxnSpPr>
            <a:endCxn id="1056" idx="0"/>
          </p:cNvCxnSpPr>
          <p:nvPr/>
        </p:nvCxnSpPr>
        <p:spPr>
          <a:xfrm>
            <a:off x="3246056" y="1696177"/>
            <a:ext cx="2904600" cy="711900"/>
          </a:xfrm>
          <a:prstGeom prst="bentConnector2">
            <a:avLst/>
          </a:prstGeom>
          <a:noFill/>
          <a:ln cap="flat" cmpd="sng" w="19050">
            <a:solidFill>
              <a:schemeClr val="accent5"/>
            </a:solidFill>
            <a:prstDash val="solid"/>
            <a:round/>
            <a:headEnd len="med" w="med" type="oval"/>
            <a:tailEnd len="med" w="med" type="none"/>
          </a:ln>
        </p:spPr>
      </p:cxnSp>
      <p:cxnSp>
        <p:nvCxnSpPr>
          <p:cNvPr id="1068" name="Google Shape;1068;p51"/>
          <p:cNvCxnSpPr/>
          <p:nvPr/>
        </p:nvCxnSpPr>
        <p:spPr>
          <a:xfrm flipH="1" rot="10800000">
            <a:off x="3245981" y="2526032"/>
            <a:ext cx="1777500" cy="133800"/>
          </a:xfrm>
          <a:prstGeom prst="bentConnector3">
            <a:avLst>
              <a:gd fmla="val 59693" name="adj1"/>
            </a:avLst>
          </a:prstGeom>
          <a:noFill/>
          <a:ln cap="flat" cmpd="sng" w="19050">
            <a:solidFill>
              <a:schemeClr val="accent5"/>
            </a:solidFill>
            <a:prstDash val="solid"/>
            <a:round/>
            <a:headEnd len="med" w="med" type="oval"/>
            <a:tailEnd len="med" w="med" type="none"/>
          </a:ln>
        </p:spPr>
      </p:cxnSp>
      <p:cxnSp>
        <p:nvCxnSpPr>
          <p:cNvPr id="1069" name="Google Shape;1069;p51"/>
          <p:cNvCxnSpPr>
            <a:endCxn id="1059" idx="0"/>
          </p:cNvCxnSpPr>
          <p:nvPr/>
        </p:nvCxnSpPr>
        <p:spPr>
          <a:xfrm flipH="1" rot="10800000">
            <a:off x="3246106" y="3214177"/>
            <a:ext cx="2216400" cy="408900"/>
          </a:xfrm>
          <a:prstGeom prst="bentConnector4">
            <a:avLst>
              <a:gd fmla="val 47365" name="adj1"/>
              <a:gd fmla="val 158236" name="adj2"/>
            </a:avLst>
          </a:prstGeom>
          <a:noFill/>
          <a:ln cap="flat" cmpd="sng" w="19050">
            <a:solidFill>
              <a:schemeClr val="accent5"/>
            </a:solidFill>
            <a:prstDash val="solid"/>
            <a:round/>
            <a:headEnd len="med" w="med" type="oval"/>
            <a:tailEnd len="med" w="med" type="none"/>
          </a:ln>
        </p:spPr>
      </p:cxnSp>
      <p:sp>
        <p:nvSpPr>
          <p:cNvPr id="1070" name="Google Shape;1070;p51"/>
          <p:cNvSpPr/>
          <p:nvPr/>
        </p:nvSpPr>
        <p:spPr>
          <a:xfrm rot="2293565">
            <a:off x="620803" y="1317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1"/>
          <p:cNvSpPr/>
          <p:nvPr/>
        </p:nvSpPr>
        <p:spPr>
          <a:xfrm rot="2293565">
            <a:off x="7737553" y="439449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1"/>
          <p:cNvSpPr/>
          <p:nvPr/>
        </p:nvSpPr>
        <p:spPr>
          <a:xfrm rot="2293565">
            <a:off x="8568103" y="751922"/>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1"/>
          <p:cNvSpPr/>
          <p:nvPr/>
        </p:nvSpPr>
        <p:spPr>
          <a:xfrm rot="2293565">
            <a:off x="6314153" y="90614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7" name="Shape 1077"/>
        <p:cNvGrpSpPr/>
        <p:nvPr/>
      </p:nvGrpSpPr>
      <p:grpSpPr>
        <a:xfrm>
          <a:off x="0" y="0"/>
          <a:ext cx="0" cy="0"/>
          <a:chOff x="0" y="0"/>
          <a:chExt cx="0" cy="0"/>
        </a:xfrm>
      </p:grpSpPr>
      <p:sp>
        <p:nvSpPr>
          <p:cNvPr id="1078" name="Google Shape;1078;p52"/>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1079" name="Google Shape;1079;p52"/>
          <p:cNvSpPr txBox="1"/>
          <p:nvPr>
            <p:ph idx="2" type="title"/>
          </p:nvPr>
        </p:nvSpPr>
        <p:spPr>
          <a:xfrm>
            <a:off x="1098200" y="3657725"/>
            <a:ext cx="157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080" name="Google Shape;1080;p52"/>
          <p:cNvSpPr txBox="1"/>
          <p:nvPr>
            <p:ph idx="3" type="title"/>
          </p:nvPr>
        </p:nvSpPr>
        <p:spPr>
          <a:xfrm>
            <a:off x="2888857" y="3657725"/>
            <a:ext cx="157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081" name="Google Shape;1081;p52"/>
          <p:cNvSpPr txBox="1"/>
          <p:nvPr>
            <p:ph idx="4" type="title"/>
          </p:nvPr>
        </p:nvSpPr>
        <p:spPr>
          <a:xfrm>
            <a:off x="1098200" y="3266975"/>
            <a:ext cx="157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Day 1</a:t>
            </a:r>
            <a:endParaRPr/>
          </a:p>
        </p:txBody>
      </p:sp>
      <p:sp>
        <p:nvSpPr>
          <p:cNvPr id="1082" name="Google Shape;1082;p52"/>
          <p:cNvSpPr txBox="1"/>
          <p:nvPr>
            <p:ph idx="5" type="title"/>
          </p:nvPr>
        </p:nvSpPr>
        <p:spPr>
          <a:xfrm>
            <a:off x="2888857" y="3266975"/>
            <a:ext cx="157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Day 2</a:t>
            </a:r>
            <a:endParaRPr/>
          </a:p>
        </p:txBody>
      </p:sp>
      <p:sp>
        <p:nvSpPr>
          <p:cNvPr id="1083" name="Google Shape;1083;p52"/>
          <p:cNvSpPr txBox="1"/>
          <p:nvPr>
            <p:ph idx="6" type="title"/>
          </p:nvPr>
        </p:nvSpPr>
        <p:spPr>
          <a:xfrm>
            <a:off x="4679518" y="3657725"/>
            <a:ext cx="157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 cold place</a:t>
            </a:r>
            <a:endParaRPr/>
          </a:p>
          <a:p>
            <a:pPr indent="0" lvl="0" marL="0" rtl="0" algn="ctr">
              <a:spcBef>
                <a:spcPts val="0"/>
              </a:spcBef>
              <a:spcAft>
                <a:spcPts val="0"/>
              </a:spcAft>
              <a:buNone/>
            </a:pPr>
            <a:r>
              <a:t/>
            </a:r>
            <a:endParaRPr/>
          </a:p>
        </p:txBody>
      </p:sp>
      <p:sp>
        <p:nvSpPr>
          <p:cNvPr id="1084" name="Google Shape;1084;p52"/>
          <p:cNvSpPr txBox="1"/>
          <p:nvPr>
            <p:ph idx="7" type="title"/>
          </p:nvPr>
        </p:nvSpPr>
        <p:spPr>
          <a:xfrm>
            <a:off x="4679518" y="3266975"/>
            <a:ext cx="157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Day 3</a:t>
            </a:r>
            <a:endParaRPr/>
          </a:p>
        </p:txBody>
      </p:sp>
      <p:sp>
        <p:nvSpPr>
          <p:cNvPr id="1085" name="Google Shape;1085;p52"/>
          <p:cNvSpPr txBox="1"/>
          <p:nvPr>
            <p:ph idx="8" type="title"/>
          </p:nvPr>
        </p:nvSpPr>
        <p:spPr>
          <a:xfrm>
            <a:off x="6470193" y="3657725"/>
            <a:ext cx="157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086" name="Google Shape;1086;p52"/>
          <p:cNvSpPr txBox="1"/>
          <p:nvPr>
            <p:ph idx="9" type="title"/>
          </p:nvPr>
        </p:nvSpPr>
        <p:spPr>
          <a:xfrm>
            <a:off x="6470193" y="3266975"/>
            <a:ext cx="157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Day 4</a:t>
            </a:r>
            <a:endParaRPr/>
          </a:p>
        </p:txBody>
      </p:sp>
      <p:sp>
        <p:nvSpPr>
          <p:cNvPr id="1087" name="Google Shape;1087;p52"/>
          <p:cNvSpPr/>
          <p:nvPr/>
        </p:nvSpPr>
        <p:spPr>
          <a:xfrm rot="2293565">
            <a:off x="591790" y="1693972"/>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2"/>
          <p:cNvSpPr/>
          <p:nvPr/>
        </p:nvSpPr>
        <p:spPr>
          <a:xfrm rot="2293565">
            <a:off x="8843153" y="4319422"/>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2"/>
          <p:cNvSpPr/>
          <p:nvPr/>
        </p:nvSpPr>
        <p:spPr>
          <a:xfrm>
            <a:off x="969750" y="2164300"/>
            <a:ext cx="7346550" cy="814900"/>
          </a:xfrm>
          <a:custGeom>
            <a:rect b="b" l="l" r="r" t="t"/>
            <a:pathLst>
              <a:path extrusionOk="0" h="32596" w="293862">
                <a:moveTo>
                  <a:pt x="0" y="17115"/>
                </a:moveTo>
                <a:cubicBezTo>
                  <a:pt x="5496" y="16016"/>
                  <a:pt x="10494" y="21292"/>
                  <a:pt x="16022" y="22213"/>
                </a:cubicBezTo>
                <a:cubicBezTo>
                  <a:pt x="25062" y="23720"/>
                  <a:pt x="33895" y="15455"/>
                  <a:pt x="42968" y="16751"/>
                </a:cubicBezTo>
                <a:cubicBezTo>
                  <a:pt x="56191" y="18639"/>
                  <a:pt x="72763" y="26394"/>
                  <a:pt x="83024" y="17843"/>
                </a:cubicBezTo>
                <a:cubicBezTo>
                  <a:pt x="86196" y="15200"/>
                  <a:pt x="89256" y="10525"/>
                  <a:pt x="88122" y="6555"/>
                </a:cubicBezTo>
                <a:cubicBezTo>
                  <a:pt x="87287" y="3630"/>
                  <a:pt x="82262" y="34"/>
                  <a:pt x="80111" y="2185"/>
                </a:cubicBezTo>
                <a:cubicBezTo>
                  <a:pt x="74601" y="7695"/>
                  <a:pt x="86579" y="19790"/>
                  <a:pt x="94312" y="20756"/>
                </a:cubicBezTo>
                <a:cubicBezTo>
                  <a:pt x="100354" y="21511"/>
                  <a:pt x="106923" y="21698"/>
                  <a:pt x="112520" y="19300"/>
                </a:cubicBezTo>
                <a:cubicBezTo>
                  <a:pt x="115218" y="18144"/>
                  <a:pt x="117287" y="15505"/>
                  <a:pt x="120166" y="14930"/>
                </a:cubicBezTo>
                <a:cubicBezTo>
                  <a:pt x="130519" y="12861"/>
                  <a:pt x="141130" y="21733"/>
                  <a:pt x="151483" y="19664"/>
                </a:cubicBezTo>
                <a:cubicBezTo>
                  <a:pt x="157747" y="18412"/>
                  <a:pt x="163715" y="15722"/>
                  <a:pt x="170054" y="14930"/>
                </a:cubicBezTo>
                <a:cubicBezTo>
                  <a:pt x="174967" y="14316"/>
                  <a:pt x="179736" y="17029"/>
                  <a:pt x="184620" y="17843"/>
                </a:cubicBezTo>
                <a:cubicBezTo>
                  <a:pt x="189650" y="18681"/>
                  <a:pt x="195353" y="15926"/>
                  <a:pt x="199913" y="18207"/>
                </a:cubicBezTo>
                <a:cubicBezTo>
                  <a:pt x="204147" y="20325"/>
                  <a:pt x="204404" y="33905"/>
                  <a:pt x="199913" y="32409"/>
                </a:cubicBezTo>
                <a:cubicBezTo>
                  <a:pt x="194989" y="30769"/>
                  <a:pt x="198674" y="20227"/>
                  <a:pt x="202827" y="17115"/>
                </a:cubicBezTo>
                <a:cubicBezTo>
                  <a:pt x="213222" y="9324"/>
                  <a:pt x="229052" y="13841"/>
                  <a:pt x="241790" y="16387"/>
                </a:cubicBezTo>
                <a:cubicBezTo>
                  <a:pt x="245293" y="17087"/>
                  <a:pt x="248847" y="13866"/>
                  <a:pt x="252350" y="14566"/>
                </a:cubicBezTo>
                <a:cubicBezTo>
                  <a:pt x="257489" y="15593"/>
                  <a:pt x="262475" y="19068"/>
                  <a:pt x="267644" y="18207"/>
                </a:cubicBezTo>
                <a:cubicBezTo>
                  <a:pt x="278139" y="16459"/>
                  <a:pt x="289109" y="9519"/>
                  <a:pt x="293862" y="0"/>
                </a:cubicBezTo>
              </a:path>
            </a:pathLst>
          </a:custGeom>
          <a:noFill/>
          <a:ln cap="flat" cmpd="sng" w="19050">
            <a:solidFill>
              <a:schemeClr val="accent5"/>
            </a:solidFill>
            <a:prstDash val="dash"/>
            <a:round/>
            <a:headEnd len="med" w="med" type="none"/>
            <a:tailEnd len="med" w="med" type="none"/>
          </a:ln>
        </p:spPr>
      </p:sp>
      <p:grpSp>
        <p:nvGrpSpPr>
          <p:cNvPr id="1090" name="Google Shape;1090;p52"/>
          <p:cNvGrpSpPr/>
          <p:nvPr/>
        </p:nvGrpSpPr>
        <p:grpSpPr>
          <a:xfrm rot="-1018945">
            <a:off x="7619009" y="1745295"/>
            <a:ext cx="862048" cy="825292"/>
            <a:chOff x="8811850" y="4866925"/>
            <a:chExt cx="396450" cy="369425"/>
          </a:xfrm>
        </p:grpSpPr>
        <p:sp>
          <p:nvSpPr>
            <p:cNvPr id="1091" name="Google Shape;1091;p52"/>
            <p:cNvSpPr/>
            <p:nvPr/>
          </p:nvSpPr>
          <p:spPr>
            <a:xfrm>
              <a:off x="8880075" y="5081750"/>
              <a:ext cx="328225" cy="154600"/>
            </a:xfrm>
            <a:custGeom>
              <a:rect b="b" l="l" r="r" t="t"/>
              <a:pathLst>
                <a:path extrusionOk="0" h="6184" w="13129">
                  <a:moveTo>
                    <a:pt x="2" y="1"/>
                  </a:moveTo>
                  <a:lnTo>
                    <a:pt x="2" y="6034"/>
                  </a:lnTo>
                  <a:cubicBezTo>
                    <a:pt x="1" y="6120"/>
                    <a:pt x="72" y="6183"/>
                    <a:pt x="151" y="6183"/>
                  </a:cubicBezTo>
                  <a:cubicBezTo>
                    <a:pt x="171" y="6183"/>
                    <a:pt x="192" y="6179"/>
                    <a:pt x="212" y="6170"/>
                  </a:cubicBezTo>
                  <a:lnTo>
                    <a:pt x="13128" y="299"/>
                  </a:lnTo>
                  <a:lnTo>
                    <a:pt x="2" y="1"/>
                  </a:lnTo>
                  <a:close/>
                </a:path>
              </a:pathLst>
            </a:custGeom>
            <a:solidFill>
              <a:srgbClr val="C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2"/>
            <p:cNvSpPr/>
            <p:nvPr/>
          </p:nvSpPr>
          <p:spPr>
            <a:xfrm>
              <a:off x="8880875" y="5089225"/>
              <a:ext cx="327425" cy="147125"/>
            </a:xfrm>
            <a:custGeom>
              <a:rect b="b" l="l" r="r" t="t"/>
              <a:pathLst>
                <a:path extrusionOk="0" h="5885" w="13097">
                  <a:moveTo>
                    <a:pt x="13096" y="0"/>
                  </a:moveTo>
                  <a:lnTo>
                    <a:pt x="1162" y="597"/>
                  </a:lnTo>
                  <a:lnTo>
                    <a:pt x="1" y="5826"/>
                  </a:lnTo>
                  <a:cubicBezTo>
                    <a:pt x="30" y="5864"/>
                    <a:pt x="73" y="5884"/>
                    <a:pt x="119" y="5884"/>
                  </a:cubicBezTo>
                  <a:cubicBezTo>
                    <a:pt x="139" y="5884"/>
                    <a:pt x="160" y="5880"/>
                    <a:pt x="180" y="5871"/>
                  </a:cubicBezTo>
                  <a:lnTo>
                    <a:pt x="13096" y="0"/>
                  </a:lnTo>
                  <a:close/>
                </a:path>
              </a:pathLst>
            </a:custGeom>
            <a:solidFill>
              <a:srgbClr val="D0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2"/>
            <p:cNvSpPr/>
            <p:nvPr/>
          </p:nvSpPr>
          <p:spPr>
            <a:xfrm>
              <a:off x="8909925" y="5089225"/>
              <a:ext cx="298375" cy="117400"/>
            </a:xfrm>
            <a:custGeom>
              <a:rect b="b" l="l" r="r" t="t"/>
              <a:pathLst>
                <a:path extrusionOk="0" h="4696" w="11935">
                  <a:moveTo>
                    <a:pt x="11934" y="0"/>
                  </a:moveTo>
                  <a:lnTo>
                    <a:pt x="0" y="597"/>
                  </a:lnTo>
                  <a:lnTo>
                    <a:pt x="4306" y="4616"/>
                  </a:lnTo>
                  <a:cubicBezTo>
                    <a:pt x="4363" y="4669"/>
                    <a:pt x="4436" y="4696"/>
                    <a:pt x="4510" y="4696"/>
                  </a:cubicBezTo>
                  <a:cubicBezTo>
                    <a:pt x="4566" y="4696"/>
                    <a:pt x="4622" y="4680"/>
                    <a:pt x="4671" y="4649"/>
                  </a:cubicBezTo>
                  <a:lnTo>
                    <a:pt x="11934" y="0"/>
                  </a:lnTo>
                  <a:close/>
                </a:path>
              </a:pathLst>
            </a:custGeom>
            <a:solidFill>
              <a:srgbClr val="EF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2"/>
            <p:cNvSpPr/>
            <p:nvPr/>
          </p:nvSpPr>
          <p:spPr>
            <a:xfrm>
              <a:off x="8811850" y="5009550"/>
              <a:ext cx="396450" cy="79700"/>
            </a:xfrm>
            <a:custGeom>
              <a:rect b="b" l="l" r="r" t="t"/>
              <a:pathLst>
                <a:path extrusionOk="0" h="3188" w="15858">
                  <a:moveTo>
                    <a:pt x="201" y="0"/>
                  </a:moveTo>
                  <a:cubicBezTo>
                    <a:pt x="75" y="0"/>
                    <a:pt x="0" y="159"/>
                    <a:pt x="98" y="255"/>
                  </a:cubicBezTo>
                  <a:lnTo>
                    <a:pt x="2731" y="2889"/>
                  </a:lnTo>
                  <a:lnTo>
                    <a:pt x="15857" y="3187"/>
                  </a:lnTo>
                  <a:lnTo>
                    <a:pt x="232" y="4"/>
                  </a:lnTo>
                  <a:cubicBezTo>
                    <a:pt x="222" y="1"/>
                    <a:pt x="211" y="0"/>
                    <a:pt x="201" y="0"/>
                  </a:cubicBezTo>
                  <a:close/>
                </a:path>
              </a:pathLst>
            </a:custGeom>
            <a:solidFill>
              <a:srgbClr val="EF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2"/>
            <p:cNvSpPr/>
            <p:nvPr/>
          </p:nvSpPr>
          <p:spPr>
            <a:xfrm>
              <a:off x="8829246" y="4866925"/>
              <a:ext cx="126176" cy="98820"/>
            </a:xfrm>
            <a:custGeom>
              <a:rect b="b" l="l" r="r" t="t"/>
              <a:pathLst>
                <a:path extrusionOk="0" h="5610" w="7163">
                  <a:moveTo>
                    <a:pt x="1970" y="0"/>
                  </a:moveTo>
                  <a:cubicBezTo>
                    <a:pt x="1533" y="0"/>
                    <a:pt x="1216" y="175"/>
                    <a:pt x="1073" y="272"/>
                  </a:cubicBezTo>
                  <a:cubicBezTo>
                    <a:pt x="251" y="832"/>
                    <a:pt x="0" y="2061"/>
                    <a:pt x="504" y="3068"/>
                  </a:cubicBezTo>
                  <a:cubicBezTo>
                    <a:pt x="1414" y="4886"/>
                    <a:pt x="3403" y="5566"/>
                    <a:pt x="3487" y="5595"/>
                  </a:cubicBezTo>
                  <a:cubicBezTo>
                    <a:pt x="3518" y="5605"/>
                    <a:pt x="3550" y="5610"/>
                    <a:pt x="3581" y="5610"/>
                  </a:cubicBezTo>
                  <a:cubicBezTo>
                    <a:pt x="3613" y="5610"/>
                    <a:pt x="3645" y="5605"/>
                    <a:pt x="3676" y="5595"/>
                  </a:cubicBezTo>
                  <a:cubicBezTo>
                    <a:pt x="3760" y="5567"/>
                    <a:pt x="5749" y="4886"/>
                    <a:pt x="6658" y="3068"/>
                  </a:cubicBezTo>
                  <a:cubicBezTo>
                    <a:pt x="7162" y="2061"/>
                    <a:pt x="6911" y="832"/>
                    <a:pt x="6089" y="272"/>
                  </a:cubicBezTo>
                  <a:cubicBezTo>
                    <a:pt x="5947" y="175"/>
                    <a:pt x="5629" y="0"/>
                    <a:pt x="5192" y="0"/>
                  </a:cubicBezTo>
                  <a:cubicBezTo>
                    <a:pt x="4756" y="0"/>
                    <a:pt x="4201" y="175"/>
                    <a:pt x="3582" y="775"/>
                  </a:cubicBezTo>
                  <a:cubicBezTo>
                    <a:pt x="2962" y="175"/>
                    <a:pt x="2407" y="0"/>
                    <a:pt x="19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2"/>
            <p:cNvSpPr/>
            <p:nvPr/>
          </p:nvSpPr>
          <p:spPr>
            <a:xfrm>
              <a:off x="9074275" y="4965750"/>
              <a:ext cx="105500" cy="83475"/>
            </a:xfrm>
            <a:custGeom>
              <a:rect b="b" l="l" r="r" t="t"/>
              <a:pathLst>
                <a:path extrusionOk="0" h="3339" w="4220">
                  <a:moveTo>
                    <a:pt x="3000" y="1"/>
                  </a:moveTo>
                  <a:cubicBezTo>
                    <a:pt x="2731" y="1"/>
                    <a:pt x="2424" y="106"/>
                    <a:pt x="2110" y="375"/>
                  </a:cubicBezTo>
                  <a:cubicBezTo>
                    <a:pt x="1796" y="106"/>
                    <a:pt x="1490" y="1"/>
                    <a:pt x="1220" y="1"/>
                  </a:cubicBezTo>
                  <a:cubicBezTo>
                    <a:pt x="1005" y="1"/>
                    <a:pt x="814" y="68"/>
                    <a:pt x="663" y="171"/>
                  </a:cubicBezTo>
                  <a:cubicBezTo>
                    <a:pt x="158" y="516"/>
                    <a:pt x="1" y="1263"/>
                    <a:pt x="306" y="1873"/>
                  </a:cubicBezTo>
                  <a:cubicBezTo>
                    <a:pt x="828" y="2917"/>
                    <a:pt x="1968" y="3307"/>
                    <a:pt x="2016" y="3323"/>
                  </a:cubicBezTo>
                  <a:cubicBezTo>
                    <a:pt x="2047" y="3333"/>
                    <a:pt x="2078" y="3338"/>
                    <a:pt x="2110" y="3338"/>
                  </a:cubicBezTo>
                  <a:cubicBezTo>
                    <a:pt x="2142" y="3338"/>
                    <a:pt x="2174" y="3333"/>
                    <a:pt x="2205" y="3323"/>
                  </a:cubicBezTo>
                  <a:cubicBezTo>
                    <a:pt x="2253" y="3307"/>
                    <a:pt x="3393" y="2917"/>
                    <a:pt x="3915" y="1873"/>
                  </a:cubicBezTo>
                  <a:cubicBezTo>
                    <a:pt x="4220" y="1263"/>
                    <a:pt x="4063" y="516"/>
                    <a:pt x="3558" y="171"/>
                  </a:cubicBezTo>
                  <a:cubicBezTo>
                    <a:pt x="3406" y="68"/>
                    <a:pt x="3215" y="1"/>
                    <a:pt x="30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 name="Google Shape;1097;p52"/>
          <p:cNvSpPr/>
          <p:nvPr/>
        </p:nvSpPr>
        <p:spPr>
          <a:xfrm>
            <a:off x="1783700" y="2528381"/>
            <a:ext cx="204600" cy="204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2"/>
          <p:cNvSpPr/>
          <p:nvPr/>
        </p:nvSpPr>
        <p:spPr>
          <a:xfrm>
            <a:off x="3574350" y="2573898"/>
            <a:ext cx="204600" cy="204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2"/>
          <p:cNvSpPr/>
          <p:nvPr/>
        </p:nvSpPr>
        <p:spPr>
          <a:xfrm>
            <a:off x="5365000" y="2473759"/>
            <a:ext cx="204600" cy="204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2"/>
          <p:cNvSpPr/>
          <p:nvPr/>
        </p:nvSpPr>
        <p:spPr>
          <a:xfrm>
            <a:off x="7155650" y="2455552"/>
            <a:ext cx="204600" cy="204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4" name="Shape 1104"/>
        <p:cNvGrpSpPr/>
        <p:nvPr/>
      </p:nvGrpSpPr>
      <p:grpSpPr>
        <a:xfrm>
          <a:off x="0" y="0"/>
          <a:ext cx="0" cy="0"/>
          <a:chOff x="0" y="0"/>
          <a:chExt cx="0" cy="0"/>
        </a:xfrm>
      </p:grpSpPr>
      <p:sp>
        <p:nvSpPr>
          <p:cNvPr id="1105" name="Google Shape;1105;p53"/>
          <p:cNvSpPr txBox="1"/>
          <p:nvPr>
            <p:ph type="title"/>
          </p:nvPr>
        </p:nvSpPr>
        <p:spPr>
          <a:xfrm>
            <a:off x="311700" y="1791925"/>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2,300,000</a:t>
            </a:r>
            <a:endParaRPr/>
          </a:p>
        </p:txBody>
      </p:sp>
      <p:sp>
        <p:nvSpPr>
          <p:cNvPr id="1106" name="Google Shape;1106;p53"/>
          <p:cNvSpPr txBox="1"/>
          <p:nvPr>
            <p:ph idx="2" type="title"/>
          </p:nvPr>
        </p:nvSpPr>
        <p:spPr>
          <a:xfrm>
            <a:off x="1458150" y="3755425"/>
            <a:ext cx="6227700" cy="5727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Clr>
                <a:schemeClr val="dk1"/>
              </a:buClr>
              <a:buSzPts val="1100"/>
              <a:buFont typeface="Arial"/>
              <a:buNone/>
            </a:pPr>
            <a:r>
              <a:rPr lang="en"/>
              <a:t>Big numbers catch your audience’s attention</a:t>
            </a:r>
            <a:endParaRPr/>
          </a:p>
        </p:txBody>
      </p:sp>
      <p:grpSp>
        <p:nvGrpSpPr>
          <p:cNvPr id="1107" name="Google Shape;1107;p53"/>
          <p:cNvGrpSpPr/>
          <p:nvPr/>
        </p:nvGrpSpPr>
        <p:grpSpPr>
          <a:xfrm>
            <a:off x="6413391" y="605883"/>
            <a:ext cx="1526378" cy="373907"/>
            <a:chOff x="4815854" y="-852489"/>
            <a:chExt cx="1393825" cy="439425"/>
          </a:xfrm>
        </p:grpSpPr>
        <p:sp>
          <p:nvSpPr>
            <p:cNvPr id="1108" name="Google Shape;1108;p53"/>
            <p:cNvSpPr/>
            <p:nvPr/>
          </p:nvSpPr>
          <p:spPr>
            <a:xfrm>
              <a:off x="4815854" y="-7388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3"/>
            <p:cNvSpPr/>
            <p:nvPr/>
          </p:nvSpPr>
          <p:spPr>
            <a:xfrm>
              <a:off x="5240054" y="-6782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3"/>
            <p:cNvSpPr/>
            <p:nvPr/>
          </p:nvSpPr>
          <p:spPr>
            <a:xfrm>
              <a:off x="5240054" y="-852489"/>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3"/>
            <p:cNvSpPr/>
            <p:nvPr/>
          </p:nvSpPr>
          <p:spPr>
            <a:xfrm>
              <a:off x="5664279" y="-78431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53"/>
          <p:cNvGrpSpPr/>
          <p:nvPr/>
        </p:nvGrpSpPr>
        <p:grpSpPr>
          <a:xfrm>
            <a:off x="765616" y="1495758"/>
            <a:ext cx="1526378" cy="373907"/>
            <a:chOff x="4815854" y="-852489"/>
            <a:chExt cx="1393825" cy="439425"/>
          </a:xfrm>
        </p:grpSpPr>
        <p:sp>
          <p:nvSpPr>
            <p:cNvPr id="1113" name="Google Shape;1113;p53"/>
            <p:cNvSpPr/>
            <p:nvPr/>
          </p:nvSpPr>
          <p:spPr>
            <a:xfrm>
              <a:off x="4815854" y="-7388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a:off x="5240054" y="-6782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3"/>
            <p:cNvSpPr/>
            <p:nvPr/>
          </p:nvSpPr>
          <p:spPr>
            <a:xfrm>
              <a:off x="5240054" y="-852489"/>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3"/>
            <p:cNvSpPr/>
            <p:nvPr/>
          </p:nvSpPr>
          <p:spPr>
            <a:xfrm>
              <a:off x="5664279" y="-78431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53"/>
          <p:cNvGrpSpPr/>
          <p:nvPr/>
        </p:nvGrpSpPr>
        <p:grpSpPr>
          <a:xfrm>
            <a:off x="5760791" y="4058608"/>
            <a:ext cx="1526378" cy="373907"/>
            <a:chOff x="4815854" y="-852489"/>
            <a:chExt cx="1393825" cy="439425"/>
          </a:xfrm>
        </p:grpSpPr>
        <p:sp>
          <p:nvSpPr>
            <p:cNvPr id="1118" name="Google Shape;1118;p53"/>
            <p:cNvSpPr/>
            <p:nvPr/>
          </p:nvSpPr>
          <p:spPr>
            <a:xfrm>
              <a:off x="4815854" y="-7388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a:off x="5240054" y="-6782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3"/>
            <p:cNvSpPr/>
            <p:nvPr/>
          </p:nvSpPr>
          <p:spPr>
            <a:xfrm>
              <a:off x="5240054" y="-852489"/>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3"/>
            <p:cNvSpPr/>
            <p:nvPr/>
          </p:nvSpPr>
          <p:spPr>
            <a:xfrm>
              <a:off x="5664279" y="-78431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53"/>
          <p:cNvGrpSpPr/>
          <p:nvPr/>
        </p:nvGrpSpPr>
        <p:grpSpPr>
          <a:xfrm>
            <a:off x="2201266" y="4628133"/>
            <a:ext cx="1526378" cy="373907"/>
            <a:chOff x="4815854" y="-852489"/>
            <a:chExt cx="1393825" cy="439425"/>
          </a:xfrm>
        </p:grpSpPr>
        <p:sp>
          <p:nvSpPr>
            <p:cNvPr id="1123" name="Google Shape;1123;p53"/>
            <p:cNvSpPr/>
            <p:nvPr/>
          </p:nvSpPr>
          <p:spPr>
            <a:xfrm>
              <a:off x="4815854" y="-7388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3"/>
            <p:cNvSpPr/>
            <p:nvPr/>
          </p:nvSpPr>
          <p:spPr>
            <a:xfrm>
              <a:off x="5240054" y="-67826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3"/>
            <p:cNvSpPr/>
            <p:nvPr/>
          </p:nvSpPr>
          <p:spPr>
            <a:xfrm>
              <a:off x="5240054" y="-852489"/>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3"/>
            <p:cNvSpPr/>
            <p:nvPr/>
          </p:nvSpPr>
          <p:spPr>
            <a:xfrm>
              <a:off x="5664279" y="-784314"/>
              <a:ext cx="545400" cy="265200"/>
            </a:xfrm>
            <a:prstGeom prst="ellipse">
              <a:avLst/>
            </a:pr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53"/>
          <p:cNvGrpSpPr/>
          <p:nvPr/>
        </p:nvGrpSpPr>
        <p:grpSpPr>
          <a:xfrm>
            <a:off x="3475473" y="872543"/>
            <a:ext cx="2193041" cy="1620343"/>
            <a:chOff x="5105292" y="-3862532"/>
            <a:chExt cx="3358409" cy="2481383"/>
          </a:xfrm>
        </p:grpSpPr>
        <p:sp>
          <p:nvSpPr>
            <p:cNvPr id="1128" name="Google Shape;1128;p53"/>
            <p:cNvSpPr/>
            <p:nvPr/>
          </p:nvSpPr>
          <p:spPr>
            <a:xfrm>
              <a:off x="6970225" y="-3070602"/>
              <a:ext cx="1493476" cy="1689453"/>
            </a:xfrm>
            <a:custGeom>
              <a:rect b="b" l="l" r="r" t="t"/>
              <a:pathLst>
                <a:path extrusionOk="0" h="1054261" w="931966">
                  <a:moveTo>
                    <a:pt x="815033" y="0"/>
                  </a:moveTo>
                  <a:cubicBezTo>
                    <a:pt x="806960" y="0"/>
                    <a:pt x="798757" y="1183"/>
                    <a:pt x="790531" y="3260"/>
                  </a:cubicBezTo>
                  <a:cubicBezTo>
                    <a:pt x="735992" y="16970"/>
                    <a:pt x="686824" y="42088"/>
                    <a:pt x="640991" y="74544"/>
                  </a:cubicBezTo>
                  <a:cubicBezTo>
                    <a:pt x="537384" y="147997"/>
                    <a:pt x="450155" y="237595"/>
                    <a:pt x="376569" y="340802"/>
                  </a:cubicBezTo>
                  <a:cubicBezTo>
                    <a:pt x="362926" y="359882"/>
                    <a:pt x="349917" y="379396"/>
                    <a:pt x="335940" y="399677"/>
                  </a:cubicBezTo>
                  <a:cubicBezTo>
                    <a:pt x="333405" y="390537"/>
                    <a:pt x="328135" y="383599"/>
                    <a:pt x="328235" y="374926"/>
                  </a:cubicBezTo>
                  <a:cubicBezTo>
                    <a:pt x="328235" y="365386"/>
                    <a:pt x="324365" y="356980"/>
                    <a:pt x="319328" y="349241"/>
                  </a:cubicBezTo>
                  <a:cubicBezTo>
                    <a:pt x="305285" y="327626"/>
                    <a:pt x="293043" y="304943"/>
                    <a:pt x="274897" y="285796"/>
                  </a:cubicBezTo>
                  <a:cubicBezTo>
                    <a:pt x="243441" y="252605"/>
                    <a:pt x="208716" y="226053"/>
                    <a:pt x="162016" y="220149"/>
                  </a:cubicBezTo>
                  <a:cubicBezTo>
                    <a:pt x="153329" y="219093"/>
                    <a:pt x="144497" y="216486"/>
                    <a:pt x="135615" y="216486"/>
                  </a:cubicBezTo>
                  <a:cubicBezTo>
                    <a:pt x="131026" y="216486"/>
                    <a:pt x="126423" y="217182"/>
                    <a:pt x="121821" y="219148"/>
                  </a:cubicBezTo>
                  <a:cubicBezTo>
                    <a:pt x="121714" y="219146"/>
                    <a:pt x="121607" y="219145"/>
                    <a:pt x="121501" y="219145"/>
                  </a:cubicBezTo>
                  <a:cubicBezTo>
                    <a:pt x="116845" y="219145"/>
                    <a:pt x="113065" y="221277"/>
                    <a:pt x="109445" y="223951"/>
                  </a:cubicBezTo>
                  <a:cubicBezTo>
                    <a:pt x="99304" y="231490"/>
                    <a:pt x="92099" y="242298"/>
                    <a:pt x="79390" y="247068"/>
                  </a:cubicBezTo>
                  <a:cubicBezTo>
                    <a:pt x="49869" y="258109"/>
                    <a:pt x="28287" y="279558"/>
                    <a:pt x="9240" y="303809"/>
                  </a:cubicBezTo>
                  <a:cubicBezTo>
                    <a:pt x="6939" y="306711"/>
                    <a:pt x="5504" y="310647"/>
                    <a:pt x="1034" y="311114"/>
                  </a:cubicBezTo>
                  <a:cubicBezTo>
                    <a:pt x="0" y="316017"/>
                    <a:pt x="4337" y="317385"/>
                    <a:pt x="6838" y="319953"/>
                  </a:cubicBezTo>
                  <a:cubicBezTo>
                    <a:pt x="20648" y="333997"/>
                    <a:pt x="36560" y="345805"/>
                    <a:pt x="49903" y="360382"/>
                  </a:cubicBezTo>
                  <a:cubicBezTo>
                    <a:pt x="58709" y="370056"/>
                    <a:pt x="59109" y="373325"/>
                    <a:pt x="52104" y="384233"/>
                  </a:cubicBezTo>
                  <a:cubicBezTo>
                    <a:pt x="49903" y="387735"/>
                    <a:pt x="46934" y="390971"/>
                    <a:pt x="48502" y="395641"/>
                  </a:cubicBezTo>
                  <a:cubicBezTo>
                    <a:pt x="50703" y="402679"/>
                    <a:pt x="50370" y="409918"/>
                    <a:pt x="49769" y="417156"/>
                  </a:cubicBezTo>
                  <a:cubicBezTo>
                    <a:pt x="46267" y="459587"/>
                    <a:pt x="44432" y="502117"/>
                    <a:pt x="43431" y="544681"/>
                  </a:cubicBezTo>
                  <a:cubicBezTo>
                    <a:pt x="42531" y="584276"/>
                    <a:pt x="43998" y="623838"/>
                    <a:pt x="45533" y="663366"/>
                  </a:cubicBezTo>
                  <a:cubicBezTo>
                    <a:pt x="46100" y="678944"/>
                    <a:pt x="47367" y="694522"/>
                    <a:pt x="49002" y="709966"/>
                  </a:cubicBezTo>
                  <a:cubicBezTo>
                    <a:pt x="53605" y="754064"/>
                    <a:pt x="63913" y="797028"/>
                    <a:pt x="76121" y="839492"/>
                  </a:cubicBezTo>
                  <a:cubicBezTo>
                    <a:pt x="85395" y="871682"/>
                    <a:pt x="96202" y="903738"/>
                    <a:pt x="113715" y="932425"/>
                  </a:cubicBezTo>
                  <a:cubicBezTo>
                    <a:pt x="132562" y="963281"/>
                    <a:pt x="154911" y="991834"/>
                    <a:pt x="176993" y="1020488"/>
                  </a:cubicBezTo>
                  <a:cubicBezTo>
                    <a:pt x="179495" y="1023757"/>
                    <a:pt x="182664" y="1025325"/>
                    <a:pt x="186200" y="1026693"/>
                  </a:cubicBezTo>
                  <a:cubicBezTo>
                    <a:pt x="198642" y="1030295"/>
                    <a:pt x="211051" y="1033998"/>
                    <a:pt x="223527" y="1037434"/>
                  </a:cubicBezTo>
                  <a:cubicBezTo>
                    <a:pt x="260526" y="1047562"/>
                    <a:pt x="297686" y="1054260"/>
                    <a:pt x="335495" y="1054260"/>
                  </a:cubicBezTo>
                  <a:cubicBezTo>
                    <a:pt x="352225" y="1054260"/>
                    <a:pt x="369082" y="1052949"/>
                    <a:pt x="386109" y="1050043"/>
                  </a:cubicBezTo>
                  <a:cubicBezTo>
                    <a:pt x="442983" y="1040369"/>
                    <a:pt x="493019" y="1018687"/>
                    <a:pt x="533515" y="976323"/>
                  </a:cubicBezTo>
                  <a:cubicBezTo>
                    <a:pt x="550960" y="958077"/>
                    <a:pt x="567939" y="939764"/>
                    <a:pt x="579881" y="917248"/>
                  </a:cubicBezTo>
                  <a:cubicBezTo>
                    <a:pt x="582319" y="912629"/>
                    <a:pt x="584232" y="907147"/>
                    <a:pt x="591196" y="907147"/>
                  </a:cubicBezTo>
                  <a:cubicBezTo>
                    <a:pt x="591474" y="907147"/>
                    <a:pt x="591761" y="907156"/>
                    <a:pt x="592056" y="907174"/>
                  </a:cubicBezTo>
                  <a:cubicBezTo>
                    <a:pt x="608401" y="908108"/>
                    <a:pt x="624813" y="908074"/>
                    <a:pt x="641158" y="909108"/>
                  </a:cubicBezTo>
                  <a:cubicBezTo>
                    <a:pt x="681597" y="911649"/>
                    <a:pt x="721838" y="917393"/>
                    <a:pt x="762451" y="917393"/>
                  </a:cubicBezTo>
                  <a:cubicBezTo>
                    <a:pt x="766093" y="917393"/>
                    <a:pt x="769738" y="917346"/>
                    <a:pt x="773386" y="917248"/>
                  </a:cubicBezTo>
                  <a:cubicBezTo>
                    <a:pt x="789397" y="916847"/>
                    <a:pt x="805309" y="915513"/>
                    <a:pt x="820620" y="910276"/>
                  </a:cubicBezTo>
                  <a:cubicBezTo>
                    <a:pt x="832261" y="906340"/>
                    <a:pt x="840601" y="898901"/>
                    <a:pt x="842268" y="886192"/>
                  </a:cubicBezTo>
                  <a:cubicBezTo>
                    <a:pt x="843936" y="873383"/>
                    <a:pt x="836264" y="865644"/>
                    <a:pt x="826324" y="859473"/>
                  </a:cubicBezTo>
                  <a:cubicBezTo>
                    <a:pt x="815816" y="852902"/>
                    <a:pt x="804241" y="849332"/>
                    <a:pt x="792433" y="846130"/>
                  </a:cubicBezTo>
                  <a:cubicBezTo>
                    <a:pt x="770784" y="840293"/>
                    <a:pt x="748535" y="837491"/>
                    <a:pt x="723183" y="833187"/>
                  </a:cubicBezTo>
                  <a:cubicBezTo>
                    <a:pt x="733224" y="829852"/>
                    <a:pt x="740029" y="827517"/>
                    <a:pt x="746867" y="825349"/>
                  </a:cubicBezTo>
                  <a:cubicBezTo>
                    <a:pt x="787229" y="812673"/>
                    <a:pt x="827491" y="799363"/>
                    <a:pt x="864618" y="778849"/>
                  </a:cubicBezTo>
                  <a:cubicBezTo>
                    <a:pt x="892104" y="763671"/>
                    <a:pt x="920791" y="748794"/>
                    <a:pt x="931966" y="715770"/>
                  </a:cubicBezTo>
                  <a:lnTo>
                    <a:pt x="931966" y="706630"/>
                  </a:lnTo>
                  <a:cubicBezTo>
                    <a:pt x="924727" y="680378"/>
                    <a:pt x="905113" y="671505"/>
                    <a:pt x="880362" y="670104"/>
                  </a:cubicBezTo>
                  <a:cubicBezTo>
                    <a:pt x="877585" y="669948"/>
                    <a:pt x="874813" y="669873"/>
                    <a:pt x="872049" y="669873"/>
                  </a:cubicBezTo>
                  <a:cubicBezTo>
                    <a:pt x="856485" y="669873"/>
                    <a:pt x="841131" y="672266"/>
                    <a:pt x="826090" y="676175"/>
                  </a:cubicBezTo>
                  <a:cubicBezTo>
                    <a:pt x="773553" y="689718"/>
                    <a:pt x="725552" y="713168"/>
                    <a:pt x="680686" y="743457"/>
                  </a:cubicBezTo>
                  <a:cubicBezTo>
                    <a:pt x="677471" y="745621"/>
                    <a:pt x="674560" y="749152"/>
                    <a:pt x="668852" y="749152"/>
                  </a:cubicBezTo>
                  <a:cubicBezTo>
                    <a:pt x="668578" y="749152"/>
                    <a:pt x="668298" y="749144"/>
                    <a:pt x="668011" y="749127"/>
                  </a:cubicBezTo>
                  <a:cubicBezTo>
                    <a:pt x="674382" y="737386"/>
                    <a:pt x="680353" y="726778"/>
                    <a:pt x="685957" y="716037"/>
                  </a:cubicBezTo>
                  <a:cubicBezTo>
                    <a:pt x="690527" y="707231"/>
                    <a:pt x="694630" y="698258"/>
                    <a:pt x="694530" y="687917"/>
                  </a:cubicBezTo>
                  <a:cubicBezTo>
                    <a:pt x="694399" y="674252"/>
                    <a:pt x="684838" y="665066"/>
                    <a:pt x="672990" y="665066"/>
                  </a:cubicBezTo>
                  <a:cubicBezTo>
                    <a:pt x="669741" y="665066"/>
                    <a:pt x="666320" y="665756"/>
                    <a:pt x="662874" y="667235"/>
                  </a:cubicBezTo>
                  <a:cubicBezTo>
                    <a:pt x="656769" y="669871"/>
                    <a:pt x="652166" y="674340"/>
                    <a:pt x="647796" y="679177"/>
                  </a:cubicBezTo>
                  <a:cubicBezTo>
                    <a:pt x="630584" y="698124"/>
                    <a:pt x="615607" y="718739"/>
                    <a:pt x="604432" y="741922"/>
                  </a:cubicBezTo>
                  <a:cubicBezTo>
                    <a:pt x="603501" y="743909"/>
                    <a:pt x="603061" y="746877"/>
                    <a:pt x="598677" y="746877"/>
                  </a:cubicBezTo>
                  <a:cubicBezTo>
                    <a:pt x="598350" y="746877"/>
                    <a:pt x="598000" y="746860"/>
                    <a:pt x="597627" y="746826"/>
                  </a:cubicBezTo>
                  <a:cubicBezTo>
                    <a:pt x="588220" y="707965"/>
                    <a:pt x="565871" y="675108"/>
                    <a:pt x="539619" y="641717"/>
                  </a:cubicBezTo>
                  <a:lnTo>
                    <a:pt x="539619" y="641717"/>
                  </a:lnTo>
                  <a:cubicBezTo>
                    <a:pt x="559767" y="643352"/>
                    <a:pt x="576779" y="645019"/>
                    <a:pt x="593824" y="646054"/>
                  </a:cubicBezTo>
                  <a:cubicBezTo>
                    <a:pt x="604719" y="646738"/>
                    <a:pt x="615611" y="647162"/>
                    <a:pt x="626473" y="647162"/>
                  </a:cubicBezTo>
                  <a:cubicBezTo>
                    <a:pt x="652157" y="647162"/>
                    <a:pt x="677668" y="644787"/>
                    <a:pt x="702635" y="637848"/>
                  </a:cubicBezTo>
                  <a:cubicBezTo>
                    <a:pt x="728721" y="630576"/>
                    <a:pt x="750036" y="616199"/>
                    <a:pt x="756007" y="587278"/>
                  </a:cubicBezTo>
                  <a:cubicBezTo>
                    <a:pt x="763179" y="552487"/>
                    <a:pt x="744765" y="517562"/>
                    <a:pt x="709707" y="498648"/>
                  </a:cubicBezTo>
                  <a:cubicBezTo>
                    <a:pt x="698399" y="492577"/>
                    <a:pt x="686557" y="487640"/>
                    <a:pt x="674215" y="481869"/>
                  </a:cubicBezTo>
                  <a:cubicBezTo>
                    <a:pt x="692628" y="474130"/>
                    <a:pt x="710474" y="467059"/>
                    <a:pt x="727987" y="459253"/>
                  </a:cubicBezTo>
                  <a:cubicBezTo>
                    <a:pt x="760276" y="444843"/>
                    <a:pt x="793300" y="431600"/>
                    <a:pt x="819886" y="407016"/>
                  </a:cubicBezTo>
                  <a:cubicBezTo>
                    <a:pt x="831494" y="396208"/>
                    <a:pt x="841668" y="384300"/>
                    <a:pt x="844904" y="368355"/>
                  </a:cubicBezTo>
                  <a:cubicBezTo>
                    <a:pt x="849474" y="345672"/>
                    <a:pt x="837999" y="323956"/>
                    <a:pt x="815282" y="313349"/>
                  </a:cubicBezTo>
                  <a:cubicBezTo>
                    <a:pt x="793186" y="303067"/>
                    <a:pt x="770009" y="299378"/>
                    <a:pt x="746363" y="299378"/>
                  </a:cubicBezTo>
                  <a:cubicBezTo>
                    <a:pt x="738096" y="299378"/>
                    <a:pt x="729771" y="299829"/>
                    <a:pt x="721415" y="300606"/>
                  </a:cubicBezTo>
                  <a:cubicBezTo>
                    <a:pt x="709840" y="301674"/>
                    <a:pt x="698232" y="303508"/>
                    <a:pt x="684189" y="305343"/>
                  </a:cubicBezTo>
                  <a:cubicBezTo>
                    <a:pt x="690327" y="299706"/>
                    <a:pt x="694363" y="295770"/>
                    <a:pt x="698699" y="292100"/>
                  </a:cubicBezTo>
                  <a:cubicBezTo>
                    <a:pt x="741396" y="255808"/>
                    <a:pt x="783260" y="218714"/>
                    <a:pt x="820586" y="176718"/>
                  </a:cubicBezTo>
                  <a:cubicBezTo>
                    <a:pt x="843236" y="151233"/>
                    <a:pt x="862950" y="123846"/>
                    <a:pt x="876626" y="92391"/>
                  </a:cubicBezTo>
                  <a:cubicBezTo>
                    <a:pt x="889602" y="62603"/>
                    <a:pt x="881530" y="30680"/>
                    <a:pt x="856245" y="12834"/>
                  </a:cubicBezTo>
                  <a:cubicBezTo>
                    <a:pt x="843329" y="3739"/>
                    <a:pt x="829387" y="0"/>
                    <a:pt x="8150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3"/>
            <p:cNvSpPr/>
            <p:nvPr/>
          </p:nvSpPr>
          <p:spPr>
            <a:xfrm>
              <a:off x="5105292" y="-3789545"/>
              <a:ext cx="1693825" cy="1966327"/>
            </a:xfrm>
            <a:custGeom>
              <a:rect b="b" l="l" r="r" t="t"/>
              <a:pathLst>
                <a:path extrusionOk="0" h="1227037" w="1056989">
                  <a:moveTo>
                    <a:pt x="316543" y="0"/>
                  </a:moveTo>
                  <a:cubicBezTo>
                    <a:pt x="298551" y="0"/>
                    <a:pt x="282364" y="8578"/>
                    <a:pt x="269427" y="25293"/>
                  </a:cubicBezTo>
                  <a:cubicBezTo>
                    <a:pt x="253615" y="45741"/>
                    <a:pt x="246977" y="69424"/>
                    <a:pt x="250146" y="95109"/>
                  </a:cubicBezTo>
                  <a:cubicBezTo>
                    <a:pt x="258252" y="160223"/>
                    <a:pt x="277265" y="222234"/>
                    <a:pt x="306686" y="280842"/>
                  </a:cubicBezTo>
                  <a:cubicBezTo>
                    <a:pt x="332672" y="332613"/>
                    <a:pt x="359591" y="383883"/>
                    <a:pt x="386010" y="435420"/>
                  </a:cubicBezTo>
                  <a:cubicBezTo>
                    <a:pt x="387911" y="439189"/>
                    <a:pt x="391247" y="442692"/>
                    <a:pt x="390346" y="448796"/>
                  </a:cubicBezTo>
                  <a:cubicBezTo>
                    <a:pt x="385109" y="447128"/>
                    <a:pt x="380906" y="445694"/>
                    <a:pt x="376603" y="444426"/>
                  </a:cubicBezTo>
                  <a:cubicBezTo>
                    <a:pt x="340618" y="433825"/>
                    <a:pt x="304855" y="422068"/>
                    <a:pt x="267073" y="422068"/>
                  </a:cubicBezTo>
                  <a:cubicBezTo>
                    <a:pt x="260866" y="422068"/>
                    <a:pt x="254604" y="422386"/>
                    <a:pt x="248278" y="423078"/>
                  </a:cubicBezTo>
                  <a:cubicBezTo>
                    <a:pt x="225428" y="425579"/>
                    <a:pt x="203046" y="430183"/>
                    <a:pt x="182231" y="439890"/>
                  </a:cubicBezTo>
                  <a:cubicBezTo>
                    <a:pt x="149574" y="455134"/>
                    <a:pt x="134230" y="488791"/>
                    <a:pt x="146872" y="517845"/>
                  </a:cubicBezTo>
                  <a:cubicBezTo>
                    <a:pt x="153711" y="533657"/>
                    <a:pt x="164351" y="547500"/>
                    <a:pt x="178295" y="557874"/>
                  </a:cubicBezTo>
                  <a:cubicBezTo>
                    <a:pt x="205748" y="578322"/>
                    <a:pt x="236069" y="593299"/>
                    <a:pt x="268593" y="603707"/>
                  </a:cubicBezTo>
                  <a:cubicBezTo>
                    <a:pt x="285271" y="609044"/>
                    <a:pt x="302183" y="613681"/>
                    <a:pt x="321497" y="619385"/>
                  </a:cubicBezTo>
                  <a:cubicBezTo>
                    <a:pt x="314959" y="622487"/>
                    <a:pt x="310956" y="624555"/>
                    <a:pt x="306820" y="626256"/>
                  </a:cubicBezTo>
                  <a:cubicBezTo>
                    <a:pt x="277366" y="638398"/>
                    <a:pt x="252481" y="656845"/>
                    <a:pt x="231466" y="680595"/>
                  </a:cubicBezTo>
                  <a:cubicBezTo>
                    <a:pt x="217456" y="696440"/>
                    <a:pt x="207916" y="714720"/>
                    <a:pt x="207115" y="736002"/>
                  </a:cubicBezTo>
                  <a:cubicBezTo>
                    <a:pt x="206148" y="762420"/>
                    <a:pt x="224261" y="777031"/>
                    <a:pt x="243975" y="789640"/>
                  </a:cubicBezTo>
                  <a:cubicBezTo>
                    <a:pt x="254282" y="796211"/>
                    <a:pt x="265957" y="800047"/>
                    <a:pt x="277699" y="803483"/>
                  </a:cubicBezTo>
                  <a:cubicBezTo>
                    <a:pt x="281502" y="804617"/>
                    <a:pt x="285171" y="805952"/>
                    <a:pt x="282136" y="811355"/>
                  </a:cubicBezTo>
                  <a:cubicBezTo>
                    <a:pt x="272195" y="829001"/>
                    <a:pt x="265590" y="847848"/>
                    <a:pt x="262855" y="868530"/>
                  </a:cubicBezTo>
                  <a:cubicBezTo>
                    <a:pt x="260353" y="867596"/>
                    <a:pt x="258852" y="867262"/>
                    <a:pt x="257618" y="866528"/>
                  </a:cubicBezTo>
                  <a:cubicBezTo>
                    <a:pt x="218056" y="841811"/>
                    <a:pt x="180930" y="814224"/>
                    <a:pt x="151042" y="777765"/>
                  </a:cubicBezTo>
                  <a:cubicBezTo>
                    <a:pt x="128526" y="750278"/>
                    <a:pt x="109579" y="720324"/>
                    <a:pt x="89631" y="691103"/>
                  </a:cubicBezTo>
                  <a:cubicBezTo>
                    <a:pt x="77823" y="673757"/>
                    <a:pt x="65114" y="657078"/>
                    <a:pt x="49603" y="642835"/>
                  </a:cubicBezTo>
                  <a:cubicBezTo>
                    <a:pt x="43164" y="636904"/>
                    <a:pt x="35944" y="633320"/>
                    <a:pt x="28007" y="633320"/>
                  </a:cubicBezTo>
                  <a:cubicBezTo>
                    <a:pt x="24471" y="633320"/>
                    <a:pt x="20793" y="634031"/>
                    <a:pt x="16980" y="635563"/>
                  </a:cubicBezTo>
                  <a:cubicBezTo>
                    <a:pt x="4237" y="640700"/>
                    <a:pt x="434" y="651341"/>
                    <a:pt x="168" y="664083"/>
                  </a:cubicBezTo>
                  <a:cubicBezTo>
                    <a:pt x="1" y="673357"/>
                    <a:pt x="2069" y="682230"/>
                    <a:pt x="3904" y="691136"/>
                  </a:cubicBezTo>
                  <a:cubicBezTo>
                    <a:pt x="18080" y="760152"/>
                    <a:pt x="58976" y="812156"/>
                    <a:pt x="109879" y="857722"/>
                  </a:cubicBezTo>
                  <a:cubicBezTo>
                    <a:pt x="113415" y="860891"/>
                    <a:pt x="117718" y="863393"/>
                    <a:pt x="120187" y="867696"/>
                  </a:cubicBezTo>
                  <a:cubicBezTo>
                    <a:pt x="118852" y="869012"/>
                    <a:pt x="117485" y="869374"/>
                    <a:pt x="116188" y="869374"/>
                  </a:cubicBezTo>
                  <a:cubicBezTo>
                    <a:pt x="115184" y="869374"/>
                    <a:pt x="114222" y="869157"/>
                    <a:pt x="113348" y="868997"/>
                  </a:cubicBezTo>
                  <a:cubicBezTo>
                    <a:pt x="105682" y="867565"/>
                    <a:pt x="98028" y="867019"/>
                    <a:pt x="90376" y="867019"/>
                  </a:cubicBezTo>
                  <a:cubicBezTo>
                    <a:pt x="79848" y="867019"/>
                    <a:pt x="69323" y="868052"/>
                    <a:pt x="58776" y="869230"/>
                  </a:cubicBezTo>
                  <a:cubicBezTo>
                    <a:pt x="34292" y="871999"/>
                    <a:pt x="21016" y="885175"/>
                    <a:pt x="22917" y="906056"/>
                  </a:cubicBezTo>
                  <a:cubicBezTo>
                    <a:pt x="24151" y="919900"/>
                    <a:pt x="32958" y="928806"/>
                    <a:pt x="44432" y="935077"/>
                  </a:cubicBezTo>
                  <a:cubicBezTo>
                    <a:pt x="60511" y="943817"/>
                    <a:pt x="78223" y="946586"/>
                    <a:pt x="96203" y="946952"/>
                  </a:cubicBezTo>
                  <a:cubicBezTo>
                    <a:pt x="105392" y="947145"/>
                    <a:pt x="114581" y="947201"/>
                    <a:pt x="123774" y="947201"/>
                  </a:cubicBezTo>
                  <a:cubicBezTo>
                    <a:pt x="136908" y="947201"/>
                    <a:pt x="150051" y="947086"/>
                    <a:pt x="163217" y="947086"/>
                  </a:cubicBezTo>
                  <a:cubicBezTo>
                    <a:pt x="163251" y="951556"/>
                    <a:pt x="160415" y="952657"/>
                    <a:pt x="158447" y="954091"/>
                  </a:cubicBezTo>
                  <a:cubicBezTo>
                    <a:pt x="137265" y="969235"/>
                    <a:pt x="118519" y="986981"/>
                    <a:pt x="101740" y="1006862"/>
                  </a:cubicBezTo>
                  <a:cubicBezTo>
                    <a:pt x="89965" y="1020872"/>
                    <a:pt x="77690" y="1034682"/>
                    <a:pt x="73220" y="1053062"/>
                  </a:cubicBezTo>
                  <a:cubicBezTo>
                    <a:pt x="68916" y="1070873"/>
                    <a:pt x="80092" y="1084573"/>
                    <a:pt x="96219" y="1084573"/>
                  </a:cubicBezTo>
                  <a:cubicBezTo>
                    <a:pt x="99089" y="1084573"/>
                    <a:pt x="102117" y="1084139"/>
                    <a:pt x="105243" y="1083217"/>
                  </a:cubicBezTo>
                  <a:cubicBezTo>
                    <a:pt x="114883" y="1080381"/>
                    <a:pt x="123022" y="1074677"/>
                    <a:pt x="131228" y="1069073"/>
                  </a:cubicBezTo>
                  <a:cubicBezTo>
                    <a:pt x="164452" y="1046524"/>
                    <a:pt x="193472" y="1018937"/>
                    <a:pt x="223660" y="992752"/>
                  </a:cubicBezTo>
                  <a:cubicBezTo>
                    <a:pt x="235802" y="982244"/>
                    <a:pt x="247944" y="971770"/>
                    <a:pt x="260287" y="961096"/>
                  </a:cubicBezTo>
                  <a:cubicBezTo>
                    <a:pt x="263956" y="965999"/>
                    <a:pt x="262755" y="970469"/>
                    <a:pt x="263656" y="974472"/>
                  </a:cubicBezTo>
                  <a:cubicBezTo>
                    <a:pt x="264623" y="978909"/>
                    <a:pt x="265324" y="983445"/>
                    <a:pt x="266524" y="987815"/>
                  </a:cubicBezTo>
                  <a:cubicBezTo>
                    <a:pt x="285671" y="1058566"/>
                    <a:pt x="321864" y="1118409"/>
                    <a:pt x="379739" y="1164408"/>
                  </a:cubicBezTo>
                  <a:cubicBezTo>
                    <a:pt x="406057" y="1185290"/>
                    <a:pt x="435278" y="1200901"/>
                    <a:pt x="467501" y="1209574"/>
                  </a:cubicBezTo>
                  <a:cubicBezTo>
                    <a:pt x="494254" y="1216746"/>
                    <a:pt x="521773" y="1221015"/>
                    <a:pt x="548959" y="1226586"/>
                  </a:cubicBezTo>
                  <a:cubicBezTo>
                    <a:pt x="549834" y="1226900"/>
                    <a:pt x="550656" y="1227037"/>
                    <a:pt x="551436" y="1227037"/>
                  </a:cubicBezTo>
                  <a:cubicBezTo>
                    <a:pt x="554464" y="1227037"/>
                    <a:pt x="556867" y="1224981"/>
                    <a:pt x="559334" y="1223284"/>
                  </a:cubicBezTo>
                  <a:cubicBezTo>
                    <a:pt x="605100" y="1191995"/>
                    <a:pt x="645862" y="1154601"/>
                    <a:pt x="684790" y="1115540"/>
                  </a:cubicBezTo>
                  <a:cubicBezTo>
                    <a:pt x="712410" y="1087853"/>
                    <a:pt x="738862" y="1058866"/>
                    <a:pt x="764013" y="1028678"/>
                  </a:cubicBezTo>
                  <a:cubicBezTo>
                    <a:pt x="819686" y="961796"/>
                    <a:pt x="872757" y="893247"/>
                    <a:pt x="915288" y="817126"/>
                  </a:cubicBezTo>
                  <a:cubicBezTo>
                    <a:pt x="937971" y="776497"/>
                    <a:pt x="959753" y="735434"/>
                    <a:pt x="965290" y="688101"/>
                  </a:cubicBezTo>
                  <a:cubicBezTo>
                    <a:pt x="966157" y="680562"/>
                    <a:pt x="966958" y="672990"/>
                    <a:pt x="969260" y="665651"/>
                  </a:cubicBezTo>
                  <a:cubicBezTo>
                    <a:pt x="970627" y="661215"/>
                    <a:pt x="971995" y="656878"/>
                    <a:pt x="976832" y="654910"/>
                  </a:cubicBezTo>
                  <a:cubicBezTo>
                    <a:pt x="982369" y="649239"/>
                    <a:pt x="987506" y="643235"/>
                    <a:pt x="995712" y="640833"/>
                  </a:cubicBezTo>
                  <a:cubicBezTo>
                    <a:pt x="1014025" y="635496"/>
                    <a:pt x="1031137" y="626823"/>
                    <a:pt x="1049417" y="621453"/>
                  </a:cubicBezTo>
                  <a:cubicBezTo>
                    <a:pt x="1052386" y="620552"/>
                    <a:pt x="1056555" y="620552"/>
                    <a:pt x="1056989" y="615882"/>
                  </a:cubicBezTo>
                  <a:lnTo>
                    <a:pt x="1056989" y="615882"/>
                  </a:lnTo>
                  <a:cubicBezTo>
                    <a:pt x="1056454" y="615924"/>
                    <a:pt x="1055934" y="615945"/>
                    <a:pt x="1055428" y="615945"/>
                  </a:cubicBezTo>
                  <a:cubicBezTo>
                    <a:pt x="1049154" y="615945"/>
                    <a:pt x="1045064" y="612720"/>
                    <a:pt x="1041545" y="607009"/>
                  </a:cubicBezTo>
                  <a:cubicBezTo>
                    <a:pt x="1018528" y="569749"/>
                    <a:pt x="989641" y="539027"/>
                    <a:pt x="947477" y="522916"/>
                  </a:cubicBezTo>
                  <a:cubicBezTo>
                    <a:pt x="934902" y="518079"/>
                    <a:pt x="922960" y="511407"/>
                    <a:pt x="910751" y="505570"/>
                  </a:cubicBezTo>
                  <a:cubicBezTo>
                    <a:pt x="887935" y="506904"/>
                    <a:pt x="865119" y="509506"/>
                    <a:pt x="843570" y="517078"/>
                  </a:cubicBezTo>
                  <a:cubicBezTo>
                    <a:pt x="808578" y="529420"/>
                    <a:pt x="776622" y="547533"/>
                    <a:pt x="747034" y="570116"/>
                  </a:cubicBezTo>
                  <a:cubicBezTo>
                    <a:pt x="716846" y="593133"/>
                    <a:pt x="692228" y="621553"/>
                    <a:pt x="667211" y="649706"/>
                  </a:cubicBezTo>
                  <a:cubicBezTo>
                    <a:pt x="664876" y="652275"/>
                    <a:pt x="663374" y="655344"/>
                    <a:pt x="661907" y="658446"/>
                  </a:cubicBezTo>
                  <a:cubicBezTo>
                    <a:pt x="652800" y="667419"/>
                    <a:pt x="647130" y="679594"/>
                    <a:pt x="635288" y="685966"/>
                  </a:cubicBezTo>
                  <a:cubicBezTo>
                    <a:pt x="633227" y="687087"/>
                    <a:pt x="631511" y="688008"/>
                    <a:pt x="630173" y="688008"/>
                  </a:cubicBezTo>
                  <a:cubicBezTo>
                    <a:pt x="628565" y="688008"/>
                    <a:pt x="627504" y="686678"/>
                    <a:pt x="627049" y="682763"/>
                  </a:cubicBezTo>
                  <a:cubicBezTo>
                    <a:pt x="625214" y="667286"/>
                    <a:pt x="623880" y="651708"/>
                    <a:pt x="620511" y="636564"/>
                  </a:cubicBezTo>
                  <a:cubicBezTo>
                    <a:pt x="617508" y="623154"/>
                    <a:pt x="621044" y="609711"/>
                    <a:pt x="616341" y="596001"/>
                  </a:cubicBezTo>
                  <a:cubicBezTo>
                    <a:pt x="611604" y="582325"/>
                    <a:pt x="613039" y="566647"/>
                    <a:pt x="610537" y="552103"/>
                  </a:cubicBezTo>
                  <a:cubicBezTo>
                    <a:pt x="600363" y="493294"/>
                    <a:pt x="589722" y="434586"/>
                    <a:pt x="574378" y="376911"/>
                  </a:cubicBezTo>
                  <a:cubicBezTo>
                    <a:pt x="545357" y="267933"/>
                    <a:pt x="499691" y="166861"/>
                    <a:pt x="430041" y="77497"/>
                  </a:cubicBezTo>
                  <a:cubicBezTo>
                    <a:pt x="407358" y="48443"/>
                    <a:pt x="380506" y="23592"/>
                    <a:pt x="346848" y="7480"/>
                  </a:cubicBezTo>
                  <a:cubicBezTo>
                    <a:pt x="336375" y="2471"/>
                    <a:pt x="326199" y="0"/>
                    <a:pt x="3165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3"/>
            <p:cNvSpPr/>
            <p:nvPr/>
          </p:nvSpPr>
          <p:spPr>
            <a:xfrm>
              <a:off x="6128633" y="-3862532"/>
              <a:ext cx="574105" cy="1128255"/>
            </a:xfrm>
            <a:custGeom>
              <a:rect b="b" l="l" r="r" t="t"/>
              <a:pathLst>
                <a:path extrusionOk="0" h="704059" w="358256">
                  <a:moveTo>
                    <a:pt x="215074" y="1"/>
                  </a:moveTo>
                  <a:cubicBezTo>
                    <a:pt x="182559" y="1"/>
                    <a:pt x="155424" y="16191"/>
                    <a:pt x="131894" y="39249"/>
                  </a:cubicBezTo>
                  <a:cubicBezTo>
                    <a:pt x="115416" y="55361"/>
                    <a:pt x="101840" y="74675"/>
                    <a:pt x="88830" y="94155"/>
                  </a:cubicBezTo>
                  <a:cubicBezTo>
                    <a:pt x="57041" y="141689"/>
                    <a:pt x="38494" y="194427"/>
                    <a:pt x="25218" y="249333"/>
                  </a:cubicBezTo>
                  <a:cubicBezTo>
                    <a:pt x="18347" y="277820"/>
                    <a:pt x="14644" y="306874"/>
                    <a:pt x="10841" y="335962"/>
                  </a:cubicBezTo>
                  <a:cubicBezTo>
                    <a:pt x="5971" y="373355"/>
                    <a:pt x="0" y="410549"/>
                    <a:pt x="0" y="448376"/>
                  </a:cubicBezTo>
                  <a:cubicBezTo>
                    <a:pt x="0" y="473394"/>
                    <a:pt x="467" y="498411"/>
                    <a:pt x="1868" y="523463"/>
                  </a:cubicBezTo>
                  <a:cubicBezTo>
                    <a:pt x="3136" y="545445"/>
                    <a:pt x="5771" y="567327"/>
                    <a:pt x="7706" y="589143"/>
                  </a:cubicBezTo>
                  <a:cubicBezTo>
                    <a:pt x="11141" y="627571"/>
                    <a:pt x="14711" y="666232"/>
                    <a:pt x="23350" y="704059"/>
                  </a:cubicBezTo>
                  <a:cubicBezTo>
                    <a:pt x="26386" y="701257"/>
                    <a:pt x="29788" y="698688"/>
                    <a:pt x="32490" y="695553"/>
                  </a:cubicBezTo>
                  <a:cubicBezTo>
                    <a:pt x="66047" y="656758"/>
                    <a:pt x="100572" y="618964"/>
                    <a:pt x="146305" y="593813"/>
                  </a:cubicBezTo>
                  <a:cubicBezTo>
                    <a:pt x="170222" y="580637"/>
                    <a:pt x="193672" y="566360"/>
                    <a:pt x="221025" y="560823"/>
                  </a:cubicBezTo>
                  <a:cubicBezTo>
                    <a:pt x="238003" y="557354"/>
                    <a:pt x="255683" y="557287"/>
                    <a:pt x="272161" y="551116"/>
                  </a:cubicBezTo>
                  <a:cubicBezTo>
                    <a:pt x="270976" y="549005"/>
                    <a:pt x="269222" y="548760"/>
                    <a:pt x="267368" y="548760"/>
                  </a:cubicBezTo>
                  <a:cubicBezTo>
                    <a:pt x="266805" y="548760"/>
                    <a:pt x="266234" y="548782"/>
                    <a:pt x="265666" y="548782"/>
                  </a:cubicBezTo>
                  <a:cubicBezTo>
                    <a:pt x="264260" y="548782"/>
                    <a:pt x="262879" y="548644"/>
                    <a:pt x="261720" y="547680"/>
                  </a:cubicBezTo>
                  <a:cubicBezTo>
                    <a:pt x="262621" y="545779"/>
                    <a:pt x="263121" y="543344"/>
                    <a:pt x="264522" y="541743"/>
                  </a:cubicBezTo>
                  <a:cubicBezTo>
                    <a:pt x="284804" y="518326"/>
                    <a:pt x="301682" y="492474"/>
                    <a:pt x="318428" y="466622"/>
                  </a:cubicBezTo>
                  <a:cubicBezTo>
                    <a:pt x="339242" y="434532"/>
                    <a:pt x="358256" y="401209"/>
                    <a:pt x="354420" y="360713"/>
                  </a:cubicBezTo>
                  <a:cubicBezTo>
                    <a:pt x="351685" y="331692"/>
                    <a:pt x="338008" y="313045"/>
                    <a:pt x="303984" y="310777"/>
                  </a:cubicBezTo>
                  <a:cubicBezTo>
                    <a:pt x="301742" y="310624"/>
                    <a:pt x="299521" y="310550"/>
                    <a:pt x="297320" y="310550"/>
                  </a:cubicBezTo>
                  <a:cubicBezTo>
                    <a:pt x="276490" y="310550"/>
                    <a:pt x="257388" y="317184"/>
                    <a:pt x="238804" y="326355"/>
                  </a:cubicBezTo>
                  <a:cubicBezTo>
                    <a:pt x="237440" y="327037"/>
                    <a:pt x="235845" y="328879"/>
                    <a:pt x="234110" y="328879"/>
                  </a:cubicBezTo>
                  <a:cubicBezTo>
                    <a:pt x="233384" y="328879"/>
                    <a:pt x="232634" y="328556"/>
                    <a:pt x="231866" y="327689"/>
                  </a:cubicBezTo>
                  <a:cubicBezTo>
                    <a:pt x="230164" y="325788"/>
                    <a:pt x="231966" y="323553"/>
                    <a:pt x="232499" y="321385"/>
                  </a:cubicBezTo>
                  <a:cubicBezTo>
                    <a:pt x="240939" y="288661"/>
                    <a:pt x="252714" y="256939"/>
                    <a:pt x="261320" y="224315"/>
                  </a:cubicBezTo>
                  <a:cubicBezTo>
                    <a:pt x="271060" y="187389"/>
                    <a:pt x="279667" y="150196"/>
                    <a:pt x="284170" y="112002"/>
                  </a:cubicBezTo>
                  <a:cubicBezTo>
                    <a:pt x="287205" y="86050"/>
                    <a:pt x="285170" y="61632"/>
                    <a:pt x="274997" y="38015"/>
                  </a:cubicBezTo>
                  <a:cubicBezTo>
                    <a:pt x="267458" y="20569"/>
                    <a:pt x="255683" y="6159"/>
                    <a:pt x="235768" y="2123"/>
                  </a:cubicBezTo>
                  <a:cubicBezTo>
                    <a:pt x="228634" y="681"/>
                    <a:pt x="221741" y="1"/>
                    <a:pt x="2150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3"/>
            <p:cNvSpPr/>
            <p:nvPr/>
          </p:nvSpPr>
          <p:spPr>
            <a:xfrm>
              <a:off x="7150688" y="-3360139"/>
              <a:ext cx="537277" cy="890355"/>
            </a:xfrm>
            <a:custGeom>
              <a:rect b="b" l="l" r="r" t="t"/>
              <a:pathLst>
                <a:path extrusionOk="0" h="555604" w="335274">
                  <a:moveTo>
                    <a:pt x="272113" y="0"/>
                  </a:moveTo>
                  <a:cubicBezTo>
                    <a:pt x="260872" y="0"/>
                    <a:pt x="249302" y="3593"/>
                    <a:pt x="238671" y="11515"/>
                  </a:cubicBezTo>
                  <a:cubicBezTo>
                    <a:pt x="214521" y="29528"/>
                    <a:pt x="199177" y="54179"/>
                    <a:pt x="185834" y="79997"/>
                  </a:cubicBezTo>
                  <a:cubicBezTo>
                    <a:pt x="165119" y="120159"/>
                    <a:pt x="148274" y="162123"/>
                    <a:pt x="131862" y="205253"/>
                  </a:cubicBezTo>
                  <a:cubicBezTo>
                    <a:pt x="120854" y="193645"/>
                    <a:pt x="108545" y="184939"/>
                    <a:pt x="94835" y="178434"/>
                  </a:cubicBezTo>
                  <a:cubicBezTo>
                    <a:pt x="87195" y="174811"/>
                    <a:pt x="78908" y="172996"/>
                    <a:pt x="70652" y="172996"/>
                  </a:cubicBezTo>
                  <a:cubicBezTo>
                    <a:pt x="56488" y="172996"/>
                    <a:pt x="42415" y="178336"/>
                    <a:pt x="31857" y="189042"/>
                  </a:cubicBezTo>
                  <a:cubicBezTo>
                    <a:pt x="10308" y="210891"/>
                    <a:pt x="5705" y="239378"/>
                    <a:pt x="2870" y="267998"/>
                  </a:cubicBezTo>
                  <a:cubicBezTo>
                    <a:pt x="1" y="297019"/>
                    <a:pt x="2036" y="326240"/>
                    <a:pt x="2970" y="355294"/>
                  </a:cubicBezTo>
                  <a:cubicBezTo>
                    <a:pt x="3470" y="370205"/>
                    <a:pt x="4504" y="385416"/>
                    <a:pt x="9274" y="399893"/>
                  </a:cubicBezTo>
                  <a:cubicBezTo>
                    <a:pt x="45300" y="403262"/>
                    <a:pt x="80825" y="405563"/>
                    <a:pt x="112581" y="427913"/>
                  </a:cubicBezTo>
                  <a:cubicBezTo>
                    <a:pt x="140368" y="447427"/>
                    <a:pt x="164118" y="469709"/>
                    <a:pt x="182932" y="497529"/>
                  </a:cubicBezTo>
                  <a:cubicBezTo>
                    <a:pt x="195407" y="515976"/>
                    <a:pt x="207482" y="534689"/>
                    <a:pt x="215622" y="555604"/>
                  </a:cubicBezTo>
                  <a:cubicBezTo>
                    <a:pt x="225128" y="538392"/>
                    <a:pt x="230132" y="519412"/>
                    <a:pt x="237004" y="501199"/>
                  </a:cubicBezTo>
                  <a:cubicBezTo>
                    <a:pt x="256618" y="449328"/>
                    <a:pt x="274831" y="396924"/>
                    <a:pt x="288374" y="343219"/>
                  </a:cubicBezTo>
                  <a:cubicBezTo>
                    <a:pt x="304252" y="280207"/>
                    <a:pt x="323532" y="217896"/>
                    <a:pt x="330404" y="152716"/>
                  </a:cubicBezTo>
                  <a:cubicBezTo>
                    <a:pt x="333272" y="125496"/>
                    <a:pt x="335274" y="98310"/>
                    <a:pt x="333939" y="71057"/>
                  </a:cubicBezTo>
                  <a:cubicBezTo>
                    <a:pt x="333106" y="54512"/>
                    <a:pt x="328502" y="38601"/>
                    <a:pt x="318328" y="24524"/>
                  </a:cubicBezTo>
                  <a:cubicBezTo>
                    <a:pt x="307207" y="9176"/>
                    <a:pt x="290079" y="0"/>
                    <a:pt x="2721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3"/>
            <p:cNvSpPr/>
            <p:nvPr/>
          </p:nvSpPr>
          <p:spPr>
            <a:xfrm>
              <a:off x="5985052" y="-2740838"/>
              <a:ext cx="850843" cy="927322"/>
            </a:xfrm>
            <a:custGeom>
              <a:rect b="b" l="l" r="r" t="t"/>
              <a:pathLst>
                <a:path extrusionOk="0" h="578672" w="530947">
                  <a:moveTo>
                    <a:pt x="425103" y="1"/>
                  </a:moveTo>
                  <a:cubicBezTo>
                    <a:pt x="417477" y="1"/>
                    <a:pt x="418138" y="7298"/>
                    <a:pt x="417265" y="11466"/>
                  </a:cubicBezTo>
                  <a:cubicBezTo>
                    <a:pt x="413763" y="28044"/>
                    <a:pt x="412796" y="45323"/>
                    <a:pt x="408292" y="61635"/>
                  </a:cubicBezTo>
                  <a:cubicBezTo>
                    <a:pt x="400087" y="91323"/>
                    <a:pt x="386577" y="118943"/>
                    <a:pt x="372267" y="146229"/>
                  </a:cubicBezTo>
                  <a:cubicBezTo>
                    <a:pt x="345915" y="196531"/>
                    <a:pt x="313691" y="242931"/>
                    <a:pt x="280067" y="288397"/>
                  </a:cubicBezTo>
                  <a:cubicBezTo>
                    <a:pt x="257752" y="318552"/>
                    <a:pt x="233234" y="347006"/>
                    <a:pt x="209550" y="376093"/>
                  </a:cubicBezTo>
                  <a:cubicBezTo>
                    <a:pt x="182631" y="409117"/>
                    <a:pt x="152777" y="439405"/>
                    <a:pt x="123222" y="469860"/>
                  </a:cubicBezTo>
                  <a:cubicBezTo>
                    <a:pt x="106110" y="487506"/>
                    <a:pt x="87196" y="503551"/>
                    <a:pt x="68783" y="519996"/>
                  </a:cubicBezTo>
                  <a:cubicBezTo>
                    <a:pt x="47335" y="539177"/>
                    <a:pt x="23918" y="556089"/>
                    <a:pt x="1" y="572167"/>
                  </a:cubicBezTo>
                  <a:cubicBezTo>
                    <a:pt x="593" y="574444"/>
                    <a:pt x="1798" y="576196"/>
                    <a:pt x="4188" y="576196"/>
                  </a:cubicBezTo>
                  <a:cubicBezTo>
                    <a:pt x="4354" y="576196"/>
                    <a:pt x="4526" y="576187"/>
                    <a:pt x="4704" y="576170"/>
                  </a:cubicBezTo>
                  <a:cubicBezTo>
                    <a:pt x="6278" y="575980"/>
                    <a:pt x="7840" y="575899"/>
                    <a:pt x="9394" y="575899"/>
                  </a:cubicBezTo>
                  <a:cubicBezTo>
                    <a:pt x="18479" y="575899"/>
                    <a:pt x="27278" y="578672"/>
                    <a:pt x="36393" y="578672"/>
                  </a:cubicBezTo>
                  <a:cubicBezTo>
                    <a:pt x="36507" y="578672"/>
                    <a:pt x="36621" y="578672"/>
                    <a:pt x="36734" y="578672"/>
                  </a:cubicBezTo>
                  <a:cubicBezTo>
                    <a:pt x="81114" y="578672"/>
                    <a:pt x="124500" y="572173"/>
                    <a:pt x="167520" y="561559"/>
                  </a:cubicBezTo>
                  <a:cubicBezTo>
                    <a:pt x="202879" y="552853"/>
                    <a:pt x="237170" y="542713"/>
                    <a:pt x="268893" y="523699"/>
                  </a:cubicBezTo>
                  <a:cubicBezTo>
                    <a:pt x="304785" y="502184"/>
                    <a:pt x="338242" y="477766"/>
                    <a:pt x="368664" y="449212"/>
                  </a:cubicBezTo>
                  <a:cubicBezTo>
                    <a:pt x="400353" y="419524"/>
                    <a:pt x="426172" y="384933"/>
                    <a:pt x="449355" y="348407"/>
                  </a:cubicBezTo>
                  <a:cubicBezTo>
                    <a:pt x="477742" y="303775"/>
                    <a:pt x="493253" y="253772"/>
                    <a:pt x="508030" y="203570"/>
                  </a:cubicBezTo>
                  <a:cubicBezTo>
                    <a:pt x="515702" y="177451"/>
                    <a:pt x="518738" y="150398"/>
                    <a:pt x="522374" y="123446"/>
                  </a:cubicBezTo>
                  <a:cubicBezTo>
                    <a:pt x="524509" y="107534"/>
                    <a:pt x="525409" y="91156"/>
                    <a:pt x="530947" y="75778"/>
                  </a:cubicBezTo>
                  <a:cubicBezTo>
                    <a:pt x="529379" y="73176"/>
                    <a:pt x="526710" y="72643"/>
                    <a:pt x="524042" y="72576"/>
                  </a:cubicBezTo>
                  <a:cubicBezTo>
                    <a:pt x="515269" y="72509"/>
                    <a:pt x="506429" y="71909"/>
                    <a:pt x="498023" y="69674"/>
                  </a:cubicBezTo>
                  <a:cubicBezTo>
                    <a:pt x="465233" y="61001"/>
                    <a:pt x="437113" y="46958"/>
                    <a:pt x="430108" y="9197"/>
                  </a:cubicBezTo>
                  <a:cubicBezTo>
                    <a:pt x="429474" y="5862"/>
                    <a:pt x="428707" y="2426"/>
                    <a:pt x="425872" y="24"/>
                  </a:cubicBezTo>
                  <a:cubicBezTo>
                    <a:pt x="425606" y="8"/>
                    <a:pt x="425350" y="1"/>
                    <a:pt x="4251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3"/>
            <p:cNvSpPr/>
            <p:nvPr/>
          </p:nvSpPr>
          <p:spPr>
            <a:xfrm>
              <a:off x="6806493" y="-2468136"/>
              <a:ext cx="462118" cy="1043175"/>
            </a:xfrm>
            <a:custGeom>
              <a:rect b="b" l="l" r="r" t="t"/>
              <a:pathLst>
                <a:path extrusionOk="0" h="650967" w="288373">
                  <a:moveTo>
                    <a:pt x="63709" y="0"/>
                  </a:moveTo>
                  <a:cubicBezTo>
                    <a:pt x="62585" y="0"/>
                    <a:pt x="61403" y="274"/>
                    <a:pt x="60143" y="940"/>
                  </a:cubicBezTo>
                  <a:cubicBezTo>
                    <a:pt x="56207" y="9546"/>
                    <a:pt x="52404" y="18219"/>
                    <a:pt x="48335" y="26659"/>
                  </a:cubicBezTo>
                  <a:cubicBezTo>
                    <a:pt x="32890" y="58582"/>
                    <a:pt x="23684" y="92306"/>
                    <a:pt x="17179" y="126997"/>
                  </a:cubicBezTo>
                  <a:cubicBezTo>
                    <a:pt x="8039" y="175699"/>
                    <a:pt x="501" y="224600"/>
                    <a:pt x="167" y="274303"/>
                  </a:cubicBezTo>
                  <a:cubicBezTo>
                    <a:pt x="0" y="299687"/>
                    <a:pt x="3036" y="324839"/>
                    <a:pt x="6872" y="349957"/>
                  </a:cubicBezTo>
                  <a:cubicBezTo>
                    <a:pt x="14477" y="399659"/>
                    <a:pt x="32123" y="445725"/>
                    <a:pt x="58375" y="488222"/>
                  </a:cubicBezTo>
                  <a:cubicBezTo>
                    <a:pt x="84928" y="531120"/>
                    <a:pt x="122855" y="563376"/>
                    <a:pt x="162483" y="593731"/>
                  </a:cubicBezTo>
                  <a:cubicBezTo>
                    <a:pt x="188401" y="613545"/>
                    <a:pt x="218690" y="624887"/>
                    <a:pt x="247477" y="639097"/>
                  </a:cubicBezTo>
                  <a:cubicBezTo>
                    <a:pt x="259110" y="644853"/>
                    <a:pt x="270853" y="650966"/>
                    <a:pt x="284255" y="650966"/>
                  </a:cubicBezTo>
                  <a:cubicBezTo>
                    <a:pt x="285610" y="650966"/>
                    <a:pt x="286982" y="650904"/>
                    <a:pt x="288373" y="650772"/>
                  </a:cubicBezTo>
                  <a:cubicBezTo>
                    <a:pt x="282168" y="642700"/>
                    <a:pt x="276064" y="634527"/>
                    <a:pt x="269726" y="626555"/>
                  </a:cubicBezTo>
                  <a:cubicBezTo>
                    <a:pt x="234901" y="582623"/>
                    <a:pt x="204446" y="536457"/>
                    <a:pt x="187234" y="482118"/>
                  </a:cubicBezTo>
                  <a:cubicBezTo>
                    <a:pt x="162516" y="404062"/>
                    <a:pt x="150374" y="324338"/>
                    <a:pt x="148907" y="242713"/>
                  </a:cubicBezTo>
                  <a:cubicBezTo>
                    <a:pt x="148006" y="192844"/>
                    <a:pt x="148573" y="143009"/>
                    <a:pt x="151742" y="93306"/>
                  </a:cubicBezTo>
                  <a:cubicBezTo>
                    <a:pt x="152843" y="76327"/>
                    <a:pt x="152342" y="59249"/>
                    <a:pt x="154944" y="42236"/>
                  </a:cubicBezTo>
                  <a:cubicBezTo>
                    <a:pt x="156112" y="34431"/>
                    <a:pt x="160415" y="24324"/>
                    <a:pt x="151508" y="17119"/>
                  </a:cubicBezTo>
                  <a:cubicBezTo>
                    <a:pt x="150365" y="16113"/>
                    <a:pt x="149093" y="15713"/>
                    <a:pt x="147789" y="15713"/>
                  </a:cubicBezTo>
                  <a:cubicBezTo>
                    <a:pt x="146887" y="15713"/>
                    <a:pt x="145971" y="15904"/>
                    <a:pt x="145071" y="16218"/>
                  </a:cubicBezTo>
                  <a:cubicBezTo>
                    <a:pt x="137035" y="18779"/>
                    <a:pt x="129242" y="19958"/>
                    <a:pt x="121653" y="19958"/>
                  </a:cubicBezTo>
                  <a:cubicBezTo>
                    <a:pt x="104039" y="19958"/>
                    <a:pt x="87527" y="13606"/>
                    <a:pt x="71651" y="3442"/>
                  </a:cubicBezTo>
                  <a:cubicBezTo>
                    <a:pt x="69169" y="1852"/>
                    <a:pt x="66635" y="0"/>
                    <a:pt x="637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3"/>
            <p:cNvSpPr/>
            <p:nvPr/>
          </p:nvSpPr>
          <p:spPr>
            <a:xfrm>
              <a:off x="6797138" y="-3375335"/>
              <a:ext cx="322227" cy="380784"/>
            </a:xfrm>
            <a:custGeom>
              <a:rect b="b" l="l" r="r" t="t"/>
              <a:pathLst>
                <a:path extrusionOk="0" h="237619" w="201078">
                  <a:moveTo>
                    <a:pt x="175845" y="1"/>
                  </a:moveTo>
                  <a:cubicBezTo>
                    <a:pt x="171811" y="1"/>
                    <a:pt x="167456" y="1126"/>
                    <a:pt x="163051" y="3452"/>
                  </a:cubicBezTo>
                  <a:cubicBezTo>
                    <a:pt x="153077" y="8756"/>
                    <a:pt x="145705" y="16961"/>
                    <a:pt x="139100" y="25935"/>
                  </a:cubicBezTo>
                  <a:cubicBezTo>
                    <a:pt x="123989" y="46616"/>
                    <a:pt x="111547" y="68699"/>
                    <a:pt x="103708" y="94250"/>
                  </a:cubicBezTo>
                  <a:cubicBezTo>
                    <a:pt x="97404" y="88880"/>
                    <a:pt x="92000" y="84176"/>
                    <a:pt x="86496" y="79573"/>
                  </a:cubicBezTo>
                  <a:cubicBezTo>
                    <a:pt x="74521" y="69499"/>
                    <a:pt x="61978" y="60226"/>
                    <a:pt x="47201" y="54488"/>
                  </a:cubicBezTo>
                  <a:cubicBezTo>
                    <a:pt x="40578" y="51902"/>
                    <a:pt x="34532" y="50646"/>
                    <a:pt x="29155" y="50646"/>
                  </a:cubicBezTo>
                  <a:cubicBezTo>
                    <a:pt x="12410" y="50646"/>
                    <a:pt x="2161" y="62832"/>
                    <a:pt x="1202" y="84977"/>
                  </a:cubicBezTo>
                  <a:cubicBezTo>
                    <a:pt x="1" y="112897"/>
                    <a:pt x="10842" y="136147"/>
                    <a:pt x="27153" y="157562"/>
                  </a:cubicBezTo>
                  <a:cubicBezTo>
                    <a:pt x="51538" y="189618"/>
                    <a:pt x="82260" y="214069"/>
                    <a:pt x="117618" y="233083"/>
                  </a:cubicBezTo>
                  <a:cubicBezTo>
                    <a:pt x="123167" y="236059"/>
                    <a:pt x="127877" y="237619"/>
                    <a:pt x="132054" y="237619"/>
                  </a:cubicBezTo>
                  <a:cubicBezTo>
                    <a:pt x="138925" y="237619"/>
                    <a:pt x="144355" y="233397"/>
                    <a:pt x="149708" y="224310"/>
                  </a:cubicBezTo>
                  <a:cubicBezTo>
                    <a:pt x="172324" y="185916"/>
                    <a:pt x="188402" y="145153"/>
                    <a:pt x="194973" y="100822"/>
                  </a:cubicBezTo>
                  <a:cubicBezTo>
                    <a:pt x="199076" y="73168"/>
                    <a:pt x="201078" y="45449"/>
                    <a:pt x="195507" y="17929"/>
                  </a:cubicBezTo>
                  <a:cubicBezTo>
                    <a:pt x="193161" y="6317"/>
                    <a:pt x="185405" y="1"/>
                    <a:pt x="1758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3"/>
            <p:cNvSpPr/>
            <p:nvPr/>
          </p:nvSpPr>
          <p:spPr>
            <a:xfrm>
              <a:off x="6667510" y="-2853925"/>
              <a:ext cx="375629" cy="234415"/>
            </a:xfrm>
            <a:custGeom>
              <a:rect b="b" l="l" r="r" t="t"/>
              <a:pathLst>
                <a:path extrusionOk="0" h="146281" w="234402">
                  <a:moveTo>
                    <a:pt x="209812" y="1"/>
                  </a:moveTo>
                  <a:cubicBezTo>
                    <a:pt x="207351" y="1"/>
                    <a:pt x="204762" y="319"/>
                    <a:pt x="202078" y="977"/>
                  </a:cubicBezTo>
                  <a:cubicBezTo>
                    <a:pt x="192471" y="3345"/>
                    <a:pt x="182898" y="5713"/>
                    <a:pt x="173224" y="7481"/>
                  </a:cubicBezTo>
                  <a:cubicBezTo>
                    <a:pt x="142169" y="13119"/>
                    <a:pt x="113015" y="25894"/>
                    <a:pt x="82126" y="31999"/>
                  </a:cubicBezTo>
                  <a:cubicBezTo>
                    <a:pt x="61378" y="39404"/>
                    <a:pt x="40830" y="47210"/>
                    <a:pt x="19948" y="54148"/>
                  </a:cubicBezTo>
                  <a:cubicBezTo>
                    <a:pt x="10842" y="57150"/>
                    <a:pt x="3603" y="61353"/>
                    <a:pt x="1" y="70560"/>
                  </a:cubicBezTo>
                  <a:cubicBezTo>
                    <a:pt x="901" y="94177"/>
                    <a:pt x="11642" y="112190"/>
                    <a:pt x="30689" y="125866"/>
                  </a:cubicBezTo>
                  <a:cubicBezTo>
                    <a:pt x="53105" y="141911"/>
                    <a:pt x="78557" y="145814"/>
                    <a:pt x="105076" y="146281"/>
                  </a:cubicBezTo>
                  <a:cubicBezTo>
                    <a:pt x="160449" y="141777"/>
                    <a:pt x="198142" y="111189"/>
                    <a:pt x="224795" y="64589"/>
                  </a:cubicBezTo>
                  <a:cubicBezTo>
                    <a:pt x="231966" y="52080"/>
                    <a:pt x="234401" y="38303"/>
                    <a:pt x="233434" y="23960"/>
                  </a:cubicBezTo>
                  <a:cubicBezTo>
                    <a:pt x="232451" y="9070"/>
                    <a:pt x="222949" y="1"/>
                    <a:pt x="2098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3"/>
            <p:cNvSpPr/>
            <p:nvPr/>
          </p:nvSpPr>
          <p:spPr>
            <a:xfrm>
              <a:off x="6872670" y="-2598210"/>
              <a:ext cx="201846" cy="168301"/>
            </a:xfrm>
            <a:custGeom>
              <a:rect b="b" l="l" r="r" t="t"/>
              <a:pathLst>
                <a:path extrusionOk="0" h="105024" w="125957">
                  <a:moveTo>
                    <a:pt x="26557" y="1"/>
                  </a:moveTo>
                  <a:cubicBezTo>
                    <a:pt x="13285" y="1"/>
                    <a:pt x="3458" y="9853"/>
                    <a:pt x="1902" y="26603"/>
                  </a:cubicBezTo>
                  <a:cubicBezTo>
                    <a:pt x="0" y="47384"/>
                    <a:pt x="7005" y="65464"/>
                    <a:pt x="18814" y="82076"/>
                  </a:cubicBezTo>
                  <a:cubicBezTo>
                    <a:pt x="22250" y="84244"/>
                    <a:pt x="25719" y="86412"/>
                    <a:pt x="29221" y="88480"/>
                  </a:cubicBezTo>
                  <a:cubicBezTo>
                    <a:pt x="45621" y="98385"/>
                    <a:pt x="62421" y="105024"/>
                    <a:pt x="80028" y="105024"/>
                  </a:cubicBezTo>
                  <a:cubicBezTo>
                    <a:pt x="89816" y="105024"/>
                    <a:pt x="99855" y="102972"/>
                    <a:pt x="110212" y="98288"/>
                  </a:cubicBezTo>
                  <a:cubicBezTo>
                    <a:pt x="125957" y="78907"/>
                    <a:pt x="125924" y="76038"/>
                    <a:pt x="107877" y="58926"/>
                  </a:cubicBezTo>
                  <a:cubicBezTo>
                    <a:pt x="92700" y="44549"/>
                    <a:pt x="77256" y="30506"/>
                    <a:pt x="61911" y="16262"/>
                  </a:cubicBezTo>
                  <a:cubicBezTo>
                    <a:pt x="55173" y="12059"/>
                    <a:pt x="48702" y="7222"/>
                    <a:pt x="41563" y="3753"/>
                  </a:cubicBezTo>
                  <a:cubicBezTo>
                    <a:pt x="36277" y="1209"/>
                    <a:pt x="31206" y="1"/>
                    <a:pt x="265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3"/>
            <p:cNvSpPr/>
            <p:nvPr/>
          </p:nvSpPr>
          <p:spPr>
            <a:xfrm>
              <a:off x="7641458" y="-2829737"/>
              <a:ext cx="428587" cy="715366"/>
            </a:xfrm>
            <a:custGeom>
              <a:rect b="b" l="l" r="r" t="t"/>
              <a:pathLst>
                <a:path extrusionOk="0" h="446406" w="267449">
                  <a:moveTo>
                    <a:pt x="242872" y="1"/>
                  </a:moveTo>
                  <a:cubicBezTo>
                    <a:pt x="239816" y="1"/>
                    <a:pt x="236591" y="385"/>
                    <a:pt x="233300" y="1094"/>
                  </a:cubicBezTo>
                  <a:cubicBezTo>
                    <a:pt x="211951" y="5697"/>
                    <a:pt x="191870" y="13936"/>
                    <a:pt x="173391" y="25644"/>
                  </a:cubicBezTo>
                  <a:cubicBezTo>
                    <a:pt x="125156" y="56300"/>
                    <a:pt x="81625" y="92159"/>
                    <a:pt x="48501" y="139393"/>
                  </a:cubicBezTo>
                  <a:cubicBezTo>
                    <a:pt x="39762" y="151901"/>
                    <a:pt x="32290" y="165178"/>
                    <a:pt x="28254" y="180022"/>
                  </a:cubicBezTo>
                  <a:cubicBezTo>
                    <a:pt x="27453" y="182990"/>
                    <a:pt x="26452" y="187660"/>
                    <a:pt x="30355" y="189228"/>
                  </a:cubicBezTo>
                  <a:cubicBezTo>
                    <a:pt x="31144" y="189554"/>
                    <a:pt x="31807" y="189697"/>
                    <a:pt x="32369" y="189697"/>
                  </a:cubicBezTo>
                  <a:cubicBezTo>
                    <a:pt x="35491" y="189697"/>
                    <a:pt x="35495" y="185277"/>
                    <a:pt x="36626" y="183157"/>
                  </a:cubicBezTo>
                  <a:cubicBezTo>
                    <a:pt x="50770" y="156872"/>
                    <a:pt x="67782" y="132454"/>
                    <a:pt x="88530" y="111206"/>
                  </a:cubicBezTo>
                  <a:cubicBezTo>
                    <a:pt x="114081" y="85120"/>
                    <a:pt x="142101" y="61637"/>
                    <a:pt x="173057" y="41889"/>
                  </a:cubicBezTo>
                  <a:cubicBezTo>
                    <a:pt x="191770" y="29914"/>
                    <a:pt x="211318" y="19974"/>
                    <a:pt x="233066" y="14870"/>
                  </a:cubicBezTo>
                  <a:cubicBezTo>
                    <a:pt x="236904" y="13960"/>
                    <a:pt x="240049" y="13481"/>
                    <a:pt x="242586" y="13481"/>
                  </a:cubicBezTo>
                  <a:cubicBezTo>
                    <a:pt x="251205" y="13481"/>
                    <a:pt x="252808" y="19011"/>
                    <a:pt x="250746" y="31949"/>
                  </a:cubicBezTo>
                  <a:cubicBezTo>
                    <a:pt x="247310" y="53331"/>
                    <a:pt x="236269" y="71144"/>
                    <a:pt x="225728" y="89090"/>
                  </a:cubicBezTo>
                  <a:cubicBezTo>
                    <a:pt x="203879" y="126183"/>
                    <a:pt x="176526" y="159373"/>
                    <a:pt x="150074" y="193264"/>
                  </a:cubicBezTo>
                  <a:cubicBezTo>
                    <a:pt x="131360" y="217282"/>
                    <a:pt x="110045" y="234727"/>
                    <a:pt x="78723" y="240732"/>
                  </a:cubicBezTo>
                  <a:cubicBezTo>
                    <a:pt x="50269" y="246202"/>
                    <a:pt x="28520" y="265283"/>
                    <a:pt x="8940" y="286098"/>
                  </a:cubicBezTo>
                  <a:cubicBezTo>
                    <a:pt x="2602" y="292802"/>
                    <a:pt x="0" y="301242"/>
                    <a:pt x="4970" y="309014"/>
                  </a:cubicBezTo>
                  <a:cubicBezTo>
                    <a:pt x="7614" y="313163"/>
                    <a:pt x="11155" y="314510"/>
                    <a:pt x="14996" y="314510"/>
                  </a:cubicBezTo>
                  <a:cubicBezTo>
                    <a:pt x="18814" y="314510"/>
                    <a:pt x="22928" y="313180"/>
                    <a:pt x="26752" y="311949"/>
                  </a:cubicBezTo>
                  <a:cubicBezTo>
                    <a:pt x="29988" y="310949"/>
                    <a:pt x="32957" y="309081"/>
                    <a:pt x="36026" y="307613"/>
                  </a:cubicBezTo>
                  <a:cubicBezTo>
                    <a:pt x="65947" y="293403"/>
                    <a:pt x="90398" y="271520"/>
                    <a:pt x="115482" y="250539"/>
                  </a:cubicBezTo>
                  <a:cubicBezTo>
                    <a:pt x="119919" y="246836"/>
                    <a:pt x="124155" y="243734"/>
                    <a:pt x="130226" y="242733"/>
                  </a:cubicBezTo>
                  <a:cubicBezTo>
                    <a:pt x="140552" y="241027"/>
                    <a:pt x="150893" y="240407"/>
                    <a:pt x="161239" y="240407"/>
                  </a:cubicBezTo>
                  <a:cubicBezTo>
                    <a:pt x="166067" y="240407"/>
                    <a:pt x="170896" y="240542"/>
                    <a:pt x="175726" y="240765"/>
                  </a:cubicBezTo>
                  <a:cubicBezTo>
                    <a:pt x="187401" y="241365"/>
                    <a:pt x="199309" y="241866"/>
                    <a:pt x="210417" y="246202"/>
                  </a:cubicBezTo>
                  <a:cubicBezTo>
                    <a:pt x="220391" y="250072"/>
                    <a:pt x="226795" y="259845"/>
                    <a:pt x="223827" y="267217"/>
                  </a:cubicBezTo>
                  <a:cubicBezTo>
                    <a:pt x="220057" y="276657"/>
                    <a:pt x="216254" y="286631"/>
                    <a:pt x="207582" y="292969"/>
                  </a:cubicBezTo>
                  <a:cubicBezTo>
                    <a:pt x="184098" y="310115"/>
                    <a:pt x="159080" y="324458"/>
                    <a:pt x="130727" y="332097"/>
                  </a:cubicBezTo>
                  <a:cubicBezTo>
                    <a:pt x="104676" y="339097"/>
                    <a:pt x="78233" y="343743"/>
                    <a:pt x="51258" y="343743"/>
                  </a:cubicBezTo>
                  <a:cubicBezTo>
                    <a:pt x="47769" y="343743"/>
                    <a:pt x="44270" y="343666"/>
                    <a:pt x="40762" y="343505"/>
                  </a:cubicBezTo>
                  <a:cubicBezTo>
                    <a:pt x="40376" y="343490"/>
                    <a:pt x="39990" y="343482"/>
                    <a:pt x="39608" y="343482"/>
                  </a:cubicBezTo>
                  <a:cubicBezTo>
                    <a:pt x="34147" y="343482"/>
                    <a:pt x="29235" y="345139"/>
                    <a:pt x="28954" y="351311"/>
                  </a:cubicBezTo>
                  <a:cubicBezTo>
                    <a:pt x="28691" y="357103"/>
                    <a:pt x="33524" y="359518"/>
                    <a:pt x="39035" y="359518"/>
                  </a:cubicBezTo>
                  <a:cubicBezTo>
                    <a:pt x="39110" y="359518"/>
                    <a:pt x="39186" y="359518"/>
                    <a:pt x="39261" y="359517"/>
                  </a:cubicBezTo>
                  <a:cubicBezTo>
                    <a:pt x="40120" y="359508"/>
                    <a:pt x="40979" y="359504"/>
                    <a:pt x="41837" y="359504"/>
                  </a:cubicBezTo>
                  <a:cubicBezTo>
                    <a:pt x="70245" y="359504"/>
                    <a:pt x="98324" y="364215"/>
                    <a:pt x="126590" y="366255"/>
                  </a:cubicBezTo>
                  <a:cubicBezTo>
                    <a:pt x="154243" y="368190"/>
                    <a:pt x="179462" y="375895"/>
                    <a:pt x="201711" y="392707"/>
                  </a:cubicBezTo>
                  <a:cubicBezTo>
                    <a:pt x="208115" y="397577"/>
                    <a:pt x="212719" y="403181"/>
                    <a:pt x="211151" y="411988"/>
                  </a:cubicBezTo>
                  <a:cubicBezTo>
                    <a:pt x="209750" y="419893"/>
                    <a:pt x="203946" y="423563"/>
                    <a:pt x="197274" y="425564"/>
                  </a:cubicBezTo>
                  <a:cubicBezTo>
                    <a:pt x="184135" y="429474"/>
                    <a:pt x="170980" y="431575"/>
                    <a:pt x="157884" y="431575"/>
                  </a:cubicBezTo>
                  <a:cubicBezTo>
                    <a:pt x="143717" y="431575"/>
                    <a:pt x="129619" y="429116"/>
                    <a:pt x="115683" y="423829"/>
                  </a:cubicBezTo>
                  <a:cubicBezTo>
                    <a:pt x="98237" y="417191"/>
                    <a:pt x="81458" y="409052"/>
                    <a:pt x="64179" y="402014"/>
                  </a:cubicBezTo>
                  <a:cubicBezTo>
                    <a:pt x="61807" y="401032"/>
                    <a:pt x="58937" y="400090"/>
                    <a:pt x="56341" y="400090"/>
                  </a:cubicBezTo>
                  <a:cubicBezTo>
                    <a:pt x="53644" y="400090"/>
                    <a:pt x="51243" y="401106"/>
                    <a:pt x="50002" y="404149"/>
                  </a:cubicBezTo>
                  <a:cubicBezTo>
                    <a:pt x="47834" y="409486"/>
                    <a:pt x="54372" y="412021"/>
                    <a:pt x="58375" y="414723"/>
                  </a:cubicBezTo>
                  <a:cubicBezTo>
                    <a:pt x="59309" y="415357"/>
                    <a:pt x="60343" y="415857"/>
                    <a:pt x="61377" y="416357"/>
                  </a:cubicBezTo>
                  <a:cubicBezTo>
                    <a:pt x="88497" y="429167"/>
                    <a:pt x="114982" y="443410"/>
                    <a:pt x="145837" y="445845"/>
                  </a:cubicBezTo>
                  <a:cubicBezTo>
                    <a:pt x="150431" y="446206"/>
                    <a:pt x="154995" y="446406"/>
                    <a:pt x="159523" y="446406"/>
                  </a:cubicBezTo>
                  <a:cubicBezTo>
                    <a:pt x="176730" y="446406"/>
                    <a:pt x="193410" y="443528"/>
                    <a:pt x="209149" y="435738"/>
                  </a:cubicBezTo>
                  <a:cubicBezTo>
                    <a:pt x="228230" y="426331"/>
                    <a:pt x="231665" y="399212"/>
                    <a:pt x="215287" y="385869"/>
                  </a:cubicBezTo>
                  <a:cubicBezTo>
                    <a:pt x="195640" y="369857"/>
                    <a:pt x="173858" y="357949"/>
                    <a:pt x="147906" y="354546"/>
                  </a:cubicBezTo>
                  <a:cubicBezTo>
                    <a:pt x="140700" y="353612"/>
                    <a:pt x="132495" y="354713"/>
                    <a:pt x="124155" y="349043"/>
                  </a:cubicBezTo>
                  <a:cubicBezTo>
                    <a:pt x="141368" y="344639"/>
                    <a:pt x="156445" y="339702"/>
                    <a:pt x="170855" y="332697"/>
                  </a:cubicBezTo>
                  <a:cubicBezTo>
                    <a:pt x="185599" y="325492"/>
                    <a:pt x="199309" y="316653"/>
                    <a:pt x="212785" y="307313"/>
                  </a:cubicBezTo>
                  <a:cubicBezTo>
                    <a:pt x="225928" y="298139"/>
                    <a:pt x="233634" y="284963"/>
                    <a:pt x="237970" y="270253"/>
                  </a:cubicBezTo>
                  <a:cubicBezTo>
                    <a:pt x="243407" y="251906"/>
                    <a:pt x="227729" y="232959"/>
                    <a:pt x="204579" y="229357"/>
                  </a:cubicBezTo>
                  <a:cubicBezTo>
                    <a:pt x="190045" y="227088"/>
                    <a:pt x="175426" y="224702"/>
                    <a:pt x="160510" y="224702"/>
                  </a:cubicBezTo>
                  <a:cubicBezTo>
                    <a:pt x="154374" y="224702"/>
                    <a:pt x="148187" y="225106"/>
                    <a:pt x="141935" y="226088"/>
                  </a:cubicBezTo>
                  <a:cubicBezTo>
                    <a:pt x="173124" y="188494"/>
                    <a:pt x="203078" y="150701"/>
                    <a:pt x="228763" y="109771"/>
                  </a:cubicBezTo>
                  <a:cubicBezTo>
                    <a:pt x="244174" y="85054"/>
                    <a:pt x="260453" y="60603"/>
                    <a:pt x="264489" y="30348"/>
                  </a:cubicBezTo>
                  <a:cubicBezTo>
                    <a:pt x="267449" y="8150"/>
                    <a:pt x="256944" y="1"/>
                    <a:pt x="242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3"/>
            <p:cNvSpPr/>
            <p:nvPr/>
          </p:nvSpPr>
          <p:spPr>
            <a:xfrm>
              <a:off x="7253642" y="-2381744"/>
              <a:ext cx="125299" cy="131982"/>
            </a:xfrm>
            <a:custGeom>
              <a:rect b="b" l="l" r="r" t="t"/>
              <a:pathLst>
                <a:path extrusionOk="0" h="82360" w="78190">
                  <a:moveTo>
                    <a:pt x="34292" y="1"/>
                  </a:moveTo>
                  <a:cubicBezTo>
                    <a:pt x="12977" y="1"/>
                    <a:pt x="134" y="14744"/>
                    <a:pt x="68" y="39362"/>
                  </a:cubicBezTo>
                  <a:cubicBezTo>
                    <a:pt x="1" y="65014"/>
                    <a:pt x="17513" y="82226"/>
                    <a:pt x="43799" y="82359"/>
                  </a:cubicBezTo>
                  <a:cubicBezTo>
                    <a:pt x="43821" y="82359"/>
                    <a:pt x="43843" y="82359"/>
                    <a:pt x="43864" y="82359"/>
                  </a:cubicBezTo>
                  <a:cubicBezTo>
                    <a:pt x="62879" y="82359"/>
                    <a:pt x="77557" y="67860"/>
                    <a:pt x="77823" y="48702"/>
                  </a:cubicBezTo>
                  <a:cubicBezTo>
                    <a:pt x="78190" y="21816"/>
                    <a:pt x="58676" y="1"/>
                    <a:pt x="34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3"/>
            <p:cNvSpPr/>
            <p:nvPr/>
          </p:nvSpPr>
          <p:spPr>
            <a:xfrm>
              <a:off x="7184419" y="-2524315"/>
              <a:ext cx="181640" cy="121088"/>
            </a:xfrm>
            <a:custGeom>
              <a:rect b="b" l="l" r="r" t="t"/>
              <a:pathLst>
                <a:path extrusionOk="0" h="75562" w="113348">
                  <a:moveTo>
                    <a:pt x="12184" y="0"/>
                  </a:moveTo>
                  <a:cubicBezTo>
                    <a:pt x="8638" y="0"/>
                    <a:pt x="7427" y="3397"/>
                    <a:pt x="6472" y="6509"/>
                  </a:cubicBezTo>
                  <a:cubicBezTo>
                    <a:pt x="2736" y="18518"/>
                    <a:pt x="667" y="30860"/>
                    <a:pt x="134" y="43436"/>
                  </a:cubicBezTo>
                  <a:cubicBezTo>
                    <a:pt x="0" y="49173"/>
                    <a:pt x="601" y="54777"/>
                    <a:pt x="1835" y="60415"/>
                  </a:cubicBezTo>
                  <a:cubicBezTo>
                    <a:pt x="4043" y="70495"/>
                    <a:pt x="8269" y="75562"/>
                    <a:pt x="14267" y="75562"/>
                  </a:cubicBezTo>
                  <a:cubicBezTo>
                    <a:pt x="18055" y="75562"/>
                    <a:pt x="22548" y="73542"/>
                    <a:pt x="27687" y="69488"/>
                  </a:cubicBezTo>
                  <a:cubicBezTo>
                    <a:pt x="39729" y="60014"/>
                    <a:pt x="50003" y="48840"/>
                    <a:pt x="59676" y="37098"/>
                  </a:cubicBezTo>
                  <a:cubicBezTo>
                    <a:pt x="61794" y="34521"/>
                    <a:pt x="63636" y="33200"/>
                    <a:pt x="65856" y="33200"/>
                  </a:cubicBezTo>
                  <a:cubicBezTo>
                    <a:pt x="67342" y="33200"/>
                    <a:pt x="68997" y="33792"/>
                    <a:pt x="71018" y="34997"/>
                  </a:cubicBezTo>
                  <a:cubicBezTo>
                    <a:pt x="78909" y="39751"/>
                    <a:pt x="87270" y="43815"/>
                    <a:pt x="96832" y="43815"/>
                  </a:cubicBezTo>
                  <a:cubicBezTo>
                    <a:pt x="97132" y="43815"/>
                    <a:pt x="97434" y="43811"/>
                    <a:pt x="97737" y="43803"/>
                  </a:cubicBezTo>
                  <a:cubicBezTo>
                    <a:pt x="104141" y="43636"/>
                    <a:pt x="110546" y="42902"/>
                    <a:pt x="112014" y="35397"/>
                  </a:cubicBezTo>
                  <a:cubicBezTo>
                    <a:pt x="113348" y="28492"/>
                    <a:pt x="108044" y="24989"/>
                    <a:pt x="102740" y="22621"/>
                  </a:cubicBezTo>
                  <a:cubicBezTo>
                    <a:pt x="93734" y="18585"/>
                    <a:pt x="84461" y="15216"/>
                    <a:pt x="75354" y="11380"/>
                  </a:cubicBezTo>
                  <a:cubicBezTo>
                    <a:pt x="72122" y="10015"/>
                    <a:pt x="69097" y="9318"/>
                    <a:pt x="66284" y="9318"/>
                  </a:cubicBezTo>
                  <a:cubicBezTo>
                    <a:pt x="60504" y="9318"/>
                    <a:pt x="55620" y="12259"/>
                    <a:pt x="51671" y="18385"/>
                  </a:cubicBezTo>
                  <a:cubicBezTo>
                    <a:pt x="43965" y="30293"/>
                    <a:pt x="33991" y="40267"/>
                    <a:pt x="23784" y="49941"/>
                  </a:cubicBezTo>
                  <a:cubicBezTo>
                    <a:pt x="22246" y="51367"/>
                    <a:pt x="20802" y="53731"/>
                    <a:pt x="18626" y="53731"/>
                  </a:cubicBezTo>
                  <a:cubicBezTo>
                    <a:pt x="18206" y="53731"/>
                    <a:pt x="17759" y="53643"/>
                    <a:pt x="17279" y="53443"/>
                  </a:cubicBezTo>
                  <a:cubicBezTo>
                    <a:pt x="14210" y="52142"/>
                    <a:pt x="15611" y="48773"/>
                    <a:pt x="15411" y="46305"/>
                  </a:cubicBezTo>
                  <a:cubicBezTo>
                    <a:pt x="14377" y="33662"/>
                    <a:pt x="17313" y="21320"/>
                    <a:pt x="18280" y="8844"/>
                  </a:cubicBezTo>
                  <a:cubicBezTo>
                    <a:pt x="18614" y="4808"/>
                    <a:pt x="17813" y="739"/>
                    <a:pt x="13110" y="72"/>
                  </a:cubicBezTo>
                  <a:cubicBezTo>
                    <a:pt x="12784" y="23"/>
                    <a:pt x="12476" y="0"/>
                    <a:pt x="121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3"/>
            <p:cNvSpPr/>
            <p:nvPr/>
          </p:nvSpPr>
          <p:spPr>
            <a:xfrm>
              <a:off x="7133850" y="-2158326"/>
              <a:ext cx="42016" cy="142606"/>
            </a:xfrm>
            <a:custGeom>
              <a:rect b="b" l="l" r="r" t="t"/>
              <a:pathLst>
                <a:path extrusionOk="0" h="88990" w="26219">
                  <a:moveTo>
                    <a:pt x="11128" y="0"/>
                  </a:moveTo>
                  <a:cubicBezTo>
                    <a:pt x="4893" y="0"/>
                    <a:pt x="4115" y="5280"/>
                    <a:pt x="3336" y="10356"/>
                  </a:cubicBezTo>
                  <a:cubicBezTo>
                    <a:pt x="0" y="32606"/>
                    <a:pt x="1969" y="55055"/>
                    <a:pt x="2302" y="77371"/>
                  </a:cubicBezTo>
                  <a:cubicBezTo>
                    <a:pt x="2369" y="82775"/>
                    <a:pt x="5871" y="88679"/>
                    <a:pt x="12843" y="88979"/>
                  </a:cubicBezTo>
                  <a:cubicBezTo>
                    <a:pt x="13020" y="88987"/>
                    <a:pt x="13194" y="88990"/>
                    <a:pt x="13364" y="88990"/>
                  </a:cubicBezTo>
                  <a:cubicBezTo>
                    <a:pt x="20270" y="88990"/>
                    <a:pt x="22049" y="83139"/>
                    <a:pt x="23384" y="77638"/>
                  </a:cubicBezTo>
                  <a:cubicBezTo>
                    <a:pt x="26219" y="66063"/>
                    <a:pt x="23784" y="54221"/>
                    <a:pt x="24618" y="44981"/>
                  </a:cubicBezTo>
                  <a:cubicBezTo>
                    <a:pt x="24618" y="32606"/>
                    <a:pt x="24852" y="22732"/>
                    <a:pt x="24518" y="12791"/>
                  </a:cubicBezTo>
                  <a:cubicBezTo>
                    <a:pt x="24218" y="5419"/>
                    <a:pt x="19981" y="916"/>
                    <a:pt x="12543" y="82"/>
                  </a:cubicBezTo>
                  <a:cubicBezTo>
                    <a:pt x="12042" y="27"/>
                    <a:pt x="11571" y="0"/>
                    <a:pt x="111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3"/>
            <p:cNvSpPr/>
            <p:nvPr/>
          </p:nvSpPr>
          <p:spPr>
            <a:xfrm>
              <a:off x="7284112" y="-2151098"/>
              <a:ext cx="53296" cy="113391"/>
            </a:xfrm>
            <a:custGeom>
              <a:rect b="b" l="l" r="r" t="t"/>
              <a:pathLst>
                <a:path extrusionOk="0" h="70759" w="33258">
                  <a:moveTo>
                    <a:pt x="10203" y="0"/>
                  </a:moveTo>
                  <a:cubicBezTo>
                    <a:pt x="9085" y="0"/>
                    <a:pt x="7890" y="181"/>
                    <a:pt x="6605" y="575"/>
                  </a:cubicBezTo>
                  <a:cubicBezTo>
                    <a:pt x="0" y="2576"/>
                    <a:pt x="2302" y="8514"/>
                    <a:pt x="1735" y="13117"/>
                  </a:cubicBezTo>
                  <a:cubicBezTo>
                    <a:pt x="2502" y="20623"/>
                    <a:pt x="3103" y="28195"/>
                    <a:pt x="4137" y="35700"/>
                  </a:cubicBezTo>
                  <a:cubicBezTo>
                    <a:pt x="5271" y="43539"/>
                    <a:pt x="6505" y="51378"/>
                    <a:pt x="8240" y="59083"/>
                  </a:cubicBezTo>
                  <a:cubicBezTo>
                    <a:pt x="9641" y="65421"/>
                    <a:pt x="13243" y="70758"/>
                    <a:pt x="20315" y="70758"/>
                  </a:cubicBezTo>
                  <a:cubicBezTo>
                    <a:pt x="28287" y="70758"/>
                    <a:pt x="29321" y="63487"/>
                    <a:pt x="30923" y="57816"/>
                  </a:cubicBezTo>
                  <a:cubicBezTo>
                    <a:pt x="33258" y="49443"/>
                    <a:pt x="29355" y="41304"/>
                    <a:pt x="28621" y="33098"/>
                  </a:cubicBezTo>
                  <a:cubicBezTo>
                    <a:pt x="27820" y="24625"/>
                    <a:pt x="26586" y="15686"/>
                    <a:pt x="21649" y="8114"/>
                  </a:cubicBezTo>
                  <a:cubicBezTo>
                    <a:pt x="18801" y="3787"/>
                    <a:pt x="15324" y="0"/>
                    <a:pt x="102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3"/>
            <p:cNvSpPr/>
            <p:nvPr/>
          </p:nvSpPr>
          <p:spPr>
            <a:xfrm>
              <a:off x="7469440" y="-2191290"/>
              <a:ext cx="64308" cy="106746"/>
            </a:xfrm>
            <a:custGeom>
              <a:rect b="b" l="l" r="r" t="t"/>
              <a:pathLst>
                <a:path extrusionOk="0" h="66612" w="40130">
                  <a:moveTo>
                    <a:pt x="10474" y="1"/>
                  </a:moveTo>
                  <a:cubicBezTo>
                    <a:pt x="9098" y="1"/>
                    <a:pt x="7664" y="292"/>
                    <a:pt x="6205" y="938"/>
                  </a:cubicBezTo>
                  <a:cubicBezTo>
                    <a:pt x="2002" y="2806"/>
                    <a:pt x="167" y="6475"/>
                    <a:pt x="1" y="11412"/>
                  </a:cubicBezTo>
                  <a:cubicBezTo>
                    <a:pt x="6238" y="28758"/>
                    <a:pt x="11175" y="46704"/>
                    <a:pt x="21082" y="62616"/>
                  </a:cubicBezTo>
                  <a:cubicBezTo>
                    <a:pt x="22819" y="65417"/>
                    <a:pt x="25536" y="66612"/>
                    <a:pt x="28430" y="66612"/>
                  </a:cubicBezTo>
                  <a:cubicBezTo>
                    <a:pt x="29705" y="66612"/>
                    <a:pt x="31015" y="66380"/>
                    <a:pt x="32290" y="65951"/>
                  </a:cubicBezTo>
                  <a:cubicBezTo>
                    <a:pt x="37761" y="64117"/>
                    <a:pt x="40129" y="58780"/>
                    <a:pt x="39095" y="54076"/>
                  </a:cubicBezTo>
                  <a:cubicBezTo>
                    <a:pt x="35259" y="36630"/>
                    <a:pt x="30723" y="19251"/>
                    <a:pt x="19481" y="4808"/>
                  </a:cubicBezTo>
                  <a:cubicBezTo>
                    <a:pt x="17262" y="1985"/>
                    <a:pt x="14066" y="1"/>
                    <a:pt x="104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3"/>
            <p:cNvSpPr/>
            <p:nvPr/>
          </p:nvSpPr>
          <p:spPr>
            <a:xfrm>
              <a:off x="7290206" y="-1663422"/>
              <a:ext cx="59068" cy="119391"/>
            </a:xfrm>
            <a:custGeom>
              <a:rect b="b" l="l" r="r" t="t"/>
              <a:pathLst>
                <a:path extrusionOk="0" h="74503" w="36860">
                  <a:moveTo>
                    <a:pt x="8520" y="0"/>
                  </a:moveTo>
                  <a:cubicBezTo>
                    <a:pt x="8062" y="0"/>
                    <a:pt x="7590" y="23"/>
                    <a:pt x="7105" y="70"/>
                  </a:cubicBezTo>
                  <a:cubicBezTo>
                    <a:pt x="2469" y="471"/>
                    <a:pt x="0" y="3106"/>
                    <a:pt x="300" y="7509"/>
                  </a:cubicBezTo>
                  <a:cubicBezTo>
                    <a:pt x="1768" y="30192"/>
                    <a:pt x="6772" y="51641"/>
                    <a:pt x="22550" y="69153"/>
                  </a:cubicBezTo>
                  <a:cubicBezTo>
                    <a:pt x="24808" y="71614"/>
                    <a:pt x="27669" y="74502"/>
                    <a:pt x="30741" y="74502"/>
                  </a:cubicBezTo>
                  <a:cubicBezTo>
                    <a:pt x="31209" y="74502"/>
                    <a:pt x="31681" y="74435"/>
                    <a:pt x="32156" y="74290"/>
                  </a:cubicBezTo>
                  <a:cubicBezTo>
                    <a:pt x="36860" y="72822"/>
                    <a:pt x="33691" y="67652"/>
                    <a:pt x="34125" y="66184"/>
                  </a:cubicBezTo>
                  <a:cubicBezTo>
                    <a:pt x="35325" y="59513"/>
                    <a:pt x="33557" y="55176"/>
                    <a:pt x="32223" y="50807"/>
                  </a:cubicBezTo>
                  <a:cubicBezTo>
                    <a:pt x="27853" y="36296"/>
                    <a:pt x="23450" y="21786"/>
                    <a:pt x="18613" y="7442"/>
                  </a:cubicBezTo>
                  <a:cubicBezTo>
                    <a:pt x="17023" y="2824"/>
                    <a:pt x="13581" y="0"/>
                    <a:pt x="85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3"/>
            <p:cNvSpPr/>
            <p:nvPr/>
          </p:nvSpPr>
          <p:spPr>
            <a:xfrm>
              <a:off x="7227932" y="-1938821"/>
              <a:ext cx="59228" cy="105933"/>
            </a:xfrm>
            <a:custGeom>
              <a:rect b="b" l="l" r="r" t="t"/>
              <a:pathLst>
                <a:path extrusionOk="0" h="66105" w="36960">
                  <a:moveTo>
                    <a:pt x="10817" y="0"/>
                  </a:moveTo>
                  <a:cubicBezTo>
                    <a:pt x="9028" y="0"/>
                    <a:pt x="7234" y="531"/>
                    <a:pt x="5637" y="1504"/>
                  </a:cubicBezTo>
                  <a:cubicBezTo>
                    <a:pt x="2335" y="3539"/>
                    <a:pt x="0" y="7142"/>
                    <a:pt x="1334" y="11211"/>
                  </a:cubicBezTo>
                  <a:cubicBezTo>
                    <a:pt x="6338" y="26322"/>
                    <a:pt x="11141" y="41533"/>
                    <a:pt x="17146" y="56210"/>
                  </a:cubicBezTo>
                  <a:cubicBezTo>
                    <a:pt x="18916" y="60442"/>
                    <a:pt x="22550" y="66105"/>
                    <a:pt x="27926" y="66105"/>
                  </a:cubicBezTo>
                  <a:cubicBezTo>
                    <a:pt x="28525" y="66105"/>
                    <a:pt x="29146" y="66034"/>
                    <a:pt x="29788" y="65884"/>
                  </a:cubicBezTo>
                  <a:cubicBezTo>
                    <a:pt x="36826" y="64216"/>
                    <a:pt x="36726" y="56877"/>
                    <a:pt x="36960" y="49005"/>
                  </a:cubicBezTo>
                  <a:cubicBezTo>
                    <a:pt x="35792" y="38998"/>
                    <a:pt x="33124" y="27590"/>
                    <a:pt x="28854" y="16615"/>
                  </a:cubicBezTo>
                  <a:cubicBezTo>
                    <a:pt x="26386" y="10311"/>
                    <a:pt x="21349" y="6141"/>
                    <a:pt x="16378" y="2005"/>
                  </a:cubicBezTo>
                  <a:cubicBezTo>
                    <a:pt x="14708" y="630"/>
                    <a:pt x="12766" y="0"/>
                    <a:pt x="108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3"/>
            <p:cNvSpPr/>
            <p:nvPr/>
          </p:nvSpPr>
          <p:spPr>
            <a:xfrm>
              <a:off x="5551266" y="-3300848"/>
              <a:ext cx="423951" cy="746827"/>
            </a:xfrm>
            <a:custGeom>
              <a:rect b="b" l="l" r="r" t="t"/>
              <a:pathLst>
                <a:path extrusionOk="0" h="466039" w="264556">
                  <a:moveTo>
                    <a:pt x="166720" y="1"/>
                  </a:moveTo>
                  <a:cubicBezTo>
                    <a:pt x="158013" y="34"/>
                    <a:pt x="153510" y="7739"/>
                    <a:pt x="149774" y="15178"/>
                  </a:cubicBezTo>
                  <a:cubicBezTo>
                    <a:pt x="137632" y="39195"/>
                    <a:pt x="135764" y="65347"/>
                    <a:pt x="133829" y="91433"/>
                  </a:cubicBezTo>
                  <a:cubicBezTo>
                    <a:pt x="131261" y="127092"/>
                    <a:pt x="140267" y="161450"/>
                    <a:pt x="146472" y="196108"/>
                  </a:cubicBezTo>
                  <a:cubicBezTo>
                    <a:pt x="150641" y="219358"/>
                    <a:pt x="155345" y="242541"/>
                    <a:pt x="160148" y="267492"/>
                  </a:cubicBezTo>
                  <a:cubicBezTo>
                    <a:pt x="148940" y="258586"/>
                    <a:pt x="138966" y="250647"/>
                    <a:pt x="128893" y="242774"/>
                  </a:cubicBezTo>
                  <a:cubicBezTo>
                    <a:pt x="110413" y="228031"/>
                    <a:pt x="91799" y="213487"/>
                    <a:pt x="67749" y="208817"/>
                  </a:cubicBezTo>
                  <a:cubicBezTo>
                    <a:pt x="62723" y="207850"/>
                    <a:pt x="57713" y="207132"/>
                    <a:pt x="52882" y="207132"/>
                  </a:cubicBezTo>
                  <a:cubicBezTo>
                    <a:pt x="43540" y="207132"/>
                    <a:pt x="34870" y="209818"/>
                    <a:pt x="28054" y="218590"/>
                  </a:cubicBezTo>
                  <a:cubicBezTo>
                    <a:pt x="18647" y="230666"/>
                    <a:pt x="25319" y="242541"/>
                    <a:pt x="31023" y="253782"/>
                  </a:cubicBezTo>
                  <a:cubicBezTo>
                    <a:pt x="38161" y="267726"/>
                    <a:pt x="47434" y="280401"/>
                    <a:pt x="58676" y="291209"/>
                  </a:cubicBezTo>
                  <a:cubicBezTo>
                    <a:pt x="86362" y="317895"/>
                    <a:pt x="117051" y="340878"/>
                    <a:pt x="148740" y="362527"/>
                  </a:cubicBezTo>
                  <a:cubicBezTo>
                    <a:pt x="151442" y="364361"/>
                    <a:pt x="155912" y="365396"/>
                    <a:pt x="154644" y="369599"/>
                  </a:cubicBezTo>
                  <a:cubicBezTo>
                    <a:pt x="153610" y="373068"/>
                    <a:pt x="149441" y="371733"/>
                    <a:pt x="146572" y="372300"/>
                  </a:cubicBezTo>
                  <a:cubicBezTo>
                    <a:pt x="127625" y="376070"/>
                    <a:pt x="108545" y="379139"/>
                    <a:pt x="89865" y="383809"/>
                  </a:cubicBezTo>
                  <a:cubicBezTo>
                    <a:pt x="61011" y="391081"/>
                    <a:pt x="32457" y="398953"/>
                    <a:pt x="12176" y="423637"/>
                  </a:cubicBezTo>
                  <a:cubicBezTo>
                    <a:pt x="1" y="438481"/>
                    <a:pt x="3036" y="455126"/>
                    <a:pt x="20915" y="462098"/>
                  </a:cubicBezTo>
                  <a:cubicBezTo>
                    <a:pt x="26603" y="464283"/>
                    <a:pt x="32531" y="466038"/>
                    <a:pt x="38750" y="466038"/>
                  </a:cubicBezTo>
                  <a:cubicBezTo>
                    <a:pt x="39462" y="466038"/>
                    <a:pt x="40177" y="466015"/>
                    <a:pt x="40896" y="465968"/>
                  </a:cubicBezTo>
                  <a:cubicBezTo>
                    <a:pt x="65447" y="464300"/>
                    <a:pt x="90031" y="462632"/>
                    <a:pt x="114282" y="458329"/>
                  </a:cubicBezTo>
                  <a:cubicBezTo>
                    <a:pt x="136264" y="454459"/>
                    <a:pt x="158480" y="451524"/>
                    <a:pt x="179695" y="444152"/>
                  </a:cubicBezTo>
                  <a:cubicBezTo>
                    <a:pt x="185033" y="442317"/>
                    <a:pt x="192305" y="440850"/>
                    <a:pt x="189936" y="433311"/>
                  </a:cubicBezTo>
                  <a:cubicBezTo>
                    <a:pt x="188994" y="430301"/>
                    <a:pt x="187316" y="429355"/>
                    <a:pt x="185378" y="429355"/>
                  </a:cubicBezTo>
                  <a:cubicBezTo>
                    <a:pt x="182720" y="429355"/>
                    <a:pt x="179572" y="431135"/>
                    <a:pt x="177160" y="431810"/>
                  </a:cubicBezTo>
                  <a:cubicBezTo>
                    <a:pt x="138066" y="442951"/>
                    <a:pt x="97870" y="447821"/>
                    <a:pt x="57575" y="451991"/>
                  </a:cubicBezTo>
                  <a:cubicBezTo>
                    <a:pt x="52953" y="452470"/>
                    <a:pt x="48233" y="452867"/>
                    <a:pt x="43511" y="452867"/>
                  </a:cubicBezTo>
                  <a:cubicBezTo>
                    <a:pt x="38692" y="452867"/>
                    <a:pt x="33873" y="452453"/>
                    <a:pt x="29155" y="451290"/>
                  </a:cubicBezTo>
                  <a:cubicBezTo>
                    <a:pt x="15845" y="447988"/>
                    <a:pt x="14177" y="441617"/>
                    <a:pt x="23217" y="431243"/>
                  </a:cubicBezTo>
                  <a:cubicBezTo>
                    <a:pt x="37060" y="415331"/>
                    <a:pt x="55340" y="407626"/>
                    <a:pt x="74921" y="401788"/>
                  </a:cubicBezTo>
                  <a:cubicBezTo>
                    <a:pt x="102941" y="393449"/>
                    <a:pt x="131928" y="389646"/>
                    <a:pt x="160348" y="383275"/>
                  </a:cubicBezTo>
                  <a:cubicBezTo>
                    <a:pt x="165986" y="381974"/>
                    <a:pt x="172757" y="380440"/>
                    <a:pt x="174625" y="373435"/>
                  </a:cubicBezTo>
                  <a:cubicBezTo>
                    <a:pt x="176693" y="365562"/>
                    <a:pt x="170822" y="361092"/>
                    <a:pt x="165619" y="357690"/>
                  </a:cubicBezTo>
                  <a:cubicBezTo>
                    <a:pt x="134763" y="337542"/>
                    <a:pt x="105209" y="315560"/>
                    <a:pt x="77589" y="291176"/>
                  </a:cubicBezTo>
                  <a:cubicBezTo>
                    <a:pt x="61278" y="276799"/>
                    <a:pt x="47434" y="259987"/>
                    <a:pt x="39028" y="239539"/>
                  </a:cubicBezTo>
                  <a:cubicBezTo>
                    <a:pt x="34258" y="227964"/>
                    <a:pt x="39162" y="221626"/>
                    <a:pt x="51904" y="221159"/>
                  </a:cubicBezTo>
                  <a:cubicBezTo>
                    <a:pt x="52684" y="221131"/>
                    <a:pt x="53458" y="221118"/>
                    <a:pt x="54227" y="221118"/>
                  </a:cubicBezTo>
                  <a:cubicBezTo>
                    <a:pt x="72984" y="221118"/>
                    <a:pt x="88791" y="229213"/>
                    <a:pt x="103274" y="240139"/>
                  </a:cubicBezTo>
                  <a:cubicBezTo>
                    <a:pt x="124156" y="255884"/>
                    <a:pt x="144470" y="272396"/>
                    <a:pt x="163951" y="289975"/>
                  </a:cubicBezTo>
                  <a:cubicBezTo>
                    <a:pt x="166293" y="292076"/>
                    <a:pt x="169091" y="294544"/>
                    <a:pt x="172304" y="294544"/>
                  </a:cubicBezTo>
                  <a:cubicBezTo>
                    <a:pt x="173530" y="294544"/>
                    <a:pt x="174815" y="294185"/>
                    <a:pt x="176160" y="293311"/>
                  </a:cubicBezTo>
                  <a:cubicBezTo>
                    <a:pt x="181363" y="289908"/>
                    <a:pt x="180329" y="284237"/>
                    <a:pt x="178761" y="279801"/>
                  </a:cubicBezTo>
                  <a:cubicBezTo>
                    <a:pt x="170522" y="256818"/>
                    <a:pt x="166453" y="232867"/>
                    <a:pt x="162116" y="209017"/>
                  </a:cubicBezTo>
                  <a:cubicBezTo>
                    <a:pt x="154444" y="166920"/>
                    <a:pt x="143937" y="125090"/>
                    <a:pt x="147606" y="81726"/>
                  </a:cubicBezTo>
                  <a:cubicBezTo>
                    <a:pt x="149340" y="60911"/>
                    <a:pt x="152176" y="40296"/>
                    <a:pt x="161616" y="21182"/>
                  </a:cubicBezTo>
                  <a:cubicBezTo>
                    <a:pt x="163440" y="17500"/>
                    <a:pt x="165122" y="15758"/>
                    <a:pt x="166876" y="15758"/>
                  </a:cubicBezTo>
                  <a:cubicBezTo>
                    <a:pt x="168617" y="15758"/>
                    <a:pt x="170430" y="17475"/>
                    <a:pt x="172524" y="20715"/>
                  </a:cubicBezTo>
                  <a:cubicBezTo>
                    <a:pt x="178828" y="30456"/>
                    <a:pt x="183198" y="41163"/>
                    <a:pt x="185967" y="52071"/>
                  </a:cubicBezTo>
                  <a:cubicBezTo>
                    <a:pt x="205481" y="129193"/>
                    <a:pt x="233200" y="204314"/>
                    <a:pt x="242874" y="283670"/>
                  </a:cubicBezTo>
                  <a:cubicBezTo>
                    <a:pt x="246543" y="313859"/>
                    <a:pt x="254849" y="344114"/>
                    <a:pt x="248445" y="375069"/>
                  </a:cubicBezTo>
                  <a:cubicBezTo>
                    <a:pt x="247777" y="378238"/>
                    <a:pt x="248345" y="381540"/>
                    <a:pt x="251880" y="382608"/>
                  </a:cubicBezTo>
                  <a:cubicBezTo>
                    <a:pt x="252333" y="382751"/>
                    <a:pt x="252763" y="382816"/>
                    <a:pt x="253169" y="382816"/>
                  </a:cubicBezTo>
                  <a:cubicBezTo>
                    <a:pt x="255517" y="382816"/>
                    <a:pt x="257114" y="380648"/>
                    <a:pt x="258252" y="378772"/>
                  </a:cubicBezTo>
                  <a:cubicBezTo>
                    <a:pt x="262421" y="371767"/>
                    <a:pt x="264022" y="364028"/>
                    <a:pt x="264189" y="355922"/>
                  </a:cubicBezTo>
                  <a:cubicBezTo>
                    <a:pt x="264556" y="339544"/>
                    <a:pt x="261254" y="323499"/>
                    <a:pt x="259686" y="307321"/>
                  </a:cubicBezTo>
                  <a:cubicBezTo>
                    <a:pt x="256851" y="278266"/>
                    <a:pt x="253848" y="249212"/>
                    <a:pt x="246743" y="220959"/>
                  </a:cubicBezTo>
                  <a:cubicBezTo>
                    <a:pt x="235936" y="177928"/>
                    <a:pt x="223894" y="135231"/>
                    <a:pt x="212419" y="92367"/>
                  </a:cubicBezTo>
                  <a:cubicBezTo>
                    <a:pt x="205347" y="65948"/>
                    <a:pt x="198976" y="39329"/>
                    <a:pt x="185233" y="15212"/>
                  </a:cubicBezTo>
                  <a:cubicBezTo>
                    <a:pt x="180963" y="7773"/>
                    <a:pt x="175793" y="1"/>
                    <a:pt x="1667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3"/>
            <p:cNvSpPr/>
            <p:nvPr/>
          </p:nvSpPr>
          <p:spPr>
            <a:xfrm>
              <a:off x="6422420" y="-2772154"/>
              <a:ext cx="135134" cy="153659"/>
            </a:xfrm>
            <a:custGeom>
              <a:rect b="b" l="l" r="r" t="t"/>
              <a:pathLst>
                <a:path extrusionOk="0" h="95887" w="84327">
                  <a:moveTo>
                    <a:pt x="75604" y="0"/>
                  </a:moveTo>
                  <a:cubicBezTo>
                    <a:pt x="70592" y="0"/>
                    <a:pt x="69277" y="4883"/>
                    <a:pt x="67548" y="9159"/>
                  </a:cubicBezTo>
                  <a:cubicBezTo>
                    <a:pt x="60510" y="26738"/>
                    <a:pt x="53271" y="44317"/>
                    <a:pt x="45866" y="61830"/>
                  </a:cubicBezTo>
                  <a:cubicBezTo>
                    <a:pt x="44865" y="64165"/>
                    <a:pt x="43198" y="67567"/>
                    <a:pt x="41363" y="67901"/>
                  </a:cubicBezTo>
                  <a:cubicBezTo>
                    <a:pt x="41098" y="67947"/>
                    <a:pt x="40850" y="67969"/>
                    <a:pt x="40618" y="67969"/>
                  </a:cubicBezTo>
                  <a:cubicBezTo>
                    <a:pt x="37490" y="67969"/>
                    <a:pt x="37213" y="63992"/>
                    <a:pt x="36126" y="61663"/>
                  </a:cubicBezTo>
                  <a:cubicBezTo>
                    <a:pt x="31356" y="51322"/>
                    <a:pt x="26986" y="40815"/>
                    <a:pt x="22349" y="30374"/>
                  </a:cubicBezTo>
                  <a:cubicBezTo>
                    <a:pt x="20044" y="25223"/>
                    <a:pt x="17375" y="19417"/>
                    <a:pt x="11691" y="19417"/>
                  </a:cubicBezTo>
                  <a:cubicBezTo>
                    <a:pt x="10712" y="19417"/>
                    <a:pt x="9644" y="19589"/>
                    <a:pt x="8473" y="19966"/>
                  </a:cubicBezTo>
                  <a:cubicBezTo>
                    <a:pt x="0" y="22668"/>
                    <a:pt x="801" y="30307"/>
                    <a:pt x="2802" y="37245"/>
                  </a:cubicBezTo>
                  <a:cubicBezTo>
                    <a:pt x="7906" y="54925"/>
                    <a:pt x="16478" y="71103"/>
                    <a:pt x="25485" y="86914"/>
                  </a:cubicBezTo>
                  <a:cubicBezTo>
                    <a:pt x="28881" y="92865"/>
                    <a:pt x="33994" y="95887"/>
                    <a:pt x="39292" y="95887"/>
                  </a:cubicBezTo>
                  <a:cubicBezTo>
                    <a:pt x="44090" y="95887"/>
                    <a:pt x="49041" y="93408"/>
                    <a:pt x="53005" y="88382"/>
                  </a:cubicBezTo>
                  <a:cubicBezTo>
                    <a:pt x="70617" y="66033"/>
                    <a:pt x="76488" y="38580"/>
                    <a:pt x="84327" y="13662"/>
                  </a:cubicBezTo>
                  <a:cubicBezTo>
                    <a:pt x="83493" y="6990"/>
                    <a:pt x="83326" y="1320"/>
                    <a:pt x="77222" y="152"/>
                  </a:cubicBezTo>
                  <a:cubicBezTo>
                    <a:pt x="76643" y="49"/>
                    <a:pt x="76105" y="0"/>
                    <a:pt x="756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3"/>
            <p:cNvSpPr/>
            <p:nvPr/>
          </p:nvSpPr>
          <p:spPr>
            <a:xfrm>
              <a:off x="6274830" y="-2719434"/>
              <a:ext cx="103321" cy="103036"/>
            </a:xfrm>
            <a:custGeom>
              <a:rect b="b" l="l" r="r" t="t"/>
              <a:pathLst>
                <a:path extrusionOk="0" h="64297" w="64475">
                  <a:moveTo>
                    <a:pt x="31694" y="0"/>
                  </a:moveTo>
                  <a:cubicBezTo>
                    <a:pt x="31481" y="0"/>
                    <a:pt x="31269" y="3"/>
                    <a:pt x="31056" y="10"/>
                  </a:cubicBezTo>
                  <a:cubicBezTo>
                    <a:pt x="14578" y="477"/>
                    <a:pt x="468" y="16689"/>
                    <a:pt x="201" y="37037"/>
                  </a:cubicBezTo>
                  <a:cubicBezTo>
                    <a:pt x="1" y="53015"/>
                    <a:pt x="9675" y="63956"/>
                    <a:pt x="24452" y="64289"/>
                  </a:cubicBezTo>
                  <a:cubicBezTo>
                    <a:pt x="24690" y="64294"/>
                    <a:pt x="24928" y="64297"/>
                    <a:pt x="25166" y="64297"/>
                  </a:cubicBezTo>
                  <a:cubicBezTo>
                    <a:pt x="44526" y="64297"/>
                    <a:pt x="64475" y="48314"/>
                    <a:pt x="64013" y="32300"/>
                  </a:cubicBezTo>
                  <a:cubicBezTo>
                    <a:pt x="63585" y="18180"/>
                    <a:pt x="47471" y="0"/>
                    <a:pt x="316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3"/>
            <p:cNvSpPr/>
            <p:nvPr/>
          </p:nvSpPr>
          <p:spPr>
            <a:xfrm>
              <a:off x="5825704" y="-2481281"/>
              <a:ext cx="110012" cy="99792"/>
            </a:xfrm>
            <a:custGeom>
              <a:rect b="b" l="l" r="r" t="t"/>
              <a:pathLst>
                <a:path extrusionOk="0" h="62273" w="68650">
                  <a:moveTo>
                    <a:pt x="55123" y="1"/>
                  </a:moveTo>
                  <a:cubicBezTo>
                    <a:pt x="52243" y="1"/>
                    <a:pt x="49247" y="1734"/>
                    <a:pt x="46300" y="3973"/>
                  </a:cubicBezTo>
                  <a:cubicBezTo>
                    <a:pt x="35626" y="11912"/>
                    <a:pt x="26719" y="21686"/>
                    <a:pt x="17379" y="31092"/>
                  </a:cubicBezTo>
                  <a:cubicBezTo>
                    <a:pt x="11775" y="36696"/>
                    <a:pt x="5904" y="42134"/>
                    <a:pt x="2936" y="49872"/>
                  </a:cubicBezTo>
                  <a:cubicBezTo>
                    <a:pt x="1568" y="53542"/>
                    <a:pt x="0" y="57545"/>
                    <a:pt x="2869" y="60547"/>
                  </a:cubicBezTo>
                  <a:cubicBezTo>
                    <a:pt x="4044" y="61795"/>
                    <a:pt x="5343" y="62273"/>
                    <a:pt x="6661" y="62273"/>
                  </a:cubicBezTo>
                  <a:cubicBezTo>
                    <a:pt x="8971" y="62273"/>
                    <a:pt x="11341" y="60805"/>
                    <a:pt x="13210" y="59446"/>
                  </a:cubicBezTo>
                  <a:cubicBezTo>
                    <a:pt x="31890" y="45769"/>
                    <a:pt x="49102" y="30358"/>
                    <a:pt x="64546" y="13113"/>
                  </a:cubicBezTo>
                  <a:cubicBezTo>
                    <a:pt x="66648" y="10678"/>
                    <a:pt x="68649" y="7309"/>
                    <a:pt x="66781" y="3673"/>
                  </a:cubicBezTo>
                  <a:cubicBezTo>
                    <a:pt x="65140" y="449"/>
                    <a:pt x="62135" y="161"/>
                    <a:pt x="58286" y="161"/>
                  </a:cubicBezTo>
                  <a:cubicBezTo>
                    <a:pt x="57753" y="161"/>
                    <a:pt x="57204" y="166"/>
                    <a:pt x="56641" y="170"/>
                  </a:cubicBezTo>
                  <a:cubicBezTo>
                    <a:pt x="56139" y="55"/>
                    <a:pt x="55633" y="1"/>
                    <a:pt x="551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3"/>
            <p:cNvSpPr/>
            <p:nvPr/>
          </p:nvSpPr>
          <p:spPr>
            <a:xfrm>
              <a:off x="6049645" y="-2352328"/>
              <a:ext cx="95025" cy="95197"/>
            </a:xfrm>
            <a:custGeom>
              <a:rect b="b" l="l" r="r" t="t"/>
              <a:pathLst>
                <a:path extrusionOk="0" h="59405" w="59298">
                  <a:moveTo>
                    <a:pt x="49684" y="1"/>
                  </a:moveTo>
                  <a:cubicBezTo>
                    <a:pt x="46599" y="1"/>
                    <a:pt x="43892" y="2264"/>
                    <a:pt x="41585" y="4394"/>
                  </a:cubicBezTo>
                  <a:cubicBezTo>
                    <a:pt x="28809" y="16236"/>
                    <a:pt x="17801" y="29812"/>
                    <a:pt x="6860" y="43255"/>
                  </a:cubicBezTo>
                  <a:cubicBezTo>
                    <a:pt x="4992" y="45524"/>
                    <a:pt x="4125" y="48559"/>
                    <a:pt x="2857" y="51261"/>
                  </a:cubicBezTo>
                  <a:cubicBezTo>
                    <a:pt x="1" y="57067"/>
                    <a:pt x="2086" y="59405"/>
                    <a:pt x="7364" y="59405"/>
                  </a:cubicBezTo>
                  <a:cubicBezTo>
                    <a:pt x="7757" y="59405"/>
                    <a:pt x="8167" y="59392"/>
                    <a:pt x="8594" y="59367"/>
                  </a:cubicBezTo>
                  <a:cubicBezTo>
                    <a:pt x="8936" y="59392"/>
                    <a:pt x="9274" y="59405"/>
                    <a:pt x="9608" y="59405"/>
                  </a:cubicBezTo>
                  <a:cubicBezTo>
                    <a:pt x="13623" y="59405"/>
                    <a:pt x="17157" y="57614"/>
                    <a:pt x="20236" y="55397"/>
                  </a:cubicBezTo>
                  <a:cubicBezTo>
                    <a:pt x="35313" y="44823"/>
                    <a:pt x="47055" y="31080"/>
                    <a:pt x="56328" y="15302"/>
                  </a:cubicBezTo>
                  <a:cubicBezTo>
                    <a:pt x="59130" y="10565"/>
                    <a:pt x="59297" y="5862"/>
                    <a:pt x="54627" y="2026"/>
                  </a:cubicBezTo>
                  <a:cubicBezTo>
                    <a:pt x="52885" y="574"/>
                    <a:pt x="51237" y="1"/>
                    <a:pt x="496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3"/>
            <p:cNvSpPr/>
            <p:nvPr/>
          </p:nvSpPr>
          <p:spPr>
            <a:xfrm>
              <a:off x="6056147" y="-2487929"/>
              <a:ext cx="89272" cy="91516"/>
            </a:xfrm>
            <a:custGeom>
              <a:rect b="b" l="l" r="r" t="t"/>
              <a:pathLst>
                <a:path extrusionOk="0" h="57108" w="55708">
                  <a:moveTo>
                    <a:pt x="45685" y="0"/>
                  </a:moveTo>
                  <a:cubicBezTo>
                    <a:pt x="42937" y="0"/>
                    <a:pt x="40447" y="1691"/>
                    <a:pt x="38562" y="3618"/>
                  </a:cubicBezTo>
                  <a:cubicBezTo>
                    <a:pt x="25552" y="16894"/>
                    <a:pt x="14211" y="31604"/>
                    <a:pt x="4337" y="47316"/>
                  </a:cubicBezTo>
                  <a:cubicBezTo>
                    <a:pt x="1" y="54154"/>
                    <a:pt x="3537" y="57056"/>
                    <a:pt x="11242" y="57056"/>
                  </a:cubicBezTo>
                  <a:cubicBezTo>
                    <a:pt x="11614" y="57090"/>
                    <a:pt x="11996" y="57107"/>
                    <a:pt x="12385" y="57107"/>
                  </a:cubicBezTo>
                  <a:cubicBezTo>
                    <a:pt x="14680" y="57107"/>
                    <a:pt x="17213" y="56490"/>
                    <a:pt x="19381" y="54921"/>
                  </a:cubicBezTo>
                  <a:cubicBezTo>
                    <a:pt x="34225" y="44380"/>
                    <a:pt x="45200" y="30437"/>
                    <a:pt x="53572" y="14525"/>
                  </a:cubicBezTo>
                  <a:cubicBezTo>
                    <a:pt x="55707" y="10389"/>
                    <a:pt x="54873" y="5586"/>
                    <a:pt x="50770" y="2083"/>
                  </a:cubicBezTo>
                  <a:cubicBezTo>
                    <a:pt x="49033" y="594"/>
                    <a:pt x="47314" y="0"/>
                    <a:pt x="45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3"/>
            <p:cNvSpPr/>
            <p:nvPr/>
          </p:nvSpPr>
          <p:spPr>
            <a:xfrm>
              <a:off x="6104257" y="-2653675"/>
              <a:ext cx="95472" cy="88636"/>
            </a:xfrm>
            <a:custGeom>
              <a:rect b="b" l="l" r="r" t="t"/>
              <a:pathLst>
                <a:path extrusionOk="0" h="55311" w="59577">
                  <a:moveTo>
                    <a:pt x="50200" y="0"/>
                  </a:moveTo>
                  <a:cubicBezTo>
                    <a:pt x="48221" y="0"/>
                    <a:pt x="46305" y="652"/>
                    <a:pt x="44766" y="2139"/>
                  </a:cubicBezTo>
                  <a:cubicBezTo>
                    <a:pt x="31489" y="15115"/>
                    <a:pt x="17913" y="27958"/>
                    <a:pt x="5504" y="41768"/>
                  </a:cubicBezTo>
                  <a:cubicBezTo>
                    <a:pt x="0" y="47872"/>
                    <a:pt x="3803" y="55277"/>
                    <a:pt x="11142" y="55311"/>
                  </a:cubicBezTo>
                  <a:cubicBezTo>
                    <a:pt x="16846" y="55311"/>
                    <a:pt x="21215" y="52509"/>
                    <a:pt x="25118" y="48673"/>
                  </a:cubicBezTo>
                  <a:cubicBezTo>
                    <a:pt x="34258" y="39533"/>
                    <a:pt x="43365" y="30359"/>
                    <a:pt x="52538" y="21286"/>
                  </a:cubicBezTo>
                  <a:cubicBezTo>
                    <a:pt x="55273" y="18518"/>
                    <a:pt x="57508" y="15415"/>
                    <a:pt x="58275" y="11646"/>
                  </a:cubicBezTo>
                  <a:cubicBezTo>
                    <a:pt x="59076" y="7977"/>
                    <a:pt x="59576" y="3774"/>
                    <a:pt x="55507" y="1472"/>
                  </a:cubicBezTo>
                  <a:cubicBezTo>
                    <a:pt x="53841" y="536"/>
                    <a:pt x="51994" y="0"/>
                    <a:pt x="502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3"/>
            <p:cNvSpPr/>
            <p:nvPr/>
          </p:nvSpPr>
          <p:spPr>
            <a:xfrm>
              <a:off x="5682819" y="-2297822"/>
              <a:ext cx="114449" cy="63241"/>
            </a:xfrm>
            <a:custGeom>
              <a:rect b="b" l="l" r="r" t="t"/>
              <a:pathLst>
                <a:path extrusionOk="0" h="39464" w="71419">
                  <a:moveTo>
                    <a:pt x="62647" y="0"/>
                  </a:moveTo>
                  <a:cubicBezTo>
                    <a:pt x="60968" y="0"/>
                    <a:pt x="59201" y="409"/>
                    <a:pt x="57542" y="903"/>
                  </a:cubicBezTo>
                  <a:cubicBezTo>
                    <a:pt x="38461" y="6540"/>
                    <a:pt x="23017" y="19750"/>
                    <a:pt x="4470" y="26721"/>
                  </a:cubicBezTo>
                  <a:cubicBezTo>
                    <a:pt x="0" y="28389"/>
                    <a:pt x="467" y="33259"/>
                    <a:pt x="4704" y="35628"/>
                  </a:cubicBezTo>
                  <a:cubicBezTo>
                    <a:pt x="8206" y="37596"/>
                    <a:pt x="12476" y="38296"/>
                    <a:pt x="16045" y="39464"/>
                  </a:cubicBezTo>
                  <a:cubicBezTo>
                    <a:pt x="34458" y="34627"/>
                    <a:pt x="50970" y="27222"/>
                    <a:pt x="65914" y="16681"/>
                  </a:cubicBezTo>
                  <a:cubicBezTo>
                    <a:pt x="70551" y="13412"/>
                    <a:pt x="71418" y="8308"/>
                    <a:pt x="68750" y="3471"/>
                  </a:cubicBezTo>
                  <a:cubicBezTo>
                    <a:pt x="67276" y="839"/>
                    <a:pt x="65051" y="0"/>
                    <a:pt x="626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3"/>
            <p:cNvSpPr/>
            <p:nvPr/>
          </p:nvSpPr>
          <p:spPr>
            <a:xfrm>
              <a:off x="5875354" y="-2315897"/>
              <a:ext cx="78535" cy="91870"/>
            </a:xfrm>
            <a:custGeom>
              <a:rect b="b" l="l" r="r" t="t"/>
              <a:pathLst>
                <a:path extrusionOk="0" h="57329" w="49008">
                  <a:moveTo>
                    <a:pt x="39053" y="0"/>
                  </a:moveTo>
                  <a:cubicBezTo>
                    <a:pt x="35918" y="0"/>
                    <a:pt x="33327" y="2237"/>
                    <a:pt x="30928" y="5144"/>
                  </a:cubicBezTo>
                  <a:cubicBezTo>
                    <a:pt x="26825" y="10114"/>
                    <a:pt x="22122" y="14617"/>
                    <a:pt x="18286" y="19754"/>
                  </a:cubicBezTo>
                  <a:cubicBezTo>
                    <a:pt x="11314" y="28994"/>
                    <a:pt x="2408" y="37133"/>
                    <a:pt x="206" y="47040"/>
                  </a:cubicBezTo>
                  <a:cubicBezTo>
                    <a:pt x="0" y="54103"/>
                    <a:pt x="1925" y="57329"/>
                    <a:pt x="5711" y="57329"/>
                  </a:cubicBezTo>
                  <a:cubicBezTo>
                    <a:pt x="7450" y="57329"/>
                    <a:pt x="9582" y="56648"/>
                    <a:pt x="12081" y="55346"/>
                  </a:cubicBezTo>
                  <a:cubicBezTo>
                    <a:pt x="21588" y="50409"/>
                    <a:pt x="26925" y="41303"/>
                    <a:pt x="33230" y="33464"/>
                  </a:cubicBezTo>
                  <a:cubicBezTo>
                    <a:pt x="38133" y="27359"/>
                    <a:pt x="45172" y="22656"/>
                    <a:pt x="47507" y="14550"/>
                  </a:cubicBezTo>
                  <a:cubicBezTo>
                    <a:pt x="49008" y="9380"/>
                    <a:pt x="48574" y="4543"/>
                    <a:pt x="43604" y="1474"/>
                  </a:cubicBezTo>
                  <a:cubicBezTo>
                    <a:pt x="41957" y="445"/>
                    <a:pt x="40451" y="0"/>
                    <a:pt x="390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3"/>
            <p:cNvSpPr/>
            <p:nvPr/>
          </p:nvSpPr>
          <p:spPr>
            <a:xfrm>
              <a:off x="5892629" y="-2083671"/>
              <a:ext cx="96397" cy="79583"/>
            </a:xfrm>
            <a:custGeom>
              <a:rect b="b" l="l" r="r" t="t"/>
              <a:pathLst>
                <a:path extrusionOk="0" h="49662" w="60154">
                  <a:moveTo>
                    <a:pt x="48412" y="1"/>
                  </a:moveTo>
                  <a:cubicBezTo>
                    <a:pt x="46113" y="1"/>
                    <a:pt x="43802" y="664"/>
                    <a:pt x="41830" y="2197"/>
                  </a:cubicBezTo>
                  <a:cubicBezTo>
                    <a:pt x="29655" y="11670"/>
                    <a:pt x="17646" y="21677"/>
                    <a:pt x="7939" y="33753"/>
                  </a:cubicBezTo>
                  <a:cubicBezTo>
                    <a:pt x="5104" y="37322"/>
                    <a:pt x="0" y="42692"/>
                    <a:pt x="5538" y="47763"/>
                  </a:cubicBezTo>
                  <a:cubicBezTo>
                    <a:pt x="7073" y="49152"/>
                    <a:pt x="8629" y="49662"/>
                    <a:pt x="10192" y="49662"/>
                  </a:cubicBezTo>
                  <a:cubicBezTo>
                    <a:pt x="13619" y="49662"/>
                    <a:pt x="17081" y="47213"/>
                    <a:pt x="20448" y="46228"/>
                  </a:cubicBezTo>
                  <a:cubicBezTo>
                    <a:pt x="21783" y="45861"/>
                    <a:pt x="22850" y="44527"/>
                    <a:pt x="24017" y="43526"/>
                  </a:cubicBezTo>
                  <a:cubicBezTo>
                    <a:pt x="34658" y="34420"/>
                    <a:pt x="45299" y="25347"/>
                    <a:pt x="55840" y="16173"/>
                  </a:cubicBezTo>
                  <a:cubicBezTo>
                    <a:pt x="57808" y="14406"/>
                    <a:pt x="59843" y="12571"/>
                    <a:pt x="60010" y="9635"/>
                  </a:cubicBezTo>
                  <a:cubicBezTo>
                    <a:pt x="60154" y="4377"/>
                    <a:pt x="54318" y="1"/>
                    <a:pt x="484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3"/>
            <p:cNvSpPr/>
            <p:nvPr/>
          </p:nvSpPr>
          <p:spPr>
            <a:xfrm>
              <a:off x="6225117" y="-2582968"/>
              <a:ext cx="69760" cy="97261"/>
            </a:xfrm>
            <a:custGeom>
              <a:rect b="b" l="l" r="r" t="t"/>
              <a:pathLst>
                <a:path extrusionOk="0" h="60693" w="43532">
                  <a:moveTo>
                    <a:pt x="34477" y="0"/>
                  </a:moveTo>
                  <a:cubicBezTo>
                    <a:pt x="33106" y="0"/>
                    <a:pt x="31769" y="568"/>
                    <a:pt x="30489" y="1748"/>
                  </a:cubicBezTo>
                  <a:cubicBezTo>
                    <a:pt x="16312" y="14857"/>
                    <a:pt x="5371" y="30001"/>
                    <a:pt x="1202" y="48514"/>
                  </a:cubicBezTo>
                  <a:cubicBezTo>
                    <a:pt x="1969" y="53284"/>
                    <a:pt x="1" y="58588"/>
                    <a:pt x="5071" y="60356"/>
                  </a:cubicBezTo>
                  <a:cubicBezTo>
                    <a:pt x="5736" y="60588"/>
                    <a:pt x="6395" y="60693"/>
                    <a:pt x="7043" y="60693"/>
                  </a:cubicBezTo>
                  <a:cubicBezTo>
                    <a:pt x="10129" y="60693"/>
                    <a:pt x="12948" y="58307"/>
                    <a:pt x="14878" y="55853"/>
                  </a:cubicBezTo>
                  <a:cubicBezTo>
                    <a:pt x="19581" y="49949"/>
                    <a:pt x="24051" y="43778"/>
                    <a:pt x="28154" y="37440"/>
                  </a:cubicBezTo>
                  <a:cubicBezTo>
                    <a:pt x="33058" y="29834"/>
                    <a:pt x="39062" y="22763"/>
                    <a:pt x="41997" y="14023"/>
                  </a:cubicBezTo>
                  <a:cubicBezTo>
                    <a:pt x="43532" y="9386"/>
                    <a:pt x="42898" y="5017"/>
                    <a:pt x="38695" y="1681"/>
                  </a:cubicBezTo>
                  <a:cubicBezTo>
                    <a:pt x="37272" y="576"/>
                    <a:pt x="35858" y="0"/>
                    <a:pt x="344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3"/>
            <p:cNvSpPr/>
            <p:nvPr/>
          </p:nvSpPr>
          <p:spPr>
            <a:xfrm>
              <a:off x="5568907" y="-2418130"/>
              <a:ext cx="97930" cy="68967"/>
            </a:xfrm>
            <a:custGeom>
              <a:rect b="b" l="l" r="r" t="t"/>
              <a:pathLst>
                <a:path extrusionOk="0" h="43037" w="61111">
                  <a:moveTo>
                    <a:pt x="55715" y="1"/>
                  </a:moveTo>
                  <a:cubicBezTo>
                    <a:pt x="54553" y="1"/>
                    <a:pt x="53172" y="399"/>
                    <a:pt x="51537" y="1325"/>
                  </a:cubicBezTo>
                  <a:cubicBezTo>
                    <a:pt x="36026" y="9931"/>
                    <a:pt x="20081" y="18036"/>
                    <a:pt x="5838" y="28778"/>
                  </a:cubicBezTo>
                  <a:cubicBezTo>
                    <a:pt x="2302" y="31446"/>
                    <a:pt x="0" y="35249"/>
                    <a:pt x="2369" y="39719"/>
                  </a:cubicBezTo>
                  <a:cubicBezTo>
                    <a:pt x="3713" y="42263"/>
                    <a:pt x="5548" y="43037"/>
                    <a:pt x="7621" y="43037"/>
                  </a:cubicBezTo>
                  <a:cubicBezTo>
                    <a:pt x="9406" y="43037"/>
                    <a:pt x="11367" y="42463"/>
                    <a:pt x="13343" y="41954"/>
                  </a:cubicBezTo>
                  <a:cubicBezTo>
                    <a:pt x="28354" y="38084"/>
                    <a:pt x="41263" y="30279"/>
                    <a:pt x="53672" y="21406"/>
                  </a:cubicBezTo>
                  <a:cubicBezTo>
                    <a:pt x="58175" y="18203"/>
                    <a:pt x="60777" y="13633"/>
                    <a:pt x="61111" y="6762"/>
                  </a:cubicBezTo>
                  <a:cubicBezTo>
                    <a:pt x="60567" y="3253"/>
                    <a:pt x="59035" y="1"/>
                    <a:pt x="557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3"/>
            <p:cNvSpPr/>
            <p:nvPr/>
          </p:nvSpPr>
          <p:spPr>
            <a:xfrm>
              <a:off x="6337142" y="-2487884"/>
              <a:ext cx="66892" cy="92740"/>
            </a:xfrm>
            <a:custGeom>
              <a:rect b="b" l="l" r="r" t="t"/>
              <a:pathLst>
                <a:path extrusionOk="0" h="57872" w="41742">
                  <a:moveTo>
                    <a:pt x="33032" y="1"/>
                  </a:moveTo>
                  <a:cubicBezTo>
                    <a:pt x="29976" y="1"/>
                    <a:pt x="27815" y="2715"/>
                    <a:pt x="25897" y="5057"/>
                  </a:cubicBezTo>
                  <a:cubicBezTo>
                    <a:pt x="16790" y="16232"/>
                    <a:pt x="8084" y="27774"/>
                    <a:pt x="2380" y="41217"/>
                  </a:cubicBezTo>
                  <a:cubicBezTo>
                    <a:pt x="1246" y="43952"/>
                    <a:pt x="512" y="46921"/>
                    <a:pt x="345" y="47454"/>
                  </a:cubicBezTo>
                  <a:cubicBezTo>
                    <a:pt x="1" y="54334"/>
                    <a:pt x="1234" y="57872"/>
                    <a:pt x="4249" y="57872"/>
                  </a:cubicBezTo>
                  <a:cubicBezTo>
                    <a:pt x="5619" y="57872"/>
                    <a:pt x="7358" y="57141"/>
                    <a:pt x="9485" y="55660"/>
                  </a:cubicBezTo>
                  <a:cubicBezTo>
                    <a:pt x="23828" y="45720"/>
                    <a:pt x="34469" y="32644"/>
                    <a:pt x="40841" y="16299"/>
                  </a:cubicBezTo>
                  <a:cubicBezTo>
                    <a:pt x="41374" y="14931"/>
                    <a:pt x="41207" y="13297"/>
                    <a:pt x="41341" y="11796"/>
                  </a:cubicBezTo>
                  <a:cubicBezTo>
                    <a:pt x="41741" y="7292"/>
                    <a:pt x="40540" y="3423"/>
                    <a:pt x="36471" y="1055"/>
                  </a:cubicBezTo>
                  <a:cubicBezTo>
                    <a:pt x="35205" y="312"/>
                    <a:pt x="34067" y="1"/>
                    <a:pt x="33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3"/>
            <p:cNvSpPr/>
            <p:nvPr/>
          </p:nvSpPr>
          <p:spPr>
            <a:xfrm>
              <a:off x="6089129" y="-2147115"/>
              <a:ext cx="80077" cy="79530"/>
            </a:xfrm>
            <a:custGeom>
              <a:rect b="b" l="l" r="r" t="t"/>
              <a:pathLst>
                <a:path extrusionOk="0" h="49629" w="49970">
                  <a:moveTo>
                    <a:pt x="43574" y="1"/>
                  </a:moveTo>
                  <a:cubicBezTo>
                    <a:pt x="41881" y="1"/>
                    <a:pt x="39851" y="522"/>
                    <a:pt x="37494" y="1592"/>
                  </a:cubicBezTo>
                  <a:cubicBezTo>
                    <a:pt x="22483" y="8531"/>
                    <a:pt x="12909" y="21240"/>
                    <a:pt x="4403" y="34749"/>
                  </a:cubicBezTo>
                  <a:cubicBezTo>
                    <a:pt x="2235" y="38219"/>
                    <a:pt x="0" y="42955"/>
                    <a:pt x="4437" y="47258"/>
                  </a:cubicBezTo>
                  <a:cubicBezTo>
                    <a:pt x="6221" y="48995"/>
                    <a:pt x="7941" y="49629"/>
                    <a:pt x="9591" y="49629"/>
                  </a:cubicBezTo>
                  <a:cubicBezTo>
                    <a:pt x="12567" y="49629"/>
                    <a:pt x="15311" y="47565"/>
                    <a:pt x="17780" y="46191"/>
                  </a:cubicBezTo>
                  <a:cubicBezTo>
                    <a:pt x="30155" y="39086"/>
                    <a:pt x="37293" y="26377"/>
                    <a:pt x="47467" y="16870"/>
                  </a:cubicBezTo>
                  <a:cubicBezTo>
                    <a:pt x="49536" y="14935"/>
                    <a:pt x="49836" y="12233"/>
                    <a:pt x="49802" y="9531"/>
                  </a:cubicBezTo>
                  <a:cubicBezTo>
                    <a:pt x="49970" y="3321"/>
                    <a:pt x="47845" y="1"/>
                    <a:pt x="43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3"/>
            <p:cNvSpPr/>
            <p:nvPr/>
          </p:nvSpPr>
          <p:spPr>
            <a:xfrm>
              <a:off x="5897333" y="-1927892"/>
              <a:ext cx="68424" cy="74098"/>
            </a:xfrm>
            <a:custGeom>
              <a:rect b="b" l="l" r="r" t="t"/>
              <a:pathLst>
                <a:path extrusionOk="0" h="46239" w="42698">
                  <a:moveTo>
                    <a:pt x="30909" y="1"/>
                  </a:moveTo>
                  <a:cubicBezTo>
                    <a:pt x="28020" y="1"/>
                    <a:pt x="25242" y="1431"/>
                    <a:pt x="22850" y="4191"/>
                  </a:cubicBezTo>
                  <a:cubicBezTo>
                    <a:pt x="16212" y="11963"/>
                    <a:pt x="9908" y="20036"/>
                    <a:pt x="3737" y="28175"/>
                  </a:cubicBezTo>
                  <a:cubicBezTo>
                    <a:pt x="1935" y="30543"/>
                    <a:pt x="1068" y="33579"/>
                    <a:pt x="268" y="35313"/>
                  </a:cubicBezTo>
                  <a:cubicBezTo>
                    <a:pt x="101" y="39950"/>
                    <a:pt x="1" y="43653"/>
                    <a:pt x="3904" y="45287"/>
                  </a:cubicBezTo>
                  <a:cubicBezTo>
                    <a:pt x="5464" y="45943"/>
                    <a:pt x="7014" y="46239"/>
                    <a:pt x="8531" y="46239"/>
                  </a:cubicBezTo>
                  <a:cubicBezTo>
                    <a:pt x="11488" y="46239"/>
                    <a:pt x="14322" y="45116"/>
                    <a:pt x="16879" y="43353"/>
                  </a:cubicBezTo>
                  <a:cubicBezTo>
                    <a:pt x="26887" y="36414"/>
                    <a:pt x="32624" y="26107"/>
                    <a:pt x="38695" y="16000"/>
                  </a:cubicBezTo>
                  <a:cubicBezTo>
                    <a:pt x="41630" y="11063"/>
                    <a:pt x="42698" y="6760"/>
                    <a:pt x="38028" y="2890"/>
                  </a:cubicBezTo>
                  <a:cubicBezTo>
                    <a:pt x="35680" y="946"/>
                    <a:pt x="33258" y="1"/>
                    <a:pt x="309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3"/>
            <p:cNvSpPr/>
            <p:nvPr/>
          </p:nvSpPr>
          <p:spPr>
            <a:xfrm>
              <a:off x="5700459" y="-2099415"/>
              <a:ext cx="75104" cy="69037"/>
            </a:xfrm>
            <a:custGeom>
              <a:rect b="b" l="l" r="r" t="t"/>
              <a:pathLst>
                <a:path extrusionOk="0" h="43081" w="46867">
                  <a:moveTo>
                    <a:pt x="39985" y="0"/>
                  </a:moveTo>
                  <a:cubicBezTo>
                    <a:pt x="38944" y="0"/>
                    <a:pt x="37748" y="308"/>
                    <a:pt x="36360" y="1047"/>
                  </a:cubicBezTo>
                  <a:cubicBezTo>
                    <a:pt x="22817" y="8319"/>
                    <a:pt x="11375" y="18226"/>
                    <a:pt x="4037" y="32036"/>
                  </a:cubicBezTo>
                  <a:cubicBezTo>
                    <a:pt x="0" y="39642"/>
                    <a:pt x="4870" y="42877"/>
                    <a:pt x="11475" y="43077"/>
                  </a:cubicBezTo>
                  <a:cubicBezTo>
                    <a:pt x="11546" y="43080"/>
                    <a:pt x="11617" y="43081"/>
                    <a:pt x="11688" y="43081"/>
                  </a:cubicBezTo>
                  <a:cubicBezTo>
                    <a:pt x="22538" y="43081"/>
                    <a:pt x="46866" y="18079"/>
                    <a:pt x="46734" y="5817"/>
                  </a:cubicBezTo>
                  <a:cubicBezTo>
                    <a:pt x="45288" y="3598"/>
                    <a:pt x="43543" y="0"/>
                    <a:pt x="399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3"/>
            <p:cNvSpPr/>
            <p:nvPr/>
          </p:nvSpPr>
          <p:spPr>
            <a:xfrm>
              <a:off x="6210953" y="-2389506"/>
              <a:ext cx="68424" cy="70250"/>
            </a:xfrm>
            <a:custGeom>
              <a:rect b="b" l="l" r="r" t="t"/>
              <a:pathLst>
                <a:path extrusionOk="0" h="43838" w="42698">
                  <a:moveTo>
                    <a:pt x="33677" y="1"/>
                  </a:moveTo>
                  <a:cubicBezTo>
                    <a:pt x="30607" y="1"/>
                    <a:pt x="27678" y="1250"/>
                    <a:pt x="25118" y="3277"/>
                  </a:cubicBezTo>
                  <a:cubicBezTo>
                    <a:pt x="15545" y="10882"/>
                    <a:pt x="10141" y="22090"/>
                    <a:pt x="2168" y="31130"/>
                  </a:cubicBezTo>
                  <a:cubicBezTo>
                    <a:pt x="0" y="33598"/>
                    <a:pt x="434" y="37801"/>
                    <a:pt x="2469" y="40804"/>
                  </a:cubicBezTo>
                  <a:cubicBezTo>
                    <a:pt x="4025" y="43138"/>
                    <a:pt x="6171" y="43838"/>
                    <a:pt x="8454" y="43838"/>
                  </a:cubicBezTo>
                  <a:cubicBezTo>
                    <a:pt x="9890" y="43838"/>
                    <a:pt x="11379" y="43561"/>
                    <a:pt x="12809" y="43239"/>
                  </a:cubicBezTo>
                  <a:cubicBezTo>
                    <a:pt x="21082" y="41371"/>
                    <a:pt x="41196" y="18621"/>
                    <a:pt x="42297" y="9915"/>
                  </a:cubicBezTo>
                  <a:cubicBezTo>
                    <a:pt x="42364" y="6846"/>
                    <a:pt x="42697" y="3143"/>
                    <a:pt x="38961" y="1275"/>
                  </a:cubicBezTo>
                  <a:cubicBezTo>
                    <a:pt x="37182" y="398"/>
                    <a:pt x="35407" y="1"/>
                    <a:pt x="33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3"/>
            <p:cNvSpPr/>
            <p:nvPr/>
          </p:nvSpPr>
          <p:spPr>
            <a:xfrm>
              <a:off x="6207477" y="-3628824"/>
              <a:ext cx="338852" cy="663028"/>
            </a:xfrm>
            <a:custGeom>
              <a:rect b="b" l="l" r="r" t="t"/>
              <a:pathLst>
                <a:path extrusionOk="0" h="413746" w="211452">
                  <a:moveTo>
                    <a:pt x="115044" y="1"/>
                  </a:moveTo>
                  <a:cubicBezTo>
                    <a:pt x="113888" y="1"/>
                    <a:pt x="112689" y="62"/>
                    <a:pt x="111447" y="186"/>
                  </a:cubicBezTo>
                  <a:cubicBezTo>
                    <a:pt x="97871" y="1520"/>
                    <a:pt x="90933" y="11361"/>
                    <a:pt x="83894" y="20500"/>
                  </a:cubicBezTo>
                  <a:cubicBezTo>
                    <a:pt x="48169" y="66600"/>
                    <a:pt x="34059" y="121706"/>
                    <a:pt x="22050" y="177079"/>
                  </a:cubicBezTo>
                  <a:cubicBezTo>
                    <a:pt x="14645" y="211370"/>
                    <a:pt x="10675" y="246529"/>
                    <a:pt x="6305" y="281454"/>
                  </a:cubicBezTo>
                  <a:cubicBezTo>
                    <a:pt x="2002" y="315812"/>
                    <a:pt x="1" y="350403"/>
                    <a:pt x="10175" y="384328"/>
                  </a:cubicBezTo>
                  <a:cubicBezTo>
                    <a:pt x="12910" y="393434"/>
                    <a:pt x="15846" y="402507"/>
                    <a:pt x="21383" y="410380"/>
                  </a:cubicBezTo>
                  <a:cubicBezTo>
                    <a:pt x="22536" y="411994"/>
                    <a:pt x="23984" y="413746"/>
                    <a:pt x="26030" y="413746"/>
                  </a:cubicBezTo>
                  <a:cubicBezTo>
                    <a:pt x="26648" y="413746"/>
                    <a:pt x="27320" y="413586"/>
                    <a:pt x="28054" y="413215"/>
                  </a:cubicBezTo>
                  <a:cubicBezTo>
                    <a:pt x="30890" y="411814"/>
                    <a:pt x="31257" y="409045"/>
                    <a:pt x="30690" y="406343"/>
                  </a:cubicBezTo>
                  <a:cubicBezTo>
                    <a:pt x="30022" y="403375"/>
                    <a:pt x="29055" y="400439"/>
                    <a:pt x="27854" y="397670"/>
                  </a:cubicBezTo>
                  <a:cubicBezTo>
                    <a:pt x="19848" y="379591"/>
                    <a:pt x="17480" y="360577"/>
                    <a:pt x="16846" y="341030"/>
                  </a:cubicBezTo>
                  <a:cubicBezTo>
                    <a:pt x="15746" y="306972"/>
                    <a:pt x="22050" y="273748"/>
                    <a:pt x="25819" y="240191"/>
                  </a:cubicBezTo>
                  <a:cubicBezTo>
                    <a:pt x="31824" y="186653"/>
                    <a:pt x="44066" y="134916"/>
                    <a:pt x="63246" y="84613"/>
                  </a:cubicBezTo>
                  <a:cubicBezTo>
                    <a:pt x="71452" y="63064"/>
                    <a:pt x="82593" y="43283"/>
                    <a:pt x="96870" y="25271"/>
                  </a:cubicBezTo>
                  <a:cubicBezTo>
                    <a:pt x="101354" y="19577"/>
                    <a:pt x="106333" y="12867"/>
                    <a:pt x="114069" y="12867"/>
                  </a:cubicBezTo>
                  <a:cubicBezTo>
                    <a:pt x="115081" y="12867"/>
                    <a:pt x="116140" y="12982"/>
                    <a:pt x="117251" y="13229"/>
                  </a:cubicBezTo>
                  <a:cubicBezTo>
                    <a:pt x="126591" y="15263"/>
                    <a:pt x="129126" y="24236"/>
                    <a:pt x="131428" y="32376"/>
                  </a:cubicBezTo>
                  <a:cubicBezTo>
                    <a:pt x="136165" y="49288"/>
                    <a:pt x="137733" y="66767"/>
                    <a:pt x="137999" y="84146"/>
                  </a:cubicBezTo>
                  <a:cubicBezTo>
                    <a:pt x="138800" y="129645"/>
                    <a:pt x="130161" y="173944"/>
                    <a:pt x="118752" y="217742"/>
                  </a:cubicBezTo>
                  <a:cubicBezTo>
                    <a:pt x="109879" y="251899"/>
                    <a:pt x="102774" y="286591"/>
                    <a:pt x="85062" y="317813"/>
                  </a:cubicBezTo>
                  <a:cubicBezTo>
                    <a:pt x="81726" y="323718"/>
                    <a:pt x="73187" y="331657"/>
                    <a:pt x="82593" y="337494"/>
                  </a:cubicBezTo>
                  <a:cubicBezTo>
                    <a:pt x="84319" y="338558"/>
                    <a:pt x="85931" y="339012"/>
                    <a:pt x="87430" y="339012"/>
                  </a:cubicBezTo>
                  <a:cubicBezTo>
                    <a:pt x="93409" y="339012"/>
                    <a:pt x="97606" y="331787"/>
                    <a:pt x="100139" y="327120"/>
                  </a:cubicBezTo>
                  <a:cubicBezTo>
                    <a:pt x="109412" y="310108"/>
                    <a:pt x="122989" y="296798"/>
                    <a:pt x="135064" y="282188"/>
                  </a:cubicBezTo>
                  <a:cubicBezTo>
                    <a:pt x="144070" y="271280"/>
                    <a:pt x="155278" y="263675"/>
                    <a:pt x="168855" y="259872"/>
                  </a:cubicBezTo>
                  <a:cubicBezTo>
                    <a:pt x="172860" y="258751"/>
                    <a:pt x="176437" y="258203"/>
                    <a:pt x="179562" y="258203"/>
                  </a:cubicBezTo>
                  <a:cubicBezTo>
                    <a:pt x="192158" y="258203"/>
                    <a:pt x="197421" y="267113"/>
                    <a:pt x="193839" y="283389"/>
                  </a:cubicBezTo>
                  <a:cubicBezTo>
                    <a:pt x="192672" y="288559"/>
                    <a:pt x="192038" y="293963"/>
                    <a:pt x="190137" y="298866"/>
                  </a:cubicBezTo>
                  <a:cubicBezTo>
                    <a:pt x="179196" y="326786"/>
                    <a:pt x="160582" y="349069"/>
                    <a:pt x="138333" y="368750"/>
                  </a:cubicBezTo>
                  <a:cubicBezTo>
                    <a:pt x="132095" y="374287"/>
                    <a:pt x="125958" y="380024"/>
                    <a:pt x="120587" y="386429"/>
                  </a:cubicBezTo>
                  <a:cubicBezTo>
                    <a:pt x="118319" y="389131"/>
                    <a:pt x="113115" y="392834"/>
                    <a:pt x="117151" y="397037"/>
                  </a:cubicBezTo>
                  <a:cubicBezTo>
                    <a:pt x="118023" y="397945"/>
                    <a:pt x="118944" y="398295"/>
                    <a:pt x="119891" y="398295"/>
                  </a:cubicBezTo>
                  <a:cubicBezTo>
                    <a:pt x="122387" y="398295"/>
                    <a:pt x="125055" y="395857"/>
                    <a:pt x="127425" y="394768"/>
                  </a:cubicBezTo>
                  <a:cubicBezTo>
                    <a:pt x="138066" y="389831"/>
                    <a:pt x="145672" y="381025"/>
                    <a:pt x="153978" y="373320"/>
                  </a:cubicBezTo>
                  <a:cubicBezTo>
                    <a:pt x="181831" y="347434"/>
                    <a:pt x="203480" y="317747"/>
                    <a:pt x="208850" y="278719"/>
                  </a:cubicBezTo>
                  <a:cubicBezTo>
                    <a:pt x="211452" y="259905"/>
                    <a:pt x="198643" y="245161"/>
                    <a:pt x="179929" y="245061"/>
                  </a:cubicBezTo>
                  <a:cubicBezTo>
                    <a:pt x="179841" y="245061"/>
                    <a:pt x="179753" y="245061"/>
                    <a:pt x="179665" y="245061"/>
                  </a:cubicBezTo>
                  <a:cubicBezTo>
                    <a:pt x="166732" y="245061"/>
                    <a:pt x="155371" y="249908"/>
                    <a:pt x="144537" y="256269"/>
                  </a:cubicBezTo>
                  <a:cubicBezTo>
                    <a:pt x="133329" y="262841"/>
                    <a:pt x="125557" y="273181"/>
                    <a:pt x="114783" y="284790"/>
                  </a:cubicBezTo>
                  <a:cubicBezTo>
                    <a:pt x="125224" y="247163"/>
                    <a:pt x="134364" y="212371"/>
                    <a:pt x="141769" y="177313"/>
                  </a:cubicBezTo>
                  <a:cubicBezTo>
                    <a:pt x="150108" y="137284"/>
                    <a:pt x="152810" y="96955"/>
                    <a:pt x="149508" y="56326"/>
                  </a:cubicBezTo>
                  <a:cubicBezTo>
                    <a:pt x="148407" y="42416"/>
                    <a:pt x="146272" y="28373"/>
                    <a:pt x="139167" y="15730"/>
                  </a:cubicBezTo>
                  <a:cubicBezTo>
                    <a:pt x="133631" y="5808"/>
                    <a:pt x="126312" y="1"/>
                    <a:pt x="1150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3"/>
            <p:cNvSpPr/>
            <p:nvPr/>
          </p:nvSpPr>
          <p:spPr>
            <a:xfrm>
              <a:off x="7226808" y="-2989333"/>
              <a:ext cx="280372" cy="319460"/>
            </a:xfrm>
            <a:custGeom>
              <a:rect b="b" l="l" r="r" t="t"/>
              <a:pathLst>
                <a:path extrusionOk="0" h="199351" w="174959">
                  <a:moveTo>
                    <a:pt x="137654" y="0"/>
                  </a:moveTo>
                  <a:cubicBezTo>
                    <a:pt x="134600" y="0"/>
                    <a:pt x="131318" y="491"/>
                    <a:pt x="127825" y="1481"/>
                  </a:cubicBezTo>
                  <a:cubicBezTo>
                    <a:pt x="114482" y="5284"/>
                    <a:pt x="108478" y="16659"/>
                    <a:pt x="102407" y="27567"/>
                  </a:cubicBezTo>
                  <a:cubicBezTo>
                    <a:pt x="90899" y="48148"/>
                    <a:pt x="82593" y="70164"/>
                    <a:pt x="75955" y="95982"/>
                  </a:cubicBezTo>
                  <a:cubicBezTo>
                    <a:pt x="73253" y="87609"/>
                    <a:pt x="72085" y="81505"/>
                    <a:pt x="69417" y="76301"/>
                  </a:cubicBezTo>
                  <a:cubicBezTo>
                    <a:pt x="59943" y="56887"/>
                    <a:pt x="51938" y="36406"/>
                    <a:pt x="35359" y="21529"/>
                  </a:cubicBezTo>
                  <a:cubicBezTo>
                    <a:pt x="30260" y="16912"/>
                    <a:pt x="24178" y="13144"/>
                    <a:pt x="17698" y="13144"/>
                  </a:cubicBezTo>
                  <a:cubicBezTo>
                    <a:pt x="15657" y="13144"/>
                    <a:pt x="13577" y="13518"/>
                    <a:pt x="11475" y="14357"/>
                  </a:cubicBezTo>
                  <a:cubicBezTo>
                    <a:pt x="2369" y="17960"/>
                    <a:pt x="901" y="26933"/>
                    <a:pt x="701" y="36406"/>
                  </a:cubicBezTo>
                  <a:cubicBezTo>
                    <a:pt x="1" y="69997"/>
                    <a:pt x="9074" y="101653"/>
                    <a:pt x="19214" y="133142"/>
                  </a:cubicBezTo>
                  <a:cubicBezTo>
                    <a:pt x="21983" y="141615"/>
                    <a:pt x="28388" y="146885"/>
                    <a:pt x="36060" y="150788"/>
                  </a:cubicBezTo>
                  <a:cubicBezTo>
                    <a:pt x="37503" y="151510"/>
                    <a:pt x="39112" y="152525"/>
                    <a:pt x="40611" y="152525"/>
                  </a:cubicBezTo>
                  <a:cubicBezTo>
                    <a:pt x="41537" y="152525"/>
                    <a:pt x="42421" y="152137"/>
                    <a:pt x="43198" y="151055"/>
                  </a:cubicBezTo>
                  <a:cubicBezTo>
                    <a:pt x="44666" y="149020"/>
                    <a:pt x="42831" y="146418"/>
                    <a:pt x="41397" y="144884"/>
                  </a:cubicBezTo>
                  <a:cubicBezTo>
                    <a:pt x="35359" y="138212"/>
                    <a:pt x="31390" y="130507"/>
                    <a:pt x="29088" y="121967"/>
                  </a:cubicBezTo>
                  <a:cubicBezTo>
                    <a:pt x="24918" y="106590"/>
                    <a:pt x="20215" y="91312"/>
                    <a:pt x="17313" y="75668"/>
                  </a:cubicBezTo>
                  <a:cubicBezTo>
                    <a:pt x="14678" y="61691"/>
                    <a:pt x="11409" y="47614"/>
                    <a:pt x="14411" y="33070"/>
                  </a:cubicBezTo>
                  <a:cubicBezTo>
                    <a:pt x="15229" y="29258"/>
                    <a:pt x="16270" y="27240"/>
                    <a:pt x="18270" y="27240"/>
                  </a:cubicBezTo>
                  <a:cubicBezTo>
                    <a:pt x="19367" y="27240"/>
                    <a:pt x="20753" y="27848"/>
                    <a:pt x="22550" y="29101"/>
                  </a:cubicBezTo>
                  <a:cubicBezTo>
                    <a:pt x="25052" y="30802"/>
                    <a:pt x="28221" y="32070"/>
                    <a:pt x="29889" y="34405"/>
                  </a:cubicBezTo>
                  <a:cubicBezTo>
                    <a:pt x="44933" y="55420"/>
                    <a:pt x="59510" y="76802"/>
                    <a:pt x="62579" y="103488"/>
                  </a:cubicBezTo>
                  <a:cubicBezTo>
                    <a:pt x="64046" y="116263"/>
                    <a:pt x="64947" y="129072"/>
                    <a:pt x="66448" y="141848"/>
                  </a:cubicBezTo>
                  <a:cubicBezTo>
                    <a:pt x="66868" y="145405"/>
                    <a:pt x="67853" y="149901"/>
                    <a:pt x="72438" y="149901"/>
                  </a:cubicBezTo>
                  <a:cubicBezTo>
                    <a:pt x="72584" y="149901"/>
                    <a:pt x="72733" y="149897"/>
                    <a:pt x="72886" y="149887"/>
                  </a:cubicBezTo>
                  <a:cubicBezTo>
                    <a:pt x="78190" y="149554"/>
                    <a:pt x="80358" y="145584"/>
                    <a:pt x="80958" y="140481"/>
                  </a:cubicBezTo>
                  <a:cubicBezTo>
                    <a:pt x="83260" y="121200"/>
                    <a:pt x="87930" y="102453"/>
                    <a:pt x="92934" y="83807"/>
                  </a:cubicBezTo>
                  <a:cubicBezTo>
                    <a:pt x="98404" y="63492"/>
                    <a:pt x="107778" y="44679"/>
                    <a:pt x="118052" y="26432"/>
                  </a:cubicBezTo>
                  <a:cubicBezTo>
                    <a:pt x="121695" y="19925"/>
                    <a:pt x="126994" y="13388"/>
                    <a:pt x="135009" y="13388"/>
                  </a:cubicBezTo>
                  <a:cubicBezTo>
                    <a:pt x="135581" y="13388"/>
                    <a:pt x="136166" y="13421"/>
                    <a:pt x="136765" y="13490"/>
                  </a:cubicBezTo>
                  <a:cubicBezTo>
                    <a:pt x="144904" y="14424"/>
                    <a:pt x="147406" y="22096"/>
                    <a:pt x="150008" y="29068"/>
                  </a:cubicBezTo>
                  <a:cubicBezTo>
                    <a:pt x="156012" y="44912"/>
                    <a:pt x="158480" y="61491"/>
                    <a:pt x="158480" y="78103"/>
                  </a:cubicBezTo>
                  <a:cubicBezTo>
                    <a:pt x="158480" y="115529"/>
                    <a:pt x="148006" y="150688"/>
                    <a:pt x="131661" y="184212"/>
                  </a:cubicBezTo>
                  <a:cubicBezTo>
                    <a:pt x="129426" y="188849"/>
                    <a:pt x="122655" y="195253"/>
                    <a:pt x="128926" y="198889"/>
                  </a:cubicBezTo>
                  <a:cubicBezTo>
                    <a:pt x="129467" y="199207"/>
                    <a:pt x="130013" y="199351"/>
                    <a:pt x="130561" y="199351"/>
                  </a:cubicBezTo>
                  <a:cubicBezTo>
                    <a:pt x="134264" y="199351"/>
                    <a:pt x="138023" y="192751"/>
                    <a:pt x="140668" y="188682"/>
                  </a:cubicBezTo>
                  <a:cubicBezTo>
                    <a:pt x="150675" y="173204"/>
                    <a:pt x="156212" y="155758"/>
                    <a:pt x="161449" y="138312"/>
                  </a:cubicBezTo>
                  <a:cubicBezTo>
                    <a:pt x="173324" y="98384"/>
                    <a:pt x="174959" y="58422"/>
                    <a:pt x="160949" y="18593"/>
                  </a:cubicBezTo>
                  <a:cubicBezTo>
                    <a:pt x="156620" y="6310"/>
                    <a:pt x="148599" y="0"/>
                    <a:pt x="1376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3"/>
            <p:cNvSpPr/>
            <p:nvPr/>
          </p:nvSpPr>
          <p:spPr>
            <a:xfrm>
              <a:off x="6559745" y="-2213318"/>
              <a:ext cx="76015" cy="102485"/>
            </a:xfrm>
            <a:custGeom>
              <a:rect b="b" l="l" r="r" t="t"/>
              <a:pathLst>
                <a:path extrusionOk="0" h="63953" w="47435">
                  <a:moveTo>
                    <a:pt x="37246" y="0"/>
                  </a:moveTo>
                  <a:cubicBezTo>
                    <a:pt x="33705" y="0"/>
                    <a:pt x="31359" y="3451"/>
                    <a:pt x="29188" y="6745"/>
                  </a:cubicBezTo>
                  <a:cubicBezTo>
                    <a:pt x="22550" y="16886"/>
                    <a:pt x="15378" y="26693"/>
                    <a:pt x="9074" y="37000"/>
                  </a:cubicBezTo>
                  <a:cubicBezTo>
                    <a:pt x="5738" y="42404"/>
                    <a:pt x="3370" y="48542"/>
                    <a:pt x="1368" y="54579"/>
                  </a:cubicBezTo>
                  <a:cubicBezTo>
                    <a:pt x="1" y="58782"/>
                    <a:pt x="801" y="63019"/>
                    <a:pt x="7039" y="63953"/>
                  </a:cubicBezTo>
                  <a:cubicBezTo>
                    <a:pt x="8006" y="63452"/>
                    <a:pt x="9541" y="63052"/>
                    <a:pt x="10675" y="62085"/>
                  </a:cubicBezTo>
                  <a:cubicBezTo>
                    <a:pt x="25252" y="48675"/>
                    <a:pt x="37327" y="33331"/>
                    <a:pt x="45033" y="14851"/>
                  </a:cubicBezTo>
                  <a:cubicBezTo>
                    <a:pt x="47434" y="9047"/>
                    <a:pt x="45933" y="3977"/>
                    <a:pt x="40863" y="1074"/>
                  </a:cubicBezTo>
                  <a:cubicBezTo>
                    <a:pt x="39526" y="324"/>
                    <a:pt x="38330" y="0"/>
                    <a:pt x="372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3"/>
            <p:cNvSpPr/>
            <p:nvPr/>
          </p:nvSpPr>
          <p:spPr>
            <a:xfrm>
              <a:off x="6673337" y="-2434995"/>
              <a:ext cx="53403" cy="100164"/>
            </a:xfrm>
            <a:custGeom>
              <a:rect b="b" l="l" r="r" t="t"/>
              <a:pathLst>
                <a:path extrusionOk="0" h="62505" w="33325">
                  <a:moveTo>
                    <a:pt x="25735" y="1"/>
                  </a:moveTo>
                  <a:cubicBezTo>
                    <a:pt x="20298" y="1"/>
                    <a:pt x="18251" y="5790"/>
                    <a:pt x="16579" y="11148"/>
                  </a:cubicBezTo>
                  <a:cubicBezTo>
                    <a:pt x="14144" y="19087"/>
                    <a:pt x="11242" y="26859"/>
                    <a:pt x="6572" y="33931"/>
                  </a:cubicBezTo>
                  <a:cubicBezTo>
                    <a:pt x="2369" y="40369"/>
                    <a:pt x="234" y="47707"/>
                    <a:pt x="801" y="55546"/>
                  </a:cubicBezTo>
                  <a:cubicBezTo>
                    <a:pt x="968" y="58048"/>
                    <a:pt x="1" y="61150"/>
                    <a:pt x="3370" y="62285"/>
                  </a:cubicBezTo>
                  <a:cubicBezTo>
                    <a:pt x="3819" y="62436"/>
                    <a:pt x="4248" y="62504"/>
                    <a:pt x="4658" y="62504"/>
                  </a:cubicBezTo>
                  <a:cubicBezTo>
                    <a:pt x="6501" y="62504"/>
                    <a:pt x="7976" y="61138"/>
                    <a:pt x="9341" y="59883"/>
                  </a:cubicBezTo>
                  <a:cubicBezTo>
                    <a:pt x="22984" y="47307"/>
                    <a:pt x="30356" y="31563"/>
                    <a:pt x="33024" y="13450"/>
                  </a:cubicBezTo>
                  <a:cubicBezTo>
                    <a:pt x="33324" y="7812"/>
                    <a:pt x="33191" y="1074"/>
                    <a:pt x="27053" y="107"/>
                  </a:cubicBezTo>
                  <a:cubicBezTo>
                    <a:pt x="26593" y="35"/>
                    <a:pt x="26154" y="1"/>
                    <a:pt x="25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3"/>
            <p:cNvSpPr/>
            <p:nvPr/>
          </p:nvSpPr>
          <p:spPr>
            <a:xfrm>
              <a:off x="6565144" y="-2334677"/>
              <a:ext cx="65751" cy="89822"/>
            </a:xfrm>
            <a:custGeom>
              <a:rect b="b" l="l" r="r" t="t"/>
              <a:pathLst>
                <a:path extrusionOk="0" h="56051" w="41030">
                  <a:moveTo>
                    <a:pt x="32178" y="1"/>
                  </a:moveTo>
                  <a:cubicBezTo>
                    <a:pt x="29695" y="1"/>
                    <a:pt x="27402" y="866"/>
                    <a:pt x="26153" y="3386"/>
                  </a:cubicBezTo>
                  <a:cubicBezTo>
                    <a:pt x="20315" y="15261"/>
                    <a:pt x="10842" y="25335"/>
                    <a:pt x="7506" y="38245"/>
                  </a:cubicBezTo>
                  <a:cubicBezTo>
                    <a:pt x="6038" y="43882"/>
                    <a:pt x="1" y="52021"/>
                    <a:pt x="6505" y="55590"/>
                  </a:cubicBezTo>
                  <a:cubicBezTo>
                    <a:pt x="7083" y="55908"/>
                    <a:pt x="7653" y="56051"/>
                    <a:pt x="8217" y="56051"/>
                  </a:cubicBezTo>
                  <a:cubicBezTo>
                    <a:pt x="12273" y="56051"/>
                    <a:pt x="15999" y="48638"/>
                    <a:pt x="19982" y="45416"/>
                  </a:cubicBezTo>
                  <a:cubicBezTo>
                    <a:pt x="22016" y="43748"/>
                    <a:pt x="24018" y="41880"/>
                    <a:pt x="25486" y="39712"/>
                  </a:cubicBezTo>
                  <a:cubicBezTo>
                    <a:pt x="31857" y="30406"/>
                    <a:pt x="39129" y="21566"/>
                    <a:pt x="40796" y="12926"/>
                  </a:cubicBezTo>
                  <a:cubicBezTo>
                    <a:pt x="41030" y="5988"/>
                    <a:pt x="40930" y="2019"/>
                    <a:pt x="36293" y="651"/>
                  </a:cubicBezTo>
                  <a:cubicBezTo>
                    <a:pt x="34958" y="261"/>
                    <a:pt x="33539" y="1"/>
                    <a:pt x="32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3"/>
            <p:cNvSpPr/>
            <p:nvPr/>
          </p:nvSpPr>
          <p:spPr>
            <a:xfrm>
              <a:off x="6589412" y="-2484344"/>
              <a:ext cx="52708" cy="94317"/>
            </a:xfrm>
            <a:custGeom>
              <a:rect b="b" l="l" r="r" t="t"/>
              <a:pathLst>
                <a:path extrusionOk="0" h="58856" w="32891">
                  <a:moveTo>
                    <a:pt x="26580" y="1"/>
                  </a:moveTo>
                  <a:cubicBezTo>
                    <a:pt x="23909" y="1"/>
                    <a:pt x="21757" y="1880"/>
                    <a:pt x="20482" y="4149"/>
                  </a:cubicBezTo>
                  <a:cubicBezTo>
                    <a:pt x="12443" y="18326"/>
                    <a:pt x="5672" y="33103"/>
                    <a:pt x="1168" y="48781"/>
                  </a:cubicBezTo>
                  <a:cubicBezTo>
                    <a:pt x="1" y="52851"/>
                    <a:pt x="2202" y="56287"/>
                    <a:pt x="5838" y="58255"/>
                  </a:cubicBezTo>
                  <a:cubicBezTo>
                    <a:pt x="6623" y="58676"/>
                    <a:pt x="7337" y="58856"/>
                    <a:pt x="7992" y="58856"/>
                  </a:cubicBezTo>
                  <a:cubicBezTo>
                    <a:pt x="10343" y="58856"/>
                    <a:pt x="11935" y="56548"/>
                    <a:pt x="13344" y="54852"/>
                  </a:cubicBezTo>
                  <a:cubicBezTo>
                    <a:pt x="24218" y="41609"/>
                    <a:pt x="27487" y="25064"/>
                    <a:pt x="32657" y="12022"/>
                  </a:cubicBezTo>
                  <a:cubicBezTo>
                    <a:pt x="32824" y="5884"/>
                    <a:pt x="32891" y="2215"/>
                    <a:pt x="29188" y="580"/>
                  </a:cubicBezTo>
                  <a:cubicBezTo>
                    <a:pt x="28277" y="179"/>
                    <a:pt x="27404" y="1"/>
                    <a:pt x="265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3"/>
            <p:cNvSpPr/>
            <p:nvPr/>
          </p:nvSpPr>
          <p:spPr>
            <a:xfrm>
              <a:off x="6461869" y="-2125887"/>
              <a:ext cx="53564" cy="55184"/>
            </a:xfrm>
            <a:custGeom>
              <a:rect b="b" l="l" r="r" t="t"/>
              <a:pathLst>
                <a:path extrusionOk="0" h="34436" w="33425">
                  <a:moveTo>
                    <a:pt x="23870" y="0"/>
                  </a:moveTo>
                  <a:cubicBezTo>
                    <a:pt x="21696" y="0"/>
                    <a:pt x="19511" y="809"/>
                    <a:pt x="17513" y="2389"/>
                  </a:cubicBezTo>
                  <a:cubicBezTo>
                    <a:pt x="8840" y="9294"/>
                    <a:pt x="3703" y="18400"/>
                    <a:pt x="835" y="28974"/>
                  </a:cubicBezTo>
                  <a:cubicBezTo>
                    <a:pt x="1" y="32010"/>
                    <a:pt x="301" y="34312"/>
                    <a:pt x="4671" y="34412"/>
                  </a:cubicBezTo>
                  <a:cubicBezTo>
                    <a:pt x="4866" y="34427"/>
                    <a:pt x="5066" y="34435"/>
                    <a:pt x="5269" y="34435"/>
                  </a:cubicBezTo>
                  <a:cubicBezTo>
                    <a:pt x="12805" y="34435"/>
                    <a:pt x="25585" y="23747"/>
                    <a:pt x="30489" y="12963"/>
                  </a:cubicBezTo>
                  <a:cubicBezTo>
                    <a:pt x="32357" y="8860"/>
                    <a:pt x="33424" y="4657"/>
                    <a:pt x="29188" y="1722"/>
                  </a:cubicBezTo>
                  <a:cubicBezTo>
                    <a:pt x="27501" y="567"/>
                    <a:pt x="25690" y="0"/>
                    <a:pt x="238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3"/>
            <p:cNvSpPr/>
            <p:nvPr/>
          </p:nvSpPr>
          <p:spPr>
            <a:xfrm>
              <a:off x="6469193" y="-2268322"/>
              <a:ext cx="45812" cy="58408"/>
            </a:xfrm>
            <a:custGeom>
              <a:rect b="b" l="l" r="r" t="t"/>
              <a:pathLst>
                <a:path extrusionOk="0" h="36448" w="28588">
                  <a:moveTo>
                    <a:pt x="20926" y="0"/>
                  </a:moveTo>
                  <a:cubicBezTo>
                    <a:pt x="19705" y="0"/>
                    <a:pt x="18436" y="304"/>
                    <a:pt x="17179" y="807"/>
                  </a:cubicBezTo>
                  <a:cubicBezTo>
                    <a:pt x="11676" y="3042"/>
                    <a:pt x="101" y="21488"/>
                    <a:pt x="134" y="27726"/>
                  </a:cubicBezTo>
                  <a:cubicBezTo>
                    <a:pt x="167" y="30795"/>
                    <a:pt x="1" y="33997"/>
                    <a:pt x="3169" y="35699"/>
                  </a:cubicBezTo>
                  <a:cubicBezTo>
                    <a:pt x="4178" y="36224"/>
                    <a:pt x="5088" y="36447"/>
                    <a:pt x="5928" y="36447"/>
                  </a:cubicBezTo>
                  <a:cubicBezTo>
                    <a:pt x="8340" y="36447"/>
                    <a:pt x="10171" y="34611"/>
                    <a:pt x="12076" y="32830"/>
                  </a:cubicBezTo>
                  <a:cubicBezTo>
                    <a:pt x="18147" y="26992"/>
                    <a:pt x="22150" y="19654"/>
                    <a:pt x="26519" y="12615"/>
                  </a:cubicBezTo>
                  <a:cubicBezTo>
                    <a:pt x="28588" y="9380"/>
                    <a:pt x="28521" y="5210"/>
                    <a:pt x="25585" y="2041"/>
                  </a:cubicBezTo>
                  <a:cubicBezTo>
                    <a:pt x="24228" y="587"/>
                    <a:pt x="22622" y="0"/>
                    <a:pt x="20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3"/>
            <p:cNvSpPr/>
            <p:nvPr/>
          </p:nvSpPr>
          <p:spPr>
            <a:xfrm>
              <a:off x="6981664" y="-1885374"/>
              <a:ext cx="38917" cy="91685"/>
            </a:xfrm>
            <a:custGeom>
              <a:rect b="b" l="l" r="r" t="t"/>
              <a:pathLst>
                <a:path extrusionOk="0" h="57214" w="24285">
                  <a:moveTo>
                    <a:pt x="7694" y="0"/>
                  </a:moveTo>
                  <a:cubicBezTo>
                    <a:pt x="7436" y="0"/>
                    <a:pt x="7173" y="14"/>
                    <a:pt x="6906" y="42"/>
                  </a:cubicBezTo>
                  <a:cubicBezTo>
                    <a:pt x="1568" y="642"/>
                    <a:pt x="1" y="5646"/>
                    <a:pt x="701" y="10516"/>
                  </a:cubicBezTo>
                  <a:cubicBezTo>
                    <a:pt x="2269" y="21691"/>
                    <a:pt x="3603" y="32965"/>
                    <a:pt x="6439" y="43807"/>
                  </a:cubicBezTo>
                  <a:cubicBezTo>
                    <a:pt x="7828" y="48995"/>
                    <a:pt x="9704" y="57214"/>
                    <a:pt x="16010" y="57214"/>
                  </a:cubicBezTo>
                  <a:cubicBezTo>
                    <a:pt x="16515" y="57214"/>
                    <a:pt x="17049" y="57161"/>
                    <a:pt x="17613" y="57049"/>
                  </a:cubicBezTo>
                  <a:cubicBezTo>
                    <a:pt x="24285" y="55748"/>
                    <a:pt x="20115" y="47209"/>
                    <a:pt x="21116" y="43239"/>
                  </a:cubicBezTo>
                  <a:cubicBezTo>
                    <a:pt x="22050" y="30497"/>
                    <a:pt x="17747" y="19756"/>
                    <a:pt x="16079" y="8548"/>
                  </a:cubicBezTo>
                  <a:cubicBezTo>
                    <a:pt x="15478" y="4409"/>
                    <a:pt x="12334" y="0"/>
                    <a:pt x="76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3"/>
            <p:cNvSpPr/>
            <p:nvPr/>
          </p:nvSpPr>
          <p:spPr>
            <a:xfrm>
              <a:off x="6904957" y="-1864301"/>
              <a:ext cx="37793" cy="96277"/>
            </a:xfrm>
            <a:custGeom>
              <a:rect b="b" l="l" r="r" t="t"/>
              <a:pathLst>
                <a:path extrusionOk="0" h="60079" w="23584">
                  <a:moveTo>
                    <a:pt x="8811" y="0"/>
                  </a:moveTo>
                  <a:cubicBezTo>
                    <a:pt x="8323" y="0"/>
                    <a:pt x="7790" y="54"/>
                    <a:pt x="7205" y="168"/>
                  </a:cubicBezTo>
                  <a:cubicBezTo>
                    <a:pt x="2669" y="1035"/>
                    <a:pt x="0" y="5005"/>
                    <a:pt x="767" y="9541"/>
                  </a:cubicBezTo>
                  <a:cubicBezTo>
                    <a:pt x="3169" y="23551"/>
                    <a:pt x="3303" y="38062"/>
                    <a:pt x="9273" y="51371"/>
                  </a:cubicBezTo>
                  <a:cubicBezTo>
                    <a:pt x="11030" y="55255"/>
                    <a:pt x="13670" y="60079"/>
                    <a:pt x="17561" y="60079"/>
                  </a:cubicBezTo>
                  <a:cubicBezTo>
                    <a:pt x="17881" y="60079"/>
                    <a:pt x="18210" y="60046"/>
                    <a:pt x="18547" y="59978"/>
                  </a:cubicBezTo>
                  <a:cubicBezTo>
                    <a:pt x="23584" y="59010"/>
                    <a:pt x="20215" y="52872"/>
                    <a:pt x="21649" y="47902"/>
                  </a:cubicBezTo>
                  <a:cubicBezTo>
                    <a:pt x="19381" y="35293"/>
                    <a:pt x="16779" y="21683"/>
                    <a:pt x="14511" y="8007"/>
                  </a:cubicBezTo>
                  <a:cubicBezTo>
                    <a:pt x="13823" y="4030"/>
                    <a:pt x="13028" y="0"/>
                    <a:pt x="8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3"/>
            <p:cNvSpPr/>
            <p:nvPr/>
          </p:nvSpPr>
          <p:spPr>
            <a:xfrm>
              <a:off x="6864491" y="-2279442"/>
              <a:ext cx="39665" cy="89492"/>
            </a:xfrm>
            <a:custGeom>
              <a:rect b="b" l="l" r="r" t="t"/>
              <a:pathLst>
                <a:path extrusionOk="0" h="55845" w="24752">
                  <a:moveTo>
                    <a:pt x="16157" y="1"/>
                  </a:moveTo>
                  <a:cubicBezTo>
                    <a:pt x="13847" y="1"/>
                    <a:pt x="11788" y="1038"/>
                    <a:pt x="10909" y="3310"/>
                  </a:cubicBezTo>
                  <a:cubicBezTo>
                    <a:pt x="5438" y="17820"/>
                    <a:pt x="1" y="32397"/>
                    <a:pt x="635" y="48308"/>
                  </a:cubicBezTo>
                  <a:cubicBezTo>
                    <a:pt x="768" y="51611"/>
                    <a:pt x="2102" y="54580"/>
                    <a:pt x="5171" y="55580"/>
                  </a:cubicBezTo>
                  <a:cubicBezTo>
                    <a:pt x="5732" y="55762"/>
                    <a:pt x="6251" y="55845"/>
                    <a:pt x="6731" y="55845"/>
                  </a:cubicBezTo>
                  <a:cubicBezTo>
                    <a:pt x="9505" y="55845"/>
                    <a:pt x="10980" y="53085"/>
                    <a:pt x="11776" y="50810"/>
                  </a:cubicBezTo>
                  <a:cubicBezTo>
                    <a:pt x="16112" y="37968"/>
                    <a:pt x="20082" y="24992"/>
                    <a:pt x="23551" y="13950"/>
                  </a:cubicBezTo>
                  <a:cubicBezTo>
                    <a:pt x="23251" y="7412"/>
                    <a:pt x="24752" y="2242"/>
                    <a:pt x="18747" y="407"/>
                  </a:cubicBezTo>
                  <a:cubicBezTo>
                    <a:pt x="17881" y="139"/>
                    <a:pt x="17002" y="1"/>
                    <a:pt x="161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3"/>
            <p:cNvSpPr/>
            <p:nvPr/>
          </p:nvSpPr>
          <p:spPr>
            <a:xfrm>
              <a:off x="6975517" y="-1750521"/>
              <a:ext cx="43460" cy="75894"/>
            </a:xfrm>
            <a:custGeom>
              <a:rect b="b" l="l" r="r" t="t"/>
              <a:pathLst>
                <a:path extrusionOk="0" h="47360" w="27120">
                  <a:moveTo>
                    <a:pt x="8779" y="1"/>
                  </a:moveTo>
                  <a:cubicBezTo>
                    <a:pt x="8203" y="1"/>
                    <a:pt x="7580" y="70"/>
                    <a:pt x="6906" y="217"/>
                  </a:cubicBezTo>
                  <a:cubicBezTo>
                    <a:pt x="1402" y="1418"/>
                    <a:pt x="501" y="6988"/>
                    <a:pt x="1" y="11425"/>
                  </a:cubicBezTo>
                  <a:cubicBezTo>
                    <a:pt x="1902" y="21299"/>
                    <a:pt x="2936" y="30805"/>
                    <a:pt x="5771" y="39745"/>
                  </a:cubicBezTo>
                  <a:cubicBezTo>
                    <a:pt x="7080" y="43753"/>
                    <a:pt x="10483" y="47360"/>
                    <a:pt x="15125" y="47360"/>
                  </a:cubicBezTo>
                  <a:cubicBezTo>
                    <a:pt x="16163" y="47360"/>
                    <a:pt x="17262" y="47180"/>
                    <a:pt x="18414" y="46784"/>
                  </a:cubicBezTo>
                  <a:cubicBezTo>
                    <a:pt x="24351" y="44715"/>
                    <a:pt x="27120" y="38978"/>
                    <a:pt x="24285" y="33908"/>
                  </a:cubicBezTo>
                  <a:cubicBezTo>
                    <a:pt x="19915" y="26035"/>
                    <a:pt x="18847" y="17463"/>
                    <a:pt x="16412" y="9190"/>
                  </a:cubicBezTo>
                  <a:cubicBezTo>
                    <a:pt x="15103" y="4755"/>
                    <a:pt x="13554" y="1"/>
                    <a:pt x="87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3"/>
            <p:cNvSpPr/>
            <p:nvPr/>
          </p:nvSpPr>
          <p:spPr>
            <a:xfrm>
              <a:off x="6933983" y="-2267772"/>
              <a:ext cx="34960" cy="81774"/>
            </a:xfrm>
            <a:custGeom>
              <a:rect b="b" l="l" r="r" t="t"/>
              <a:pathLst>
                <a:path extrusionOk="0" h="51029" w="21816">
                  <a:moveTo>
                    <a:pt x="12841" y="1"/>
                  </a:moveTo>
                  <a:cubicBezTo>
                    <a:pt x="9777" y="1"/>
                    <a:pt x="7366" y="2052"/>
                    <a:pt x="6638" y="4600"/>
                  </a:cubicBezTo>
                  <a:cubicBezTo>
                    <a:pt x="2569" y="18477"/>
                    <a:pt x="0" y="32387"/>
                    <a:pt x="6772" y="46430"/>
                  </a:cubicBezTo>
                  <a:cubicBezTo>
                    <a:pt x="8326" y="49664"/>
                    <a:pt x="9872" y="51029"/>
                    <a:pt x="11352" y="51029"/>
                  </a:cubicBezTo>
                  <a:cubicBezTo>
                    <a:pt x="13018" y="51029"/>
                    <a:pt x="14599" y="49301"/>
                    <a:pt x="16012" y="46564"/>
                  </a:cubicBezTo>
                  <a:cubicBezTo>
                    <a:pt x="20248" y="38391"/>
                    <a:pt x="21816" y="29485"/>
                    <a:pt x="21449" y="20278"/>
                  </a:cubicBezTo>
                  <a:cubicBezTo>
                    <a:pt x="21182" y="15708"/>
                    <a:pt x="21449" y="11138"/>
                    <a:pt x="20648" y="6735"/>
                  </a:cubicBezTo>
                  <a:cubicBezTo>
                    <a:pt x="20014" y="3333"/>
                    <a:pt x="17613" y="564"/>
                    <a:pt x="13777" y="64"/>
                  </a:cubicBezTo>
                  <a:cubicBezTo>
                    <a:pt x="13459" y="21"/>
                    <a:pt x="13147" y="1"/>
                    <a:pt x="128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3"/>
            <p:cNvSpPr/>
            <p:nvPr/>
          </p:nvSpPr>
          <p:spPr>
            <a:xfrm>
              <a:off x="6885445" y="-2147431"/>
              <a:ext cx="32556" cy="76423"/>
            </a:xfrm>
            <a:custGeom>
              <a:rect b="b" l="l" r="r" t="t"/>
              <a:pathLst>
                <a:path extrusionOk="0" h="47690" w="20316">
                  <a:moveTo>
                    <a:pt x="11360" y="1"/>
                  </a:moveTo>
                  <a:cubicBezTo>
                    <a:pt x="7401" y="1"/>
                    <a:pt x="4715" y="1941"/>
                    <a:pt x="2903" y="5892"/>
                  </a:cubicBezTo>
                  <a:cubicBezTo>
                    <a:pt x="1" y="12097"/>
                    <a:pt x="1769" y="18635"/>
                    <a:pt x="1168" y="23805"/>
                  </a:cubicBezTo>
                  <a:cubicBezTo>
                    <a:pt x="1168" y="29176"/>
                    <a:pt x="1168" y="33345"/>
                    <a:pt x="1202" y="37582"/>
                  </a:cubicBezTo>
                  <a:cubicBezTo>
                    <a:pt x="1235" y="42685"/>
                    <a:pt x="3336" y="46922"/>
                    <a:pt x="8540" y="47622"/>
                  </a:cubicBezTo>
                  <a:cubicBezTo>
                    <a:pt x="8885" y="47667"/>
                    <a:pt x="9216" y="47689"/>
                    <a:pt x="9533" y="47689"/>
                  </a:cubicBezTo>
                  <a:cubicBezTo>
                    <a:pt x="14126" y="47689"/>
                    <a:pt x="15884" y="43134"/>
                    <a:pt x="16446" y="39483"/>
                  </a:cubicBezTo>
                  <a:cubicBezTo>
                    <a:pt x="18047" y="29409"/>
                    <a:pt x="20315" y="19402"/>
                    <a:pt x="19548" y="8995"/>
                  </a:cubicBezTo>
                  <a:cubicBezTo>
                    <a:pt x="19215" y="4391"/>
                    <a:pt x="18247" y="722"/>
                    <a:pt x="12877" y="88"/>
                  </a:cubicBezTo>
                  <a:cubicBezTo>
                    <a:pt x="12351" y="30"/>
                    <a:pt x="11846" y="1"/>
                    <a:pt x="113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3"/>
            <p:cNvSpPr/>
            <p:nvPr/>
          </p:nvSpPr>
          <p:spPr>
            <a:xfrm>
              <a:off x="7673638" y="-2425897"/>
              <a:ext cx="112951" cy="73609"/>
            </a:xfrm>
            <a:custGeom>
              <a:rect b="b" l="l" r="r" t="t"/>
              <a:pathLst>
                <a:path extrusionOk="0" h="45934" w="70484">
                  <a:moveTo>
                    <a:pt x="70484" y="0"/>
                  </a:moveTo>
                  <a:lnTo>
                    <a:pt x="70484" y="0"/>
                  </a:lnTo>
                  <a:cubicBezTo>
                    <a:pt x="40295" y="8406"/>
                    <a:pt x="18380" y="24451"/>
                    <a:pt x="0" y="45933"/>
                  </a:cubicBezTo>
                  <a:cubicBezTo>
                    <a:pt x="25618" y="35593"/>
                    <a:pt x="48401" y="20782"/>
                    <a:pt x="70484" y="0"/>
                  </a:cubicBezTo>
                  <a:close/>
                </a:path>
              </a:pathLst>
            </a:custGeom>
            <a:solidFill>
              <a:srgbClr val="EE97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 name="Google Shape;1177;p53"/>
          <p:cNvSpPr/>
          <p:nvPr/>
        </p:nvSpPr>
        <p:spPr>
          <a:xfrm rot="2293565">
            <a:off x="1291553" y="1422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3"/>
          <p:cNvSpPr/>
          <p:nvPr/>
        </p:nvSpPr>
        <p:spPr>
          <a:xfrm rot="2293565">
            <a:off x="368003" y="4498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3"/>
          <p:cNvSpPr/>
          <p:nvPr/>
        </p:nvSpPr>
        <p:spPr>
          <a:xfrm rot="2293565">
            <a:off x="7503578" y="371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3"/>
          <p:cNvSpPr/>
          <p:nvPr/>
        </p:nvSpPr>
        <p:spPr>
          <a:xfrm rot="2293565">
            <a:off x="706478" y="7019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3"/>
          <p:cNvSpPr/>
          <p:nvPr/>
        </p:nvSpPr>
        <p:spPr>
          <a:xfrm rot="2293565">
            <a:off x="7907778" y="389319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5" name="Shape 1185"/>
        <p:cNvGrpSpPr/>
        <p:nvPr/>
      </p:nvGrpSpPr>
      <p:grpSpPr>
        <a:xfrm>
          <a:off x="0" y="0"/>
          <a:ext cx="0" cy="0"/>
          <a:chOff x="0" y="0"/>
          <a:chExt cx="0" cy="0"/>
        </a:xfrm>
      </p:grpSpPr>
      <p:sp>
        <p:nvSpPr>
          <p:cNvPr id="1186" name="Google Shape;1186;p54"/>
          <p:cNvSpPr txBox="1"/>
          <p:nvPr>
            <p:ph type="title"/>
          </p:nvPr>
        </p:nvSpPr>
        <p:spPr>
          <a:xfrm>
            <a:off x="1855650" y="645925"/>
            <a:ext cx="5432700" cy="86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1187" name="Google Shape;1187;p54"/>
          <p:cNvSpPr txBox="1"/>
          <p:nvPr>
            <p:ph idx="2" type="title"/>
          </p:nvPr>
        </p:nvSpPr>
        <p:spPr>
          <a:xfrm>
            <a:off x="2281650" y="1357100"/>
            <a:ext cx="45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1188" name="Google Shape;1188;p54"/>
          <p:cNvSpPr txBox="1"/>
          <p:nvPr>
            <p:ph idx="3" type="title"/>
          </p:nvPr>
        </p:nvSpPr>
        <p:spPr>
          <a:xfrm>
            <a:off x="1855650" y="1929800"/>
            <a:ext cx="5432700" cy="86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1189" name="Google Shape;1189;p54"/>
          <p:cNvSpPr txBox="1"/>
          <p:nvPr>
            <p:ph idx="4" type="title"/>
          </p:nvPr>
        </p:nvSpPr>
        <p:spPr>
          <a:xfrm>
            <a:off x="2281650" y="2640975"/>
            <a:ext cx="45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Jupiter’s rotation period</a:t>
            </a:r>
            <a:endParaRPr/>
          </a:p>
        </p:txBody>
      </p:sp>
      <p:sp>
        <p:nvSpPr>
          <p:cNvPr id="1190" name="Google Shape;1190;p54"/>
          <p:cNvSpPr txBox="1"/>
          <p:nvPr>
            <p:ph idx="5" type="title"/>
          </p:nvPr>
        </p:nvSpPr>
        <p:spPr>
          <a:xfrm>
            <a:off x="1855650" y="3213675"/>
            <a:ext cx="5432700" cy="86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191" name="Google Shape;1191;p54"/>
          <p:cNvSpPr txBox="1"/>
          <p:nvPr>
            <p:ph idx="6" type="title"/>
          </p:nvPr>
        </p:nvSpPr>
        <p:spPr>
          <a:xfrm>
            <a:off x="2281650" y="3924850"/>
            <a:ext cx="458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distance between the Earth and the Moon</a:t>
            </a:r>
            <a:endParaRPr/>
          </a:p>
        </p:txBody>
      </p:sp>
      <p:grpSp>
        <p:nvGrpSpPr>
          <p:cNvPr id="1192" name="Google Shape;1192;p54"/>
          <p:cNvGrpSpPr/>
          <p:nvPr/>
        </p:nvGrpSpPr>
        <p:grpSpPr>
          <a:xfrm rot="-10318194">
            <a:off x="8244595" y="-206543"/>
            <a:ext cx="801745" cy="1454409"/>
            <a:chOff x="3765150" y="2762550"/>
            <a:chExt cx="59825" cy="108525"/>
          </a:xfrm>
        </p:grpSpPr>
        <p:sp>
          <p:nvSpPr>
            <p:cNvPr id="1193" name="Google Shape;1193;p54"/>
            <p:cNvSpPr/>
            <p:nvPr/>
          </p:nvSpPr>
          <p:spPr>
            <a:xfrm>
              <a:off x="3781800" y="2762550"/>
              <a:ext cx="43175" cy="88150"/>
            </a:xfrm>
            <a:custGeom>
              <a:rect b="b" l="l" r="r" t="t"/>
              <a:pathLst>
                <a:path extrusionOk="0" h="3526" w="1727">
                  <a:moveTo>
                    <a:pt x="1061" y="0"/>
                  </a:moveTo>
                  <a:cubicBezTo>
                    <a:pt x="888" y="197"/>
                    <a:pt x="691" y="419"/>
                    <a:pt x="518" y="641"/>
                  </a:cubicBezTo>
                  <a:cubicBezTo>
                    <a:pt x="345" y="838"/>
                    <a:pt x="173" y="1011"/>
                    <a:pt x="99" y="1258"/>
                  </a:cubicBezTo>
                  <a:cubicBezTo>
                    <a:pt x="0" y="1529"/>
                    <a:pt x="49" y="1824"/>
                    <a:pt x="123" y="2120"/>
                  </a:cubicBezTo>
                  <a:cubicBezTo>
                    <a:pt x="197" y="2391"/>
                    <a:pt x="321" y="2663"/>
                    <a:pt x="370" y="2959"/>
                  </a:cubicBezTo>
                  <a:cubicBezTo>
                    <a:pt x="395" y="3072"/>
                    <a:pt x="395" y="3191"/>
                    <a:pt x="370" y="3304"/>
                  </a:cubicBezTo>
                  <a:cubicBezTo>
                    <a:pt x="345" y="3403"/>
                    <a:pt x="296" y="3477"/>
                    <a:pt x="197" y="3526"/>
                  </a:cubicBezTo>
                  <a:lnTo>
                    <a:pt x="419" y="3452"/>
                  </a:lnTo>
                  <a:cubicBezTo>
                    <a:pt x="863" y="3279"/>
                    <a:pt x="1232" y="2959"/>
                    <a:pt x="1454" y="2540"/>
                  </a:cubicBezTo>
                  <a:cubicBezTo>
                    <a:pt x="1676" y="2145"/>
                    <a:pt x="1726" y="1651"/>
                    <a:pt x="1627" y="1184"/>
                  </a:cubicBezTo>
                  <a:cubicBezTo>
                    <a:pt x="1528" y="765"/>
                    <a:pt x="1306" y="370"/>
                    <a:pt x="10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3765150" y="2773025"/>
              <a:ext cx="42550" cy="98050"/>
            </a:xfrm>
            <a:custGeom>
              <a:rect b="b" l="l" r="r" t="t"/>
              <a:pathLst>
                <a:path extrusionOk="0" h="3922" w="1702">
                  <a:moveTo>
                    <a:pt x="1702" y="0"/>
                  </a:moveTo>
                  <a:cubicBezTo>
                    <a:pt x="1701" y="2"/>
                    <a:pt x="1701" y="3"/>
                    <a:pt x="1701" y="4"/>
                  </a:cubicBezTo>
                  <a:lnTo>
                    <a:pt x="1701" y="4"/>
                  </a:lnTo>
                  <a:cubicBezTo>
                    <a:pt x="1701" y="3"/>
                    <a:pt x="1701" y="2"/>
                    <a:pt x="1702" y="1"/>
                  </a:cubicBezTo>
                  <a:lnTo>
                    <a:pt x="1702" y="0"/>
                  </a:lnTo>
                  <a:close/>
                  <a:moveTo>
                    <a:pt x="1701" y="4"/>
                  </a:moveTo>
                  <a:cubicBezTo>
                    <a:pt x="1629" y="212"/>
                    <a:pt x="1572" y="425"/>
                    <a:pt x="1529" y="642"/>
                  </a:cubicBezTo>
                  <a:cubicBezTo>
                    <a:pt x="1529" y="765"/>
                    <a:pt x="1505" y="864"/>
                    <a:pt x="1505" y="988"/>
                  </a:cubicBezTo>
                  <a:cubicBezTo>
                    <a:pt x="1480" y="1111"/>
                    <a:pt x="1480" y="1234"/>
                    <a:pt x="1480" y="1358"/>
                  </a:cubicBezTo>
                  <a:cubicBezTo>
                    <a:pt x="1481" y="1627"/>
                    <a:pt x="1431" y="1895"/>
                    <a:pt x="1332" y="2146"/>
                  </a:cubicBezTo>
                  <a:cubicBezTo>
                    <a:pt x="1283" y="2269"/>
                    <a:pt x="1233" y="2392"/>
                    <a:pt x="1184" y="2516"/>
                  </a:cubicBezTo>
                  <a:cubicBezTo>
                    <a:pt x="1133" y="2639"/>
                    <a:pt x="1066" y="2754"/>
                    <a:pt x="987" y="2861"/>
                  </a:cubicBezTo>
                  <a:cubicBezTo>
                    <a:pt x="863" y="3083"/>
                    <a:pt x="691" y="3256"/>
                    <a:pt x="543" y="3378"/>
                  </a:cubicBezTo>
                  <a:cubicBezTo>
                    <a:pt x="395" y="3526"/>
                    <a:pt x="247" y="3600"/>
                    <a:pt x="148" y="3674"/>
                  </a:cubicBezTo>
                  <a:cubicBezTo>
                    <a:pt x="102" y="3711"/>
                    <a:pt x="53" y="3744"/>
                    <a:pt x="0" y="3773"/>
                  </a:cubicBezTo>
                  <a:lnTo>
                    <a:pt x="99" y="3921"/>
                  </a:lnTo>
                  <a:cubicBezTo>
                    <a:pt x="161" y="3896"/>
                    <a:pt x="219" y="3864"/>
                    <a:pt x="271" y="3822"/>
                  </a:cubicBezTo>
                  <a:cubicBezTo>
                    <a:pt x="370" y="3748"/>
                    <a:pt x="518" y="3650"/>
                    <a:pt x="666" y="3501"/>
                  </a:cubicBezTo>
                  <a:cubicBezTo>
                    <a:pt x="814" y="3353"/>
                    <a:pt x="962" y="3157"/>
                    <a:pt x="1110" y="2935"/>
                  </a:cubicBezTo>
                  <a:cubicBezTo>
                    <a:pt x="1184" y="2812"/>
                    <a:pt x="1258" y="2688"/>
                    <a:pt x="1307" y="2565"/>
                  </a:cubicBezTo>
                  <a:cubicBezTo>
                    <a:pt x="1381" y="2442"/>
                    <a:pt x="1406" y="2294"/>
                    <a:pt x="1455" y="2171"/>
                  </a:cubicBezTo>
                  <a:cubicBezTo>
                    <a:pt x="1529" y="1899"/>
                    <a:pt x="1579" y="1629"/>
                    <a:pt x="1579" y="1358"/>
                  </a:cubicBezTo>
                  <a:lnTo>
                    <a:pt x="1579" y="667"/>
                  </a:lnTo>
                  <a:cubicBezTo>
                    <a:pt x="1605" y="443"/>
                    <a:pt x="1646" y="223"/>
                    <a:pt x="1701" y="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54"/>
          <p:cNvGrpSpPr/>
          <p:nvPr/>
        </p:nvGrpSpPr>
        <p:grpSpPr>
          <a:xfrm flipH="1" rot="-8100038">
            <a:off x="8419361" y="916235"/>
            <a:ext cx="770585" cy="1454414"/>
            <a:chOff x="3765150" y="2762550"/>
            <a:chExt cx="59825" cy="108525"/>
          </a:xfrm>
        </p:grpSpPr>
        <p:sp>
          <p:nvSpPr>
            <p:cNvPr id="1196" name="Google Shape;1196;p54"/>
            <p:cNvSpPr/>
            <p:nvPr/>
          </p:nvSpPr>
          <p:spPr>
            <a:xfrm>
              <a:off x="3781800" y="2762550"/>
              <a:ext cx="43175" cy="88150"/>
            </a:xfrm>
            <a:custGeom>
              <a:rect b="b" l="l" r="r" t="t"/>
              <a:pathLst>
                <a:path extrusionOk="0" h="3526" w="1727">
                  <a:moveTo>
                    <a:pt x="1061" y="0"/>
                  </a:moveTo>
                  <a:cubicBezTo>
                    <a:pt x="888" y="197"/>
                    <a:pt x="691" y="419"/>
                    <a:pt x="518" y="641"/>
                  </a:cubicBezTo>
                  <a:cubicBezTo>
                    <a:pt x="345" y="838"/>
                    <a:pt x="173" y="1011"/>
                    <a:pt x="99" y="1258"/>
                  </a:cubicBezTo>
                  <a:cubicBezTo>
                    <a:pt x="0" y="1529"/>
                    <a:pt x="49" y="1824"/>
                    <a:pt x="123" y="2120"/>
                  </a:cubicBezTo>
                  <a:cubicBezTo>
                    <a:pt x="197" y="2391"/>
                    <a:pt x="321" y="2663"/>
                    <a:pt x="370" y="2959"/>
                  </a:cubicBezTo>
                  <a:cubicBezTo>
                    <a:pt x="395" y="3072"/>
                    <a:pt x="395" y="3191"/>
                    <a:pt x="370" y="3304"/>
                  </a:cubicBezTo>
                  <a:cubicBezTo>
                    <a:pt x="345" y="3403"/>
                    <a:pt x="296" y="3477"/>
                    <a:pt x="197" y="3526"/>
                  </a:cubicBezTo>
                  <a:lnTo>
                    <a:pt x="419" y="3452"/>
                  </a:lnTo>
                  <a:cubicBezTo>
                    <a:pt x="863" y="3279"/>
                    <a:pt x="1232" y="2959"/>
                    <a:pt x="1454" y="2540"/>
                  </a:cubicBezTo>
                  <a:cubicBezTo>
                    <a:pt x="1676" y="2145"/>
                    <a:pt x="1726" y="1651"/>
                    <a:pt x="1627" y="1184"/>
                  </a:cubicBezTo>
                  <a:cubicBezTo>
                    <a:pt x="1528" y="765"/>
                    <a:pt x="1306" y="370"/>
                    <a:pt x="10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4"/>
            <p:cNvSpPr/>
            <p:nvPr/>
          </p:nvSpPr>
          <p:spPr>
            <a:xfrm>
              <a:off x="3765150" y="2773025"/>
              <a:ext cx="42550" cy="98050"/>
            </a:xfrm>
            <a:custGeom>
              <a:rect b="b" l="l" r="r" t="t"/>
              <a:pathLst>
                <a:path extrusionOk="0" h="3922" w="1702">
                  <a:moveTo>
                    <a:pt x="1702" y="0"/>
                  </a:moveTo>
                  <a:cubicBezTo>
                    <a:pt x="1701" y="2"/>
                    <a:pt x="1701" y="3"/>
                    <a:pt x="1701" y="4"/>
                  </a:cubicBezTo>
                  <a:lnTo>
                    <a:pt x="1701" y="4"/>
                  </a:lnTo>
                  <a:cubicBezTo>
                    <a:pt x="1701" y="3"/>
                    <a:pt x="1701" y="2"/>
                    <a:pt x="1702" y="1"/>
                  </a:cubicBezTo>
                  <a:lnTo>
                    <a:pt x="1702" y="0"/>
                  </a:lnTo>
                  <a:close/>
                  <a:moveTo>
                    <a:pt x="1701" y="4"/>
                  </a:moveTo>
                  <a:cubicBezTo>
                    <a:pt x="1629" y="212"/>
                    <a:pt x="1572" y="425"/>
                    <a:pt x="1529" y="642"/>
                  </a:cubicBezTo>
                  <a:cubicBezTo>
                    <a:pt x="1529" y="765"/>
                    <a:pt x="1505" y="864"/>
                    <a:pt x="1505" y="988"/>
                  </a:cubicBezTo>
                  <a:cubicBezTo>
                    <a:pt x="1480" y="1111"/>
                    <a:pt x="1480" y="1234"/>
                    <a:pt x="1480" y="1358"/>
                  </a:cubicBezTo>
                  <a:cubicBezTo>
                    <a:pt x="1481" y="1627"/>
                    <a:pt x="1431" y="1895"/>
                    <a:pt x="1332" y="2146"/>
                  </a:cubicBezTo>
                  <a:cubicBezTo>
                    <a:pt x="1283" y="2269"/>
                    <a:pt x="1233" y="2392"/>
                    <a:pt x="1184" y="2516"/>
                  </a:cubicBezTo>
                  <a:cubicBezTo>
                    <a:pt x="1133" y="2639"/>
                    <a:pt x="1066" y="2754"/>
                    <a:pt x="987" y="2861"/>
                  </a:cubicBezTo>
                  <a:cubicBezTo>
                    <a:pt x="863" y="3083"/>
                    <a:pt x="691" y="3256"/>
                    <a:pt x="543" y="3378"/>
                  </a:cubicBezTo>
                  <a:cubicBezTo>
                    <a:pt x="395" y="3526"/>
                    <a:pt x="247" y="3600"/>
                    <a:pt x="148" y="3674"/>
                  </a:cubicBezTo>
                  <a:cubicBezTo>
                    <a:pt x="102" y="3711"/>
                    <a:pt x="53" y="3744"/>
                    <a:pt x="0" y="3773"/>
                  </a:cubicBezTo>
                  <a:lnTo>
                    <a:pt x="99" y="3921"/>
                  </a:lnTo>
                  <a:cubicBezTo>
                    <a:pt x="161" y="3896"/>
                    <a:pt x="219" y="3864"/>
                    <a:pt x="271" y="3822"/>
                  </a:cubicBezTo>
                  <a:cubicBezTo>
                    <a:pt x="370" y="3748"/>
                    <a:pt x="518" y="3650"/>
                    <a:pt x="666" y="3501"/>
                  </a:cubicBezTo>
                  <a:cubicBezTo>
                    <a:pt x="814" y="3353"/>
                    <a:pt x="962" y="3157"/>
                    <a:pt x="1110" y="2935"/>
                  </a:cubicBezTo>
                  <a:cubicBezTo>
                    <a:pt x="1184" y="2812"/>
                    <a:pt x="1258" y="2688"/>
                    <a:pt x="1307" y="2565"/>
                  </a:cubicBezTo>
                  <a:cubicBezTo>
                    <a:pt x="1381" y="2442"/>
                    <a:pt x="1406" y="2294"/>
                    <a:pt x="1455" y="2171"/>
                  </a:cubicBezTo>
                  <a:cubicBezTo>
                    <a:pt x="1529" y="1899"/>
                    <a:pt x="1579" y="1629"/>
                    <a:pt x="1579" y="1358"/>
                  </a:cubicBezTo>
                  <a:lnTo>
                    <a:pt x="1579" y="667"/>
                  </a:lnTo>
                  <a:cubicBezTo>
                    <a:pt x="1605" y="443"/>
                    <a:pt x="1646" y="223"/>
                    <a:pt x="1701" y="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54"/>
          <p:cNvGrpSpPr/>
          <p:nvPr/>
        </p:nvGrpSpPr>
        <p:grpSpPr>
          <a:xfrm rot="-10322510">
            <a:off x="7696942" y="1533458"/>
            <a:ext cx="398962" cy="743364"/>
            <a:chOff x="3765150" y="2762550"/>
            <a:chExt cx="59825" cy="108525"/>
          </a:xfrm>
        </p:grpSpPr>
        <p:sp>
          <p:nvSpPr>
            <p:cNvPr id="1199" name="Google Shape;1199;p54"/>
            <p:cNvSpPr/>
            <p:nvPr/>
          </p:nvSpPr>
          <p:spPr>
            <a:xfrm>
              <a:off x="3781800" y="2762550"/>
              <a:ext cx="43175" cy="88150"/>
            </a:xfrm>
            <a:custGeom>
              <a:rect b="b" l="l" r="r" t="t"/>
              <a:pathLst>
                <a:path extrusionOk="0" h="3526" w="1727">
                  <a:moveTo>
                    <a:pt x="1061" y="0"/>
                  </a:moveTo>
                  <a:cubicBezTo>
                    <a:pt x="888" y="197"/>
                    <a:pt x="691" y="419"/>
                    <a:pt x="518" y="641"/>
                  </a:cubicBezTo>
                  <a:cubicBezTo>
                    <a:pt x="345" y="838"/>
                    <a:pt x="173" y="1011"/>
                    <a:pt x="99" y="1258"/>
                  </a:cubicBezTo>
                  <a:cubicBezTo>
                    <a:pt x="0" y="1529"/>
                    <a:pt x="49" y="1824"/>
                    <a:pt x="123" y="2120"/>
                  </a:cubicBezTo>
                  <a:cubicBezTo>
                    <a:pt x="197" y="2391"/>
                    <a:pt x="321" y="2663"/>
                    <a:pt x="370" y="2959"/>
                  </a:cubicBezTo>
                  <a:cubicBezTo>
                    <a:pt x="395" y="3072"/>
                    <a:pt x="395" y="3191"/>
                    <a:pt x="370" y="3304"/>
                  </a:cubicBezTo>
                  <a:cubicBezTo>
                    <a:pt x="345" y="3403"/>
                    <a:pt x="296" y="3477"/>
                    <a:pt x="197" y="3526"/>
                  </a:cubicBezTo>
                  <a:lnTo>
                    <a:pt x="419" y="3452"/>
                  </a:lnTo>
                  <a:cubicBezTo>
                    <a:pt x="863" y="3279"/>
                    <a:pt x="1232" y="2959"/>
                    <a:pt x="1454" y="2540"/>
                  </a:cubicBezTo>
                  <a:cubicBezTo>
                    <a:pt x="1676" y="2145"/>
                    <a:pt x="1726" y="1651"/>
                    <a:pt x="1627" y="1184"/>
                  </a:cubicBezTo>
                  <a:cubicBezTo>
                    <a:pt x="1528" y="765"/>
                    <a:pt x="1306" y="370"/>
                    <a:pt x="10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3765150" y="2773025"/>
              <a:ext cx="42550" cy="98050"/>
            </a:xfrm>
            <a:custGeom>
              <a:rect b="b" l="l" r="r" t="t"/>
              <a:pathLst>
                <a:path extrusionOk="0" h="3922" w="1702">
                  <a:moveTo>
                    <a:pt x="1702" y="0"/>
                  </a:moveTo>
                  <a:cubicBezTo>
                    <a:pt x="1701" y="2"/>
                    <a:pt x="1701" y="3"/>
                    <a:pt x="1701" y="4"/>
                  </a:cubicBezTo>
                  <a:lnTo>
                    <a:pt x="1701" y="4"/>
                  </a:lnTo>
                  <a:cubicBezTo>
                    <a:pt x="1701" y="3"/>
                    <a:pt x="1701" y="2"/>
                    <a:pt x="1702" y="1"/>
                  </a:cubicBezTo>
                  <a:lnTo>
                    <a:pt x="1702" y="0"/>
                  </a:lnTo>
                  <a:close/>
                  <a:moveTo>
                    <a:pt x="1701" y="4"/>
                  </a:moveTo>
                  <a:cubicBezTo>
                    <a:pt x="1629" y="212"/>
                    <a:pt x="1572" y="425"/>
                    <a:pt x="1529" y="642"/>
                  </a:cubicBezTo>
                  <a:cubicBezTo>
                    <a:pt x="1529" y="765"/>
                    <a:pt x="1505" y="864"/>
                    <a:pt x="1505" y="988"/>
                  </a:cubicBezTo>
                  <a:cubicBezTo>
                    <a:pt x="1480" y="1111"/>
                    <a:pt x="1480" y="1234"/>
                    <a:pt x="1480" y="1358"/>
                  </a:cubicBezTo>
                  <a:cubicBezTo>
                    <a:pt x="1481" y="1627"/>
                    <a:pt x="1431" y="1895"/>
                    <a:pt x="1332" y="2146"/>
                  </a:cubicBezTo>
                  <a:cubicBezTo>
                    <a:pt x="1283" y="2269"/>
                    <a:pt x="1233" y="2392"/>
                    <a:pt x="1184" y="2516"/>
                  </a:cubicBezTo>
                  <a:cubicBezTo>
                    <a:pt x="1133" y="2639"/>
                    <a:pt x="1066" y="2754"/>
                    <a:pt x="987" y="2861"/>
                  </a:cubicBezTo>
                  <a:cubicBezTo>
                    <a:pt x="863" y="3083"/>
                    <a:pt x="691" y="3256"/>
                    <a:pt x="543" y="3378"/>
                  </a:cubicBezTo>
                  <a:cubicBezTo>
                    <a:pt x="395" y="3526"/>
                    <a:pt x="247" y="3600"/>
                    <a:pt x="148" y="3674"/>
                  </a:cubicBezTo>
                  <a:cubicBezTo>
                    <a:pt x="102" y="3711"/>
                    <a:pt x="53" y="3744"/>
                    <a:pt x="0" y="3773"/>
                  </a:cubicBezTo>
                  <a:lnTo>
                    <a:pt x="99" y="3921"/>
                  </a:lnTo>
                  <a:cubicBezTo>
                    <a:pt x="161" y="3896"/>
                    <a:pt x="219" y="3864"/>
                    <a:pt x="271" y="3822"/>
                  </a:cubicBezTo>
                  <a:cubicBezTo>
                    <a:pt x="370" y="3748"/>
                    <a:pt x="518" y="3650"/>
                    <a:pt x="666" y="3501"/>
                  </a:cubicBezTo>
                  <a:cubicBezTo>
                    <a:pt x="814" y="3353"/>
                    <a:pt x="962" y="3157"/>
                    <a:pt x="1110" y="2935"/>
                  </a:cubicBezTo>
                  <a:cubicBezTo>
                    <a:pt x="1184" y="2812"/>
                    <a:pt x="1258" y="2688"/>
                    <a:pt x="1307" y="2565"/>
                  </a:cubicBezTo>
                  <a:cubicBezTo>
                    <a:pt x="1381" y="2442"/>
                    <a:pt x="1406" y="2294"/>
                    <a:pt x="1455" y="2171"/>
                  </a:cubicBezTo>
                  <a:cubicBezTo>
                    <a:pt x="1529" y="1899"/>
                    <a:pt x="1579" y="1629"/>
                    <a:pt x="1579" y="1358"/>
                  </a:cubicBezTo>
                  <a:lnTo>
                    <a:pt x="1579" y="667"/>
                  </a:lnTo>
                  <a:cubicBezTo>
                    <a:pt x="1605" y="443"/>
                    <a:pt x="1646" y="223"/>
                    <a:pt x="1701" y="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 name="Google Shape;1201;p54"/>
          <p:cNvSpPr/>
          <p:nvPr/>
        </p:nvSpPr>
        <p:spPr>
          <a:xfrm rot="2293565">
            <a:off x="1291553" y="1422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p:nvPr/>
        </p:nvSpPr>
        <p:spPr>
          <a:xfrm rot="2293565">
            <a:off x="7325978" y="31757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4"/>
          <p:cNvSpPr/>
          <p:nvPr/>
        </p:nvSpPr>
        <p:spPr>
          <a:xfrm rot="2293565">
            <a:off x="6199928" y="17523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4"/>
          <p:cNvSpPr/>
          <p:nvPr/>
        </p:nvSpPr>
        <p:spPr>
          <a:xfrm rot="2293565">
            <a:off x="324753" y="508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4"/>
          <p:cNvSpPr/>
          <p:nvPr/>
        </p:nvSpPr>
        <p:spPr>
          <a:xfrm rot="2293565">
            <a:off x="8263303" y="44334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9" name="Shape 1209"/>
        <p:cNvGrpSpPr/>
        <p:nvPr/>
      </p:nvGrpSpPr>
      <p:grpSpPr>
        <a:xfrm>
          <a:off x="0" y="0"/>
          <a:ext cx="0" cy="0"/>
          <a:chOff x="0" y="0"/>
          <a:chExt cx="0" cy="0"/>
        </a:xfrm>
      </p:grpSpPr>
      <p:sp>
        <p:nvSpPr>
          <p:cNvPr id="1210" name="Google Shape;1210;p55"/>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 Is a Good Idea!</a:t>
            </a:r>
            <a:endParaRPr/>
          </a:p>
        </p:txBody>
      </p:sp>
      <p:sp>
        <p:nvSpPr>
          <p:cNvPr id="1211" name="Google Shape;1211;p55"/>
          <p:cNvSpPr txBox="1"/>
          <p:nvPr>
            <p:ph idx="2" type="title"/>
          </p:nvPr>
        </p:nvSpPr>
        <p:spPr>
          <a:xfrm>
            <a:off x="869650" y="2244920"/>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212" name="Google Shape;1212;p55"/>
          <p:cNvSpPr txBox="1"/>
          <p:nvPr>
            <p:ph idx="3" type="title"/>
          </p:nvPr>
        </p:nvSpPr>
        <p:spPr>
          <a:xfrm>
            <a:off x="3440846" y="2244920"/>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hot</a:t>
            </a:r>
            <a:endParaRPr/>
          </a:p>
        </p:txBody>
      </p:sp>
      <p:sp>
        <p:nvSpPr>
          <p:cNvPr id="1213" name="Google Shape;1213;p55"/>
          <p:cNvSpPr txBox="1"/>
          <p:nvPr>
            <p:ph idx="4" type="title"/>
          </p:nvPr>
        </p:nvSpPr>
        <p:spPr>
          <a:xfrm>
            <a:off x="869650" y="1861425"/>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214" name="Google Shape;1214;p55"/>
          <p:cNvSpPr txBox="1"/>
          <p:nvPr>
            <p:ph idx="5" type="title"/>
          </p:nvPr>
        </p:nvSpPr>
        <p:spPr>
          <a:xfrm>
            <a:off x="3440846" y="1861425"/>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15" name="Google Shape;1215;p55"/>
          <p:cNvSpPr txBox="1"/>
          <p:nvPr>
            <p:ph idx="6" type="title"/>
          </p:nvPr>
        </p:nvSpPr>
        <p:spPr>
          <a:xfrm>
            <a:off x="6012049" y="2244920"/>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216" name="Google Shape;1216;p55"/>
          <p:cNvSpPr txBox="1"/>
          <p:nvPr>
            <p:ph idx="7" type="title"/>
          </p:nvPr>
        </p:nvSpPr>
        <p:spPr>
          <a:xfrm>
            <a:off x="6012049" y="1861425"/>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17" name="Google Shape;1217;p55"/>
          <p:cNvSpPr txBox="1"/>
          <p:nvPr>
            <p:ph idx="8" type="title"/>
          </p:nvPr>
        </p:nvSpPr>
        <p:spPr>
          <a:xfrm>
            <a:off x="869650" y="3883600"/>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a:p>
            <a:pPr indent="0" lvl="0" marL="0" rtl="0" algn="ctr">
              <a:spcBef>
                <a:spcPts val="0"/>
              </a:spcBef>
              <a:spcAft>
                <a:spcPts val="0"/>
              </a:spcAft>
              <a:buNone/>
            </a:pPr>
            <a:r>
              <a:t/>
            </a:r>
            <a:endParaRPr/>
          </a:p>
        </p:txBody>
      </p:sp>
      <p:sp>
        <p:nvSpPr>
          <p:cNvPr id="1218" name="Google Shape;1218;p55"/>
          <p:cNvSpPr txBox="1"/>
          <p:nvPr>
            <p:ph idx="9" type="title"/>
          </p:nvPr>
        </p:nvSpPr>
        <p:spPr>
          <a:xfrm>
            <a:off x="3440846" y="3883600"/>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1219" name="Google Shape;1219;p55"/>
          <p:cNvSpPr txBox="1"/>
          <p:nvPr>
            <p:ph idx="13" type="title"/>
          </p:nvPr>
        </p:nvSpPr>
        <p:spPr>
          <a:xfrm>
            <a:off x="869650" y="3492850"/>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20" name="Google Shape;1220;p55"/>
          <p:cNvSpPr txBox="1"/>
          <p:nvPr>
            <p:ph idx="14" type="title"/>
          </p:nvPr>
        </p:nvSpPr>
        <p:spPr>
          <a:xfrm>
            <a:off x="3440846" y="3492850"/>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221" name="Google Shape;1221;p55"/>
          <p:cNvSpPr txBox="1"/>
          <p:nvPr>
            <p:ph idx="15" type="title"/>
          </p:nvPr>
        </p:nvSpPr>
        <p:spPr>
          <a:xfrm>
            <a:off x="6012049" y="3883600"/>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222" name="Google Shape;1222;p55"/>
          <p:cNvSpPr txBox="1"/>
          <p:nvPr>
            <p:ph idx="16" type="title"/>
          </p:nvPr>
        </p:nvSpPr>
        <p:spPr>
          <a:xfrm>
            <a:off x="6012049" y="3492850"/>
            <a:ext cx="2262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223" name="Google Shape;1223;p55"/>
          <p:cNvSpPr/>
          <p:nvPr/>
        </p:nvSpPr>
        <p:spPr>
          <a:xfrm rot="2293565">
            <a:off x="816953" y="14341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rot="2293565">
            <a:off x="8549228" y="45149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rot="2293565">
            <a:off x="324753" y="508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 name="Google Shape;1226;p55"/>
          <p:cNvGrpSpPr/>
          <p:nvPr/>
        </p:nvGrpSpPr>
        <p:grpSpPr>
          <a:xfrm>
            <a:off x="6905257" y="3000955"/>
            <a:ext cx="475900" cy="475900"/>
            <a:chOff x="5857500" y="6233350"/>
            <a:chExt cx="475900" cy="475900"/>
          </a:xfrm>
        </p:grpSpPr>
        <p:sp>
          <p:nvSpPr>
            <p:cNvPr id="1227" name="Google Shape;1227;p55"/>
            <p:cNvSpPr/>
            <p:nvPr/>
          </p:nvSpPr>
          <p:spPr>
            <a:xfrm>
              <a:off x="5857500" y="6367200"/>
              <a:ext cx="475900" cy="342050"/>
            </a:xfrm>
            <a:custGeom>
              <a:rect b="b" l="l" r="r" t="t"/>
              <a:pathLst>
                <a:path extrusionOk="0" h="13682" w="19036">
                  <a:moveTo>
                    <a:pt x="1" y="0"/>
                  </a:moveTo>
                  <a:lnTo>
                    <a:pt x="1" y="12789"/>
                  </a:lnTo>
                  <a:cubicBezTo>
                    <a:pt x="1" y="13281"/>
                    <a:pt x="401" y="13682"/>
                    <a:pt x="893" y="13682"/>
                  </a:cubicBezTo>
                  <a:lnTo>
                    <a:pt x="18143" y="13682"/>
                  </a:lnTo>
                  <a:cubicBezTo>
                    <a:pt x="18636" y="13682"/>
                    <a:pt x="19036" y="13281"/>
                    <a:pt x="19036" y="12789"/>
                  </a:cubicBezTo>
                  <a:lnTo>
                    <a:pt x="19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5"/>
            <p:cNvSpPr/>
            <p:nvPr/>
          </p:nvSpPr>
          <p:spPr>
            <a:xfrm>
              <a:off x="6087850" y="6233350"/>
              <a:ext cx="37350" cy="111550"/>
            </a:xfrm>
            <a:custGeom>
              <a:rect b="b" l="l" r="r" t="t"/>
              <a:pathLst>
                <a:path extrusionOk="0" h="4462" w="1494">
                  <a:moveTo>
                    <a:pt x="298" y="0"/>
                  </a:moveTo>
                  <a:cubicBezTo>
                    <a:pt x="134" y="0"/>
                    <a:pt x="0" y="133"/>
                    <a:pt x="0" y="298"/>
                  </a:cubicBezTo>
                  <a:cubicBezTo>
                    <a:pt x="0" y="462"/>
                    <a:pt x="133" y="595"/>
                    <a:pt x="296" y="595"/>
                  </a:cubicBezTo>
                  <a:cubicBezTo>
                    <a:pt x="299" y="595"/>
                    <a:pt x="301" y="595"/>
                    <a:pt x="304" y="595"/>
                  </a:cubicBezTo>
                  <a:cubicBezTo>
                    <a:pt x="541" y="595"/>
                    <a:pt x="899" y="1248"/>
                    <a:pt x="899" y="2232"/>
                  </a:cubicBezTo>
                  <a:cubicBezTo>
                    <a:pt x="899" y="3215"/>
                    <a:pt x="541" y="3867"/>
                    <a:pt x="304" y="3867"/>
                  </a:cubicBezTo>
                  <a:cubicBezTo>
                    <a:pt x="302" y="3867"/>
                    <a:pt x="300" y="3867"/>
                    <a:pt x="298" y="3867"/>
                  </a:cubicBezTo>
                  <a:cubicBezTo>
                    <a:pt x="134" y="3867"/>
                    <a:pt x="0" y="3999"/>
                    <a:pt x="0" y="4164"/>
                  </a:cubicBezTo>
                  <a:cubicBezTo>
                    <a:pt x="0" y="4328"/>
                    <a:pt x="133" y="4462"/>
                    <a:pt x="296" y="4462"/>
                  </a:cubicBezTo>
                  <a:cubicBezTo>
                    <a:pt x="299" y="4462"/>
                    <a:pt x="301" y="4462"/>
                    <a:pt x="304" y="4461"/>
                  </a:cubicBezTo>
                  <a:cubicBezTo>
                    <a:pt x="983" y="4461"/>
                    <a:pt x="1493" y="3503"/>
                    <a:pt x="1493" y="2232"/>
                  </a:cubicBezTo>
                  <a:cubicBezTo>
                    <a:pt x="1493" y="960"/>
                    <a:pt x="983" y="0"/>
                    <a:pt x="304" y="0"/>
                  </a:cubicBezTo>
                  <a:cubicBezTo>
                    <a:pt x="302" y="0"/>
                    <a:pt x="300" y="0"/>
                    <a:pt x="2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5"/>
            <p:cNvSpPr/>
            <p:nvPr/>
          </p:nvSpPr>
          <p:spPr>
            <a:xfrm>
              <a:off x="5969200" y="6233350"/>
              <a:ext cx="37050" cy="111550"/>
            </a:xfrm>
            <a:custGeom>
              <a:rect b="b" l="l" r="r" t="t"/>
              <a:pathLst>
                <a:path extrusionOk="0" h="4462" w="1482">
                  <a:moveTo>
                    <a:pt x="292" y="0"/>
                  </a:moveTo>
                  <a:cubicBezTo>
                    <a:pt x="129" y="4"/>
                    <a:pt x="0" y="136"/>
                    <a:pt x="0" y="298"/>
                  </a:cubicBezTo>
                  <a:cubicBezTo>
                    <a:pt x="0" y="460"/>
                    <a:pt x="129" y="592"/>
                    <a:pt x="292" y="595"/>
                  </a:cubicBezTo>
                  <a:cubicBezTo>
                    <a:pt x="528" y="595"/>
                    <a:pt x="886" y="1248"/>
                    <a:pt x="886" y="2232"/>
                  </a:cubicBezTo>
                  <a:cubicBezTo>
                    <a:pt x="886" y="3215"/>
                    <a:pt x="528" y="3867"/>
                    <a:pt x="292" y="3867"/>
                  </a:cubicBezTo>
                  <a:cubicBezTo>
                    <a:pt x="129" y="3870"/>
                    <a:pt x="0" y="4003"/>
                    <a:pt x="0" y="4164"/>
                  </a:cubicBezTo>
                  <a:cubicBezTo>
                    <a:pt x="0" y="4327"/>
                    <a:pt x="129" y="4458"/>
                    <a:pt x="292" y="4461"/>
                  </a:cubicBezTo>
                  <a:cubicBezTo>
                    <a:pt x="970" y="4461"/>
                    <a:pt x="1482" y="3503"/>
                    <a:pt x="1482" y="2232"/>
                  </a:cubicBezTo>
                  <a:cubicBezTo>
                    <a:pt x="1482" y="960"/>
                    <a:pt x="970" y="0"/>
                    <a:pt x="2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6207125" y="6233350"/>
              <a:ext cx="37050" cy="111550"/>
            </a:xfrm>
            <a:custGeom>
              <a:rect b="b" l="l" r="r" t="t"/>
              <a:pathLst>
                <a:path extrusionOk="0" h="4462" w="1482">
                  <a:moveTo>
                    <a:pt x="291" y="0"/>
                  </a:moveTo>
                  <a:cubicBezTo>
                    <a:pt x="130" y="4"/>
                    <a:pt x="1" y="136"/>
                    <a:pt x="1" y="298"/>
                  </a:cubicBezTo>
                  <a:cubicBezTo>
                    <a:pt x="1" y="460"/>
                    <a:pt x="130" y="592"/>
                    <a:pt x="291" y="595"/>
                  </a:cubicBezTo>
                  <a:cubicBezTo>
                    <a:pt x="529" y="595"/>
                    <a:pt x="887" y="1248"/>
                    <a:pt x="887" y="2232"/>
                  </a:cubicBezTo>
                  <a:cubicBezTo>
                    <a:pt x="887" y="3215"/>
                    <a:pt x="529" y="3867"/>
                    <a:pt x="291" y="3867"/>
                  </a:cubicBezTo>
                  <a:cubicBezTo>
                    <a:pt x="130" y="3870"/>
                    <a:pt x="1" y="4003"/>
                    <a:pt x="1" y="4164"/>
                  </a:cubicBezTo>
                  <a:cubicBezTo>
                    <a:pt x="1" y="4327"/>
                    <a:pt x="130" y="4458"/>
                    <a:pt x="291" y="4461"/>
                  </a:cubicBezTo>
                  <a:cubicBezTo>
                    <a:pt x="971" y="4461"/>
                    <a:pt x="1481" y="3503"/>
                    <a:pt x="1481" y="2232"/>
                  </a:cubicBezTo>
                  <a:cubicBezTo>
                    <a:pt x="1481" y="960"/>
                    <a:pt x="970" y="0"/>
                    <a:pt x="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5857500" y="6292825"/>
              <a:ext cx="475900" cy="89250"/>
            </a:xfrm>
            <a:custGeom>
              <a:rect b="b" l="l" r="r" t="t"/>
              <a:pathLst>
                <a:path extrusionOk="0" h="3570" w="19036">
                  <a:moveTo>
                    <a:pt x="4759" y="1190"/>
                  </a:moveTo>
                  <a:cubicBezTo>
                    <a:pt x="4836" y="1190"/>
                    <a:pt x="4914" y="1205"/>
                    <a:pt x="4988" y="1236"/>
                  </a:cubicBezTo>
                  <a:cubicBezTo>
                    <a:pt x="5210" y="1328"/>
                    <a:pt x="5354" y="1544"/>
                    <a:pt x="5354" y="1785"/>
                  </a:cubicBezTo>
                  <a:cubicBezTo>
                    <a:pt x="5354" y="2113"/>
                    <a:pt x="5088" y="2380"/>
                    <a:pt x="4760" y="2380"/>
                  </a:cubicBezTo>
                  <a:cubicBezTo>
                    <a:pt x="4519" y="2380"/>
                    <a:pt x="4302" y="2235"/>
                    <a:pt x="4211" y="2013"/>
                  </a:cubicBezTo>
                  <a:cubicBezTo>
                    <a:pt x="4118" y="1791"/>
                    <a:pt x="4170" y="1534"/>
                    <a:pt x="4340" y="1364"/>
                  </a:cubicBezTo>
                  <a:cubicBezTo>
                    <a:pt x="4453" y="1251"/>
                    <a:pt x="4605" y="1190"/>
                    <a:pt x="4759" y="1190"/>
                  </a:cubicBezTo>
                  <a:close/>
                  <a:moveTo>
                    <a:pt x="9518" y="1190"/>
                  </a:moveTo>
                  <a:cubicBezTo>
                    <a:pt x="9595" y="1190"/>
                    <a:pt x="9673" y="1205"/>
                    <a:pt x="9747" y="1236"/>
                  </a:cubicBezTo>
                  <a:cubicBezTo>
                    <a:pt x="9969" y="1328"/>
                    <a:pt x="10114" y="1544"/>
                    <a:pt x="10114" y="1785"/>
                  </a:cubicBezTo>
                  <a:cubicBezTo>
                    <a:pt x="10114" y="2113"/>
                    <a:pt x="9847" y="2380"/>
                    <a:pt x="9518" y="2380"/>
                  </a:cubicBezTo>
                  <a:cubicBezTo>
                    <a:pt x="9278" y="2380"/>
                    <a:pt x="9062" y="2235"/>
                    <a:pt x="8969" y="2013"/>
                  </a:cubicBezTo>
                  <a:cubicBezTo>
                    <a:pt x="8877" y="1791"/>
                    <a:pt x="8928" y="1534"/>
                    <a:pt x="9098" y="1364"/>
                  </a:cubicBezTo>
                  <a:cubicBezTo>
                    <a:pt x="9212" y="1251"/>
                    <a:pt x="9363" y="1190"/>
                    <a:pt x="9518" y="1190"/>
                  </a:cubicBezTo>
                  <a:close/>
                  <a:moveTo>
                    <a:pt x="14277" y="1190"/>
                  </a:moveTo>
                  <a:cubicBezTo>
                    <a:pt x="14354" y="1190"/>
                    <a:pt x="14431" y="1205"/>
                    <a:pt x="14505" y="1236"/>
                  </a:cubicBezTo>
                  <a:cubicBezTo>
                    <a:pt x="14727" y="1328"/>
                    <a:pt x="14872" y="1544"/>
                    <a:pt x="14872" y="1785"/>
                  </a:cubicBezTo>
                  <a:cubicBezTo>
                    <a:pt x="14872" y="2113"/>
                    <a:pt x="14606" y="2380"/>
                    <a:pt x="14277" y="2380"/>
                  </a:cubicBezTo>
                  <a:cubicBezTo>
                    <a:pt x="14036" y="2380"/>
                    <a:pt x="13820" y="2235"/>
                    <a:pt x="13728" y="2013"/>
                  </a:cubicBezTo>
                  <a:cubicBezTo>
                    <a:pt x="13635" y="1791"/>
                    <a:pt x="13686" y="1534"/>
                    <a:pt x="13856" y="1364"/>
                  </a:cubicBezTo>
                  <a:cubicBezTo>
                    <a:pt x="13970" y="1251"/>
                    <a:pt x="14122" y="1190"/>
                    <a:pt x="14277" y="1190"/>
                  </a:cubicBezTo>
                  <a:close/>
                  <a:moveTo>
                    <a:pt x="596" y="1"/>
                  </a:moveTo>
                  <a:cubicBezTo>
                    <a:pt x="267" y="1"/>
                    <a:pt x="1" y="267"/>
                    <a:pt x="1" y="595"/>
                  </a:cubicBezTo>
                  <a:lnTo>
                    <a:pt x="1" y="596"/>
                  </a:lnTo>
                  <a:lnTo>
                    <a:pt x="1" y="3570"/>
                  </a:lnTo>
                  <a:lnTo>
                    <a:pt x="19036" y="3570"/>
                  </a:lnTo>
                  <a:lnTo>
                    <a:pt x="19036" y="595"/>
                  </a:lnTo>
                  <a:cubicBezTo>
                    <a:pt x="19036" y="267"/>
                    <a:pt x="18769" y="1"/>
                    <a:pt x="18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5"/>
            <p:cNvSpPr/>
            <p:nvPr/>
          </p:nvSpPr>
          <p:spPr>
            <a:xfrm>
              <a:off x="5944475" y="6417350"/>
              <a:ext cx="301950" cy="247275"/>
            </a:xfrm>
            <a:custGeom>
              <a:rect b="b" l="l" r="r" t="t"/>
              <a:pathLst>
                <a:path extrusionOk="0" h="9891" w="12078">
                  <a:moveTo>
                    <a:pt x="3024" y="0"/>
                  </a:moveTo>
                  <a:cubicBezTo>
                    <a:pt x="2490" y="0"/>
                    <a:pt x="1984" y="156"/>
                    <a:pt x="1535" y="462"/>
                  </a:cubicBezTo>
                  <a:cubicBezTo>
                    <a:pt x="867" y="917"/>
                    <a:pt x="391" y="1660"/>
                    <a:pt x="199" y="2551"/>
                  </a:cubicBezTo>
                  <a:cubicBezTo>
                    <a:pt x="0" y="3470"/>
                    <a:pt x="129" y="4452"/>
                    <a:pt x="564" y="5318"/>
                  </a:cubicBezTo>
                  <a:cubicBezTo>
                    <a:pt x="1422" y="7036"/>
                    <a:pt x="2839" y="8183"/>
                    <a:pt x="3875" y="8842"/>
                  </a:cubicBezTo>
                  <a:cubicBezTo>
                    <a:pt x="4996" y="9555"/>
                    <a:pt x="5906" y="9863"/>
                    <a:pt x="5945" y="9875"/>
                  </a:cubicBezTo>
                  <a:cubicBezTo>
                    <a:pt x="5976" y="9885"/>
                    <a:pt x="6007" y="9890"/>
                    <a:pt x="6039" y="9890"/>
                  </a:cubicBezTo>
                  <a:cubicBezTo>
                    <a:pt x="6071" y="9890"/>
                    <a:pt x="6103" y="9885"/>
                    <a:pt x="6133" y="9875"/>
                  </a:cubicBezTo>
                  <a:cubicBezTo>
                    <a:pt x="6172" y="9863"/>
                    <a:pt x="7082" y="9555"/>
                    <a:pt x="8203" y="8842"/>
                  </a:cubicBezTo>
                  <a:cubicBezTo>
                    <a:pt x="9240" y="8183"/>
                    <a:pt x="10657" y="7036"/>
                    <a:pt x="11516" y="5318"/>
                  </a:cubicBezTo>
                  <a:cubicBezTo>
                    <a:pt x="11949" y="4452"/>
                    <a:pt x="12078" y="3470"/>
                    <a:pt x="11879" y="2551"/>
                  </a:cubicBezTo>
                  <a:cubicBezTo>
                    <a:pt x="11686" y="1660"/>
                    <a:pt x="11212" y="917"/>
                    <a:pt x="10544" y="462"/>
                  </a:cubicBezTo>
                  <a:cubicBezTo>
                    <a:pt x="10096" y="156"/>
                    <a:pt x="9589" y="0"/>
                    <a:pt x="9054" y="0"/>
                  </a:cubicBezTo>
                  <a:cubicBezTo>
                    <a:pt x="8831" y="0"/>
                    <a:pt x="8603" y="27"/>
                    <a:pt x="8373" y="82"/>
                  </a:cubicBezTo>
                  <a:cubicBezTo>
                    <a:pt x="7585" y="267"/>
                    <a:pt x="6802" y="759"/>
                    <a:pt x="6039" y="1544"/>
                  </a:cubicBezTo>
                  <a:cubicBezTo>
                    <a:pt x="5278" y="759"/>
                    <a:pt x="4493" y="267"/>
                    <a:pt x="3705" y="82"/>
                  </a:cubicBezTo>
                  <a:cubicBezTo>
                    <a:pt x="3475" y="27"/>
                    <a:pt x="3247" y="0"/>
                    <a:pt x="30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5"/>
            <p:cNvSpPr/>
            <p:nvPr/>
          </p:nvSpPr>
          <p:spPr>
            <a:xfrm>
              <a:off x="6027775" y="6493575"/>
              <a:ext cx="45400" cy="104150"/>
            </a:xfrm>
            <a:custGeom>
              <a:rect b="b" l="l" r="r" t="t"/>
              <a:pathLst>
                <a:path extrusionOk="0" h="4166" w="1816">
                  <a:moveTo>
                    <a:pt x="1515" y="0"/>
                  </a:moveTo>
                  <a:cubicBezTo>
                    <a:pt x="1442" y="0"/>
                    <a:pt x="1368" y="27"/>
                    <a:pt x="1307" y="88"/>
                  </a:cubicBezTo>
                  <a:lnTo>
                    <a:pt x="118" y="1278"/>
                  </a:lnTo>
                  <a:cubicBezTo>
                    <a:pt x="1" y="1394"/>
                    <a:pt x="1" y="1582"/>
                    <a:pt x="117" y="1698"/>
                  </a:cubicBezTo>
                  <a:cubicBezTo>
                    <a:pt x="175" y="1756"/>
                    <a:pt x="252" y="1785"/>
                    <a:pt x="328" y="1785"/>
                  </a:cubicBezTo>
                  <a:cubicBezTo>
                    <a:pt x="404" y="1785"/>
                    <a:pt x="480" y="1756"/>
                    <a:pt x="538" y="1698"/>
                  </a:cubicBezTo>
                  <a:lnTo>
                    <a:pt x="1220" y="1016"/>
                  </a:lnTo>
                  <a:lnTo>
                    <a:pt x="1220" y="3867"/>
                  </a:lnTo>
                  <a:cubicBezTo>
                    <a:pt x="1220" y="4032"/>
                    <a:pt x="1353" y="4164"/>
                    <a:pt x="1517" y="4166"/>
                  </a:cubicBezTo>
                  <a:cubicBezTo>
                    <a:pt x="1682" y="4164"/>
                    <a:pt x="1815" y="4032"/>
                    <a:pt x="1815" y="3867"/>
                  </a:cubicBezTo>
                  <a:lnTo>
                    <a:pt x="1815" y="299"/>
                  </a:lnTo>
                  <a:cubicBezTo>
                    <a:pt x="1815" y="120"/>
                    <a:pt x="1668" y="0"/>
                    <a:pt x="15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6085825" y="6493575"/>
              <a:ext cx="84150" cy="104150"/>
            </a:xfrm>
            <a:custGeom>
              <a:rect b="b" l="l" r="r" t="t"/>
              <a:pathLst>
                <a:path extrusionOk="0" h="4166" w="3366">
                  <a:moveTo>
                    <a:pt x="1872" y="1191"/>
                  </a:moveTo>
                  <a:lnTo>
                    <a:pt x="1872" y="2381"/>
                  </a:lnTo>
                  <a:lnTo>
                    <a:pt x="980" y="2381"/>
                  </a:lnTo>
                  <a:lnTo>
                    <a:pt x="1872" y="1191"/>
                  </a:lnTo>
                  <a:close/>
                  <a:moveTo>
                    <a:pt x="2169" y="1"/>
                  </a:moveTo>
                  <a:cubicBezTo>
                    <a:pt x="2078" y="1"/>
                    <a:pt x="1989" y="44"/>
                    <a:pt x="1932" y="120"/>
                  </a:cubicBezTo>
                  <a:lnTo>
                    <a:pt x="148" y="2499"/>
                  </a:lnTo>
                  <a:cubicBezTo>
                    <a:pt x="1" y="2696"/>
                    <a:pt x="140" y="2975"/>
                    <a:pt x="385" y="2975"/>
                  </a:cubicBezTo>
                  <a:lnTo>
                    <a:pt x="1872" y="2975"/>
                  </a:lnTo>
                  <a:lnTo>
                    <a:pt x="1872" y="3867"/>
                  </a:lnTo>
                  <a:cubicBezTo>
                    <a:pt x="1872" y="4032"/>
                    <a:pt x="2005" y="4164"/>
                    <a:pt x="2170" y="4166"/>
                  </a:cubicBezTo>
                  <a:cubicBezTo>
                    <a:pt x="2334" y="4166"/>
                    <a:pt x="2467" y="4032"/>
                    <a:pt x="2467" y="3867"/>
                  </a:cubicBezTo>
                  <a:lnTo>
                    <a:pt x="2467" y="2975"/>
                  </a:lnTo>
                  <a:lnTo>
                    <a:pt x="3061" y="2975"/>
                  </a:lnTo>
                  <a:cubicBezTo>
                    <a:pt x="3063" y="2975"/>
                    <a:pt x="3065" y="2976"/>
                    <a:pt x="3068" y="2976"/>
                  </a:cubicBezTo>
                  <a:cubicBezTo>
                    <a:pt x="3232" y="2976"/>
                    <a:pt x="3365" y="2843"/>
                    <a:pt x="3365" y="2678"/>
                  </a:cubicBezTo>
                  <a:cubicBezTo>
                    <a:pt x="3365" y="2513"/>
                    <a:pt x="3232" y="2380"/>
                    <a:pt x="3067" y="2380"/>
                  </a:cubicBezTo>
                  <a:cubicBezTo>
                    <a:pt x="3065" y="2380"/>
                    <a:pt x="3063" y="2380"/>
                    <a:pt x="3061" y="2380"/>
                  </a:cubicBezTo>
                  <a:lnTo>
                    <a:pt x="2467" y="2380"/>
                  </a:lnTo>
                  <a:lnTo>
                    <a:pt x="2467" y="298"/>
                  </a:lnTo>
                  <a:cubicBezTo>
                    <a:pt x="2467" y="171"/>
                    <a:pt x="2385" y="57"/>
                    <a:pt x="2264" y="16"/>
                  </a:cubicBezTo>
                  <a:cubicBezTo>
                    <a:pt x="2233" y="6"/>
                    <a:pt x="2201" y="1"/>
                    <a:pt x="21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a:off x="6065675" y="6233350"/>
              <a:ext cx="37075" cy="111550"/>
            </a:xfrm>
            <a:custGeom>
              <a:rect b="b" l="l" r="r" t="t"/>
              <a:pathLst>
                <a:path extrusionOk="0" h="4462" w="1483">
                  <a:moveTo>
                    <a:pt x="1191" y="0"/>
                  </a:moveTo>
                  <a:cubicBezTo>
                    <a:pt x="513" y="0"/>
                    <a:pt x="1" y="960"/>
                    <a:pt x="1" y="2232"/>
                  </a:cubicBezTo>
                  <a:cubicBezTo>
                    <a:pt x="1" y="3502"/>
                    <a:pt x="513" y="4461"/>
                    <a:pt x="1191" y="4461"/>
                  </a:cubicBezTo>
                  <a:cubicBezTo>
                    <a:pt x="1354" y="4458"/>
                    <a:pt x="1483" y="4327"/>
                    <a:pt x="1483" y="4164"/>
                  </a:cubicBezTo>
                  <a:cubicBezTo>
                    <a:pt x="1483" y="4003"/>
                    <a:pt x="1354" y="3870"/>
                    <a:pt x="1191" y="3867"/>
                  </a:cubicBezTo>
                  <a:cubicBezTo>
                    <a:pt x="955" y="3867"/>
                    <a:pt x="597" y="3215"/>
                    <a:pt x="597" y="2232"/>
                  </a:cubicBezTo>
                  <a:cubicBezTo>
                    <a:pt x="597" y="1248"/>
                    <a:pt x="955" y="595"/>
                    <a:pt x="1191" y="595"/>
                  </a:cubicBezTo>
                  <a:cubicBezTo>
                    <a:pt x="1354" y="592"/>
                    <a:pt x="1483" y="460"/>
                    <a:pt x="1483" y="298"/>
                  </a:cubicBezTo>
                  <a:cubicBezTo>
                    <a:pt x="1483" y="136"/>
                    <a:pt x="1354" y="4"/>
                    <a:pt x="11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a:off x="5946725" y="6233350"/>
              <a:ext cx="37375" cy="111550"/>
            </a:xfrm>
            <a:custGeom>
              <a:rect b="b" l="l" r="r" t="t"/>
              <a:pathLst>
                <a:path extrusionOk="0" h="4462" w="1495">
                  <a:moveTo>
                    <a:pt x="1197" y="0"/>
                  </a:moveTo>
                  <a:cubicBezTo>
                    <a:pt x="1195" y="0"/>
                    <a:pt x="1193" y="0"/>
                    <a:pt x="1191" y="0"/>
                  </a:cubicBezTo>
                  <a:cubicBezTo>
                    <a:pt x="512" y="0"/>
                    <a:pt x="1" y="960"/>
                    <a:pt x="1" y="2232"/>
                  </a:cubicBezTo>
                  <a:cubicBezTo>
                    <a:pt x="1" y="3502"/>
                    <a:pt x="512" y="4461"/>
                    <a:pt x="1191" y="4461"/>
                  </a:cubicBezTo>
                  <a:cubicBezTo>
                    <a:pt x="1194" y="4462"/>
                    <a:pt x="1196" y="4462"/>
                    <a:pt x="1199" y="4462"/>
                  </a:cubicBezTo>
                  <a:cubicBezTo>
                    <a:pt x="1362" y="4462"/>
                    <a:pt x="1495" y="4328"/>
                    <a:pt x="1495" y="4164"/>
                  </a:cubicBezTo>
                  <a:cubicBezTo>
                    <a:pt x="1495" y="3999"/>
                    <a:pt x="1361" y="3867"/>
                    <a:pt x="1197" y="3867"/>
                  </a:cubicBezTo>
                  <a:cubicBezTo>
                    <a:pt x="1195" y="3867"/>
                    <a:pt x="1193" y="3867"/>
                    <a:pt x="1191" y="3867"/>
                  </a:cubicBezTo>
                  <a:cubicBezTo>
                    <a:pt x="954" y="3867"/>
                    <a:pt x="596" y="3215"/>
                    <a:pt x="596" y="2232"/>
                  </a:cubicBezTo>
                  <a:cubicBezTo>
                    <a:pt x="596" y="1248"/>
                    <a:pt x="954" y="595"/>
                    <a:pt x="1191" y="595"/>
                  </a:cubicBezTo>
                  <a:cubicBezTo>
                    <a:pt x="1194" y="595"/>
                    <a:pt x="1196" y="595"/>
                    <a:pt x="1199" y="595"/>
                  </a:cubicBezTo>
                  <a:cubicBezTo>
                    <a:pt x="1362" y="595"/>
                    <a:pt x="1495" y="462"/>
                    <a:pt x="1495" y="298"/>
                  </a:cubicBezTo>
                  <a:cubicBezTo>
                    <a:pt x="1495" y="133"/>
                    <a:pt x="1361" y="0"/>
                    <a:pt x="11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6184675" y="6233350"/>
              <a:ext cx="37350" cy="111550"/>
            </a:xfrm>
            <a:custGeom>
              <a:rect b="b" l="l" r="r" t="t"/>
              <a:pathLst>
                <a:path extrusionOk="0" h="4462" w="1494">
                  <a:moveTo>
                    <a:pt x="1195" y="0"/>
                  </a:moveTo>
                  <a:cubicBezTo>
                    <a:pt x="1193" y="0"/>
                    <a:pt x="1191" y="0"/>
                    <a:pt x="1189" y="0"/>
                  </a:cubicBezTo>
                  <a:cubicBezTo>
                    <a:pt x="512" y="0"/>
                    <a:pt x="0" y="960"/>
                    <a:pt x="0" y="2232"/>
                  </a:cubicBezTo>
                  <a:cubicBezTo>
                    <a:pt x="0" y="3502"/>
                    <a:pt x="512" y="4461"/>
                    <a:pt x="1189" y="4461"/>
                  </a:cubicBezTo>
                  <a:cubicBezTo>
                    <a:pt x="1192" y="4462"/>
                    <a:pt x="1195" y="4462"/>
                    <a:pt x="1197" y="4462"/>
                  </a:cubicBezTo>
                  <a:cubicBezTo>
                    <a:pt x="1360" y="4462"/>
                    <a:pt x="1493" y="4328"/>
                    <a:pt x="1493" y="4164"/>
                  </a:cubicBezTo>
                  <a:cubicBezTo>
                    <a:pt x="1493" y="3999"/>
                    <a:pt x="1359" y="3867"/>
                    <a:pt x="1195" y="3867"/>
                  </a:cubicBezTo>
                  <a:cubicBezTo>
                    <a:pt x="1193" y="3867"/>
                    <a:pt x="1191" y="3867"/>
                    <a:pt x="1189" y="3867"/>
                  </a:cubicBezTo>
                  <a:cubicBezTo>
                    <a:pt x="953" y="3867"/>
                    <a:pt x="595" y="3215"/>
                    <a:pt x="595" y="2232"/>
                  </a:cubicBezTo>
                  <a:cubicBezTo>
                    <a:pt x="595" y="1248"/>
                    <a:pt x="953" y="595"/>
                    <a:pt x="1189" y="595"/>
                  </a:cubicBezTo>
                  <a:cubicBezTo>
                    <a:pt x="1192" y="595"/>
                    <a:pt x="1195" y="595"/>
                    <a:pt x="1197" y="595"/>
                  </a:cubicBezTo>
                  <a:cubicBezTo>
                    <a:pt x="1360" y="595"/>
                    <a:pt x="1493" y="462"/>
                    <a:pt x="1493" y="298"/>
                  </a:cubicBezTo>
                  <a:cubicBezTo>
                    <a:pt x="1493" y="133"/>
                    <a:pt x="1359" y="0"/>
                    <a:pt x="1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55"/>
          <p:cNvGrpSpPr/>
          <p:nvPr/>
        </p:nvGrpSpPr>
        <p:grpSpPr>
          <a:xfrm>
            <a:off x="1834913" y="1371381"/>
            <a:ext cx="403825" cy="475900"/>
            <a:chOff x="5233075" y="3546650"/>
            <a:chExt cx="403825" cy="475900"/>
          </a:xfrm>
        </p:grpSpPr>
        <p:sp>
          <p:nvSpPr>
            <p:cNvPr id="1239" name="Google Shape;1239;p55"/>
            <p:cNvSpPr/>
            <p:nvPr/>
          </p:nvSpPr>
          <p:spPr>
            <a:xfrm>
              <a:off x="5253050" y="3546650"/>
              <a:ext cx="179075" cy="140275"/>
            </a:xfrm>
            <a:custGeom>
              <a:rect b="b" l="l" r="r" t="t"/>
              <a:pathLst>
                <a:path extrusionOk="0" h="5611" w="7163">
                  <a:moveTo>
                    <a:pt x="1970" y="1"/>
                  </a:moveTo>
                  <a:cubicBezTo>
                    <a:pt x="1533" y="1"/>
                    <a:pt x="1216" y="175"/>
                    <a:pt x="1074" y="272"/>
                  </a:cubicBezTo>
                  <a:cubicBezTo>
                    <a:pt x="252" y="833"/>
                    <a:pt x="1" y="2061"/>
                    <a:pt x="505" y="3068"/>
                  </a:cubicBezTo>
                  <a:cubicBezTo>
                    <a:pt x="1414" y="4886"/>
                    <a:pt x="3403" y="5567"/>
                    <a:pt x="3487" y="5595"/>
                  </a:cubicBezTo>
                  <a:cubicBezTo>
                    <a:pt x="3518" y="5605"/>
                    <a:pt x="3550" y="5610"/>
                    <a:pt x="3582" y="5610"/>
                  </a:cubicBezTo>
                  <a:cubicBezTo>
                    <a:pt x="3614" y="5610"/>
                    <a:pt x="3646" y="5605"/>
                    <a:pt x="3676" y="5595"/>
                  </a:cubicBezTo>
                  <a:cubicBezTo>
                    <a:pt x="3760" y="5567"/>
                    <a:pt x="5749" y="4886"/>
                    <a:pt x="6659" y="3068"/>
                  </a:cubicBezTo>
                  <a:cubicBezTo>
                    <a:pt x="7162" y="2061"/>
                    <a:pt x="6912" y="833"/>
                    <a:pt x="6089" y="272"/>
                  </a:cubicBezTo>
                  <a:cubicBezTo>
                    <a:pt x="5947" y="175"/>
                    <a:pt x="5630" y="1"/>
                    <a:pt x="5193" y="1"/>
                  </a:cubicBezTo>
                  <a:cubicBezTo>
                    <a:pt x="4756" y="1"/>
                    <a:pt x="4201" y="175"/>
                    <a:pt x="3581" y="775"/>
                  </a:cubicBezTo>
                  <a:cubicBezTo>
                    <a:pt x="2962" y="175"/>
                    <a:pt x="2406" y="1"/>
                    <a:pt x="1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a:off x="5233075" y="3782450"/>
              <a:ext cx="105475" cy="83475"/>
            </a:xfrm>
            <a:custGeom>
              <a:rect b="b" l="l" r="r" t="t"/>
              <a:pathLst>
                <a:path extrusionOk="0" h="3339" w="4219">
                  <a:moveTo>
                    <a:pt x="1221" y="1"/>
                  </a:moveTo>
                  <a:cubicBezTo>
                    <a:pt x="1006" y="1"/>
                    <a:pt x="814" y="68"/>
                    <a:pt x="662" y="172"/>
                  </a:cubicBezTo>
                  <a:cubicBezTo>
                    <a:pt x="158" y="515"/>
                    <a:pt x="1" y="1262"/>
                    <a:pt x="306" y="1872"/>
                  </a:cubicBezTo>
                  <a:cubicBezTo>
                    <a:pt x="829" y="2918"/>
                    <a:pt x="1968" y="3307"/>
                    <a:pt x="2015" y="3323"/>
                  </a:cubicBezTo>
                  <a:cubicBezTo>
                    <a:pt x="2046" y="3333"/>
                    <a:pt x="2078" y="3338"/>
                    <a:pt x="2110" y="3338"/>
                  </a:cubicBezTo>
                  <a:cubicBezTo>
                    <a:pt x="2142" y="3338"/>
                    <a:pt x="2174" y="3333"/>
                    <a:pt x="2204" y="3323"/>
                  </a:cubicBezTo>
                  <a:cubicBezTo>
                    <a:pt x="2253" y="3307"/>
                    <a:pt x="3392" y="2917"/>
                    <a:pt x="3914" y="1872"/>
                  </a:cubicBezTo>
                  <a:cubicBezTo>
                    <a:pt x="4219" y="1262"/>
                    <a:pt x="4063" y="515"/>
                    <a:pt x="3558" y="172"/>
                  </a:cubicBezTo>
                  <a:cubicBezTo>
                    <a:pt x="3406" y="68"/>
                    <a:pt x="3214" y="1"/>
                    <a:pt x="2999" y="1"/>
                  </a:cubicBezTo>
                  <a:cubicBezTo>
                    <a:pt x="2730" y="1"/>
                    <a:pt x="2424" y="106"/>
                    <a:pt x="2110" y="375"/>
                  </a:cubicBezTo>
                  <a:cubicBezTo>
                    <a:pt x="1797" y="106"/>
                    <a:pt x="1490" y="1"/>
                    <a:pt x="12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a:off x="5269850" y="3716725"/>
              <a:ext cx="336650" cy="305825"/>
            </a:xfrm>
            <a:custGeom>
              <a:rect b="b" l="l" r="r" t="t"/>
              <a:pathLst>
                <a:path extrusionOk="0" h="12233" w="13466">
                  <a:moveTo>
                    <a:pt x="5242" y="1"/>
                  </a:moveTo>
                  <a:cubicBezTo>
                    <a:pt x="5077" y="1"/>
                    <a:pt x="4943" y="134"/>
                    <a:pt x="4943" y="299"/>
                  </a:cubicBezTo>
                  <a:lnTo>
                    <a:pt x="4943" y="3489"/>
                  </a:lnTo>
                  <a:lnTo>
                    <a:pt x="275" y="10369"/>
                  </a:lnTo>
                  <a:cubicBezTo>
                    <a:pt x="26" y="10735"/>
                    <a:pt x="1" y="11208"/>
                    <a:pt x="207" y="11598"/>
                  </a:cubicBezTo>
                  <a:cubicBezTo>
                    <a:pt x="414" y="11988"/>
                    <a:pt x="820" y="12232"/>
                    <a:pt x="1262" y="12232"/>
                  </a:cubicBezTo>
                  <a:lnTo>
                    <a:pt x="12204" y="12232"/>
                  </a:lnTo>
                  <a:cubicBezTo>
                    <a:pt x="12646" y="12232"/>
                    <a:pt x="13052" y="11988"/>
                    <a:pt x="13259" y="11598"/>
                  </a:cubicBezTo>
                  <a:cubicBezTo>
                    <a:pt x="13465" y="11208"/>
                    <a:pt x="13440" y="10735"/>
                    <a:pt x="13192" y="10369"/>
                  </a:cubicBezTo>
                  <a:lnTo>
                    <a:pt x="8524" y="3489"/>
                  </a:lnTo>
                  <a:lnTo>
                    <a:pt x="8524" y="299"/>
                  </a:lnTo>
                  <a:cubicBezTo>
                    <a:pt x="8524" y="134"/>
                    <a:pt x="8390" y="1"/>
                    <a:pt x="82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a:off x="5269850" y="3873375"/>
              <a:ext cx="336650" cy="149175"/>
            </a:xfrm>
            <a:custGeom>
              <a:rect b="b" l="l" r="r" t="t"/>
              <a:pathLst>
                <a:path extrusionOk="0" h="5967" w="13466">
                  <a:moveTo>
                    <a:pt x="3059" y="0"/>
                  </a:moveTo>
                  <a:lnTo>
                    <a:pt x="275" y="4103"/>
                  </a:lnTo>
                  <a:cubicBezTo>
                    <a:pt x="27" y="4469"/>
                    <a:pt x="1" y="4942"/>
                    <a:pt x="208" y="5332"/>
                  </a:cubicBezTo>
                  <a:cubicBezTo>
                    <a:pt x="415" y="5722"/>
                    <a:pt x="821" y="5966"/>
                    <a:pt x="1263" y="5966"/>
                  </a:cubicBezTo>
                  <a:lnTo>
                    <a:pt x="12204" y="5966"/>
                  </a:lnTo>
                  <a:cubicBezTo>
                    <a:pt x="12646" y="5966"/>
                    <a:pt x="13052" y="5722"/>
                    <a:pt x="13259" y="5332"/>
                  </a:cubicBezTo>
                  <a:cubicBezTo>
                    <a:pt x="13465" y="4942"/>
                    <a:pt x="13440" y="4469"/>
                    <a:pt x="13192" y="4103"/>
                  </a:cubicBezTo>
                  <a:lnTo>
                    <a:pt x="104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5371050" y="3701800"/>
              <a:ext cx="134275" cy="29875"/>
            </a:xfrm>
            <a:custGeom>
              <a:rect b="b" l="l" r="r" t="t"/>
              <a:pathLst>
                <a:path extrusionOk="0" h="1195" w="5371">
                  <a:moveTo>
                    <a:pt x="299" y="1"/>
                  </a:moveTo>
                  <a:cubicBezTo>
                    <a:pt x="134" y="1"/>
                    <a:pt x="0" y="135"/>
                    <a:pt x="0" y="299"/>
                  </a:cubicBezTo>
                  <a:lnTo>
                    <a:pt x="0" y="896"/>
                  </a:lnTo>
                  <a:cubicBezTo>
                    <a:pt x="0" y="1061"/>
                    <a:pt x="134" y="1194"/>
                    <a:pt x="299" y="1194"/>
                  </a:cubicBezTo>
                  <a:lnTo>
                    <a:pt x="5072" y="1194"/>
                  </a:lnTo>
                  <a:cubicBezTo>
                    <a:pt x="5237" y="1194"/>
                    <a:pt x="5371" y="1061"/>
                    <a:pt x="5371" y="896"/>
                  </a:cubicBezTo>
                  <a:lnTo>
                    <a:pt x="5371" y="299"/>
                  </a:lnTo>
                  <a:cubicBezTo>
                    <a:pt x="5371" y="135"/>
                    <a:pt x="5237" y="1"/>
                    <a:pt x="50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5"/>
            <p:cNvSpPr/>
            <p:nvPr/>
          </p:nvSpPr>
          <p:spPr>
            <a:xfrm>
              <a:off x="5385450" y="3901775"/>
              <a:ext cx="105450" cy="83475"/>
            </a:xfrm>
            <a:custGeom>
              <a:rect b="b" l="l" r="r" t="t"/>
              <a:pathLst>
                <a:path extrusionOk="0" h="3339" w="4218">
                  <a:moveTo>
                    <a:pt x="1219" y="1"/>
                  </a:moveTo>
                  <a:cubicBezTo>
                    <a:pt x="1004" y="1"/>
                    <a:pt x="813" y="68"/>
                    <a:pt x="661" y="171"/>
                  </a:cubicBezTo>
                  <a:cubicBezTo>
                    <a:pt x="157" y="516"/>
                    <a:pt x="0" y="1263"/>
                    <a:pt x="305" y="1873"/>
                  </a:cubicBezTo>
                  <a:cubicBezTo>
                    <a:pt x="828" y="2917"/>
                    <a:pt x="1967" y="3307"/>
                    <a:pt x="2015" y="3324"/>
                  </a:cubicBezTo>
                  <a:cubicBezTo>
                    <a:pt x="2045" y="3334"/>
                    <a:pt x="2078" y="3339"/>
                    <a:pt x="2109" y="3339"/>
                  </a:cubicBezTo>
                  <a:cubicBezTo>
                    <a:pt x="2141" y="3339"/>
                    <a:pt x="2173" y="3334"/>
                    <a:pt x="2203" y="3324"/>
                  </a:cubicBezTo>
                  <a:cubicBezTo>
                    <a:pt x="2252" y="3307"/>
                    <a:pt x="3391" y="2917"/>
                    <a:pt x="3913" y="1873"/>
                  </a:cubicBezTo>
                  <a:cubicBezTo>
                    <a:pt x="4218" y="1263"/>
                    <a:pt x="4062" y="516"/>
                    <a:pt x="3557" y="171"/>
                  </a:cubicBezTo>
                  <a:cubicBezTo>
                    <a:pt x="3406" y="68"/>
                    <a:pt x="3215" y="1"/>
                    <a:pt x="3000" y="1"/>
                  </a:cubicBezTo>
                  <a:cubicBezTo>
                    <a:pt x="2730" y="1"/>
                    <a:pt x="2424" y="106"/>
                    <a:pt x="2110" y="376"/>
                  </a:cubicBezTo>
                  <a:cubicBezTo>
                    <a:pt x="1796" y="106"/>
                    <a:pt x="1489" y="1"/>
                    <a:pt x="1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5"/>
            <p:cNvSpPr/>
            <p:nvPr/>
          </p:nvSpPr>
          <p:spPr>
            <a:xfrm>
              <a:off x="5531400" y="3663125"/>
              <a:ext cx="105500" cy="83450"/>
            </a:xfrm>
            <a:custGeom>
              <a:rect b="b" l="l" r="r" t="t"/>
              <a:pathLst>
                <a:path extrusionOk="0" h="3338" w="4220">
                  <a:moveTo>
                    <a:pt x="1221" y="0"/>
                  </a:moveTo>
                  <a:cubicBezTo>
                    <a:pt x="1006" y="0"/>
                    <a:pt x="815" y="67"/>
                    <a:pt x="663" y="171"/>
                  </a:cubicBezTo>
                  <a:cubicBezTo>
                    <a:pt x="158" y="515"/>
                    <a:pt x="1" y="1262"/>
                    <a:pt x="306" y="1872"/>
                  </a:cubicBezTo>
                  <a:cubicBezTo>
                    <a:pt x="829" y="2917"/>
                    <a:pt x="1968" y="3307"/>
                    <a:pt x="2017" y="3323"/>
                  </a:cubicBezTo>
                  <a:cubicBezTo>
                    <a:pt x="2047" y="3332"/>
                    <a:pt x="2079" y="3337"/>
                    <a:pt x="2110" y="3337"/>
                  </a:cubicBezTo>
                  <a:cubicBezTo>
                    <a:pt x="2142" y="3337"/>
                    <a:pt x="2174" y="3332"/>
                    <a:pt x="2204" y="3323"/>
                  </a:cubicBezTo>
                  <a:cubicBezTo>
                    <a:pt x="2253" y="3306"/>
                    <a:pt x="3392" y="2917"/>
                    <a:pt x="3915" y="1872"/>
                  </a:cubicBezTo>
                  <a:cubicBezTo>
                    <a:pt x="4220" y="1262"/>
                    <a:pt x="4063" y="515"/>
                    <a:pt x="3558" y="171"/>
                  </a:cubicBezTo>
                  <a:cubicBezTo>
                    <a:pt x="3406" y="67"/>
                    <a:pt x="3215" y="0"/>
                    <a:pt x="3000" y="0"/>
                  </a:cubicBezTo>
                  <a:cubicBezTo>
                    <a:pt x="2731" y="0"/>
                    <a:pt x="2424" y="105"/>
                    <a:pt x="2110" y="375"/>
                  </a:cubicBezTo>
                  <a:cubicBezTo>
                    <a:pt x="1797" y="105"/>
                    <a:pt x="1490" y="0"/>
                    <a:pt x="12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55"/>
          <p:cNvGrpSpPr/>
          <p:nvPr/>
        </p:nvGrpSpPr>
        <p:grpSpPr>
          <a:xfrm>
            <a:off x="4377443" y="1371356"/>
            <a:ext cx="389100" cy="475925"/>
            <a:chOff x="4531050" y="3586425"/>
            <a:chExt cx="389100" cy="475925"/>
          </a:xfrm>
        </p:grpSpPr>
        <p:sp>
          <p:nvSpPr>
            <p:cNvPr id="1247" name="Google Shape;1247;p55"/>
            <p:cNvSpPr/>
            <p:nvPr/>
          </p:nvSpPr>
          <p:spPr>
            <a:xfrm>
              <a:off x="4672550" y="3823625"/>
              <a:ext cx="180550" cy="238700"/>
            </a:xfrm>
            <a:custGeom>
              <a:rect b="b" l="l" r="r" t="t"/>
              <a:pathLst>
                <a:path extrusionOk="0" h="9548" w="7222">
                  <a:moveTo>
                    <a:pt x="341" y="0"/>
                  </a:moveTo>
                  <a:cubicBezTo>
                    <a:pt x="290" y="0"/>
                    <a:pt x="238" y="13"/>
                    <a:pt x="191" y="41"/>
                  </a:cubicBezTo>
                  <a:cubicBezTo>
                    <a:pt x="49" y="123"/>
                    <a:pt x="0" y="306"/>
                    <a:pt x="83" y="449"/>
                  </a:cubicBezTo>
                  <a:lnTo>
                    <a:pt x="3743" y="6766"/>
                  </a:lnTo>
                  <a:lnTo>
                    <a:pt x="2501" y="9110"/>
                  </a:lnTo>
                  <a:cubicBezTo>
                    <a:pt x="2439" y="9227"/>
                    <a:pt x="2462" y="9372"/>
                    <a:pt x="2558" y="9464"/>
                  </a:cubicBezTo>
                  <a:cubicBezTo>
                    <a:pt x="2615" y="9519"/>
                    <a:pt x="2690" y="9547"/>
                    <a:pt x="2765" y="9547"/>
                  </a:cubicBezTo>
                  <a:cubicBezTo>
                    <a:pt x="2817" y="9547"/>
                    <a:pt x="2868" y="9534"/>
                    <a:pt x="2915" y="9507"/>
                  </a:cubicBezTo>
                  <a:lnTo>
                    <a:pt x="7049" y="7113"/>
                  </a:lnTo>
                  <a:cubicBezTo>
                    <a:pt x="7165" y="7045"/>
                    <a:pt x="7221" y="6911"/>
                    <a:pt x="7189" y="6781"/>
                  </a:cubicBezTo>
                  <a:cubicBezTo>
                    <a:pt x="7156" y="6652"/>
                    <a:pt x="7042" y="6560"/>
                    <a:pt x="6910" y="6556"/>
                  </a:cubicBezTo>
                  <a:lnTo>
                    <a:pt x="4259" y="6466"/>
                  </a:lnTo>
                  <a:lnTo>
                    <a:pt x="599" y="149"/>
                  </a:lnTo>
                  <a:cubicBezTo>
                    <a:pt x="543" y="54"/>
                    <a:pt x="443" y="0"/>
                    <a:pt x="341" y="0"/>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4531050" y="3638625"/>
              <a:ext cx="196825" cy="208000"/>
            </a:xfrm>
            <a:custGeom>
              <a:rect b="b" l="l" r="r" t="t"/>
              <a:pathLst>
                <a:path extrusionOk="0" h="8320" w="7873">
                  <a:moveTo>
                    <a:pt x="4474" y="0"/>
                  </a:moveTo>
                  <a:cubicBezTo>
                    <a:pt x="4423" y="0"/>
                    <a:pt x="4372" y="13"/>
                    <a:pt x="4325" y="40"/>
                  </a:cubicBezTo>
                  <a:lnTo>
                    <a:pt x="191" y="2436"/>
                  </a:lnTo>
                  <a:cubicBezTo>
                    <a:pt x="49" y="2519"/>
                    <a:pt x="0" y="2701"/>
                    <a:pt x="83" y="2844"/>
                  </a:cubicBezTo>
                  <a:lnTo>
                    <a:pt x="2478" y="6979"/>
                  </a:lnTo>
                  <a:cubicBezTo>
                    <a:pt x="2977" y="7839"/>
                    <a:pt x="3879" y="8320"/>
                    <a:pt x="4807" y="8320"/>
                  </a:cubicBezTo>
                  <a:cubicBezTo>
                    <a:pt x="5264" y="8320"/>
                    <a:pt x="5727" y="8203"/>
                    <a:pt x="6151" y="7958"/>
                  </a:cubicBezTo>
                  <a:cubicBezTo>
                    <a:pt x="7434" y="7214"/>
                    <a:pt x="7872" y="5567"/>
                    <a:pt x="7130" y="4285"/>
                  </a:cubicBezTo>
                  <a:lnTo>
                    <a:pt x="7129" y="4285"/>
                  </a:lnTo>
                  <a:lnTo>
                    <a:pt x="4734" y="150"/>
                  </a:lnTo>
                  <a:cubicBezTo>
                    <a:pt x="4678" y="54"/>
                    <a:pt x="4577" y="0"/>
                    <a:pt x="44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4547600" y="3734775"/>
              <a:ext cx="180275" cy="111850"/>
            </a:xfrm>
            <a:custGeom>
              <a:rect b="b" l="l" r="r" t="t"/>
              <a:pathLst>
                <a:path extrusionOk="0" h="4474" w="7211">
                  <a:moveTo>
                    <a:pt x="0" y="0"/>
                  </a:moveTo>
                  <a:lnTo>
                    <a:pt x="1816" y="3133"/>
                  </a:lnTo>
                  <a:cubicBezTo>
                    <a:pt x="2315" y="3993"/>
                    <a:pt x="3217" y="4474"/>
                    <a:pt x="4145" y="4474"/>
                  </a:cubicBezTo>
                  <a:cubicBezTo>
                    <a:pt x="4601" y="4474"/>
                    <a:pt x="5065" y="4357"/>
                    <a:pt x="5489" y="4112"/>
                  </a:cubicBezTo>
                  <a:cubicBezTo>
                    <a:pt x="6770" y="3368"/>
                    <a:pt x="7210" y="1721"/>
                    <a:pt x="6467" y="439"/>
                  </a:cubicBezTo>
                  <a:lnTo>
                    <a:pt x="62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4603725" y="3758075"/>
              <a:ext cx="16400" cy="14075"/>
            </a:xfrm>
            <a:custGeom>
              <a:rect b="b" l="l" r="r" t="t"/>
              <a:pathLst>
                <a:path extrusionOk="0" h="563" w="656">
                  <a:moveTo>
                    <a:pt x="376" y="1"/>
                  </a:moveTo>
                  <a:cubicBezTo>
                    <a:pt x="126" y="1"/>
                    <a:pt x="0" y="302"/>
                    <a:pt x="177" y="479"/>
                  </a:cubicBezTo>
                  <a:cubicBezTo>
                    <a:pt x="234" y="537"/>
                    <a:pt x="305" y="562"/>
                    <a:pt x="374" y="562"/>
                  </a:cubicBezTo>
                  <a:cubicBezTo>
                    <a:pt x="518" y="562"/>
                    <a:pt x="656" y="450"/>
                    <a:pt x="656" y="281"/>
                  </a:cubicBezTo>
                  <a:cubicBezTo>
                    <a:pt x="656" y="127"/>
                    <a:pt x="531" y="1"/>
                    <a:pt x="376"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4642000" y="3766475"/>
              <a:ext cx="16400" cy="14050"/>
            </a:xfrm>
            <a:custGeom>
              <a:rect b="b" l="l" r="r" t="t"/>
              <a:pathLst>
                <a:path extrusionOk="0" h="562" w="656">
                  <a:moveTo>
                    <a:pt x="376" y="1"/>
                  </a:moveTo>
                  <a:cubicBezTo>
                    <a:pt x="126" y="1"/>
                    <a:pt x="1" y="302"/>
                    <a:pt x="177" y="479"/>
                  </a:cubicBezTo>
                  <a:cubicBezTo>
                    <a:pt x="234" y="536"/>
                    <a:pt x="304" y="562"/>
                    <a:pt x="373" y="562"/>
                  </a:cubicBezTo>
                  <a:cubicBezTo>
                    <a:pt x="517" y="562"/>
                    <a:pt x="655" y="450"/>
                    <a:pt x="655" y="281"/>
                  </a:cubicBezTo>
                  <a:cubicBezTo>
                    <a:pt x="655" y="127"/>
                    <a:pt x="530" y="1"/>
                    <a:pt x="376"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4627075" y="3795425"/>
              <a:ext cx="16375" cy="14050"/>
            </a:xfrm>
            <a:custGeom>
              <a:rect b="b" l="l" r="r" t="t"/>
              <a:pathLst>
                <a:path extrusionOk="0" h="562" w="655">
                  <a:moveTo>
                    <a:pt x="375" y="1"/>
                  </a:moveTo>
                  <a:cubicBezTo>
                    <a:pt x="125" y="1"/>
                    <a:pt x="0" y="301"/>
                    <a:pt x="177" y="478"/>
                  </a:cubicBezTo>
                  <a:cubicBezTo>
                    <a:pt x="234" y="535"/>
                    <a:pt x="304" y="561"/>
                    <a:pt x="373" y="561"/>
                  </a:cubicBezTo>
                  <a:cubicBezTo>
                    <a:pt x="516" y="561"/>
                    <a:pt x="654" y="449"/>
                    <a:pt x="654" y="280"/>
                  </a:cubicBezTo>
                  <a:cubicBezTo>
                    <a:pt x="654" y="126"/>
                    <a:pt x="529" y="1"/>
                    <a:pt x="375"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5"/>
            <p:cNvSpPr/>
            <p:nvPr/>
          </p:nvSpPr>
          <p:spPr>
            <a:xfrm>
              <a:off x="4598025" y="3823500"/>
              <a:ext cx="180675" cy="238850"/>
            </a:xfrm>
            <a:custGeom>
              <a:rect b="b" l="l" r="r" t="t"/>
              <a:pathLst>
                <a:path extrusionOk="0" h="9554" w="7227">
                  <a:moveTo>
                    <a:pt x="6884" y="1"/>
                  </a:moveTo>
                  <a:cubicBezTo>
                    <a:pt x="6780" y="1"/>
                    <a:pt x="6678" y="56"/>
                    <a:pt x="6623" y="154"/>
                  </a:cubicBezTo>
                  <a:lnTo>
                    <a:pt x="2964" y="6471"/>
                  </a:lnTo>
                  <a:lnTo>
                    <a:pt x="314" y="6561"/>
                  </a:lnTo>
                  <a:cubicBezTo>
                    <a:pt x="181" y="6565"/>
                    <a:pt x="66" y="6657"/>
                    <a:pt x="34" y="6786"/>
                  </a:cubicBezTo>
                  <a:cubicBezTo>
                    <a:pt x="1" y="6916"/>
                    <a:pt x="58" y="7052"/>
                    <a:pt x="174" y="7118"/>
                  </a:cubicBezTo>
                  <a:lnTo>
                    <a:pt x="4308" y="9512"/>
                  </a:lnTo>
                  <a:cubicBezTo>
                    <a:pt x="4355" y="9540"/>
                    <a:pt x="4406" y="9553"/>
                    <a:pt x="4458" y="9553"/>
                  </a:cubicBezTo>
                  <a:cubicBezTo>
                    <a:pt x="4533" y="9553"/>
                    <a:pt x="4608" y="9525"/>
                    <a:pt x="4666" y="9469"/>
                  </a:cubicBezTo>
                  <a:cubicBezTo>
                    <a:pt x="4762" y="9378"/>
                    <a:pt x="4786" y="9232"/>
                    <a:pt x="4723" y="9115"/>
                  </a:cubicBezTo>
                  <a:lnTo>
                    <a:pt x="3480" y="6771"/>
                  </a:lnTo>
                  <a:lnTo>
                    <a:pt x="7140" y="454"/>
                  </a:lnTo>
                  <a:cubicBezTo>
                    <a:pt x="7226" y="311"/>
                    <a:pt x="7179" y="124"/>
                    <a:pt x="7034" y="41"/>
                  </a:cubicBezTo>
                  <a:cubicBezTo>
                    <a:pt x="6987" y="14"/>
                    <a:pt x="6935" y="1"/>
                    <a:pt x="68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5"/>
            <p:cNvSpPr/>
            <p:nvPr/>
          </p:nvSpPr>
          <p:spPr>
            <a:xfrm>
              <a:off x="4723275" y="3638625"/>
              <a:ext cx="196875" cy="208000"/>
            </a:xfrm>
            <a:custGeom>
              <a:rect b="b" l="l" r="r" t="t"/>
              <a:pathLst>
                <a:path extrusionOk="0" h="8320" w="7875">
                  <a:moveTo>
                    <a:pt x="3398" y="0"/>
                  </a:moveTo>
                  <a:cubicBezTo>
                    <a:pt x="3295" y="0"/>
                    <a:pt x="3195" y="54"/>
                    <a:pt x="3139" y="150"/>
                  </a:cubicBezTo>
                  <a:lnTo>
                    <a:pt x="744" y="4285"/>
                  </a:lnTo>
                  <a:lnTo>
                    <a:pt x="745" y="4285"/>
                  </a:lnTo>
                  <a:cubicBezTo>
                    <a:pt x="1" y="5567"/>
                    <a:pt x="441" y="7214"/>
                    <a:pt x="1723" y="7958"/>
                  </a:cubicBezTo>
                  <a:cubicBezTo>
                    <a:pt x="2147" y="8203"/>
                    <a:pt x="2610" y="8320"/>
                    <a:pt x="3067" y="8320"/>
                  </a:cubicBezTo>
                  <a:cubicBezTo>
                    <a:pt x="3994" y="8320"/>
                    <a:pt x="4897" y="7839"/>
                    <a:pt x="5396" y="6979"/>
                  </a:cubicBezTo>
                  <a:lnTo>
                    <a:pt x="7791" y="2844"/>
                  </a:lnTo>
                  <a:cubicBezTo>
                    <a:pt x="7874" y="2701"/>
                    <a:pt x="7824" y="2519"/>
                    <a:pt x="7682" y="2436"/>
                  </a:cubicBezTo>
                  <a:lnTo>
                    <a:pt x="3547" y="40"/>
                  </a:lnTo>
                  <a:cubicBezTo>
                    <a:pt x="3500" y="13"/>
                    <a:pt x="3449" y="0"/>
                    <a:pt x="33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4723275" y="3734775"/>
              <a:ext cx="180275" cy="111850"/>
            </a:xfrm>
            <a:custGeom>
              <a:rect b="b" l="l" r="r" t="t"/>
              <a:pathLst>
                <a:path extrusionOk="0" h="4474" w="7211">
                  <a:moveTo>
                    <a:pt x="998" y="0"/>
                  </a:moveTo>
                  <a:lnTo>
                    <a:pt x="744" y="439"/>
                  </a:lnTo>
                  <a:cubicBezTo>
                    <a:pt x="1" y="1721"/>
                    <a:pt x="440" y="3368"/>
                    <a:pt x="1723" y="4112"/>
                  </a:cubicBezTo>
                  <a:cubicBezTo>
                    <a:pt x="2146" y="4357"/>
                    <a:pt x="2609" y="4474"/>
                    <a:pt x="3066" y="4474"/>
                  </a:cubicBezTo>
                  <a:cubicBezTo>
                    <a:pt x="3994" y="4474"/>
                    <a:pt x="4897" y="3993"/>
                    <a:pt x="5396" y="3133"/>
                  </a:cubicBezTo>
                  <a:lnTo>
                    <a:pt x="7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4791325" y="3803825"/>
              <a:ext cx="16375" cy="14050"/>
            </a:xfrm>
            <a:custGeom>
              <a:rect b="b" l="l" r="r" t="t"/>
              <a:pathLst>
                <a:path extrusionOk="0" h="562" w="655">
                  <a:moveTo>
                    <a:pt x="374" y="1"/>
                  </a:moveTo>
                  <a:cubicBezTo>
                    <a:pt x="125" y="1"/>
                    <a:pt x="1" y="302"/>
                    <a:pt x="177" y="479"/>
                  </a:cubicBezTo>
                  <a:cubicBezTo>
                    <a:pt x="234" y="536"/>
                    <a:pt x="304" y="561"/>
                    <a:pt x="373" y="561"/>
                  </a:cubicBezTo>
                  <a:cubicBezTo>
                    <a:pt x="517" y="561"/>
                    <a:pt x="655" y="449"/>
                    <a:pt x="655" y="280"/>
                  </a:cubicBezTo>
                  <a:cubicBezTo>
                    <a:pt x="655" y="126"/>
                    <a:pt x="529" y="1"/>
                    <a:pt x="374"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5"/>
            <p:cNvSpPr/>
            <p:nvPr/>
          </p:nvSpPr>
          <p:spPr>
            <a:xfrm>
              <a:off x="4775475" y="3758075"/>
              <a:ext cx="16375" cy="14075"/>
            </a:xfrm>
            <a:custGeom>
              <a:rect b="b" l="l" r="r" t="t"/>
              <a:pathLst>
                <a:path extrusionOk="0" h="563" w="655">
                  <a:moveTo>
                    <a:pt x="375" y="1"/>
                  </a:moveTo>
                  <a:cubicBezTo>
                    <a:pt x="125" y="1"/>
                    <a:pt x="0" y="302"/>
                    <a:pt x="176" y="479"/>
                  </a:cubicBezTo>
                  <a:cubicBezTo>
                    <a:pt x="233" y="537"/>
                    <a:pt x="304" y="562"/>
                    <a:pt x="373" y="562"/>
                  </a:cubicBezTo>
                  <a:cubicBezTo>
                    <a:pt x="517" y="562"/>
                    <a:pt x="654" y="450"/>
                    <a:pt x="654" y="281"/>
                  </a:cubicBezTo>
                  <a:cubicBezTo>
                    <a:pt x="654" y="127"/>
                    <a:pt x="530" y="1"/>
                    <a:pt x="375"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4827750" y="3773975"/>
              <a:ext cx="16375" cy="14025"/>
            </a:xfrm>
            <a:custGeom>
              <a:rect b="b" l="l" r="r" t="t"/>
              <a:pathLst>
                <a:path extrusionOk="0" h="561" w="655">
                  <a:moveTo>
                    <a:pt x="375" y="0"/>
                  </a:moveTo>
                  <a:cubicBezTo>
                    <a:pt x="125" y="0"/>
                    <a:pt x="0" y="301"/>
                    <a:pt x="176" y="478"/>
                  </a:cubicBezTo>
                  <a:cubicBezTo>
                    <a:pt x="233" y="535"/>
                    <a:pt x="303" y="560"/>
                    <a:pt x="372" y="560"/>
                  </a:cubicBezTo>
                  <a:cubicBezTo>
                    <a:pt x="516" y="560"/>
                    <a:pt x="654" y="449"/>
                    <a:pt x="654" y="280"/>
                  </a:cubicBezTo>
                  <a:cubicBezTo>
                    <a:pt x="654" y="125"/>
                    <a:pt x="528" y="0"/>
                    <a:pt x="375" y="0"/>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4672775" y="3586425"/>
              <a:ext cx="105600" cy="83550"/>
            </a:xfrm>
            <a:custGeom>
              <a:rect b="b" l="l" r="r" t="t"/>
              <a:pathLst>
                <a:path extrusionOk="0" h="3342" w="4224">
                  <a:moveTo>
                    <a:pt x="1220" y="0"/>
                  </a:moveTo>
                  <a:cubicBezTo>
                    <a:pt x="1005" y="0"/>
                    <a:pt x="814" y="67"/>
                    <a:pt x="663" y="170"/>
                  </a:cubicBezTo>
                  <a:cubicBezTo>
                    <a:pt x="157" y="515"/>
                    <a:pt x="1" y="1263"/>
                    <a:pt x="306" y="1874"/>
                  </a:cubicBezTo>
                  <a:cubicBezTo>
                    <a:pt x="829" y="2920"/>
                    <a:pt x="1969" y="3311"/>
                    <a:pt x="2018" y="3326"/>
                  </a:cubicBezTo>
                  <a:cubicBezTo>
                    <a:pt x="2048" y="3336"/>
                    <a:pt x="2080" y="3341"/>
                    <a:pt x="2112" y="3341"/>
                  </a:cubicBezTo>
                  <a:cubicBezTo>
                    <a:pt x="2144" y="3341"/>
                    <a:pt x="2176" y="3336"/>
                    <a:pt x="2207" y="3326"/>
                  </a:cubicBezTo>
                  <a:cubicBezTo>
                    <a:pt x="2254" y="3310"/>
                    <a:pt x="3396" y="2920"/>
                    <a:pt x="3918" y="1874"/>
                  </a:cubicBezTo>
                  <a:cubicBezTo>
                    <a:pt x="4223" y="1263"/>
                    <a:pt x="4066" y="515"/>
                    <a:pt x="3561" y="170"/>
                  </a:cubicBezTo>
                  <a:cubicBezTo>
                    <a:pt x="3409" y="67"/>
                    <a:pt x="3218" y="0"/>
                    <a:pt x="3003" y="0"/>
                  </a:cubicBezTo>
                  <a:cubicBezTo>
                    <a:pt x="2734" y="0"/>
                    <a:pt x="2426" y="105"/>
                    <a:pt x="2112" y="376"/>
                  </a:cubicBezTo>
                  <a:cubicBezTo>
                    <a:pt x="1797" y="105"/>
                    <a:pt x="1490" y="0"/>
                    <a:pt x="12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4672775" y="3586425"/>
              <a:ext cx="60725" cy="83550"/>
            </a:xfrm>
            <a:custGeom>
              <a:rect b="b" l="l" r="r" t="t"/>
              <a:pathLst>
                <a:path extrusionOk="0" h="3342" w="2429">
                  <a:moveTo>
                    <a:pt x="1221" y="1"/>
                  </a:moveTo>
                  <a:cubicBezTo>
                    <a:pt x="1006" y="1"/>
                    <a:pt x="815" y="67"/>
                    <a:pt x="663" y="170"/>
                  </a:cubicBezTo>
                  <a:cubicBezTo>
                    <a:pt x="157" y="515"/>
                    <a:pt x="1" y="1263"/>
                    <a:pt x="306" y="1874"/>
                  </a:cubicBezTo>
                  <a:cubicBezTo>
                    <a:pt x="829" y="2920"/>
                    <a:pt x="1969" y="3311"/>
                    <a:pt x="2018" y="3326"/>
                  </a:cubicBezTo>
                  <a:cubicBezTo>
                    <a:pt x="2048" y="3336"/>
                    <a:pt x="2080" y="3341"/>
                    <a:pt x="2112" y="3341"/>
                  </a:cubicBezTo>
                  <a:cubicBezTo>
                    <a:pt x="2144" y="3341"/>
                    <a:pt x="2176" y="3336"/>
                    <a:pt x="2207" y="3326"/>
                  </a:cubicBezTo>
                  <a:cubicBezTo>
                    <a:pt x="2219" y="3322"/>
                    <a:pt x="2303" y="3293"/>
                    <a:pt x="2429" y="3236"/>
                  </a:cubicBezTo>
                  <a:cubicBezTo>
                    <a:pt x="2061" y="3068"/>
                    <a:pt x="1329" y="2652"/>
                    <a:pt x="940" y="1874"/>
                  </a:cubicBezTo>
                  <a:cubicBezTo>
                    <a:pt x="635" y="1263"/>
                    <a:pt x="792" y="515"/>
                    <a:pt x="1297" y="170"/>
                  </a:cubicBezTo>
                  <a:cubicBezTo>
                    <a:pt x="1373" y="118"/>
                    <a:pt x="1456" y="79"/>
                    <a:pt x="1545" y="50"/>
                  </a:cubicBezTo>
                  <a:cubicBezTo>
                    <a:pt x="1432" y="16"/>
                    <a:pt x="1324" y="1"/>
                    <a:pt x="1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55"/>
          <p:cNvGrpSpPr/>
          <p:nvPr/>
        </p:nvGrpSpPr>
        <p:grpSpPr>
          <a:xfrm>
            <a:off x="4329794" y="3081605"/>
            <a:ext cx="484425" cy="395250"/>
            <a:chOff x="5589400" y="4269100"/>
            <a:chExt cx="484425" cy="395250"/>
          </a:xfrm>
        </p:grpSpPr>
        <p:sp>
          <p:nvSpPr>
            <p:cNvPr id="1262" name="Google Shape;1262;p55"/>
            <p:cNvSpPr/>
            <p:nvPr/>
          </p:nvSpPr>
          <p:spPr>
            <a:xfrm>
              <a:off x="5589400" y="4269100"/>
              <a:ext cx="484425" cy="395250"/>
            </a:xfrm>
            <a:custGeom>
              <a:rect b="b" l="l" r="r" t="t"/>
              <a:pathLst>
                <a:path extrusionOk="0" h="15810" w="19377">
                  <a:moveTo>
                    <a:pt x="14623" y="0"/>
                  </a:moveTo>
                  <a:cubicBezTo>
                    <a:pt x="14272" y="0"/>
                    <a:pt x="13913" y="43"/>
                    <a:pt x="13550" y="129"/>
                  </a:cubicBezTo>
                  <a:cubicBezTo>
                    <a:pt x="12251" y="435"/>
                    <a:pt x="10953" y="1269"/>
                    <a:pt x="9689" y="2609"/>
                  </a:cubicBezTo>
                  <a:cubicBezTo>
                    <a:pt x="8425" y="1269"/>
                    <a:pt x="7127" y="435"/>
                    <a:pt x="5827" y="129"/>
                  </a:cubicBezTo>
                  <a:cubicBezTo>
                    <a:pt x="5464" y="43"/>
                    <a:pt x="5106" y="1"/>
                    <a:pt x="4756" y="1"/>
                  </a:cubicBezTo>
                  <a:cubicBezTo>
                    <a:pt x="3918" y="1"/>
                    <a:pt x="3125" y="244"/>
                    <a:pt x="2424" y="723"/>
                  </a:cubicBezTo>
                  <a:cubicBezTo>
                    <a:pt x="1385" y="1430"/>
                    <a:pt x="617" y="2635"/>
                    <a:pt x="315" y="4028"/>
                  </a:cubicBezTo>
                  <a:cubicBezTo>
                    <a:pt x="0" y="5487"/>
                    <a:pt x="206" y="7050"/>
                    <a:pt x="895" y="8431"/>
                  </a:cubicBezTo>
                  <a:cubicBezTo>
                    <a:pt x="2282" y="11201"/>
                    <a:pt x="4572" y="13055"/>
                    <a:pt x="6249" y="14123"/>
                  </a:cubicBezTo>
                  <a:cubicBezTo>
                    <a:pt x="8064" y="15277"/>
                    <a:pt x="9532" y="15773"/>
                    <a:pt x="9594" y="15794"/>
                  </a:cubicBezTo>
                  <a:cubicBezTo>
                    <a:pt x="9625" y="15804"/>
                    <a:pt x="9657" y="15809"/>
                    <a:pt x="9689" y="15809"/>
                  </a:cubicBezTo>
                  <a:cubicBezTo>
                    <a:pt x="9721" y="15809"/>
                    <a:pt x="9753" y="15804"/>
                    <a:pt x="9783" y="15794"/>
                  </a:cubicBezTo>
                  <a:cubicBezTo>
                    <a:pt x="9845" y="15773"/>
                    <a:pt x="11315" y="15277"/>
                    <a:pt x="13128" y="14123"/>
                  </a:cubicBezTo>
                  <a:cubicBezTo>
                    <a:pt x="14805" y="13055"/>
                    <a:pt x="17096" y="11201"/>
                    <a:pt x="18482" y="8429"/>
                  </a:cubicBezTo>
                  <a:cubicBezTo>
                    <a:pt x="19171" y="7050"/>
                    <a:pt x="19377" y="5487"/>
                    <a:pt x="19062" y="4027"/>
                  </a:cubicBezTo>
                  <a:cubicBezTo>
                    <a:pt x="18761" y="2635"/>
                    <a:pt x="17993" y="1430"/>
                    <a:pt x="16955" y="722"/>
                  </a:cubicBezTo>
                  <a:cubicBezTo>
                    <a:pt x="16253" y="244"/>
                    <a:pt x="15461" y="0"/>
                    <a:pt x="146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5589400" y="4269375"/>
              <a:ext cx="275325" cy="394975"/>
            </a:xfrm>
            <a:custGeom>
              <a:rect b="b" l="l" r="r" t="t"/>
              <a:pathLst>
                <a:path extrusionOk="0" h="15799" w="11013">
                  <a:moveTo>
                    <a:pt x="4460" y="0"/>
                  </a:moveTo>
                  <a:lnTo>
                    <a:pt x="4460" y="0"/>
                  </a:lnTo>
                  <a:cubicBezTo>
                    <a:pt x="3731" y="51"/>
                    <a:pt x="3043" y="290"/>
                    <a:pt x="2424" y="711"/>
                  </a:cubicBezTo>
                  <a:cubicBezTo>
                    <a:pt x="1385" y="1419"/>
                    <a:pt x="617" y="2624"/>
                    <a:pt x="316" y="4016"/>
                  </a:cubicBezTo>
                  <a:cubicBezTo>
                    <a:pt x="0" y="5476"/>
                    <a:pt x="207" y="7039"/>
                    <a:pt x="897" y="8418"/>
                  </a:cubicBezTo>
                  <a:cubicBezTo>
                    <a:pt x="2282" y="11190"/>
                    <a:pt x="4572" y="13044"/>
                    <a:pt x="6249" y="14112"/>
                  </a:cubicBezTo>
                  <a:cubicBezTo>
                    <a:pt x="8064" y="15266"/>
                    <a:pt x="9532" y="15762"/>
                    <a:pt x="9594" y="15783"/>
                  </a:cubicBezTo>
                  <a:cubicBezTo>
                    <a:pt x="9625" y="15793"/>
                    <a:pt x="9657" y="15798"/>
                    <a:pt x="9689" y="15798"/>
                  </a:cubicBezTo>
                  <a:cubicBezTo>
                    <a:pt x="9720" y="15798"/>
                    <a:pt x="9752" y="15793"/>
                    <a:pt x="9783" y="15783"/>
                  </a:cubicBezTo>
                  <a:cubicBezTo>
                    <a:pt x="9817" y="15772"/>
                    <a:pt x="10289" y="15612"/>
                    <a:pt x="11013" y="15274"/>
                  </a:cubicBezTo>
                  <a:cubicBezTo>
                    <a:pt x="10567" y="15108"/>
                    <a:pt x="9319" y="14605"/>
                    <a:pt x="7843" y="13665"/>
                  </a:cubicBezTo>
                  <a:cubicBezTo>
                    <a:pt x="6165" y="12598"/>
                    <a:pt x="3875" y="10743"/>
                    <a:pt x="2489" y="7972"/>
                  </a:cubicBezTo>
                  <a:cubicBezTo>
                    <a:pt x="1799" y="6592"/>
                    <a:pt x="1593" y="5029"/>
                    <a:pt x="1909" y="3570"/>
                  </a:cubicBezTo>
                  <a:cubicBezTo>
                    <a:pt x="2210" y="2176"/>
                    <a:pt x="2978" y="973"/>
                    <a:pt x="4016" y="265"/>
                  </a:cubicBezTo>
                  <a:cubicBezTo>
                    <a:pt x="4159" y="167"/>
                    <a:pt x="4307" y="79"/>
                    <a:pt x="4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5844325" y="4322175"/>
              <a:ext cx="186225" cy="181850"/>
            </a:xfrm>
            <a:custGeom>
              <a:rect b="b" l="l" r="r" t="t"/>
              <a:pathLst>
                <a:path extrusionOk="0" h="7274" w="7449">
                  <a:moveTo>
                    <a:pt x="5201" y="1"/>
                  </a:moveTo>
                  <a:cubicBezTo>
                    <a:pt x="4972" y="1"/>
                    <a:pt x="4743" y="88"/>
                    <a:pt x="4569" y="262"/>
                  </a:cubicBezTo>
                  <a:lnTo>
                    <a:pt x="351" y="4480"/>
                  </a:lnTo>
                  <a:cubicBezTo>
                    <a:pt x="0" y="4830"/>
                    <a:pt x="0" y="5396"/>
                    <a:pt x="351" y="5746"/>
                  </a:cubicBezTo>
                  <a:lnTo>
                    <a:pt x="1616" y="7011"/>
                  </a:lnTo>
                  <a:cubicBezTo>
                    <a:pt x="1791" y="7186"/>
                    <a:pt x="2020" y="7273"/>
                    <a:pt x="2249" y="7273"/>
                  </a:cubicBezTo>
                  <a:cubicBezTo>
                    <a:pt x="2478" y="7273"/>
                    <a:pt x="2707" y="7186"/>
                    <a:pt x="2881" y="7011"/>
                  </a:cubicBezTo>
                  <a:lnTo>
                    <a:pt x="7099" y="2793"/>
                  </a:lnTo>
                  <a:cubicBezTo>
                    <a:pt x="7448" y="2443"/>
                    <a:pt x="7448" y="1878"/>
                    <a:pt x="7099" y="1527"/>
                  </a:cubicBezTo>
                  <a:lnTo>
                    <a:pt x="7099" y="1528"/>
                  </a:lnTo>
                  <a:lnTo>
                    <a:pt x="5834" y="262"/>
                  </a:lnTo>
                  <a:cubicBezTo>
                    <a:pt x="5659" y="88"/>
                    <a:pt x="5430" y="1"/>
                    <a:pt x="5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5"/>
            <p:cNvSpPr/>
            <p:nvPr/>
          </p:nvSpPr>
          <p:spPr>
            <a:xfrm>
              <a:off x="5868725" y="4341400"/>
              <a:ext cx="140400" cy="140450"/>
            </a:xfrm>
            <a:custGeom>
              <a:rect b="b" l="l" r="r" t="t"/>
              <a:pathLst>
                <a:path extrusionOk="0" h="5618" w="5616">
                  <a:moveTo>
                    <a:pt x="3085" y="0"/>
                  </a:moveTo>
                  <a:lnTo>
                    <a:pt x="0" y="3087"/>
                  </a:lnTo>
                  <a:lnTo>
                    <a:pt x="2531" y="5617"/>
                  </a:lnTo>
                  <a:lnTo>
                    <a:pt x="5616" y="2532"/>
                  </a:lnTo>
                  <a:lnTo>
                    <a:pt x="3085" y="0"/>
                  </a:lnTo>
                  <a:close/>
                </a:path>
              </a:pathLst>
            </a:custGeom>
            <a:solidFill>
              <a:srgbClr val="FFB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5"/>
            <p:cNvSpPr/>
            <p:nvPr/>
          </p:nvSpPr>
          <p:spPr>
            <a:xfrm>
              <a:off x="5905800" y="4381450"/>
              <a:ext cx="63275" cy="63275"/>
            </a:xfrm>
            <a:custGeom>
              <a:rect b="b" l="l" r="r" t="t"/>
              <a:pathLst>
                <a:path extrusionOk="0" h="2531" w="2531">
                  <a:moveTo>
                    <a:pt x="1688" y="1"/>
                  </a:moveTo>
                  <a:lnTo>
                    <a:pt x="0" y="1688"/>
                  </a:lnTo>
                  <a:lnTo>
                    <a:pt x="844" y="2531"/>
                  </a:lnTo>
                  <a:lnTo>
                    <a:pt x="2531" y="844"/>
                  </a:lnTo>
                  <a:lnTo>
                    <a:pt x="1688" y="1"/>
                  </a:lnTo>
                  <a:close/>
                </a:path>
              </a:pathLst>
            </a:custGeom>
            <a:solidFill>
              <a:srgbClr val="EF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5897575" y="4374000"/>
              <a:ext cx="79675" cy="78200"/>
            </a:xfrm>
            <a:custGeom>
              <a:rect b="b" l="l" r="r" t="t"/>
              <a:pathLst>
                <a:path extrusionOk="0" h="3128" w="3187">
                  <a:moveTo>
                    <a:pt x="2017" y="720"/>
                  </a:moveTo>
                  <a:lnTo>
                    <a:pt x="2439" y="1142"/>
                  </a:lnTo>
                  <a:lnTo>
                    <a:pt x="1173" y="2407"/>
                  </a:lnTo>
                  <a:lnTo>
                    <a:pt x="751" y="1986"/>
                  </a:lnTo>
                  <a:lnTo>
                    <a:pt x="2017" y="720"/>
                  </a:lnTo>
                  <a:close/>
                  <a:moveTo>
                    <a:pt x="2016" y="0"/>
                  </a:moveTo>
                  <a:cubicBezTo>
                    <a:pt x="1940" y="0"/>
                    <a:pt x="1863" y="29"/>
                    <a:pt x="1805" y="87"/>
                  </a:cubicBezTo>
                  <a:lnTo>
                    <a:pt x="118" y="1775"/>
                  </a:lnTo>
                  <a:cubicBezTo>
                    <a:pt x="1" y="1891"/>
                    <a:pt x="1" y="2080"/>
                    <a:pt x="118" y="2197"/>
                  </a:cubicBezTo>
                  <a:lnTo>
                    <a:pt x="962" y="3040"/>
                  </a:lnTo>
                  <a:cubicBezTo>
                    <a:pt x="1018" y="3096"/>
                    <a:pt x="1094" y="3127"/>
                    <a:pt x="1173" y="3127"/>
                  </a:cubicBezTo>
                  <a:cubicBezTo>
                    <a:pt x="1175" y="3127"/>
                    <a:pt x="1176" y="3127"/>
                    <a:pt x="1177" y="3127"/>
                  </a:cubicBezTo>
                  <a:cubicBezTo>
                    <a:pt x="1254" y="3127"/>
                    <a:pt x="1329" y="3095"/>
                    <a:pt x="1383" y="3040"/>
                  </a:cubicBezTo>
                  <a:lnTo>
                    <a:pt x="3071" y="1353"/>
                  </a:lnTo>
                  <a:cubicBezTo>
                    <a:pt x="3187" y="1237"/>
                    <a:pt x="3187" y="1048"/>
                    <a:pt x="3071" y="932"/>
                  </a:cubicBezTo>
                  <a:lnTo>
                    <a:pt x="2226" y="87"/>
                  </a:lnTo>
                  <a:cubicBezTo>
                    <a:pt x="2168" y="29"/>
                    <a:pt x="2092" y="0"/>
                    <a:pt x="20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5992000" y="4363250"/>
              <a:ext cx="16400" cy="14000"/>
            </a:xfrm>
            <a:custGeom>
              <a:rect b="b" l="l" r="r" t="t"/>
              <a:pathLst>
                <a:path extrusionOk="0" h="560" w="656">
                  <a:moveTo>
                    <a:pt x="376" y="0"/>
                  </a:moveTo>
                  <a:cubicBezTo>
                    <a:pt x="126" y="0"/>
                    <a:pt x="1" y="301"/>
                    <a:pt x="178" y="478"/>
                  </a:cubicBezTo>
                  <a:cubicBezTo>
                    <a:pt x="234" y="534"/>
                    <a:pt x="304" y="560"/>
                    <a:pt x="373" y="560"/>
                  </a:cubicBezTo>
                  <a:cubicBezTo>
                    <a:pt x="517" y="560"/>
                    <a:pt x="655" y="448"/>
                    <a:pt x="655" y="280"/>
                  </a:cubicBezTo>
                  <a:cubicBezTo>
                    <a:pt x="655" y="125"/>
                    <a:pt x="529" y="0"/>
                    <a:pt x="376"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5970925" y="4342175"/>
              <a:ext cx="16350" cy="14025"/>
            </a:xfrm>
            <a:custGeom>
              <a:rect b="b" l="l" r="r" t="t"/>
              <a:pathLst>
                <a:path extrusionOk="0" h="561" w="654">
                  <a:moveTo>
                    <a:pt x="374" y="0"/>
                  </a:moveTo>
                  <a:cubicBezTo>
                    <a:pt x="126" y="0"/>
                    <a:pt x="1" y="302"/>
                    <a:pt x="176" y="478"/>
                  </a:cubicBezTo>
                  <a:cubicBezTo>
                    <a:pt x="234" y="535"/>
                    <a:pt x="304" y="560"/>
                    <a:pt x="373" y="560"/>
                  </a:cubicBezTo>
                  <a:cubicBezTo>
                    <a:pt x="516" y="560"/>
                    <a:pt x="654" y="449"/>
                    <a:pt x="654" y="280"/>
                  </a:cubicBezTo>
                  <a:cubicBezTo>
                    <a:pt x="654" y="126"/>
                    <a:pt x="529" y="0"/>
                    <a:pt x="374"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5889850" y="4465425"/>
              <a:ext cx="16350" cy="14025"/>
            </a:xfrm>
            <a:custGeom>
              <a:rect b="b" l="l" r="r" t="t"/>
              <a:pathLst>
                <a:path extrusionOk="0" h="561" w="654">
                  <a:moveTo>
                    <a:pt x="374" y="1"/>
                  </a:moveTo>
                  <a:cubicBezTo>
                    <a:pt x="124" y="1"/>
                    <a:pt x="1" y="301"/>
                    <a:pt x="176" y="478"/>
                  </a:cubicBezTo>
                  <a:cubicBezTo>
                    <a:pt x="233" y="535"/>
                    <a:pt x="303" y="561"/>
                    <a:pt x="372" y="561"/>
                  </a:cubicBezTo>
                  <a:cubicBezTo>
                    <a:pt x="516" y="561"/>
                    <a:pt x="654" y="449"/>
                    <a:pt x="654" y="280"/>
                  </a:cubicBezTo>
                  <a:cubicBezTo>
                    <a:pt x="654" y="126"/>
                    <a:pt x="529" y="1"/>
                    <a:pt x="374" y="1"/>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5868750" y="4444350"/>
              <a:ext cx="16350" cy="14025"/>
            </a:xfrm>
            <a:custGeom>
              <a:rect b="b" l="l" r="r" t="t"/>
              <a:pathLst>
                <a:path extrusionOk="0" h="561" w="654">
                  <a:moveTo>
                    <a:pt x="376" y="1"/>
                  </a:moveTo>
                  <a:cubicBezTo>
                    <a:pt x="375" y="1"/>
                    <a:pt x="374" y="1"/>
                    <a:pt x="374" y="1"/>
                  </a:cubicBezTo>
                  <a:cubicBezTo>
                    <a:pt x="125" y="1"/>
                    <a:pt x="0" y="301"/>
                    <a:pt x="177" y="478"/>
                  </a:cubicBezTo>
                  <a:cubicBezTo>
                    <a:pt x="234" y="535"/>
                    <a:pt x="304" y="560"/>
                    <a:pt x="372" y="560"/>
                  </a:cubicBezTo>
                  <a:cubicBezTo>
                    <a:pt x="516" y="560"/>
                    <a:pt x="653" y="449"/>
                    <a:pt x="653" y="280"/>
                  </a:cubicBezTo>
                  <a:cubicBezTo>
                    <a:pt x="653" y="126"/>
                    <a:pt x="530" y="1"/>
                    <a:pt x="376" y="1"/>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5847200" y="4322200"/>
              <a:ext cx="184075" cy="181825"/>
            </a:xfrm>
            <a:custGeom>
              <a:rect b="b" l="l" r="r" t="t"/>
              <a:pathLst>
                <a:path extrusionOk="0" h="7273" w="7363">
                  <a:moveTo>
                    <a:pt x="2248" y="0"/>
                  </a:moveTo>
                  <a:cubicBezTo>
                    <a:pt x="2019" y="0"/>
                    <a:pt x="1791" y="88"/>
                    <a:pt x="1616" y="262"/>
                  </a:cubicBezTo>
                  <a:lnTo>
                    <a:pt x="350" y="1527"/>
                  </a:lnTo>
                  <a:cubicBezTo>
                    <a:pt x="0" y="1877"/>
                    <a:pt x="0" y="2443"/>
                    <a:pt x="350" y="2793"/>
                  </a:cubicBezTo>
                  <a:lnTo>
                    <a:pt x="4567" y="7010"/>
                  </a:lnTo>
                  <a:cubicBezTo>
                    <a:pt x="4743" y="7185"/>
                    <a:pt x="4972" y="7272"/>
                    <a:pt x="5201" y="7272"/>
                  </a:cubicBezTo>
                  <a:cubicBezTo>
                    <a:pt x="5430" y="7272"/>
                    <a:pt x="5659" y="7185"/>
                    <a:pt x="5834" y="7010"/>
                  </a:cubicBezTo>
                  <a:lnTo>
                    <a:pt x="7099" y="5745"/>
                  </a:lnTo>
                  <a:cubicBezTo>
                    <a:pt x="7267" y="5577"/>
                    <a:pt x="7362" y="5350"/>
                    <a:pt x="7361" y="5112"/>
                  </a:cubicBezTo>
                  <a:cubicBezTo>
                    <a:pt x="7362" y="4874"/>
                    <a:pt x="7267" y="4647"/>
                    <a:pt x="7099" y="4480"/>
                  </a:cubicBezTo>
                  <a:lnTo>
                    <a:pt x="2881" y="262"/>
                  </a:lnTo>
                  <a:cubicBezTo>
                    <a:pt x="2706" y="88"/>
                    <a:pt x="2477" y="0"/>
                    <a:pt x="22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5900475" y="4374000"/>
              <a:ext cx="79675" cy="78200"/>
            </a:xfrm>
            <a:custGeom>
              <a:rect b="b" l="l" r="r" t="t"/>
              <a:pathLst>
                <a:path extrusionOk="0" h="3128" w="3187">
                  <a:moveTo>
                    <a:pt x="1172" y="0"/>
                  </a:moveTo>
                  <a:cubicBezTo>
                    <a:pt x="1096" y="0"/>
                    <a:pt x="1020" y="29"/>
                    <a:pt x="961" y="87"/>
                  </a:cubicBezTo>
                  <a:lnTo>
                    <a:pt x="118" y="932"/>
                  </a:lnTo>
                  <a:cubicBezTo>
                    <a:pt x="1" y="1048"/>
                    <a:pt x="1" y="1237"/>
                    <a:pt x="118" y="1353"/>
                  </a:cubicBezTo>
                  <a:lnTo>
                    <a:pt x="1804" y="3040"/>
                  </a:lnTo>
                  <a:cubicBezTo>
                    <a:pt x="1862" y="3099"/>
                    <a:pt x="1939" y="3128"/>
                    <a:pt x="2015" y="3128"/>
                  </a:cubicBezTo>
                  <a:cubicBezTo>
                    <a:pt x="2092" y="3128"/>
                    <a:pt x="2168" y="3099"/>
                    <a:pt x="2226" y="3040"/>
                  </a:cubicBezTo>
                  <a:lnTo>
                    <a:pt x="3070" y="2197"/>
                  </a:lnTo>
                  <a:cubicBezTo>
                    <a:pt x="3187" y="2081"/>
                    <a:pt x="3187" y="1892"/>
                    <a:pt x="3070" y="1775"/>
                  </a:cubicBezTo>
                  <a:lnTo>
                    <a:pt x="1383" y="87"/>
                  </a:lnTo>
                  <a:cubicBezTo>
                    <a:pt x="1325" y="29"/>
                    <a:pt x="1249" y="0"/>
                    <a:pt x="1172" y="0"/>
                  </a:cubicBezTo>
                  <a:close/>
                </a:path>
              </a:pathLst>
            </a:custGeom>
            <a:solidFill>
              <a:srgbClr val="FFF1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5878550" y="4374800"/>
              <a:ext cx="16375" cy="14000"/>
            </a:xfrm>
            <a:custGeom>
              <a:rect b="b" l="l" r="r" t="t"/>
              <a:pathLst>
                <a:path extrusionOk="0" h="560" w="655">
                  <a:moveTo>
                    <a:pt x="375" y="0"/>
                  </a:moveTo>
                  <a:cubicBezTo>
                    <a:pt x="125" y="0"/>
                    <a:pt x="1" y="302"/>
                    <a:pt x="177" y="478"/>
                  </a:cubicBezTo>
                  <a:cubicBezTo>
                    <a:pt x="234" y="534"/>
                    <a:pt x="304" y="560"/>
                    <a:pt x="373" y="560"/>
                  </a:cubicBezTo>
                  <a:cubicBezTo>
                    <a:pt x="516" y="560"/>
                    <a:pt x="655" y="448"/>
                    <a:pt x="655" y="280"/>
                  </a:cubicBezTo>
                  <a:cubicBezTo>
                    <a:pt x="654" y="125"/>
                    <a:pt x="529" y="0"/>
                    <a:pt x="375"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a:off x="5899650" y="4353675"/>
              <a:ext cx="16350" cy="14050"/>
            </a:xfrm>
            <a:custGeom>
              <a:rect b="b" l="l" r="r" t="t"/>
              <a:pathLst>
                <a:path extrusionOk="0" h="562" w="654">
                  <a:moveTo>
                    <a:pt x="374" y="1"/>
                  </a:moveTo>
                  <a:cubicBezTo>
                    <a:pt x="126" y="1"/>
                    <a:pt x="1" y="303"/>
                    <a:pt x="177" y="478"/>
                  </a:cubicBezTo>
                  <a:cubicBezTo>
                    <a:pt x="234" y="536"/>
                    <a:pt x="304" y="561"/>
                    <a:pt x="373" y="561"/>
                  </a:cubicBezTo>
                  <a:cubicBezTo>
                    <a:pt x="516" y="561"/>
                    <a:pt x="654" y="449"/>
                    <a:pt x="654" y="281"/>
                  </a:cubicBezTo>
                  <a:cubicBezTo>
                    <a:pt x="654" y="127"/>
                    <a:pt x="529" y="1"/>
                    <a:pt x="374" y="1"/>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5962250" y="4458500"/>
              <a:ext cx="16350" cy="14000"/>
            </a:xfrm>
            <a:custGeom>
              <a:rect b="b" l="l" r="r" t="t"/>
              <a:pathLst>
                <a:path extrusionOk="0" h="560" w="654">
                  <a:moveTo>
                    <a:pt x="375" y="0"/>
                  </a:moveTo>
                  <a:cubicBezTo>
                    <a:pt x="126" y="0"/>
                    <a:pt x="1" y="301"/>
                    <a:pt x="177" y="477"/>
                  </a:cubicBezTo>
                  <a:cubicBezTo>
                    <a:pt x="234" y="534"/>
                    <a:pt x="304" y="560"/>
                    <a:pt x="373" y="560"/>
                  </a:cubicBezTo>
                  <a:cubicBezTo>
                    <a:pt x="517" y="560"/>
                    <a:pt x="654" y="448"/>
                    <a:pt x="654" y="280"/>
                  </a:cubicBezTo>
                  <a:cubicBezTo>
                    <a:pt x="654" y="125"/>
                    <a:pt x="529" y="0"/>
                    <a:pt x="375"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5983325" y="4437400"/>
              <a:ext cx="16400" cy="14025"/>
            </a:xfrm>
            <a:custGeom>
              <a:rect b="b" l="l" r="r" t="t"/>
              <a:pathLst>
                <a:path extrusionOk="0" h="561" w="656">
                  <a:moveTo>
                    <a:pt x="376" y="0"/>
                  </a:moveTo>
                  <a:cubicBezTo>
                    <a:pt x="127" y="0"/>
                    <a:pt x="1" y="301"/>
                    <a:pt x="178" y="478"/>
                  </a:cubicBezTo>
                  <a:cubicBezTo>
                    <a:pt x="235" y="535"/>
                    <a:pt x="305" y="560"/>
                    <a:pt x="373" y="560"/>
                  </a:cubicBezTo>
                  <a:cubicBezTo>
                    <a:pt x="517" y="560"/>
                    <a:pt x="655" y="449"/>
                    <a:pt x="655" y="280"/>
                  </a:cubicBezTo>
                  <a:cubicBezTo>
                    <a:pt x="655" y="126"/>
                    <a:pt x="530" y="0"/>
                    <a:pt x="376"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55"/>
          <p:cNvGrpSpPr/>
          <p:nvPr/>
        </p:nvGrpSpPr>
        <p:grpSpPr>
          <a:xfrm>
            <a:off x="6905244" y="1393756"/>
            <a:ext cx="475900" cy="453525"/>
            <a:chOff x="6314400" y="5082325"/>
            <a:chExt cx="475900" cy="453525"/>
          </a:xfrm>
        </p:grpSpPr>
        <p:sp>
          <p:nvSpPr>
            <p:cNvPr id="1279" name="Google Shape;1279;p55"/>
            <p:cNvSpPr/>
            <p:nvPr/>
          </p:nvSpPr>
          <p:spPr>
            <a:xfrm>
              <a:off x="6314400" y="5082325"/>
              <a:ext cx="475900" cy="453525"/>
            </a:xfrm>
            <a:custGeom>
              <a:rect b="b" l="l" r="r" t="t"/>
              <a:pathLst>
                <a:path extrusionOk="0" h="18141" w="19036">
                  <a:moveTo>
                    <a:pt x="9518" y="1"/>
                  </a:moveTo>
                  <a:cubicBezTo>
                    <a:pt x="4181" y="1"/>
                    <a:pt x="0" y="3527"/>
                    <a:pt x="0" y="8028"/>
                  </a:cubicBezTo>
                  <a:cubicBezTo>
                    <a:pt x="0" y="10846"/>
                    <a:pt x="1465" y="13259"/>
                    <a:pt x="4026" y="14682"/>
                  </a:cubicBezTo>
                  <a:lnTo>
                    <a:pt x="2995" y="17774"/>
                  </a:lnTo>
                  <a:cubicBezTo>
                    <a:pt x="2932" y="17963"/>
                    <a:pt x="3088" y="18141"/>
                    <a:pt x="3265" y="18141"/>
                  </a:cubicBezTo>
                  <a:cubicBezTo>
                    <a:pt x="3309" y="18141"/>
                    <a:pt x="3353" y="18130"/>
                    <a:pt x="3396" y="18107"/>
                  </a:cubicBezTo>
                  <a:lnTo>
                    <a:pt x="7418" y="15871"/>
                  </a:lnTo>
                  <a:cubicBezTo>
                    <a:pt x="8111" y="15994"/>
                    <a:pt x="8814" y="16056"/>
                    <a:pt x="9518" y="16056"/>
                  </a:cubicBezTo>
                  <a:cubicBezTo>
                    <a:pt x="14855" y="16056"/>
                    <a:pt x="19035" y="12530"/>
                    <a:pt x="19035" y="8028"/>
                  </a:cubicBezTo>
                  <a:cubicBezTo>
                    <a:pt x="19035" y="3527"/>
                    <a:pt x="14854" y="1"/>
                    <a:pt x="95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6378300" y="5154475"/>
              <a:ext cx="302525" cy="247750"/>
            </a:xfrm>
            <a:custGeom>
              <a:rect b="b" l="l" r="r" t="t"/>
              <a:pathLst>
                <a:path extrusionOk="0" h="9910" w="12101">
                  <a:moveTo>
                    <a:pt x="3029" y="0"/>
                  </a:moveTo>
                  <a:cubicBezTo>
                    <a:pt x="2493" y="0"/>
                    <a:pt x="1986" y="156"/>
                    <a:pt x="1537" y="462"/>
                  </a:cubicBezTo>
                  <a:cubicBezTo>
                    <a:pt x="868" y="918"/>
                    <a:pt x="392" y="1662"/>
                    <a:pt x="198" y="2557"/>
                  </a:cubicBezTo>
                  <a:cubicBezTo>
                    <a:pt x="0" y="3475"/>
                    <a:pt x="130" y="4460"/>
                    <a:pt x="564" y="5329"/>
                  </a:cubicBezTo>
                  <a:cubicBezTo>
                    <a:pt x="1424" y="7048"/>
                    <a:pt x="2842" y="8198"/>
                    <a:pt x="3882" y="8859"/>
                  </a:cubicBezTo>
                  <a:cubicBezTo>
                    <a:pt x="5005" y="9574"/>
                    <a:pt x="5918" y="9881"/>
                    <a:pt x="5956" y="9894"/>
                  </a:cubicBezTo>
                  <a:cubicBezTo>
                    <a:pt x="5987" y="9904"/>
                    <a:pt x="6019" y="9909"/>
                    <a:pt x="6050" y="9909"/>
                  </a:cubicBezTo>
                  <a:cubicBezTo>
                    <a:pt x="6082" y="9909"/>
                    <a:pt x="6114" y="9904"/>
                    <a:pt x="6144" y="9894"/>
                  </a:cubicBezTo>
                  <a:cubicBezTo>
                    <a:pt x="6183" y="9882"/>
                    <a:pt x="7096" y="9574"/>
                    <a:pt x="8218" y="8859"/>
                  </a:cubicBezTo>
                  <a:cubicBezTo>
                    <a:pt x="9257" y="8198"/>
                    <a:pt x="10677" y="7048"/>
                    <a:pt x="11537" y="5329"/>
                  </a:cubicBezTo>
                  <a:cubicBezTo>
                    <a:pt x="11971" y="4460"/>
                    <a:pt x="12100" y="3475"/>
                    <a:pt x="11902" y="2557"/>
                  </a:cubicBezTo>
                  <a:cubicBezTo>
                    <a:pt x="11709" y="1662"/>
                    <a:pt x="11234" y="918"/>
                    <a:pt x="10564" y="462"/>
                  </a:cubicBezTo>
                  <a:cubicBezTo>
                    <a:pt x="10115" y="156"/>
                    <a:pt x="9608" y="0"/>
                    <a:pt x="9072" y="0"/>
                  </a:cubicBezTo>
                  <a:cubicBezTo>
                    <a:pt x="8849" y="0"/>
                    <a:pt x="8620" y="27"/>
                    <a:pt x="8389" y="82"/>
                  </a:cubicBezTo>
                  <a:cubicBezTo>
                    <a:pt x="7600" y="268"/>
                    <a:pt x="6814" y="759"/>
                    <a:pt x="6050" y="1546"/>
                  </a:cubicBezTo>
                  <a:cubicBezTo>
                    <a:pt x="5287" y="759"/>
                    <a:pt x="4502" y="268"/>
                    <a:pt x="3713" y="82"/>
                  </a:cubicBezTo>
                  <a:cubicBezTo>
                    <a:pt x="3481" y="27"/>
                    <a:pt x="3253" y="0"/>
                    <a:pt x="30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6498725" y="5238300"/>
              <a:ext cx="240500" cy="187725"/>
            </a:xfrm>
            <a:custGeom>
              <a:rect b="b" l="l" r="r" t="t"/>
              <a:pathLst>
                <a:path extrusionOk="0" h="7509" w="9620">
                  <a:moveTo>
                    <a:pt x="2567" y="0"/>
                  </a:moveTo>
                  <a:cubicBezTo>
                    <a:pt x="2154" y="0"/>
                    <a:pt x="1763" y="120"/>
                    <a:pt x="1417" y="357"/>
                  </a:cubicBezTo>
                  <a:cubicBezTo>
                    <a:pt x="328" y="1098"/>
                    <a:pt x="0" y="2728"/>
                    <a:pt x="669" y="4066"/>
                  </a:cubicBezTo>
                  <a:cubicBezTo>
                    <a:pt x="1902" y="6532"/>
                    <a:pt x="4601" y="7455"/>
                    <a:pt x="4715" y="7493"/>
                  </a:cubicBezTo>
                  <a:cubicBezTo>
                    <a:pt x="4746" y="7503"/>
                    <a:pt x="4777" y="7509"/>
                    <a:pt x="4809" y="7509"/>
                  </a:cubicBezTo>
                  <a:cubicBezTo>
                    <a:pt x="4841" y="7509"/>
                    <a:pt x="4873" y="7503"/>
                    <a:pt x="4904" y="7493"/>
                  </a:cubicBezTo>
                  <a:cubicBezTo>
                    <a:pt x="5018" y="7455"/>
                    <a:pt x="7716" y="6532"/>
                    <a:pt x="8950" y="4066"/>
                  </a:cubicBezTo>
                  <a:cubicBezTo>
                    <a:pt x="9619" y="2728"/>
                    <a:pt x="9290" y="1098"/>
                    <a:pt x="8203" y="357"/>
                  </a:cubicBezTo>
                  <a:cubicBezTo>
                    <a:pt x="7855" y="120"/>
                    <a:pt x="7465" y="0"/>
                    <a:pt x="7052" y="0"/>
                  </a:cubicBezTo>
                  <a:cubicBezTo>
                    <a:pt x="6880" y="0"/>
                    <a:pt x="6704" y="21"/>
                    <a:pt x="6526" y="63"/>
                  </a:cubicBezTo>
                  <a:cubicBezTo>
                    <a:pt x="5946" y="200"/>
                    <a:pt x="5369" y="553"/>
                    <a:pt x="4809" y="1115"/>
                  </a:cubicBezTo>
                  <a:cubicBezTo>
                    <a:pt x="4250" y="553"/>
                    <a:pt x="3673" y="200"/>
                    <a:pt x="3092" y="63"/>
                  </a:cubicBezTo>
                  <a:cubicBezTo>
                    <a:pt x="2914" y="21"/>
                    <a:pt x="2739" y="0"/>
                    <a:pt x="25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55"/>
          <p:cNvGrpSpPr/>
          <p:nvPr/>
        </p:nvGrpSpPr>
        <p:grpSpPr>
          <a:xfrm>
            <a:off x="1829764" y="3000955"/>
            <a:ext cx="342075" cy="475900"/>
            <a:chOff x="5737600" y="5051175"/>
            <a:chExt cx="342075" cy="475900"/>
          </a:xfrm>
        </p:grpSpPr>
        <p:sp>
          <p:nvSpPr>
            <p:cNvPr id="1283" name="Google Shape;1283;p55"/>
            <p:cNvSpPr/>
            <p:nvPr/>
          </p:nvSpPr>
          <p:spPr>
            <a:xfrm>
              <a:off x="5737600" y="5051175"/>
              <a:ext cx="290025" cy="475850"/>
            </a:xfrm>
            <a:custGeom>
              <a:rect b="b" l="l" r="r" t="t"/>
              <a:pathLst>
                <a:path extrusionOk="0" h="19034" w="11601">
                  <a:moveTo>
                    <a:pt x="11303" y="0"/>
                  </a:moveTo>
                  <a:cubicBezTo>
                    <a:pt x="11282" y="0"/>
                    <a:pt x="11261" y="3"/>
                    <a:pt x="11240" y="7"/>
                  </a:cubicBezTo>
                  <a:lnTo>
                    <a:pt x="235" y="2386"/>
                  </a:lnTo>
                  <a:cubicBezTo>
                    <a:pt x="98" y="2416"/>
                    <a:pt x="1" y="2536"/>
                    <a:pt x="1" y="2677"/>
                  </a:cubicBezTo>
                  <a:lnTo>
                    <a:pt x="1" y="18737"/>
                  </a:lnTo>
                  <a:cubicBezTo>
                    <a:pt x="3" y="18904"/>
                    <a:pt x="140" y="19034"/>
                    <a:pt x="301" y="19034"/>
                  </a:cubicBezTo>
                  <a:cubicBezTo>
                    <a:pt x="321" y="19034"/>
                    <a:pt x="341" y="19032"/>
                    <a:pt x="361" y="19028"/>
                  </a:cubicBezTo>
                  <a:lnTo>
                    <a:pt x="11365" y="16649"/>
                  </a:lnTo>
                  <a:cubicBezTo>
                    <a:pt x="11502" y="16620"/>
                    <a:pt x="11600" y="16498"/>
                    <a:pt x="11600" y="16359"/>
                  </a:cubicBezTo>
                  <a:lnTo>
                    <a:pt x="11600" y="298"/>
                  </a:lnTo>
                  <a:cubicBezTo>
                    <a:pt x="11600" y="208"/>
                    <a:pt x="11559" y="123"/>
                    <a:pt x="11490" y="67"/>
                  </a:cubicBezTo>
                  <a:cubicBezTo>
                    <a:pt x="11436" y="23"/>
                    <a:pt x="11370" y="0"/>
                    <a:pt x="11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5737600" y="5110650"/>
              <a:ext cx="342075" cy="416425"/>
            </a:xfrm>
            <a:custGeom>
              <a:rect b="b" l="l" r="r" t="t"/>
              <a:pathLst>
                <a:path extrusionOk="0" h="16657" w="13683">
                  <a:moveTo>
                    <a:pt x="298" y="1"/>
                  </a:moveTo>
                  <a:cubicBezTo>
                    <a:pt x="133" y="1"/>
                    <a:pt x="1" y="134"/>
                    <a:pt x="1" y="298"/>
                  </a:cubicBezTo>
                  <a:lnTo>
                    <a:pt x="1" y="16359"/>
                  </a:lnTo>
                  <a:cubicBezTo>
                    <a:pt x="1" y="16523"/>
                    <a:pt x="133" y="16656"/>
                    <a:pt x="298" y="16656"/>
                  </a:cubicBezTo>
                  <a:lnTo>
                    <a:pt x="13385" y="16656"/>
                  </a:lnTo>
                  <a:cubicBezTo>
                    <a:pt x="13549" y="16656"/>
                    <a:pt x="13682" y="16523"/>
                    <a:pt x="13682" y="16359"/>
                  </a:cubicBezTo>
                  <a:lnTo>
                    <a:pt x="13682" y="298"/>
                  </a:lnTo>
                  <a:cubicBezTo>
                    <a:pt x="13682" y="134"/>
                    <a:pt x="13549" y="1"/>
                    <a:pt x="13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5788600" y="5244475"/>
              <a:ext cx="240075" cy="187350"/>
            </a:xfrm>
            <a:custGeom>
              <a:rect b="b" l="l" r="r" t="t"/>
              <a:pathLst>
                <a:path extrusionOk="0" h="7494" w="9603">
                  <a:moveTo>
                    <a:pt x="2563" y="1"/>
                  </a:moveTo>
                  <a:cubicBezTo>
                    <a:pt x="2151" y="1"/>
                    <a:pt x="1761" y="120"/>
                    <a:pt x="1415" y="356"/>
                  </a:cubicBezTo>
                  <a:cubicBezTo>
                    <a:pt x="329" y="1096"/>
                    <a:pt x="1" y="2723"/>
                    <a:pt x="669" y="4058"/>
                  </a:cubicBezTo>
                  <a:cubicBezTo>
                    <a:pt x="1900" y="6520"/>
                    <a:pt x="4593" y="7441"/>
                    <a:pt x="4708" y="7479"/>
                  </a:cubicBezTo>
                  <a:cubicBezTo>
                    <a:pt x="4738" y="7489"/>
                    <a:pt x="4770" y="7494"/>
                    <a:pt x="4802" y="7494"/>
                  </a:cubicBezTo>
                  <a:cubicBezTo>
                    <a:pt x="4834" y="7494"/>
                    <a:pt x="4866" y="7489"/>
                    <a:pt x="4896" y="7479"/>
                  </a:cubicBezTo>
                  <a:cubicBezTo>
                    <a:pt x="5010" y="7441"/>
                    <a:pt x="7704" y="6520"/>
                    <a:pt x="8934" y="4058"/>
                  </a:cubicBezTo>
                  <a:cubicBezTo>
                    <a:pt x="9602" y="2723"/>
                    <a:pt x="9274" y="1096"/>
                    <a:pt x="8188" y="356"/>
                  </a:cubicBezTo>
                  <a:cubicBezTo>
                    <a:pt x="7841" y="120"/>
                    <a:pt x="7451" y="1"/>
                    <a:pt x="7040" y="1"/>
                  </a:cubicBezTo>
                  <a:cubicBezTo>
                    <a:pt x="6868" y="1"/>
                    <a:pt x="6693" y="21"/>
                    <a:pt x="6516" y="63"/>
                  </a:cubicBezTo>
                  <a:cubicBezTo>
                    <a:pt x="5936" y="200"/>
                    <a:pt x="5360" y="553"/>
                    <a:pt x="4801" y="1113"/>
                  </a:cubicBezTo>
                  <a:cubicBezTo>
                    <a:pt x="4243" y="553"/>
                    <a:pt x="3667" y="199"/>
                    <a:pt x="3087" y="63"/>
                  </a:cubicBezTo>
                  <a:cubicBezTo>
                    <a:pt x="2910" y="21"/>
                    <a:pt x="2734" y="1"/>
                    <a:pt x="2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5788600" y="5244500"/>
              <a:ext cx="131000" cy="187325"/>
            </a:xfrm>
            <a:custGeom>
              <a:rect b="b" l="l" r="r" t="t"/>
              <a:pathLst>
                <a:path extrusionOk="0" h="7493" w="5240">
                  <a:moveTo>
                    <a:pt x="2561" y="0"/>
                  </a:moveTo>
                  <a:cubicBezTo>
                    <a:pt x="2150" y="0"/>
                    <a:pt x="1761" y="120"/>
                    <a:pt x="1415" y="356"/>
                  </a:cubicBezTo>
                  <a:cubicBezTo>
                    <a:pt x="329" y="1095"/>
                    <a:pt x="1" y="2722"/>
                    <a:pt x="669" y="4058"/>
                  </a:cubicBezTo>
                  <a:cubicBezTo>
                    <a:pt x="1899" y="6519"/>
                    <a:pt x="4593" y="7440"/>
                    <a:pt x="4707" y="7478"/>
                  </a:cubicBezTo>
                  <a:cubicBezTo>
                    <a:pt x="4738" y="7488"/>
                    <a:pt x="4770" y="7493"/>
                    <a:pt x="4801" y="7493"/>
                  </a:cubicBezTo>
                  <a:cubicBezTo>
                    <a:pt x="4833" y="7493"/>
                    <a:pt x="4865" y="7488"/>
                    <a:pt x="4896" y="7478"/>
                  </a:cubicBezTo>
                  <a:cubicBezTo>
                    <a:pt x="4918" y="7470"/>
                    <a:pt x="5044" y="7428"/>
                    <a:pt x="5240" y="7345"/>
                  </a:cubicBezTo>
                  <a:cubicBezTo>
                    <a:pt x="4453" y="7012"/>
                    <a:pt x="2530" y="6028"/>
                    <a:pt x="1544" y="4058"/>
                  </a:cubicBezTo>
                  <a:cubicBezTo>
                    <a:pt x="877" y="2722"/>
                    <a:pt x="1204" y="1095"/>
                    <a:pt x="2290" y="356"/>
                  </a:cubicBezTo>
                  <a:cubicBezTo>
                    <a:pt x="2507" y="207"/>
                    <a:pt x="2751" y="101"/>
                    <a:pt x="3007" y="46"/>
                  </a:cubicBezTo>
                  <a:cubicBezTo>
                    <a:pt x="2857" y="15"/>
                    <a:pt x="2708" y="0"/>
                    <a:pt x="25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5"/>
            <p:cNvSpPr/>
            <p:nvPr/>
          </p:nvSpPr>
          <p:spPr>
            <a:xfrm>
              <a:off x="5841525" y="5170125"/>
              <a:ext cx="133875" cy="14925"/>
            </a:xfrm>
            <a:custGeom>
              <a:rect b="b" l="l" r="r" t="t"/>
              <a:pathLst>
                <a:path extrusionOk="0" h="597" w="5355">
                  <a:moveTo>
                    <a:pt x="299" y="1"/>
                  </a:moveTo>
                  <a:cubicBezTo>
                    <a:pt x="135" y="1"/>
                    <a:pt x="1" y="133"/>
                    <a:pt x="1" y="298"/>
                  </a:cubicBezTo>
                  <a:cubicBezTo>
                    <a:pt x="1" y="463"/>
                    <a:pt x="135" y="596"/>
                    <a:pt x="299" y="596"/>
                  </a:cubicBezTo>
                  <a:cubicBezTo>
                    <a:pt x="301" y="596"/>
                    <a:pt x="303" y="596"/>
                    <a:pt x="305" y="596"/>
                  </a:cubicBezTo>
                  <a:lnTo>
                    <a:pt x="5064" y="596"/>
                  </a:lnTo>
                  <a:cubicBezTo>
                    <a:pt x="5225" y="592"/>
                    <a:pt x="5355" y="460"/>
                    <a:pt x="5355" y="298"/>
                  </a:cubicBezTo>
                  <a:cubicBezTo>
                    <a:pt x="5355" y="137"/>
                    <a:pt x="5225" y="4"/>
                    <a:pt x="5064" y="1"/>
                  </a:cubicBezTo>
                  <a:lnTo>
                    <a:pt x="305" y="1"/>
                  </a:lnTo>
                  <a:cubicBezTo>
                    <a:pt x="303" y="1"/>
                    <a:pt x="301" y="1"/>
                    <a:pt x="2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5878725" y="5199875"/>
              <a:ext cx="59500" cy="14900"/>
            </a:xfrm>
            <a:custGeom>
              <a:rect b="b" l="l" r="r" t="t"/>
              <a:pathLst>
                <a:path extrusionOk="0" h="596" w="2380">
                  <a:moveTo>
                    <a:pt x="298" y="1"/>
                  </a:moveTo>
                  <a:cubicBezTo>
                    <a:pt x="134" y="1"/>
                    <a:pt x="0" y="133"/>
                    <a:pt x="0" y="298"/>
                  </a:cubicBezTo>
                  <a:cubicBezTo>
                    <a:pt x="0" y="462"/>
                    <a:pt x="133" y="595"/>
                    <a:pt x="296" y="595"/>
                  </a:cubicBezTo>
                  <a:cubicBezTo>
                    <a:pt x="299" y="595"/>
                    <a:pt x="301" y="595"/>
                    <a:pt x="304" y="595"/>
                  </a:cubicBezTo>
                  <a:lnTo>
                    <a:pt x="2089" y="595"/>
                  </a:lnTo>
                  <a:cubicBezTo>
                    <a:pt x="2250" y="592"/>
                    <a:pt x="2379" y="460"/>
                    <a:pt x="2379" y="298"/>
                  </a:cubicBezTo>
                  <a:cubicBezTo>
                    <a:pt x="2379" y="137"/>
                    <a:pt x="2250" y="4"/>
                    <a:pt x="2089" y="1"/>
                  </a:cubicBezTo>
                  <a:lnTo>
                    <a:pt x="304" y="1"/>
                  </a:lnTo>
                  <a:cubicBezTo>
                    <a:pt x="302" y="1"/>
                    <a:pt x="300" y="1"/>
                    <a:pt x="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5863850" y="5460100"/>
              <a:ext cx="89250" cy="14925"/>
            </a:xfrm>
            <a:custGeom>
              <a:rect b="b" l="l" r="r" t="t"/>
              <a:pathLst>
                <a:path extrusionOk="0" h="597" w="3570">
                  <a:moveTo>
                    <a:pt x="299" y="1"/>
                  </a:moveTo>
                  <a:cubicBezTo>
                    <a:pt x="134" y="1"/>
                    <a:pt x="1" y="135"/>
                    <a:pt x="1" y="299"/>
                  </a:cubicBezTo>
                  <a:cubicBezTo>
                    <a:pt x="1" y="464"/>
                    <a:pt x="134" y="597"/>
                    <a:pt x="299" y="597"/>
                  </a:cubicBezTo>
                  <a:cubicBezTo>
                    <a:pt x="301" y="597"/>
                    <a:pt x="303" y="597"/>
                    <a:pt x="305" y="597"/>
                  </a:cubicBezTo>
                  <a:lnTo>
                    <a:pt x="3278" y="597"/>
                  </a:lnTo>
                  <a:cubicBezTo>
                    <a:pt x="3441" y="593"/>
                    <a:pt x="3570" y="461"/>
                    <a:pt x="3570" y="299"/>
                  </a:cubicBezTo>
                  <a:cubicBezTo>
                    <a:pt x="3570" y="137"/>
                    <a:pt x="3441" y="5"/>
                    <a:pt x="3278" y="1"/>
                  </a:cubicBezTo>
                  <a:lnTo>
                    <a:pt x="305" y="1"/>
                  </a:lnTo>
                  <a:cubicBezTo>
                    <a:pt x="303" y="1"/>
                    <a:pt x="301" y="1"/>
                    <a:pt x="2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 name="Shape 1293"/>
        <p:cNvGrpSpPr/>
        <p:nvPr/>
      </p:nvGrpSpPr>
      <p:grpSpPr>
        <a:xfrm>
          <a:off x="0" y="0"/>
          <a:ext cx="0" cy="0"/>
          <a:chOff x="0" y="0"/>
          <a:chExt cx="0" cy="0"/>
        </a:xfrm>
      </p:grpSpPr>
      <p:sp>
        <p:nvSpPr>
          <p:cNvPr id="1294" name="Google Shape;1294;p56"/>
          <p:cNvSpPr txBox="1"/>
          <p:nvPr>
            <p:ph idx="1" type="body"/>
          </p:nvPr>
        </p:nvSpPr>
        <p:spPr>
          <a:xfrm>
            <a:off x="4746150" y="981625"/>
            <a:ext cx="3488100" cy="36951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lang="en"/>
              <a:t>Venus has a beautiful name, but it’s terribly hot</a:t>
            </a:r>
            <a:endParaRPr/>
          </a:p>
          <a:p>
            <a:pPr indent="-317500" lvl="0" marL="457200" rtl="0" algn="l">
              <a:spcBef>
                <a:spcPts val="0"/>
              </a:spcBef>
              <a:spcAft>
                <a:spcPts val="0"/>
              </a:spcAft>
              <a:buSzPts val="1400"/>
              <a:buChar char="●"/>
            </a:pPr>
            <a:r>
              <a:rPr lang="en"/>
              <a:t>Jupiter is the biggest planet in our Solar System</a:t>
            </a:r>
            <a:endParaRPr/>
          </a:p>
          <a:p>
            <a:pPr indent="-317500" lvl="0" marL="457200" rtl="0" algn="l">
              <a:spcBef>
                <a:spcPts val="0"/>
              </a:spcBef>
              <a:spcAft>
                <a:spcPts val="0"/>
              </a:spcAft>
              <a:buSzPts val="1400"/>
              <a:buChar char="●"/>
            </a:pPr>
            <a:r>
              <a:rPr lang="en"/>
              <a:t>Neptune is the farthest planet from the Sun</a:t>
            </a:r>
            <a:endParaRPr/>
          </a:p>
          <a:p>
            <a:pPr indent="-317500" lvl="0" marL="457200" rtl="0" algn="l">
              <a:spcBef>
                <a:spcPts val="0"/>
              </a:spcBef>
              <a:spcAft>
                <a:spcPts val="0"/>
              </a:spcAft>
              <a:buSzPts val="1400"/>
              <a:buChar char="●"/>
            </a:pPr>
            <a:r>
              <a:rPr lang="en"/>
              <a:t>Saturn is the ringed one and a gas giant</a:t>
            </a:r>
            <a:endParaRPr/>
          </a:p>
          <a:p>
            <a:pPr indent="-317500" lvl="0" marL="457200" rtl="0" algn="l">
              <a:spcBef>
                <a:spcPts val="0"/>
              </a:spcBef>
              <a:spcAft>
                <a:spcPts val="0"/>
              </a:spcAft>
              <a:buSzPts val="1400"/>
              <a:buChar char="●"/>
            </a:pPr>
            <a:r>
              <a:rPr lang="en"/>
              <a:t>Mercury is the closest planet to the Sun</a:t>
            </a:r>
            <a:endParaRPr/>
          </a:p>
          <a:p>
            <a:pPr indent="-317500" lvl="0" marL="457200" rtl="0" algn="l">
              <a:spcBef>
                <a:spcPts val="0"/>
              </a:spcBef>
              <a:spcAft>
                <a:spcPts val="0"/>
              </a:spcAft>
              <a:buSzPts val="1400"/>
              <a:buChar char="●"/>
            </a:pPr>
            <a:r>
              <a:rPr lang="en"/>
              <a:t>Pluto is now considered a dwarf planet</a:t>
            </a:r>
            <a:endParaRPr/>
          </a:p>
        </p:txBody>
      </p:sp>
      <p:sp>
        <p:nvSpPr>
          <p:cNvPr id="1295" name="Google Shape;1295;p56"/>
          <p:cNvSpPr txBox="1"/>
          <p:nvPr>
            <p:ph type="title"/>
          </p:nvPr>
        </p:nvSpPr>
        <p:spPr>
          <a:xfrm>
            <a:off x="827700" y="521225"/>
            <a:ext cx="396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an Important List</a:t>
            </a:r>
            <a:endParaRPr/>
          </a:p>
        </p:txBody>
      </p:sp>
      <p:sp>
        <p:nvSpPr>
          <p:cNvPr id="1296" name="Google Shape;1296;p56"/>
          <p:cNvSpPr txBox="1"/>
          <p:nvPr>
            <p:ph idx="2" type="title"/>
          </p:nvPr>
        </p:nvSpPr>
        <p:spPr>
          <a:xfrm>
            <a:off x="827700" y="1637225"/>
            <a:ext cx="2910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Despite being red, Mars is actually a cold place. It’s full of iron oxide dust, which gives the planet its reddish cast</a:t>
            </a:r>
            <a:endParaRPr/>
          </a:p>
        </p:txBody>
      </p:sp>
      <p:sp>
        <p:nvSpPr>
          <p:cNvPr id="1297" name="Google Shape;1297;p56"/>
          <p:cNvSpPr/>
          <p:nvPr/>
        </p:nvSpPr>
        <p:spPr>
          <a:xfrm rot="2293565">
            <a:off x="559028" y="24974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6"/>
          <p:cNvSpPr/>
          <p:nvPr/>
        </p:nvSpPr>
        <p:spPr>
          <a:xfrm rot="2293565">
            <a:off x="8571803" y="45941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6"/>
          <p:cNvSpPr/>
          <p:nvPr/>
        </p:nvSpPr>
        <p:spPr>
          <a:xfrm rot="2293565">
            <a:off x="4325253" y="31757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6"/>
          <p:cNvSpPr/>
          <p:nvPr/>
        </p:nvSpPr>
        <p:spPr>
          <a:xfrm rot="2293565">
            <a:off x="2507928" y="426404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6"/>
          <p:cNvSpPr/>
          <p:nvPr/>
        </p:nvSpPr>
        <p:spPr>
          <a:xfrm rot="2293565">
            <a:off x="8323778" y="3637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 name="Google Shape;1302;p56"/>
          <p:cNvGrpSpPr/>
          <p:nvPr/>
        </p:nvGrpSpPr>
        <p:grpSpPr>
          <a:xfrm rot="1119955">
            <a:off x="749709" y="3175639"/>
            <a:ext cx="1517041" cy="1676232"/>
            <a:chOff x="9284650" y="4735350"/>
            <a:chExt cx="430700" cy="475900"/>
          </a:xfrm>
        </p:grpSpPr>
        <p:sp>
          <p:nvSpPr>
            <p:cNvPr id="1303" name="Google Shape;1303;p56"/>
            <p:cNvSpPr/>
            <p:nvPr/>
          </p:nvSpPr>
          <p:spPr>
            <a:xfrm>
              <a:off x="9496150" y="4735350"/>
              <a:ext cx="219200" cy="241500"/>
            </a:xfrm>
            <a:custGeom>
              <a:rect b="b" l="l" r="r" t="t"/>
              <a:pathLst>
                <a:path extrusionOk="0" h="9660" w="8768">
                  <a:moveTo>
                    <a:pt x="4382" y="1"/>
                  </a:moveTo>
                  <a:cubicBezTo>
                    <a:pt x="1965" y="1"/>
                    <a:pt x="1" y="1967"/>
                    <a:pt x="1" y="4382"/>
                  </a:cubicBezTo>
                  <a:lnTo>
                    <a:pt x="1" y="8914"/>
                  </a:lnTo>
                  <a:cubicBezTo>
                    <a:pt x="6" y="9327"/>
                    <a:pt x="342" y="9660"/>
                    <a:pt x="755" y="9660"/>
                  </a:cubicBezTo>
                  <a:cubicBezTo>
                    <a:pt x="1169" y="9660"/>
                    <a:pt x="1506" y="9327"/>
                    <a:pt x="1511" y="8914"/>
                  </a:cubicBezTo>
                  <a:lnTo>
                    <a:pt x="1511" y="4382"/>
                  </a:lnTo>
                  <a:cubicBezTo>
                    <a:pt x="1511" y="2800"/>
                    <a:pt x="2799" y="1511"/>
                    <a:pt x="4381" y="1511"/>
                  </a:cubicBezTo>
                  <a:cubicBezTo>
                    <a:pt x="5963" y="1511"/>
                    <a:pt x="7252" y="2800"/>
                    <a:pt x="7252" y="4382"/>
                  </a:cubicBezTo>
                  <a:lnTo>
                    <a:pt x="7252" y="5591"/>
                  </a:lnTo>
                  <a:cubicBezTo>
                    <a:pt x="7246" y="6012"/>
                    <a:pt x="7585" y="6356"/>
                    <a:pt x="8006" y="6356"/>
                  </a:cubicBezTo>
                  <a:cubicBezTo>
                    <a:pt x="8429" y="6356"/>
                    <a:pt x="8768" y="6012"/>
                    <a:pt x="8762" y="5591"/>
                  </a:cubicBezTo>
                  <a:lnTo>
                    <a:pt x="8762" y="4382"/>
                  </a:lnTo>
                  <a:cubicBezTo>
                    <a:pt x="8762" y="1967"/>
                    <a:pt x="6798" y="1"/>
                    <a:pt x="43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6"/>
            <p:cNvSpPr/>
            <p:nvPr/>
          </p:nvSpPr>
          <p:spPr>
            <a:xfrm>
              <a:off x="9496150" y="4735350"/>
              <a:ext cx="117100" cy="241775"/>
            </a:xfrm>
            <a:custGeom>
              <a:rect b="b" l="l" r="r" t="t"/>
              <a:pathLst>
                <a:path extrusionOk="0" h="9671" w="4684">
                  <a:moveTo>
                    <a:pt x="4382" y="1"/>
                  </a:moveTo>
                  <a:cubicBezTo>
                    <a:pt x="1965" y="1"/>
                    <a:pt x="1" y="1967"/>
                    <a:pt x="1" y="4382"/>
                  </a:cubicBezTo>
                  <a:lnTo>
                    <a:pt x="1" y="8896"/>
                  </a:lnTo>
                  <a:cubicBezTo>
                    <a:pt x="1" y="9306"/>
                    <a:pt x="319" y="9654"/>
                    <a:pt x="728" y="9670"/>
                  </a:cubicBezTo>
                  <a:cubicBezTo>
                    <a:pt x="737" y="9670"/>
                    <a:pt x="746" y="9670"/>
                    <a:pt x="756" y="9670"/>
                  </a:cubicBezTo>
                  <a:cubicBezTo>
                    <a:pt x="1171" y="9670"/>
                    <a:pt x="1511" y="9333"/>
                    <a:pt x="1511" y="8915"/>
                  </a:cubicBezTo>
                  <a:lnTo>
                    <a:pt x="1511" y="8462"/>
                  </a:lnTo>
                  <a:lnTo>
                    <a:pt x="1208" y="8462"/>
                  </a:lnTo>
                  <a:cubicBezTo>
                    <a:pt x="875" y="8462"/>
                    <a:pt x="604" y="8191"/>
                    <a:pt x="604" y="7858"/>
                  </a:cubicBezTo>
                  <a:lnTo>
                    <a:pt x="604" y="4382"/>
                  </a:lnTo>
                  <a:cubicBezTo>
                    <a:pt x="604" y="2068"/>
                    <a:pt x="2407" y="168"/>
                    <a:pt x="4683" y="12"/>
                  </a:cubicBezTo>
                  <a:lnTo>
                    <a:pt x="4684" y="12"/>
                  </a:lnTo>
                  <a:cubicBezTo>
                    <a:pt x="4584" y="5"/>
                    <a:pt x="4483" y="1"/>
                    <a:pt x="43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6"/>
            <p:cNvSpPr/>
            <p:nvPr/>
          </p:nvSpPr>
          <p:spPr>
            <a:xfrm>
              <a:off x="9613225" y="4773125"/>
              <a:ext cx="90675" cy="120900"/>
            </a:xfrm>
            <a:custGeom>
              <a:rect b="b" l="l" r="r" t="t"/>
              <a:pathLst>
                <a:path extrusionOk="0" h="4836" w="3627">
                  <a:moveTo>
                    <a:pt x="302" y="0"/>
                  </a:moveTo>
                  <a:cubicBezTo>
                    <a:pt x="202" y="0"/>
                    <a:pt x="101" y="6"/>
                    <a:pt x="1" y="17"/>
                  </a:cubicBezTo>
                  <a:cubicBezTo>
                    <a:pt x="1442" y="168"/>
                    <a:pt x="2569" y="1391"/>
                    <a:pt x="2569" y="2871"/>
                  </a:cubicBezTo>
                  <a:lnTo>
                    <a:pt x="2569" y="4080"/>
                  </a:lnTo>
                  <a:cubicBezTo>
                    <a:pt x="2569" y="4516"/>
                    <a:pt x="2925" y="4836"/>
                    <a:pt x="3323" y="4836"/>
                  </a:cubicBezTo>
                  <a:cubicBezTo>
                    <a:pt x="3423" y="4836"/>
                    <a:pt x="3526" y="4816"/>
                    <a:pt x="3626" y="4772"/>
                  </a:cubicBezTo>
                  <a:cubicBezTo>
                    <a:pt x="3351" y="4651"/>
                    <a:pt x="3173" y="4380"/>
                    <a:pt x="3173" y="4080"/>
                  </a:cubicBezTo>
                  <a:lnTo>
                    <a:pt x="3173" y="2871"/>
                  </a:lnTo>
                  <a:cubicBezTo>
                    <a:pt x="3173" y="1289"/>
                    <a:pt x="1886" y="0"/>
                    <a:pt x="3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6"/>
            <p:cNvSpPr/>
            <p:nvPr/>
          </p:nvSpPr>
          <p:spPr>
            <a:xfrm>
              <a:off x="9284650" y="4954425"/>
              <a:ext cx="302175" cy="256825"/>
            </a:xfrm>
            <a:custGeom>
              <a:rect b="b" l="l" r="r" t="t"/>
              <a:pathLst>
                <a:path extrusionOk="0" h="10273" w="12087">
                  <a:moveTo>
                    <a:pt x="1813" y="1"/>
                  </a:moveTo>
                  <a:cubicBezTo>
                    <a:pt x="814" y="1"/>
                    <a:pt x="1" y="814"/>
                    <a:pt x="1" y="1813"/>
                  </a:cubicBezTo>
                  <a:lnTo>
                    <a:pt x="1" y="9971"/>
                  </a:lnTo>
                  <a:cubicBezTo>
                    <a:pt x="1" y="10138"/>
                    <a:pt x="135" y="10273"/>
                    <a:pt x="302" y="10273"/>
                  </a:cubicBezTo>
                  <a:lnTo>
                    <a:pt x="11783" y="10273"/>
                  </a:lnTo>
                  <a:cubicBezTo>
                    <a:pt x="11950" y="10273"/>
                    <a:pt x="12086" y="10138"/>
                    <a:pt x="12086" y="9971"/>
                  </a:cubicBezTo>
                  <a:lnTo>
                    <a:pt x="12086" y="1813"/>
                  </a:lnTo>
                  <a:cubicBezTo>
                    <a:pt x="12086" y="814"/>
                    <a:pt x="11273" y="1"/>
                    <a:pt x="10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6"/>
            <p:cNvSpPr/>
            <p:nvPr/>
          </p:nvSpPr>
          <p:spPr>
            <a:xfrm>
              <a:off x="9284650" y="4954575"/>
              <a:ext cx="302175" cy="256675"/>
            </a:xfrm>
            <a:custGeom>
              <a:rect b="b" l="l" r="r" t="t"/>
              <a:pathLst>
                <a:path extrusionOk="0" h="10267" w="12087">
                  <a:moveTo>
                    <a:pt x="1667" y="0"/>
                  </a:moveTo>
                  <a:cubicBezTo>
                    <a:pt x="735" y="76"/>
                    <a:pt x="1" y="857"/>
                    <a:pt x="1" y="1807"/>
                  </a:cubicBezTo>
                  <a:lnTo>
                    <a:pt x="1" y="9965"/>
                  </a:lnTo>
                  <a:cubicBezTo>
                    <a:pt x="1" y="10132"/>
                    <a:pt x="135" y="10267"/>
                    <a:pt x="302" y="10267"/>
                  </a:cubicBezTo>
                  <a:lnTo>
                    <a:pt x="11783" y="10267"/>
                  </a:lnTo>
                  <a:cubicBezTo>
                    <a:pt x="11950" y="10267"/>
                    <a:pt x="12086" y="10132"/>
                    <a:pt x="12086" y="9965"/>
                  </a:cubicBezTo>
                  <a:lnTo>
                    <a:pt x="12086" y="9662"/>
                  </a:lnTo>
                  <a:lnTo>
                    <a:pt x="2417" y="9662"/>
                  </a:lnTo>
                  <a:cubicBezTo>
                    <a:pt x="1750" y="9662"/>
                    <a:pt x="1210" y="9122"/>
                    <a:pt x="1210" y="8454"/>
                  </a:cubicBezTo>
                  <a:lnTo>
                    <a:pt x="1210" y="1202"/>
                  </a:lnTo>
                  <a:cubicBezTo>
                    <a:pt x="1208" y="759"/>
                    <a:pt x="1372" y="332"/>
                    <a:pt x="16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6"/>
            <p:cNvSpPr/>
            <p:nvPr/>
          </p:nvSpPr>
          <p:spPr>
            <a:xfrm>
              <a:off x="9343650" y="5022425"/>
              <a:ext cx="181350" cy="142075"/>
            </a:xfrm>
            <a:custGeom>
              <a:rect b="b" l="l" r="r" t="t"/>
              <a:pathLst>
                <a:path extrusionOk="0" h="5683" w="7254">
                  <a:moveTo>
                    <a:pt x="1995" y="1"/>
                  </a:moveTo>
                  <a:cubicBezTo>
                    <a:pt x="1553" y="1"/>
                    <a:pt x="1231" y="177"/>
                    <a:pt x="1087" y="275"/>
                  </a:cubicBezTo>
                  <a:cubicBezTo>
                    <a:pt x="254" y="843"/>
                    <a:pt x="1" y="2086"/>
                    <a:pt x="510" y="3107"/>
                  </a:cubicBezTo>
                  <a:cubicBezTo>
                    <a:pt x="1432" y="4950"/>
                    <a:pt x="3446" y="5638"/>
                    <a:pt x="3531" y="5667"/>
                  </a:cubicBezTo>
                  <a:cubicBezTo>
                    <a:pt x="3562" y="5677"/>
                    <a:pt x="3595" y="5682"/>
                    <a:pt x="3627" y="5682"/>
                  </a:cubicBezTo>
                  <a:cubicBezTo>
                    <a:pt x="3659" y="5682"/>
                    <a:pt x="3692" y="5677"/>
                    <a:pt x="3723" y="5667"/>
                  </a:cubicBezTo>
                  <a:cubicBezTo>
                    <a:pt x="3808" y="5638"/>
                    <a:pt x="5822" y="4948"/>
                    <a:pt x="6744" y="3107"/>
                  </a:cubicBezTo>
                  <a:cubicBezTo>
                    <a:pt x="7253" y="2088"/>
                    <a:pt x="7000" y="844"/>
                    <a:pt x="6167" y="275"/>
                  </a:cubicBezTo>
                  <a:cubicBezTo>
                    <a:pt x="6023" y="177"/>
                    <a:pt x="5701" y="1"/>
                    <a:pt x="5259" y="1"/>
                  </a:cubicBezTo>
                  <a:cubicBezTo>
                    <a:pt x="4817" y="1"/>
                    <a:pt x="4254" y="177"/>
                    <a:pt x="3628" y="785"/>
                  </a:cubicBezTo>
                  <a:cubicBezTo>
                    <a:pt x="3000" y="177"/>
                    <a:pt x="2437" y="1"/>
                    <a:pt x="19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2" name="Shape 1312"/>
        <p:cNvGrpSpPr/>
        <p:nvPr/>
      </p:nvGrpSpPr>
      <p:grpSpPr>
        <a:xfrm>
          <a:off x="0" y="0"/>
          <a:ext cx="0" cy="0"/>
          <a:chOff x="0" y="0"/>
          <a:chExt cx="0" cy="0"/>
        </a:xfrm>
      </p:grpSpPr>
      <p:sp>
        <p:nvSpPr>
          <p:cNvPr id="1313" name="Google Shape;1313;p57"/>
          <p:cNvSpPr/>
          <p:nvPr/>
        </p:nvSpPr>
        <p:spPr>
          <a:xfrm>
            <a:off x="1070225" y="1288100"/>
            <a:ext cx="2100000" cy="3464700"/>
          </a:xfrm>
          <a:prstGeom prst="roundRect">
            <a:avLst>
              <a:gd fmla="val 16667" name="adj"/>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7"/>
          <p:cNvSpPr/>
          <p:nvPr/>
        </p:nvSpPr>
        <p:spPr>
          <a:xfrm>
            <a:off x="3522013" y="1288100"/>
            <a:ext cx="2100000" cy="3464700"/>
          </a:xfrm>
          <a:prstGeom prst="roundRect">
            <a:avLst>
              <a:gd fmla="val 16667" name="adj"/>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7"/>
          <p:cNvSpPr/>
          <p:nvPr/>
        </p:nvSpPr>
        <p:spPr>
          <a:xfrm>
            <a:off x="5973813" y="1288100"/>
            <a:ext cx="2100000" cy="3464700"/>
          </a:xfrm>
          <a:prstGeom prst="roundRect">
            <a:avLst>
              <a:gd fmla="val 16667" name="adj"/>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7"/>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Services</a:t>
            </a:r>
            <a:endParaRPr/>
          </a:p>
        </p:txBody>
      </p:sp>
      <p:sp>
        <p:nvSpPr>
          <p:cNvPr id="1317" name="Google Shape;1317;p57"/>
          <p:cNvSpPr txBox="1"/>
          <p:nvPr>
            <p:ph idx="2" type="title"/>
          </p:nvPr>
        </p:nvSpPr>
        <p:spPr>
          <a:xfrm>
            <a:off x="1142213" y="2972425"/>
            <a:ext cx="195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a:t>
            </a:r>
            <a:endParaRPr/>
          </a:p>
        </p:txBody>
      </p:sp>
      <p:sp>
        <p:nvSpPr>
          <p:cNvPr id="1318" name="Google Shape;1318;p57"/>
          <p:cNvSpPr txBox="1"/>
          <p:nvPr>
            <p:ph idx="3" type="title"/>
          </p:nvPr>
        </p:nvSpPr>
        <p:spPr>
          <a:xfrm>
            <a:off x="3593998" y="2972425"/>
            <a:ext cx="195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but it’s terribly hot</a:t>
            </a:r>
            <a:endParaRPr/>
          </a:p>
        </p:txBody>
      </p:sp>
      <p:sp>
        <p:nvSpPr>
          <p:cNvPr id="1319" name="Google Shape;1319;p57"/>
          <p:cNvSpPr txBox="1"/>
          <p:nvPr>
            <p:ph idx="4" type="title"/>
          </p:nvPr>
        </p:nvSpPr>
        <p:spPr>
          <a:xfrm>
            <a:off x="1142213" y="1743475"/>
            <a:ext cx="195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320" name="Google Shape;1320;p57"/>
          <p:cNvSpPr txBox="1"/>
          <p:nvPr>
            <p:ph idx="5" type="title"/>
          </p:nvPr>
        </p:nvSpPr>
        <p:spPr>
          <a:xfrm>
            <a:off x="3593998" y="1743475"/>
            <a:ext cx="195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$35</a:t>
            </a:r>
            <a:endParaRPr/>
          </a:p>
        </p:txBody>
      </p:sp>
      <p:sp>
        <p:nvSpPr>
          <p:cNvPr id="1321" name="Google Shape;1321;p57"/>
          <p:cNvSpPr txBox="1"/>
          <p:nvPr>
            <p:ph idx="6" type="title"/>
          </p:nvPr>
        </p:nvSpPr>
        <p:spPr>
          <a:xfrm>
            <a:off x="6045789" y="2972425"/>
            <a:ext cx="195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actually a cold place</a:t>
            </a:r>
            <a:endParaRPr/>
          </a:p>
        </p:txBody>
      </p:sp>
      <p:sp>
        <p:nvSpPr>
          <p:cNvPr id="1322" name="Google Shape;1322;p57"/>
          <p:cNvSpPr txBox="1"/>
          <p:nvPr>
            <p:ph idx="7" type="title"/>
          </p:nvPr>
        </p:nvSpPr>
        <p:spPr>
          <a:xfrm>
            <a:off x="6045789" y="1743475"/>
            <a:ext cx="195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$55</a:t>
            </a:r>
            <a:endParaRPr/>
          </a:p>
        </p:txBody>
      </p:sp>
      <p:sp>
        <p:nvSpPr>
          <p:cNvPr id="1323" name="Google Shape;1323;p57"/>
          <p:cNvSpPr txBox="1"/>
          <p:nvPr>
            <p:ph idx="4" type="title"/>
          </p:nvPr>
        </p:nvSpPr>
        <p:spPr>
          <a:xfrm>
            <a:off x="1142213" y="3938520"/>
            <a:ext cx="195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BASE</a:t>
            </a:r>
            <a:endParaRPr/>
          </a:p>
        </p:txBody>
      </p:sp>
      <p:sp>
        <p:nvSpPr>
          <p:cNvPr id="1324" name="Google Shape;1324;p57"/>
          <p:cNvSpPr txBox="1"/>
          <p:nvPr>
            <p:ph idx="5" type="title"/>
          </p:nvPr>
        </p:nvSpPr>
        <p:spPr>
          <a:xfrm>
            <a:off x="3593998" y="3938520"/>
            <a:ext cx="195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MEDIUM</a:t>
            </a:r>
            <a:endParaRPr/>
          </a:p>
        </p:txBody>
      </p:sp>
      <p:sp>
        <p:nvSpPr>
          <p:cNvPr id="1325" name="Google Shape;1325;p57"/>
          <p:cNvSpPr txBox="1"/>
          <p:nvPr>
            <p:ph idx="7" type="title"/>
          </p:nvPr>
        </p:nvSpPr>
        <p:spPr>
          <a:xfrm>
            <a:off x="6045789" y="3938520"/>
            <a:ext cx="195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a:t>
            </a:r>
            <a:endParaRPr/>
          </a:p>
        </p:txBody>
      </p:sp>
      <p:sp>
        <p:nvSpPr>
          <p:cNvPr id="1326" name="Google Shape;1326;p57"/>
          <p:cNvSpPr/>
          <p:nvPr/>
        </p:nvSpPr>
        <p:spPr>
          <a:xfrm rot="2293565">
            <a:off x="8268203" y="39020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7"/>
          <p:cNvSpPr/>
          <p:nvPr/>
        </p:nvSpPr>
        <p:spPr>
          <a:xfrm rot="2293565">
            <a:off x="526853" y="192339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7"/>
          <p:cNvSpPr/>
          <p:nvPr/>
        </p:nvSpPr>
        <p:spPr>
          <a:xfrm rot="2293565">
            <a:off x="7185803" y="11525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 name="Google Shape;1329;p57"/>
          <p:cNvGrpSpPr/>
          <p:nvPr/>
        </p:nvGrpSpPr>
        <p:grpSpPr>
          <a:xfrm>
            <a:off x="6849054" y="2333800"/>
            <a:ext cx="349500" cy="475900"/>
            <a:chOff x="7260150" y="6336950"/>
            <a:chExt cx="349500" cy="475900"/>
          </a:xfrm>
        </p:grpSpPr>
        <p:sp>
          <p:nvSpPr>
            <p:cNvPr id="1330" name="Google Shape;1330;p57"/>
            <p:cNvSpPr/>
            <p:nvPr/>
          </p:nvSpPr>
          <p:spPr>
            <a:xfrm>
              <a:off x="7260150" y="6336950"/>
              <a:ext cx="282575" cy="475900"/>
            </a:xfrm>
            <a:custGeom>
              <a:rect b="b" l="l" r="r" t="t"/>
              <a:pathLst>
                <a:path extrusionOk="0" h="19036" w="11303">
                  <a:moveTo>
                    <a:pt x="894" y="0"/>
                  </a:moveTo>
                  <a:cubicBezTo>
                    <a:pt x="401" y="0"/>
                    <a:pt x="2" y="399"/>
                    <a:pt x="1" y="892"/>
                  </a:cubicBezTo>
                  <a:lnTo>
                    <a:pt x="1" y="18142"/>
                  </a:lnTo>
                  <a:cubicBezTo>
                    <a:pt x="2" y="18635"/>
                    <a:pt x="401" y="19034"/>
                    <a:pt x="894" y="19035"/>
                  </a:cubicBezTo>
                  <a:lnTo>
                    <a:pt x="10410" y="19035"/>
                  </a:lnTo>
                  <a:cubicBezTo>
                    <a:pt x="10903" y="19034"/>
                    <a:pt x="11303" y="18635"/>
                    <a:pt x="11303" y="18142"/>
                  </a:cubicBezTo>
                  <a:lnTo>
                    <a:pt x="11303" y="892"/>
                  </a:lnTo>
                  <a:cubicBezTo>
                    <a:pt x="11302" y="399"/>
                    <a:pt x="10903" y="0"/>
                    <a:pt x="104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7"/>
            <p:cNvSpPr/>
            <p:nvPr/>
          </p:nvSpPr>
          <p:spPr>
            <a:xfrm>
              <a:off x="7260150" y="6738450"/>
              <a:ext cx="282575" cy="74400"/>
            </a:xfrm>
            <a:custGeom>
              <a:rect b="b" l="l" r="r" t="t"/>
              <a:pathLst>
                <a:path extrusionOk="0" h="2976" w="11303">
                  <a:moveTo>
                    <a:pt x="1" y="1"/>
                  </a:moveTo>
                  <a:lnTo>
                    <a:pt x="1" y="2082"/>
                  </a:lnTo>
                  <a:cubicBezTo>
                    <a:pt x="1" y="2575"/>
                    <a:pt x="401" y="2975"/>
                    <a:pt x="894" y="2975"/>
                  </a:cubicBezTo>
                  <a:lnTo>
                    <a:pt x="10410" y="2975"/>
                  </a:lnTo>
                  <a:cubicBezTo>
                    <a:pt x="10903" y="2975"/>
                    <a:pt x="11303" y="2575"/>
                    <a:pt x="11303" y="2082"/>
                  </a:cubicBezTo>
                  <a:lnTo>
                    <a:pt x="113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7"/>
            <p:cNvSpPr/>
            <p:nvPr/>
          </p:nvSpPr>
          <p:spPr>
            <a:xfrm>
              <a:off x="7260150" y="6336950"/>
              <a:ext cx="282575" cy="74350"/>
            </a:xfrm>
            <a:custGeom>
              <a:rect b="b" l="l" r="r" t="t"/>
              <a:pathLst>
                <a:path extrusionOk="0" h="2974" w="11303">
                  <a:moveTo>
                    <a:pt x="894" y="0"/>
                  </a:moveTo>
                  <a:cubicBezTo>
                    <a:pt x="401" y="0"/>
                    <a:pt x="1" y="399"/>
                    <a:pt x="1" y="892"/>
                  </a:cubicBezTo>
                  <a:lnTo>
                    <a:pt x="1" y="2974"/>
                  </a:lnTo>
                  <a:lnTo>
                    <a:pt x="11303" y="2974"/>
                  </a:lnTo>
                  <a:lnTo>
                    <a:pt x="11303" y="892"/>
                  </a:lnTo>
                  <a:cubicBezTo>
                    <a:pt x="11303" y="399"/>
                    <a:pt x="10903" y="0"/>
                    <a:pt x="10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7"/>
            <p:cNvSpPr/>
            <p:nvPr/>
          </p:nvSpPr>
          <p:spPr>
            <a:xfrm>
              <a:off x="7386400" y="6366675"/>
              <a:ext cx="30075" cy="14900"/>
            </a:xfrm>
            <a:custGeom>
              <a:rect b="b" l="l" r="r" t="t"/>
              <a:pathLst>
                <a:path extrusionOk="0" h="596" w="1203">
                  <a:moveTo>
                    <a:pt x="298" y="0"/>
                  </a:moveTo>
                  <a:cubicBezTo>
                    <a:pt x="135" y="0"/>
                    <a:pt x="1" y="134"/>
                    <a:pt x="1" y="298"/>
                  </a:cubicBezTo>
                  <a:cubicBezTo>
                    <a:pt x="1" y="462"/>
                    <a:pt x="135" y="596"/>
                    <a:pt x="298" y="596"/>
                  </a:cubicBezTo>
                  <a:cubicBezTo>
                    <a:pt x="300" y="596"/>
                    <a:pt x="302" y="596"/>
                    <a:pt x="304" y="596"/>
                  </a:cubicBezTo>
                  <a:lnTo>
                    <a:pt x="899" y="596"/>
                  </a:lnTo>
                  <a:cubicBezTo>
                    <a:pt x="901" y="596"/>
                    <a:pt x="903" y="596"/>
                    <a:pt x="905" y="596"/>
                  </a:cubicBezTo>
                  <a:cubicBezTo>
                    <a:pt x="1069" y="596"/>
                    <a:pt x="1203" y="462"/>
                    <a:pt x="1203" y="298"/>
                  </a:cubicBezTo>
                  <a:cubicBezTo>
                    <a:pt x="1203" y="134"/>
                    <a:pt x="1069" y="0"/>
                    <a:pt x="905" y="0"/>
                  </a:cubicBezTo>
                  <a:cubicBezTo>
                    <a:pt x="903" y="0"/>
                    <a:pt x="901" y="0"/>
                    <a:pt x="899" y="0"/>
                  </a:cubicBezTo>
                  <a:lnTo>
                    <a:pt x="304" y="0"/>
                  </a:lnTo>
                  <a:cubicBezTo>
                    <a:pt x="302" y="0"/>
                    <a:pt x="300"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7"/>
            <p:cNvSpPr/>
            <p:nvPr/>
          </p:nvSpPr>
          <p:spPr>
            <a:xfrm>
              <a:off x="7381375" y="6757050"/>
              <a:ext cx="38675" cy="37200"/>
            </a:xfrm>
            <a:custGeom>
              <a:rect b="b" l="l" r="r" t="t"/>
              <a:pathLst>
                <a:path extrusionOk="0" h="1488" w="1547">
                  <a:moveTo>
                    <a:pt x="803" y="0"/>
                  </a:moveTo>
                  <a:cubicBezTo>
                    <a:pt x="502" y="0"/>
                    <a:pt x="231" y="182"/>
                    <a:pt x="115" y="459"/>
                  </a:cubicBezTo>
                  <a:cubicBezTo>
                    <a:pt x="0" y="737"/>
                    <a:pt x="65" y="1057"/>
                    <a:pt x="277" y="1270"/>
                  </a:cubicBezTo>
                  <a:cubicBezTo>
                    <a:pt x="420" y="1412"/>
                    <a:pt x="610" y="1488"/>
                    <a:pt x="804" y="1488"/>
                  </a:cubicBezTo>
                  <a:cubicBezTo>
                    <a:pt x="899" y="1488"/>
                    <a:pt x="996" y="1469"/>
                    <a:pt x="1088" y="1431"/>
                  </a:cubicBezTo>
                  <a:cubicBezTo>
                    <a:pt x="1365" y="1315"/>
                    <a:pt x="1546" y="1045"/>
                    <a:pt x="1546" y="744"/>
                  </a:cubicBezTo>
                  <a:cubicBezTo>
                    <a:pt x="1546" y="333"/>
                    <a:pt x="1213" y="0"/>
                    <a:pt x="803" y="0"/>
                  </a:cubicBezTo>
                  <a:close/>
                </a:path>
              </a:pathLst>
            </a:custGeom>
            <a:solidFill>
              <a:srgbClr val="FDE8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7"/>
            <p:cNvSpPr/>
            <p:nvPr/>
          </p:nvSpPr>
          <p:spPr>
            <a:xfrm>
              <a:off x="7327100" y="6441025"/>
              <a:ext cx="282550" cy="275150"/>
            </a:xfrm>
            <a:custGeom>
              <a:rect b="b" l="l" r="r" t="t"/>
              <a:pathLst>
                <a:path extrusionOk="0" h="11006" w="11302">
                  <a:moveTo>
                    <a:pt x="5651" y="1"/>
                  </a:moveTo>
                  <a:cubicBezTo>
                    <a:pt x="2535" y="1"/>
                    <a:pt x="0" y="2268"/>
                    <a:pt x="0" y="5056"/>
                  </a:cubicBezTo>
                  <a:cubicBezTo>
                    <a:pt x="0" y="6563"/>
                    <a:pt x="729" y="7959"/>
                    <a:pt x="2009" y="8924"/>
                  </a:cubicBezTo>
                  <a:lnTo>
                    <a:pt x="1500" y="10624"/>
                  </a:lnTo>
                  <a:cubicBezTo>
                    <a:pt x="1439" y="10823"/>
                    <a:pt x="1603" y="11005"/>
                    <a:pt x="1788" y="11005"/>
                  </a:cubicBezTo>
                  <a:cubicBezTo>
                    <a:pt x="1834" y="11005"/>
                    <a:pt x="1881" y="10994"/>
                    <a:pt x="1926" y="10969"/>
                  </a:cubicBezTo>
                  <a:lnTo>
                    <a:pt x="3933" y="9875"/>
                  </a:lnTo>
                  <a:cubicBezTo>
                    <a:pt x="4491" y="10035"/>
                    <a:pt x="5070" y="10114"/>
                    <a:pt x="5651" y="10114"/>
                  </a:cubicBezTo>
                  <a:cubicBezTo>
                    <a:pt x="8766" y="10114"/>
                    <a:pt x="11301" y="7846"/>
                    <a:pt x="11301" y="5059"/>
                  </a:cubicBezTo>
                  <a:cubicBezTo>
                    <a:pt x="11301" y="2271"/>
                    <a:pt x="8766" y="3"/>
                    <a:pt x="5651" y="3"/>
                  </a:cubicBezTo>
                  <a:lnTo>
                    <a:pt x="565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7"/>
            <p:cNvSpPr/>
            <p:nvPr/>
          </p:nvSpPr>
          <p:spPr>
            <a:xfrm>
              <a:off x="7327100" y="6443575"/>
              <a:ext cx="193175" cy="272625"/>
            </a:xfrm>
            <a:custGeom>
              <a:rect b="b" l="l" r="r" t="t"/>
              <a:pathLst>
                <a:path extrusionOk="0" h="10905" w="7727">
                  <a:moveTo>
                    <a:pt x="4520" y="1"/>
                  </a:moveTo>
                  <a:lnTo>
                    <a:pt x="4520" y="1"/>
                  </a:lnTo>
                  <a:cubicBezTo>
                    <a:pt x="1944" y="470"/>
                    <a:pt x="0" y="2513"/>
                    <a:pt x="0" y="4954"/>
                  </a:cubicBezTo>
                  <a:cubicBezTo>
                    <a:pt x="0" y="6461"/>
                    <a:pt x="729" y="7858"/>
                    <a:pt x="2009" y="8822"/>
                  </a:cubicBezTo>
                  <a:lnTo>
                    <a:pt x="1500" y="10522"/>
                  </a:lnTo>
                  <a:cubicBezTo>
                    <a:pt x="1439" y="10721"/>
                    <a:pt x="1603" y="10904"/>
                    <a:pt x="1789" y="10904"/>
                  </a:cubicBezTo>
                  <a:cubicBezTo>
                    <a:pt x="1834" y="10904"/>
                    <a:pt x="1881" y="10893"/>
                    <a:pt x="1926" y="10869"/>
                  </a:cubicBezTo>
                  <a:lnTo>
                    <a:pt x="3933" y="9773"/>
                  </a:lnTo>
                  <a:cubicBezTo>
                    <a:pt x="4493" y="9933"/>
                    <a:pt x="5070" y="10012"/>
                    <a:pt x="5647" y="10012"/>
                  </a:cubicBezTo>
                  <a:cubicBezTo>
                    <a:pt x="6350" y="10012"/>
                    <a:pt x="7054" y="9894"/>
                    <a:pt x="7726" y="9659"/>
                  </a:cubicBezTo>
                  <a:lnTo>
                    <a:pt x="7726" y="9659"/>
                  </a:lnTo>
                  <a:cubicBezTo>
                    <a:pt x="7432" y="9696"/>
                    <a:pt x="7136" y="9715"/>
                    <a:pt x="6840" y="9715"/>
                  </a:cubicBezTo>
                  <a:lnTo>
                    <a:pt x="6840" y="9714"/>
                  </a:lnTo>
                  <a:cubicBezTo>
                    <a:pt x="3555" y="9714"/>
                    <a:pt x="892" y="7450"/>
                    <a:pt x="892" y="4657"/>
                  </a:cubicBezTo>
                  <a:cubicBezTo>
                    <a:pt x="892" y="2565"/>
                    <a:pt x="2388" y="770"/>
                    <a:pt x="45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7"/>
            <p:cNvSpPr/>
            <p:nvPr/>
          </p:nvSpPr>
          <p:spPr>
            <a:xfrm>
              <a:off x="7380500" y="6501975"/>
              <a:ext cx="178475" cy="139850"/>
            </a:xfrm>
            <a:custGeom>
              <a:rect b="b" l="l" r="r" t="t"/>
              <a:pathLst>
                <a:path extrusionOk="0" h="5594" w="7139">
                  <a:moveTo>
                    <a:pt x="1963" y="1"/>
                  </a:moveTo>
                  <a:cubicBezTo>
                    <a:pt x="1527" y="1"/>
                    <a:pt x="1211" y="175"/>
                    <a:pt x="1070" y="271"/>
                  </a:cubicBezTo>
                  <a:cubicBezTo>
                    <a:pt x="250" y="831"/>
                    <a:pt x="0" y="2055"/>
                    <a:pt x="502" y="3058"/>
                  </a:cubicBezTo>
                  <a:cubicBezTo>
                    <a:pt x="1408" y="4872"/>
                    <a:pt x="3391" y="5550"/>
                    <a:pt x="3475" y="5578"/>
                  </a:cubicBezTo>
                  <a:cubicBezTo>
                    <a:pt x="3506" y="5588"/>
                    <a:pt x="3538" y="5593"/>
                    <a:pt x="3569" y="5593"/>
                  </a:cubicBezTo>
                  <a:cubicBezTo>
                    <a:pt x="3601" y="5593"/>
                    <a:pt x="3633" y="5588"/>
                    <a:pt x="3663" y="5578"/>
                  </a:cubicBezTo>
                  <a:cubicBezTo>
                    <a:pt x="3747" y="5550"/>
                    <a:pt x="5730" y="4872"/>
                    <a:pt x="6637" y="3058"/>
                  </a:cubicBezTo>
                  <a:cubicBezTo>
                    <a:pt x="7139" y="2055"/>
                    <a:pt x="6889" y="831"/>
                    <a:pt x="6069" y="271"/>
                  </a:cubicBezTo>
                  <a:lnTo>
                    <a:pt x="6070" y="271"/>
                  </a:lnTo>
                  <a:cubicBezTo>
                    <a:pt x="5928" y="175"/>
                    <a:pt x="5612" y="1"/>
                    <a:pt x="5176" y="1"/>
                  </a:cubicBezTo>
                  <a:cubicBezTo>
                    <a:pt x="4741" y="1"/>
                    <a:pt x="4187" y="174"/>
                    <a:pt x="3569" y="772"/>
                  </a:cubicBezTo>
                  <a:cubicBezTo>
                    <a:pt x="2952" y="174"/>
                    <a:pt x="2398" y="1"/>
                    <a:pt x="19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57"/>
          <p:cNvGrpSpPr/>
          <p:nvPr/>
        </p:nvGrpSpPr>
        <p:grpSpPr>
          <a:xfrm>
            <a:off x="1923193" y="2333800"/>
            <a:ext cx="371800" cy="475900"/>
            <a:chOff x="6625325" y="6221500"/>
            <a:chExt cx="371800" cy="475900"/>
          </a:xfrm>
        </p:grpSpPr>
        <p:sp>
          <p:nvSpPr>
            <p:cNvPr id="1339" name="Google Shape;1339;p57"/>
            <p:cNvSpPr/>
            <p:nvPr/>
          </p:nvSpPr>
          <p:spPr>
            <a:xfrm>
              <a:off x="6625350" y="6295850"/>
              <a:ext cx="371775" cy="401550"/>
            </a:xfrm>
            <a:custGeom>
              <a:rect b="b" l="l" r="r" t="t"/>
              <a:pathLst>
                <a:path extrusionOk="0" h="16062" w="14871">
                  <a:moveTo>
                    <a:pt x="7436" y="0"/>
                  </a:moveTo>
                  <a:lnTo>
                    <a:pt x="1" y="6544"/>
                  </a:lnTo>
                  <a:lnTo>
                    <a:pt x="892" y="11302"/>
                  </a:lnTo>
                  <a:lnTo>
                    <a:pt x="1" y="15764"/>
                  </a:lnTo>
                  <a:cubicBezTo>
                    <a:pt x="1" y="15928"/>
                    <a:pt x="133" y="16061"/>
                    <a:pt x="298" y="16061"/>
                  </a:cubicBezTo>
                  <a:lnTo>
                    <a:pt x="7436" y="15169"/>
                  </a:lnTo>
                  <a:lnTo>
                    <a:pt x="14573" y="16061"/>
                  </a:lnTo>
                  <a:cubicBezTo>
                    <a:pt x="14737" y="16061"/>
                    <a:pt x="14871" y="15929"/>
                    <a:pt x="14871" y="15764"/>
                  </a:cubicBezTo>
                  <a:lnTo>
                    <a:pt x="13978" y="11302"/>
                  </a:lnTo>
                  <a:lnTo>
                    <a:pt x="14871" y="6544"/>
                  </a:lnTo>
                  <a:lnTo>
                    <a:pt x="743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7"/>
            <p:cNvSpPr/>
            <p:nvPr/>
          </p:nvSpPr>
          <p:spPr>
            <a:xfrm>
              <a:off x="6677400" y="6221500"/>
              <a:ext cx="267675" cy="364375"/>
            </a:xfrm>
            <a:custGeom>
              <a:rect b="b" l="l" r="r" t="t"/>
              <a:pathLst>
                <a:path extrusionOk="0" h="14575" w="10707">
                  <a:moveTo>
                    <a:pt x="0" y="0"/>
                  </a:moveTo>
                  <a:lnTo>
                    <a:pt x="0" y="14574"/>
                  </a:lnTo>
                  <a:lnTo>
                    <a:pt x="10707" y="14574"/>
                  </a:lnTo>
                  <a:lnTo>
                    <a:pt x="10707" y="1488"/>
                  </a:lnTo>
                  <a:cubicBezTo>
                    <a:pt x="10707" y="666"/>
                    <a:pt x="10042" y="0"/>
                    <a:pt x="92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7"/>
            <p:cNvSpPr/>
            <p:nvPr/>
          </p:nvSpPr>
          <p:spPr>
            <a:xfrm>
              <a:off x="6720600" y="6318150"/>
              <a:ext cx="178475" cy="139825"/>
            </a:xfrm>
            <a:custGeom>
              <a:rect b="b" l="l" r="r" t="t"/>
              <a:pathLst>
                <a:path extrusionOk="0" h="5593" w="7139">
                  <a:moveTo>
                    <a:pt x="1964" y="1"/>
                  </a:moveTo>
                  <a:cubicBezTo>
                    <a:pt x="1528" y="1"/>
                    <a:pt x="1212" y="175"/>
                    <a:pt x="1070" y="272"/>
                  </a:cubicBezTo>
                  <a:cubicBezTo>
                    <a:pt x="249" y="831"/>
                    <a:pt x="1" y="2055"/>
                    <a:pt x="502" y="3058"/>
                  </a:cubicBezTo>
                  <a:cubicBezTo>
                    <a:pt x="1408" y="4872"/>
                    <a:pt x="3392" y="5550"/>
                    <a:pt x="3476" y="5578"/>
                  </a:cubicBezTo>
                  <a:cubicBezTo>
                    <a:pt x="3506" y="5588"/>
                    <a:pt x="3538" y="5593"/>
                    <a:pt x="3570" y="5593"/>
                  </a:cubicBezTo>
                  <a:cubicBezTo>
                    <a:pt x="3602" y="5593"/>
                    <a:pt x="3633" y="5588"/>
                    <a:pt x="3664" y="5578"/>
                  </a:cubicBezTo>
                  <a:cubicBezTo>
                    <a:pt x="3748" y="5550"/>
                    <a:pt x="5730" y="4872"/>
                    <a:pt x="6637" y="3058"/>
                  </a:cubicBezTo>
                  <a:cubicBezTo>
                    <a:pt x="7139" y="2055"/>
                    <a:pt x="6889" y="831"/>
                    <a:pt x="6069" y="272"/>
                  </a:cubicBezTo>
                  <a:lnTo>
                    <a:pt x="6070" y="272"/>
                  </a:lnTo>
                  <a:cubicBezTo>
                    <a:pt x="5928" y="175"/>
                    <a:pt x="5612" y="1"/>
                    <a:pt x="5176" y="1"/>
                  </a:cubicBezTo>
                  <a:cubicBezTo>
                    <a:pt x="4741" y="1"/>
                    <a:pt x="4187" y="174"/>
                    <a:pt x="3570" y="772"/>
                  </a:cubicBezTo>
                  <a:cubicBezTo>
                    <a:pt x="2953" y="174"/>
                    <a:pt x="2399" y="1"/>
                    <a:pt x="19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7"/>
            <p:cNvSpPr/>
            <p:nvPr/>
          </p:nvSpPr>
          <p:spPr>
            <a:xfrm>
              <a:off x="6766625" y="6474300"/>
              <a:ext cx="89225" cy="14875"/>
            </a:xfrm>
            <a:custGeom>
              <a:rect b="b" l="l" r="r" t="t"/>
              <a:pathLst>
                <a:path extrusionOk="0" h="595" w="3569">
                  <a:moveTo>
                    <a:pt x="3273" y="0"/>
                  </a:moveTo>
                  <a:cubicBezTo>
                    <a:pt x="3273" y="0"/>
                    <a:pt x="3272" y="0"/>
                    <a:pt x="3271" y="0"/>
                  </a:cubicBezTo>
                  <a:lnTo>
                    <a:pt x="298" y="0"/>
                  </a:lnTo>
                  <a:cubicBezTo>
                    <a:pt x="133" y="0"/>
                    <a:pt x="1" y="133"/>
                    <a:pt x="1" y="298"/>
                  </a:cubicBezTo>
                  <a:cubicBezTo>
                    <a:pt x="1" y="461"/>
                    <a:pt x="133" y="595"/>
                    <a:pt x="298" y="595"/>
                  </a:cubicBezTo>
                  <a:lnTo>
                    <a:pt x="3271" y="595"/>
                  </a:lnTo>
                  <a:cubicBezTo>
                    <a:pt x="3436" y="595"/>
                    <a:pt x="3569" y="461"/>
                    <a:pt x="3569" y="298"/>
                  </a:cubicBezTo>
                  <a:cubicBezTo>
                    <a:pt x="3569" y="134"/>
                    <a:pt x="3437" y="0"/>
                    <a:pt x="32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7"/>
            <p:cNvSpPr/>
            <p:nvPr/>
          </p:nvSpPr>
          <p:spPr>
            <a:xfrm>
              <a:off x="6766625" y="6504025"/>
              <a:ext cx="89225" cy="14875"/>
            </a:xfrm>
            <a:custGeom>
              <a:rect b="b" l="l" r="r" t="t"/>
              <a:pathLst>
                <a:path extrusionOk="0" h="595" w="3569">
                  <a:moveTo>
                    <a:pt x="298" y="0"/>
                  </a:moveTo>
                  <a:cubicBezTo>
                    <a:pt x="133" y="0"/>
                    <a:pt x="1" y="133"/>
                    <a:pt x="1" y="298"/>
                  </a:cubicBezTo>
                  <a:cubicBezTo>
                    <a:pt x="1" y="462"/>
                    <a:pt x="133" y="595"/>
                    <a:pt x="298" y="595"/>
                  </a:cubicBezTo>
                  <a:lnTo>
                    <a:pt x="3271" y="595"/>
                  </a:lnTo>
                  <a:cubicBezTo>
                    <a:pt x="3436" y="595"/>
                    <a:pt x="3569" y="462"/>
                    <a:pt x="3569" y="298"/>
                  </a:cubicBezTo>
                  <a:cubicBezTo>
                    <a:pt x="3569" y="133"/>
                    <a:pt x="3436" y="0"/>
                    <a:pt x="32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7"/>
            <p:cNvSpPr/>
            <p:nvPr/>
          </p:nvSpPr>
          <p:spPr>
            <a:xfrm>
              <a:off x="6640225" y="6221500"/>
              <a:ext cx="267675" cy="59500"/>
            </a:xfrm>
            <a:custGeom>
              <a:rect b="b" l="l" r="r" t="t"/>
              <a:pathLst>
                <a:path extrusionOk="0" h="2380" w="10707">
                  <a:moveTo>
                    <a:pt x="1487" y="0"/>
                  </a:moveTo>
                  <a:cubicBezTo>
                    <a:pt x="666" y="0"/>
                    <a:pt x="0" y="667"/>
                    <a:pt x="0" y="1488"/>
                  </a:cubicBezTo>
                  <a:lnTo>
                    <a:pt x="0" y="2082"/>
                  </a:lnTo>
                  <a:cubicBezTo>
                    <a:pt x="0" y="2247"/>
                    <a:pt x="134" y="2380"/>
                    <a:pt x="297" y="2380"/>
                  </a:cubicBezTo>
                  <a:lnTo>
                    <a:pt x="8923" y="2380"/>
                  </a:lnTo>
                  <a:cubicBezTo>
                    <a:pt x="9087" y="2380"/>
                    <a:pt x="9220" y="2247"/>
                    <a:pt x="9220" y="2082"/>
                  </a:cubicBezTo>
                  <a:lnTo>
                    <a:pt x="9220" y="1488"/>
                  </a:lnTo>
                  <a:cubicBezTo>
                    <a:pt x="9220" y="667"/>
                    <a:pt x="9885" y="0"/>
                    <a:pt x="10707" y="0"/>
                  </a:cubicBezTo>
                  <a:close/>
                </a:path>
              </a:pathLst>
            </a:custGeom>
            <a:solidFill>
              <a:srgbClr val="FECB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7"/>
            <p:cNvSpPr/>
            <p:nvPr/>
          </p:nvSpPr>
          <p:spPr>
            <a:xfrm>
              <a:off x="6628025" y="6459425"/>
              <a:ext cx="369100" cy="237975"/>
            </a:xfrm>
            <a:custGeom>
              <a:rect b="b" l="l" r="r" t="t"/>
              <a:pathLst>
                <a:path extrusionOk="0" h="9519" w="14764">
                  <a:moveTo>
                    <a:pt x="14764" y="1"/>
                  </a:moveTo>
                  <a:lnTo>
                    <a:pt x="1" y="9450"/>
                  </a:lnTo>
                  <a:cubicBezTo>
                    <a:pt x="54" y="9494"/>
                    <a:pt x="121" y="9518"/>
                    <a:pt x="191" y="9518"/>
                  </a:cubicBezTo>
                  <a:lnTo>
                    <a:pt x="7329" y="8627"/>
                  </a:lnTo>
                  <a:lnTo>
                    <a:pt x="14466" y="9518"/>
                  </a:lnTo>
                  <a:cubicBezTo>
                    <a:pt x="14631" y="9518"/>
                    <a:pt x="14764" y="9386"/>
                    <a:pt x="14764" y="9221"/>
                  </a:cubicBezTo>
                  <a:lnTo>
                    <a:pt x="147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7"/>
            <p:cNvSpPr/>
            <p:nvPr/>
          </p:nvSpPr>
          <p:spPr>
            <a:xfrm>
              <a:off x="6625325" y="6459425"/>
              <a:ext cx="369125" cy="237975"/>
            </a:xfrm>
            <a:custGeom>
              <a:rect b="b" l="l" r="r" t="t"/>
              <a:pathLst>
                <a:path extrusionOk="0" h="9519" w="14765">
                  <a:moveTo>
                    <a:pt x="0" y="1"/>
                  </a:moveTo>
                  <a:lnTo>
                    <a:pt x="0" y="9221"/>
                  </a:lnTo>
                  <a:cubicBezTo>
                    <a:pt x="0" y="9385"/>
                    <a:pt x="134" y="9518"/>
                    <a:pt x="299" y="9518"/>
                  </a:cubicBezTo>
                  <a:lnTo>
                    <a:pt x="14574" y="9518"/>
                  </a:lnTo>
                  <a:cubicBezTo>
                    <a:pt x="14644" y="9518"/>
                    <a:pt x="14711" y="9494"/>
                    <a:pt x="14765" y="9449"/>
                  </a:cubicBez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57"/>
          <p:cNvGrpSpPr/>
          <p:nvPr/>
        </p:nvGrpSpPr>
        <p:grpSpPr>
          <a:xfrm>
            <a:off x="4337710" y="2333800"/>
            <a:ext cx="468650" cy="475875"/>
            <a:chOff x="6179000" y="2271025"/>
            <a:chExt cx="468650" cy="475875"/>
          </a:xfrm>
        </p:grpSpPr>
        <p:sp>
          <p:nvSpPr>
            <p:cNvPr id="1348" name="Google Shape;1348;p57"/>
            <p:cNvSpPr/>
            <p:nvPr/>
          </p:nvSpPr>
          <p:spPr>
            <a:xfrm>
              <a:off x="6506350" y="2546125"/>
              <a:ext cx="45550" cy="200775"/>
            </a:xfrm>
            <a:custGeom>
              <a:rect b="b" l="l" r="r" t="t"/>
              <a:pathLst>
                <a:path extrusionOk="0" h="8031" w="1822">
                  <a:moveTo>
                    <a:pt x="297" y="1"/>
                  </a:moveTo>
                  <a:cubicBezTo>
                    <a:pt x="133" y="1"/>
                    <a:pt x="0" y="134"/>
                    <a:pt x="0" y="298"/>
                  </a:cubicBezTo>
                  <a:lnTo>
                    <a:pt x="0" y="8031"/>
                  </a:lnTo>
                  <a:lnTo>
                    <a:pt x="1821" y="8031"/>
                  </a:lnTo>
                  <a:lnTo>
                    <a:pt x="1821" y="298"/>
                  </a:lnTo>
                  <a:cubicBezTo>
                    <a:pt x="1821" y="134"/>
                    <a:pt x="1689" y="1"/>
                    <a:pt x="15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7"/>
            <p:cNvSpPr/>
            <p:nvPr/>
          </p:nvSpPr>
          <p:spPr>
            <a:xfrm>
              <a:off x="6446850" y="2546125"/>
              <a:ext cx="74375" cy="200775"/>
            </a:xfrm>
            <a:custGeom>
              <a:rect b="b" l="l" r="r" t="t"/>
              <a:pathLst>
                <a:path extrusionOk="0" h="8031" w="2975">
                  <a:moveTo>
                    <a:pt x="298" y="1"/>
                  </a:moveTo>
                  <a:cubicBezTo>
                    <a:pt x="134" y="1"/>
                    <a:pt x="1" y="134"/>
                    <a:pt x="1" y="298"/>
                  </a:cubicBezTo>
                  <a:lnTo>
                    <a:pt x="1" y="8031"/>
                  </a:lnTo>
                  <a:lnTo>
                    <a:pt x="2975" y="8031"/>
                  </a:lnTo>
                  <a:lnTo>
                    <a:pt x="2975" y="298"/>
                  </a:lnTo>
                  <a:cubicBezTo>
                    <a:pt x="2975" y="134"/>
                    <a:pt x="2842" y="1"/>
                    <a:pt x="26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7"/>
            <p:cNvSpPr/>
            <p:nvPr/>
          </p:nvSpPr>
          <p:spPr>
            <a:xfrm>
              <a:off x="6179000" y="2538700"/>
              <a:ext cx="253175" cy="14875"/>
            </a:xfrm>
            <a:custGeom>
              <a:rect b="b" l="l" r="r" t="t"/>
              <a:pathLst>
                <a:path extrusionOk="0" h="595" w="10127">
                  <a:moveTo>
                    <a:pt x="299" y="0"/>
                  </a:moveTo>
                  <a:cubicBezTo>
                    <a:pt x="136" y="0"/>
                    <a:pt x="1" y="133"/>
                    <a:pt x="1" y="298"/>
                  </a:cubicBezTo>
                  <a:cubicBezTo>
                    <a:pt x="1" y="462"/>
                    <a:pt x="135" y="595"/>
                    <a:pt x="297" y="595"/>
                  </a:cubicBezTo>
                  <a:cubicBezTo>
                    <a:pt x="299" y="595"/>
                    <a:pt x="302" y="595"/>
                    <a:pt x="305" y="595"/>
                  </a:cubicBezTo>
                  <a:lnTo>
                    <a:pt x="9822" y="595"/>
                  </a:lnTo>
                  <a:cubicBezTo>
                    <a:pt x="9825" y="595"/>
                    <a:pt x="9827" y="595"/>
                    <a:pt x="9830" y="595"/>
                  </a:cubicBezTo>
                  <a:cubicBezTo>
                    <a:pt x="9993" y="595"/>
                    <a:pt x="10126" y="462"/>
                    <a:pt x="10126" y="298"/>
                  </a:cubicBezTo>
                  <a:cubicBezTo>
                    <a:pt x="10126" y="133"/>
                    <a:pt x="9992" y="0"/>
                    <a:pt x="9828" y="0"/>
                  </a:cubicBezTo>
                  <a:cubicBezTo>
                    <a:pt x="9826" y="0"/>
                    <a:pt x="9824" y="0"/>
                    <a:pt x="9822" y="0"/>
                  </a:cubicBezTo>
                  <a:lnTo>
                    <a:pt x="305" y="0"/>
                  </a:lnTo>
                  <a:cubicBezTo>
                    <a:pt x="303" y="0"/>
                    <a:pt x="301" y="0"/>
                    <a:pt x="299" y="0"/>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7"/>
            <p:cNvSpPr/>
            <p:nvPr/>
          </p:nvSpPr>
          <p:spPr>
            <a:xfrm>
              <a:off x="6268400" y="2337950"/>
              <a:ext cx="379250" cy="215625"/>
            </a:xfrm>
            <a:custGeom>
              <a:rect b="b" l="l" r="r" t="t"/>
              <a:pathLst>
                <a:path extrusionOk="0" h="8625" w="15170">
                  <a:moveTo>
                    <a:pt x="2974" y="0"/>
                  </a:moveTo>
                  <a:cubicBezTo>
                    <a:pt x="1332" y="0"/>
                    <a:pt x="1" y="1332"/>
                    <a:pt x="1" y="2975"/>
                  </a:cubicBezTo>
                  <a:lnTo>
                    <a:pt x="1" y="8625"/>
                  </a:lnTo>
                  <a:lnTo>
                    <a:pt x="14872" y="8625"/>
                  </a:lnTo>
                  <a:cubicBezTo>
                    <a:pt x="15037" y="8625"/>
                    <a:pt x="15169" y="8492"/>
                    <a:pt x="15169" y="8328"/>
                  </a:cubicBezTo>
                  <a:lnTo>
                    <a:pt x="15169" y="2975"/>
                  </a:lnTo>
                  <a:cubicBezTo>
                    <a:pt x="15169" y="1332"/>
                    <a:pt x="13838" y="0"/>
                    <a:pt x="12194" y="0"/>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7"/>
            <p:cNvSpPr/>
            <p:nvPr/>
          </p:nvSpPr>
          <p:spPr>
            <a:xfrm>
              <a:off x="6231225" y="2382550"/>
              <a:ext cx="193350" cy="156175"/>
            </a:xfrm>
            <a:custGeom>
              <a:rect b="b" l="l" r="r" t="t"/>
              <a:pathLst>
                <a:path extrusionOk="0" h="6247" w="7734">
                  <a:moveTo>
                    <a:pt x="297" y="1"/>
                  </a:moveTo>
                  <a:cubicBezTo>
                    <a:pt x="134" y="1"/>
                    <a:pt x="0" y="133"/>
                    <a:pt x="0" y="298"/>
                  </a:cubicBezTo>
                  <a:lnTo>
                    <a:pt x="0" y="5949"/>
                  </a:lnTo>
                  <a:cubicBezTo>
                    <a:pt x="0" y="6113"/>
                    <a:pt x="134" y="6246"/>
                    <a:pt x="297" y="6246"/>
                  </a:cubicBezTo>
                  <a:lnTo>
                    <a:pt x="7436" y="6246"/>
                  </a:lnTo>
                  <a:cubicBezTo>
                    <a:pt x="7601" y="6246"/>
                    <a:pt x="7733" y="6114"/>
                    <a:pt x="7733" y="5949"/>
                  </a:cubicBezTo>
                  <a:lnTo>
                    <a:pt x="7733" y="298"/>
                  </a:lnTo>
                  <a:cubicBezTo>
                    <a:pt x="7733" y="133"/>
                    <a:pt x="7599" y="1"/>
                    <a:pt x="7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7"/>
            <p:cNvSpPr/>
            <p:nvPr/>
          </p:nvSpPr>
          <p:spPr>
            <a:xfrm>
              <a:off x="6231225" y="2382550"/>
              <a:ext cx="193350" cy="156175"/>
            </a:xfrm>
            <a:custGeom>
              <a:rect b="b" l="l" r="r" t="t"/>
              <a:pathLst>
                <a:path extrusionOk="0" h="6247" w="7734">
                  <a:moveTo>
                    <a:pt x="6841" y="1"/>
                  </a:moveTo>
                  <a:lnTo>
                    <a:pt x="6841" y="4462"/>
                  </a:lnTo>
                  <a:cubicBezTo>
                    <a:pt x="6841" y="5119"/>
                    <a:pt x="6309" y="5652"/>
                    <a:pt x="5651" y="5652"/>
                  </a:cubicBezTo>
                  <a:lnTo>
                    <a:pt x="0" y="5652"/>
                  </a:lnTo>
                  <a:lnTo>
                    <a:pt x="0" y="5949"/>
                  </a:lnTo>
                  <a:cubicBezTo>
                    <a:pt x="0" y="6114"/>
                    <a:pt x="134" y="6246"/>
                    <a:pt x="297" y="6246"/>
                  </a:cubicBezTo>
                  <a:lnTo>
                    <a:pt x="7436" y="6246"/>
                  </a:lnTo>
                  <a:cubicBezTo>
                    <a:pt x="7601" y="6246"/>
                    <a:pt x="7733" y="6114"/>
                    <a:pt x="7733" y="5949"/>
                  </a:cubicBezTo>
                  <a:lnTo>
                    <a:pt x="7733" y="298"/>
                  </a:lnTo>
                  <a:cubicBezTo>
                    <a:pt x="7733" y="133"/>
                    <a:pt x="7599" y="1"/>
                    <a:pt x="7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7"/>
            <p:cNvSpPr/>
            <p:nvPr/>
          </p:nvSpPr>
          <p:spPr>
            <a:xfrm>
              <a:off x="6275300" y="2419775"/>
              <a:ext cx="105175" cy="83200"/>
            </a:xfrm>
            <a:custGeom>
              <a:rect b="b" l="l" r="r" t="t"/>
              <a:pathLst>
                <a:path extrusionOk="0" h="3328" w="4207">
                  <a:moveTo>
                    <a:pt x="2990" y="0"/>
                  </a:moveTo>
                  <a:cubicBezTo>
                    <a:pt x="2722" y="0"/>
                    <a:pt x="2416" y="105"/>
                    <a:pt x="2104" y="374"/>
                  </a:cubicBezTo>
                  <a:cubicBezTo>
                    <a:pt x="1791" y="105"/>
                    <a:pt x="1485" y="1"/>
                    <a:pt x="1217" y="1"/>
                  </a:cubicBezTo>
                  <a:cubicBezTo>
                    <a:pt x="1002" y="1"/>
                    <a:pt x="812" y="67"/>
                    <a:pt x="661" y="170"/>
                  </a:cubicBezTo>
                  <a:cubicBezTo>
                    <a:pt x="157" y="513"/>
                    <a:pt x="1" y="1259"/>
                    <a:pt x="305" y="1867"/>
                  </a:cubicBezTo>
                  <a:cubicBezTo>
                    <a:pt x="825" y="2908"/>
                    <a:pt x="1961" y="3296"/>
                    <a:pt x="2010" y="3312"/>
                  </a:cubicBezTo>
                  <a:cubicBezTo>
                    <a:pt x="2040" y="3322"/>
                    <a:pt x="2072" y="3328"/>
                    <a:pt x="2104" y="3328"/>
                  </a:cubicBezTo>
                  <a:cubicBezTo>
                    <a:pt x="2135" y="3328"/>
                    <a:pt x="2167" y="3322"/>
                    <a:pt x="2198" y="3312"/>
                  </a:cubicBezTo>
                  <a:cubicBezTo>
                    <a:pt x="2246" y="3296"/>
                    <a:pt x="3381" y="2908"/>
                    <a:pt x="3903" y="1867"/>
                  </a:cubicBezTo>
                  <a:cubicBezTo>
                    <a:pt x="4207" y="1259"/>
                    <a:pt x="4051" y="513"/>
                    <a:pt x="3547" y="170"/>
                  </a:cubicBezTo>
                  <a:cubicBezTo>
                    <a:pt x="3396" y="67"/>
                    <a:pt x="3205" y="0"/>
                    <a:pt x="29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7"/>
            <p:cNvSpPr/>
            <p:nvPr/>
          </p:nvSpPr>
          <p:spPr>
            <a:xfrm>
              <a:off x="6342750" y="2337950"/>
              <a:ext cx="304900" cy="215625"/>
            </a:xfrm>
            <a:custGeom>
              <a:rect b="b" l="l" r="r" t="t"/>
              <a:pathLst>
                <a:path extrusionOk="0" h="8625" w="12196">
                  <a:moveTo>
                    <a:pt x="0" y="0"/>
                  </a:moveTo>
                  <a:cubicBezTo>
                    <a:pt x="1643" y="0"/>
                    <a:pt x="2975" y="1332"/>
                    <a:pt x="2975" y="2975"/>
                  </a:cubicBezTo>
                  <a:lnTo>
                    <a:pt x="2975" y="8625"/>
                  </a:lnTo>
                  <a:lnTo>
                    <a:pt x="11898" y="8625"/>
                  </a:lnTo>
                  <a:cubicBezTo>
                    <a:pt x="12063" y="8625"/>
                    <a:pt x="12195" y="8492"/>
                    <a:pt x="12195" y="8328"/>
                  </a:cubicBezTo>
                  <a:lnTo>
                    <a:pt x="12195" y="2975"/>
                  </a:lnTo>
                  <a:cubicBezTo>
                    <a:pt x="12195" y="1332"/>
                    <a:pt x="10864" y="0"/>
                    <a:pt x="92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7"/>
            <p:cNvSpPr/>
            <p:nvPr/>
          </p:nvSpPr>
          <p:spPr>
            <a:xfrm>
              <a:off x="6342750" y="2337950"/>
              <a:ext cx="304900" cy="215625"/>
            </a:xfrm>
            <a:custGeom>
              <a:rect b="b" l="l" r="r" t="t"/>
              <a:pathLst>
                <a:path extrusionOk="0" h="8625" w="12196">
                  <a:moveTo>
                    <a:pt x="0" y="0"/>
                  </a:moveTo>
                  <a:cubicBezTo>
                    <a:pt x="1643" y="0"/>
                    <a:pt x="2975" y="1332"/>
                    <a:pt x="2975" y="2975"/>
                  </a:cubicBezTo>
                  <a:lnTo>
                    <a:pt x="2975" y="8625"/>
                  </a:lnTo>
                  <a:lnTo>
                    <a:pt x="11898" y="8625"/>
                  </a:lnTo>
                  <a:cubicBezTo>
                    <a:pt x="12063" y="8625"/>
                    <a:pt x="12195" y="8492"/>
                    <a:pt x="12195" y="8328"/>
                  </a:cubicBezTo>
                  <a:lnTo>
                    <a:pt x="12195" y="7435"/>
                  </a:lnTo>
                  <a:lnTo>
                    <a:pt x="5057" y="7435"/>
                  </a:lnTo>
                  <a:cubicBezTo>
                    <a:pt x="4564" y="7435"/>
                    <a:pt x="4165" y="7036"/>
                    <a:pt x="4165" y="6543"/>
                  </a:cubicBezTo>
                  <a:lnTo>
                    <a:pt x="4165" y="2677"/>
                  </a:lnTo>
                  <a:cubicBezTo>
                    <a:pt x="4165" y="1537"/>
                    <a:pt x="3513" y="497"/>
                    <a:pt x="24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7"/>
            <p:cNvSpPr/>
            <p:nvPr/>
          </p:nvSpPr>
          <p:spPr>
            <a:xfrm>
              <a:off x="6461725" y="2271025"/>
              <a:ext cx="66925" cy="245400"/>
            </a:xfrm>
            <a:custGeom>
              <a:rect b="b" l="l" r="r" t="t"/>
              <a:pathLst>
                <a:path extrusionOk="0" h="9816" w="2677">
                  <a:moveTo>
                    <a:pt x="298" y="1"/>
                  </a:moveTo>
                  <a:cubicBezTo>
                    <a:pt x="133" y="1"/>
                    <a:pt x="0" y="133"/>
                    <a:pt x="0" y="298"/>
                  </a:cubicBezTo>
                  <a:lnTo>
                    <a:pt x="0" y="9518"/>
                  </a:lnTo>
                  <a:cubicBezTo>
                    <a:pt x="0" y="9683"/>
                    <a:pt x="133" y="9816"/>
                    <a:pt x="298" y="9816"/>
                  </a:cubicBezTo>
                  <a:lnTo>
                    <a:pt x="892" y="9816"/>
                  </a:lnTo>
                  <a:cubicBezTo>
                    <a:pt x="1057" y="9816"/>
                    <a:pt x="1189" y="9682"/>
                    <a:pt x="1189" y="9518"/>
                  </a:cubicBezTo>
                  <a:lnTo>
                    <a:pt x="1189" y="1191"/>
                  </a:lnTo>
                  <a:lnTo>
                    <a:pt x="2380" y="1191"/>
                  </a:lnTo>
                  <a:cubicBezTo>
                    <a:pt x="2544" y="1190"/>
                    <a:pt x="2677" y="1057"/>
                    <a:pt x="2677" y="893"/>
                  </a:cubicBezTo>
                  <a:lnTo>
                    <a:pt x="2677" y="298"/>
                  </a:lnTo>
                  <a:cubicBezTo>
                    <a:pt x="2677" y="133"/>
                    <a:pt x="2544" y="1"/>
                    <a:pt x="23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7"/>
            <p:cNvSpPr/>
            <p:nvPr/>
          </p:nvSpPr>
          <p:spPr>
            <a:xfrm>
              <a:off x="6461725" y="2271025"/>
              <a:ext cx="22325" cy="245400"/>
            </a:xfrm>
            <a:custGeom>
              <a:rect b="b" l="l" r="r" t="t"/>
              <a:pathLst>
                <a:path extrusionOk="0" h="9816" w="893">
                  <a:moveTo>
                    <a:pt x="890" y="1"/>
                  </a:moveTo>
                  <a:cubicBezTo>
                    <a:pt x="890" y="1"/>
                    <a:pt x="889" y="1"/>
                    <a:pt x="888" y="1"/>
                  </a:cubicBezTo>
                  <a:lnTo>
                    <a:pt x="892" y="1"/>
                  </a:lnTo>
                  <a:cubicBezTo>
                    <a:pt x="892" y="1"/>
                    <a:pt x="891" y="1"/>
                    <a:pt x="890" y="1"/>
                  </a:cubicBezTo>
                  <a:close/>
                  <a:moveTo>
                    <a:pt x="298" y="1"/>
                  </a:moveTo>
                  <a:cubicBezTo>
                    <a:pt x="133" y="1"/>
                    <a:pt x="0" y="133"/>
                    <a:pt x="0" y="298"/>
                  </a:cubicBezTo>
                  <a:lnTo>
                    <a:pt x="0" y="9518"/>
                  </a:lnTo>
                  <a:cubicBezTo>
                    <a:pt x="0" y="9683"/>
                    <a:pt x="133" y="9816"/>
                    <a:pt x="298" y="9816"/>
                  </a:cubicBezTo>
                  <a:lnTo>
                    <a:pt x="892" y="9816"/>
                  </a:lnTo>
                  <a:cubicBezTo>
                    <a:pt x="729" y="9816"/>
                    <a:pt x="595" y="9683"/>
                    <a:pt x="595" y="9518"/>
                  </a:cubicBezTo>
                  <a:lnTo>
                    <a:pt x="595" y="298"/>
                  </a:lnTo>
                  <a:cubicBezTo>
                    <a:pt x="595" y="135"/>
                    <a:pt x="727" y="2"/>
                    <a:pt x="8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7"/>
            <p:cNvSpPr/>
            <p:nvPr/>
          </p:nvSpPr>
          <p:spPr>
            <a:xfrm>
              <a:off x="6506475" y="2501500"/>
              <a:ext cx="111575" cy="14925"/>
            </a:xfrm>
            <a:custGeom>
              <a:rect b="b" l="l" r="r" t="t"/>
              <a:pathLst>
                <a:path extrusionOk="0" h="597" w="4463">
                  <a:moveTo>
                    <a:pt x="4165" y="1"/>
                  </a:moveTo>
                  <a:cubicBezTo>
                    <a:pt x="4163" y="1"/>
                    <a:pt x="4161" y="1"/>
                    <a:pt x="4159" y="1"/>
                  </a:cubicBezTo>
                  <a:lnTo>
                    <a:pt x="292" y="1"/>
                  </a:lnTo>
                  <a:cubicBezTo>
                    <a:pt x="130" y="4"/>
                    <a:pt x="1" y="137"/>
                    <a:pt x="1" y="298"/>
                  </a:cubicBezTo>
                  <a:cubicBezTo>
                    <a:pt x="1" y="461"/>
                    <a:pt x="130" y="592"/>
                    <a:pt x="292" y="597"/>
                  </a:cubicBezTo>
                  <a:lnTo>
                    <a:pt x="4159" y="597"/>
                  </a:lnTo>
                  <a:cubicBezTo>
                    <a:pt x="4161" y="597"/>
                    <a:pt x="4163" y="597"/>
                    <a:pt x="4165" y="597"/>
                  </a:cubicBezTo>
                  <a:cubicBezTo>
                    <a:pt x="4329" y="597"/>
                    <a:pt x="4463" y="463"/>
                    <a:pt x="4463" y="298"/>
                  </a:cubicBezTo>
                  <a:cubicBezTo>
                    <a:pt x="4463" y="133"/>
                    <a:pt x="4329" y="1"/>
                    <a:pt x="41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7"/>
            <p:cNvSpPr/>
            <p:nvPr/>
          </p:nvSpPr>
          <p:spPr>
            <a:xfrm>
              <a:off x="6506350" y="2464350"/>
              <a:ext cx="89225" cy="14900"/>
            </a:xfrm>
            <a:custGeom>
              <a:rect b="b" l="l" r="r" t="t"/>
              <a:pathLst>
                <a:path extrusionOk="0" h="596" w="3569">
                  <a:moveTo>
                    <a:pt x="295" y="1"/>
                  </a:moveTo>
                  <a:cubicBezTo>
                    <a:pt x="132" y="1"/>
                    <a:pt x="0" y="134"/>
                    <a:pt x="0" y="298"/>
                  </a:cubicBezTo>
                  <a:cubicBezTo>
                    <a:pt x="0" y="462"/>
                    <a:pt x="133" y="595"/>
                    <a:pt x="297" y="595"/>
                  </a:cubicBezTo>
                  <a:lnTo>
                    <a:pt x="3271" y="595"/>
                  </a:lnTo>
                  <a:cubicBezTo>
                    <a:pt x="3436" y="595"/>
                    <a:pt x="3568" y="462"/>
                    <a:pt x="3568" y="298"/>
                  </a:cubicBezTo>
                  <a:cubicBezTo>
                    <a:pt x="3568" y="134"/>
                    <a:pt x="3437" y="1"/>
                    <a:pt x="3273" y="1"/>
                  </a:cubicBezTo>
                  <a:cubicBezTo>
                    <a:pt x="3272" y="1"/>
                    <a:pt x="3272" y="1"/>
                    <a:pt x="3271" y="1"/>
                  </a:cubicBezTo>
                  <a:lnTo>
                    <a:pt x="297" y="1"/>
                  </a:lnTo>
                  <a:cubicBezTo>
                    <a:pt x="297" y="1"/>
                    <a:pt x="296" y="1"/>
                    <a:pt x="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4" name="Shape 1364"/>
        <p:cNvGrpSpPr/>
        <p:nvPr/>
      </p:nvGrpSpPr>
      <p:grpSpPr>
        <a:xfrm>
          <a:off x="0" y="0"/>
          <a:ext cx="0" cy="0"/>
          <a:chOff x="0" y="0"/>
          <a:chExt cx="0" cy="0"/>
        </a:xfrm>
      </p:grpSpPr>
      <p:sp>
        <p:nvSpPr>
          <p:cNvPr id="1365" name="Google Shape;1365;p58"/>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Visit Our Web!</a:t>
            </a:r>
            <a:endParaRPr/>
          </a:p>
        </p:txBody>
      </p:sp>
      <p:sp>
        <p:nvSpPr>
          <p:cNvPr id="1366" name="Google Shape;1366;p58"/>
          <p:cNvSpPr txBox="1"/>
          <p:nvPr>
            <p:ph idx="2" type="title"/>
          </p:nvPr>
        </p:nvSpPr>
        <p:spPr>
          <a:xfrm>
            <a:off x="827700" y="3141425"/>
            <a:ext cx="2553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p:txBody>
      </p:sp>
      <p:sp>
        <p:nvSpPr>
          <p:cNvPr id="1367" name="Google Shape;1367;p58"/>
          <p:cNvSpPr txBox="1"/>
          <p:nvPr>
            <p:ph idx="3" type="title"/>
          </p:nvPr>
        </p:nvSpPr>
        <p:spPr>
          <a:xfrm>
            <a:off x="827700" y="2750675"/>
            <a:ext cx="248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Desktop Software</a:t>
            </a:r>
            <a:endParaRPr/>
          </a:p>
        </p:txBody>
      </p:sp>
      <p:grpSp>
        <p:nvGrpSpPr>
          <p:cNvPr id="1368" name="Google Shape;1368;p58"/>
          <p:cNvGrpSpPr/>
          <p:nvPr/>
        </p:nvGrpSpPr>
        <p:grpSpPr>
          <a:xfrm>
            <a:off x="5032407" y="1727117"/>
            <a:ext cx="2670328" cy="1641751"/>
            <a:chOff x="1495434" y="1974065"/>
            <a:chExt cx="2881856" cy="1771802"/>
          </a:xfrm>
        </p:grpSpPr>
        <p:sp>
          <p:nvSpPr>
            <p:cNvPr id="1369" name="Google Shape;1369;p58"/>
            <p:cNvSpPr/>
            <p:nvPr/>
          </p:nvSpPr>
          <p:spPr>
            <a:xfrm>
              <a:off x="1495434" y="1974065"/>
              <a:ext cx="2878800" cy="145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70" name="Google Shape;1370;p58"/>
            <p:cNvPicPr preferRelativeResize="0"/>
            <p:nvPr/>
          </p:nvPicPr>
          <p:blipFill>
            <a:blip r:embed="rId3">
              <a:alphaModFix/>
            </a:blip>
            <a:stretch>
              <a:fillRect/>
            </a:stretch>
          </p:blipFill>
          <p:spPr>
            <a:xfrm>
              <a:off x="1495992" y="2119666"/>
              <a:ext cx="2881298" cy="1626201"/>
            </a:xfrm>
            <a:prstGeom prst="rect">
              <a:avLst/>
            </a:prstGeom>
            <a:noFill/>
            <a:ln>
              <a:noFill/>
            </a:ln>
          </p:spPr>
        </p:pic>
      </p:grpSp>
      <p:grpSp>
        <p:nvGrpSpPr>
          <p:cNvPr id="1371" name="Google Shape;1371;p58"/>
          <p:cNvGrpSpPr/>
          <p:nvPr/>
        </p:nvGrpSpPr>
        <p:grpSpPr>
          <a:xfrm>
            <a:off x="4889749" y="1634899"/>
            <a:ext cx="2956357" cy="2604815"/>
            <a:chOff x="2590950" y="1144600"/>
            <a:chExt cx="2255900" cy="1987650"/>
          </a:xfrm>
        </p:grpSpPr>
        <p:sp>
          <p:nvSpPr>
            <p:cNvPr id="1372" name="Google Shape;1372;p58"/>
            <p:cNvSpPr/>
            <p:nvPr/>
          </p:nvSpPr>
          <p:spPr>
            <a:xfrm>
              <a:off x="2590950" y="1144600"/>
              <a:ext cx="2255900" cy="1581625"/>
            </a:xfrm>
            <a:custGeom>
              <a:rect b="b" l="l" r="r" t="t"/>
              <a:pathLst>
                <a:path extrusionOk="0" h="63265" w="90236">
                  <a:moveTo>
                    <a:pt x="86539" y="0"/>
                  </a:moveTo>
                  <a:lnTo>
                    <a:pt x="3697" y="0"/>
                  </a:lnTo>
                  <a:cubicBezTo>
                    <a:pt x="1656" y="2"/>
                    <a:pt x="1" y="1656"/>
                    <a:pt x="1" y="3698"/>
                  </a:cubicBezTo>
                  <a:lnTo>
                    <a:pt x="1" y="59569"/>
                  </a:lnTo>
                  <a:cubicBezTo>
                    <a:pt x="1" y="61610"/>
                    <a:pt x="1656" y="63265"/>
                    <a:pt x="3697" y="63265"/>
                  </a:cubicBezTo>
                  <a:lnTo>
                    <a:pt x="86539" y="63265"/>
                  </a:lnTo>
                  <a:cubicBezTo>
                    <a:pt x="88580" y="63265"/>
                    <a:pt x="90235" y="61610"/>
                    <a:pt x="90235" y="59569"/>
                  </a:cubicBezTo>
                  <a:lnTo>
                    <a:pt x="90235" y="3698"/>
                  </a:lnTo>
                  <a:cubicBezTo>
                    <a:pt x="90235" y="1656"/>
                    <a:pt x="88580" y="2"/>
                    <a:pt x="86539" y="0"/>
                  </a:cubicBezTo>
                  <a:close/>
                  <a:moveTo>
                    <a:pt x="85787" y="44586"/>
                  </a:moveTo>
                  <a:cubicBezTo>
                    <a:pt x="85787" y="46211"/>
                    <a:pt x="84393" y="47532"/>
                    <a:pt x="82668" y="47532"/>
                  </a:cubicBezTo>
                  <a:lnTo>
                    <a:pt x="7570" y="47532"/>
                  </a:lnTo>
                  <a:cubicBezTo>
                    <a:pt x="5845" y="47532"/>
                    <a:pt x="4449" y="46211"/>
                    <a:pt x="4449" y="44586"/>
                  </a:cubicBezTo>
                  <a:lnTo>
                    <a:pt x="4449" y="7220"/>
                  </a:lnTo>
                  <a:cubicBezTo>
                    <a:pt x="4449" y="5594"/>
                    <a:pt x="5845" y="4275"/>
                    <a:pt x="7570" y="4275"/>
                  </a:cubicBezTo>
                  <a:lnTo>
                    <a:pt x="82297" y="4275"/>
                  </a:lnTo>
                  <a:cubicBezTo>
                    <a:pt x="84024" y="4275"/>
                    <a:pt x="85787" y="5594"/>
                    <a:pt x="85787" y="722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8"/>
            <p:cNvSpPr/>
            <p:nvPr/>
          </p:nvSpPr>
          <p:spPr>
            <a:xfrm>
              <a:off x="3485075" y="2522325"/>
              <a:ext cx="467650" cy="510575"/>
            </a:xfrm>
            <a:custGeom>
              <a:rect b="b" l="l" r="r" t="t"/>
              <a:pathLst>
                <a:path extrusionOk="0" h="20423" w="18706">
                  <a:moveTo>
                    <a:pt x="1849" y="1"/>
                  </a:moveTo>
                  <a:cubicBezTo>
                    <a:pt x="824" y="1"/>
                    <a:pt x="0" y="827"/>
                    <a:pt x="0" y="1850"/>
                  </a:cubicBezTo>
                  <a:lnTo>
                    <a:pt x="0" y="18574"/>
                  </a:lnTo>
                  <a:cubicBezTo>
                    <a:pt x="0" y="19599"/>
                    <a:pt x="824" y="20423"/>
                    <a:pt x="1849" y="20423"/>
                  </a:cubicBezTo>
                  <a:lnTo>
                    <a:pt x="16857" y="20423"/>
                  </a:lnTo>
                  <a:cubicBezTo>
                    <a:pt x="17882" y="20423"/>
                    <a:pt x="18706" y="19599"/>
                    <a:pt x="18706" y="18574"/>
                  </a:cubicBezTo>
                  <a:lnTo>
                    <a:pt x="18706" y="1850"/>
                  </a:lnTo>
                  <a:cubicBezTo>
                    <a:pt x="18706" y="827"/>
                    <a:pt x="17882" y="1"/>
                    <a:pt x="168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8"/>
            <p:cNvSpPr/>
            <p:nvPr/>
          </p:nvSpPr>
          <p:spPr>
            <a:xfrm>
              <a:off x="3212925" y="2992475"/>
              <a:ext cx="1011950" cy="95825"/>
            </a:xfrm>
            <a:custGeom>
              <a:rect b="b" l="l" r="r" t="t"/>
              <a:pathLst>
                <a:path extrusionOk="0" h="3833" w="40478">
                  <a:moveTo>
                    <a:pt x="223" y="3833"/>
                  </a:moveTo>
                  <a:lnTo>
                    <a:pt x="1" y="3157"/>
                  </a:lnTo>
                  <a:lnTo>
                    <a:pt x="4437" y="1"/>
                  </a:lnTo>
                  <a:lnTo>
                    <a:pt x="36041" y="1"/>
                  </a:lnTo>
                  <a:lnTo>
                    <a:pt x="40477" y="3157"/>
                  </a:lnTo>
                  <a:lnTo>
                    <a:pt x="40250" y="3360"/>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8"/>
            <p:cNvSpPr/>
            <p:nvPr/>
          </p:nvSpPr>
          <p:spPr>
            <a:xfrm>
              <a:off x="3212925" y="3071400"/>
              <a:ext cx="1011950" cy="60850"/>
            </a:xfrm>
            <a:custGeom>
              <a:rect b="b" l="l" r="r" t="t"/>
              <a:pathLst>
                <a:path extrusionOk="0" h="2434" w="40478">
                  <a:moveTo>
                    <a:pt x="1" y="0"/>
                  </a:moveTo>
                  <a:lnTo>
                    <a:pt x="1" y="2433"/>
                  </a:lnTo>
                  <a:lnTo>
                    <a:pt x="40477" y="2433"/>
                  </a:lnTo>
                  <a:lnTo>
                    <a:pt x="4047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8"/>
            <p:cNvSpPr/>
            <p:nvPr/>
          </p:nvSpPr>
          <p:spPr>
            <a:xfrm>
              <a:off x="2590950" y="2429400"/>
              <a:ext cx="2255900" cy="296825"/>
            </a:xfrm>
            <a:custGeom>
              <a:rect b="b" l="l" r="r" t="t"/>
              <a:pathLst>
                <a:path extrusionOk="0" h="11873" w="90236">
                  <a:moveTo>
                    <a:pt x="90235" y="0"/>
                  </a:moveTo>
                  <a:lnTo>
                    <a:pt x="90235" y="8177"/>
                  </a:lnTo>
                  <a:cubicBezTo>
                    <a:pt x="90235" y="10218"/>
                    <a:pt x="88580" y="11873"/>
                    <a:pt x="86539" y="11873"/>
                  </a:cubicBezTo>
                  <a:lnTo>
                    <a:pt x="3697" y="11873"/>
                  </a:lnTo>
                  <a:cubicBezTo>
                    <a:pt x="1656" y="11873"/>
                    <a:pt x="1" y="10218"/>
                    <a:pt x="1" y="8177"/>
                  </a:cubicBezTo>
                  <a:lnTo>
                    <a:pt x="1" y="0"/>
                  </a:ln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8"/>
            <p:cNvSpPr/>
            <p:nvPr/>
          </p:nvSpPr>
          <p:spPr>
            <a:xfrm>
              <a:off x="3627950" y="2501475"/>
              <a:ext cx="178850" cy="138625"/>
            </a:xfrm>
            <a:custGeom>
              <a:rect b="b" l="l" r="r" t="t"/>
              <a:pathLst>
                <a:path extrusionOk="0" h="5545" w="7154">
                  <a:moveTo>
                    <a:pt x="3576" y="0"/>
                  </a:moveTo>
                  <a:cubicBezTo>
                    <a:pt x="0" y="0"/>
                    <a:pt x="0" y="5545"/>
                    <a:pt x="3576" y="5545"/>
                  </a:cubicBezTo>
                  <a:cubicBezTo>
                    <a:pt x="7154" y="5545"/>
                    <a:pt x="7154" y="0"/>
                    <a:pt x="35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 name="Google Shape;1378;p58"/>
          <p:cNvSpPr/>
          <p:nvPr/>
        </p:nvSpPr>
        <p:spPr>
          <a:xfrm rot="2293565">
            <a:off x="4905503" y="47300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8"/>
          <p:cNvSpPr/>
          <p:nvPr/>
        </p:nvSpPr>
        <p:spPr>
          <a:xfrm rot="2293565">
            <a:off x="7401878" y="579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8"/>
          <p:cNvSpPr/>
          <p:nvPr/>
        </p:nvSpPr>
        <p:spPr>
          <a:xfrm rot="2293565">
            <a:off x="865328" y="12201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4" name="Shape 1384"/>
        <p:cNvGrpSpPr/>
        <p:nvPr/>
      </p:nvGrpSpPr>
      <p:grpSpPr>
        <a:xfrm>
          <a:off x="0" y="0"/>
          <a:ext cx="0" cy="0"/>
          <a:chOff x="0" y="0"/>
          <a:chExt cx="0" cy="0"/>
        </a:xfrm>
      </p:grpSpPr>
      <p:sp>
        <p:nvSpPr>
          <p:cNvPr id="1385" name="Google Shape;1385;p59"/>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Visit Our Web!</a:t>
            </a:r>
            <a:endParaRPr/>
          </a:p>
        </p:txBody>
      </p:sp>
      <p:sp>
        <p:nvSpPr>
          <p:cNvPr id="1386" name="Google Shape;1386;p59"/>
          <p:cNvSpPr txBox="1"/>
          <p:nvPr>
            <p:ph idx="2" type="title"/>
          </p:nvPr>
        </p:nvSpPr>
        <p:spPr>
          <a:xfrm>
            <a:off x="827700" y="3141425"/>
            <a:ext cx="2553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p:txBody>
      </p:sp>
      <p:sp>
        <p:nvSpPr>
          <p:cNvPr id="1387" name="Google Shape;1387;p59"/>
          <p:cNvSpPr txBox="1"/>
          <p:nvPr>
            <p:ph idx="3" type="title"/>
          </p:nvPr>
        </p:nvSpPr>
        <p:spPr>
          <a:xfrm>
            <a:off x="827700" y="2750675"/>
            <a:ext cx="248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Mobile &amp; Tablet</a:t>
            </a:r>
            <a:endParaRPr/>
          </a:p>
        </p:txBody>
      </p:sp>
      <p:pic>
        <p:nvPicPr>
          <p:cNvPr id="1388" name="Google Shape;1388;p59"/>
          <p:cNvPicPr preferRelativeResize="0"/>
          <p:nvPr/>
        </p:nvPicPr>
        <p:blipFill>
          <a:blip r:embed="rId3">
            <a:alphaModFix/>
          </a:blip>
          <a:stretch>
            <a:fillRect/>
          </a:stretch>
        </p:blipFill>
        <p:spPr>
          <a:xfrm>
            <a:off x="6169103" y="1797885"/>
            <a:ext cx="1581136" cy="2052283"/>
          </a:xfrm>
          <a:prstGeom prst="rect">
            <a:avLst/>
          </a:prstGeom>
          <a:noFill/>
          <a:ln>
            <a:noFill/>
          </a:ln>
        </p:spPr>
      </p:pic>
      <p:grpSp>
        <p:nvGrpSpPr>
          <p:cNvPr id="1389" name="Google Shape;1389;p59"/>
          <p:cNvGrpSpPr/>
          <p:nvPr/>
        </p:nvGrpSpPr>
        <p:grpSpPr>
          <a:xfrm>
            <a:off x="6091261" y="1451226"/>
            <a:ext cx="1754841" cy="2760038"/>
            <a:chOff x="1691821" y="1107722"/>
            <a:chExt cx="1921008" cy="3021388"/>
          </a:xfrm>
        </p:grpSpPr>
        <p:sp>
          <p:nvSpPr>
            <p:cNvPr id="1390" name="Google Shape;1390;p59"/>
            <p:cNvSpPr/>
            <p:nvPr/>
          </p:nvSpPr>
          <p:spPr>
            <a:xfrm>
              <a:off x="1691821" y="1107722"/>
              <a:ext cx="1921008" cy="3021388"/>
            </a:xfrm>
            <a:custGeom>
              <a:rect b="b" l="l" r="r" t="t"/>
              <a:pathLst>
                <a:path extrusionOk="0" h="145015" w="92201">
                  <a:moveTo>
                    <a:pt x="86968" y="14642"/>
                  </a:moveTo>
                  <a:lnTo>
                    <a:pt x="86968" y="49536"/>
                  </a:lnTo>
                  <a:lnTo>
                    <a:pt x="86968" y="129989"/>
                  </a:lnTo>
                  <a:lnTo>
                    <a:pt x="4576" y="129989"/>
                  </a:lnTo>
                  <a:lnTo>
                    <a:pt x="4576" y="14642"/>
                  </a:lnTo>
                  <a:close/>
                  <a:moveTo>
                    <a:pt x="8201" y="0"/>
                  </a:moveTo>
                  <a:cubicBezTo>
                    <a:pt x="3672" y="0"/>
                    <a:pt x="1" y="3671"/>
                    <a:pt x="1" y="8200"/>
                  </a:cubicBezTo>
                  <a:lnTo>
                    <a:pt x="1" y="136814"/>
                  </a:lnTo>
                  <a:cubicBezTo>
                    <a:pt x="1" y="141343"/>
                    <a:pt x="3672" y="145014"/>
                    <a:pt x="8201" y="145014"/>
                  </a:cubicBezTo>
                  <a:lnTo>
                    <a:pt x="84003" y="145014"/>
                  </a:lnTo>
                  <a:cubicBezTo>
                    <a:pt x="88530" y="145014"/>
                    <a:pt x="92201" y="141343"/>
                    <a:pt x="92201" y="136814"/>
                  </a:cubicBezTo>
                  <a:lnTo>
                    <a:pt x="92201" y="8200"/>
                  </a:lnTo>
                  <a:cubicBezTo>
                    <a:pt x="92201" y="3671"/>
                    <a:pt x="88532" y="0"/>
                    <a:pt x="84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9"/>
            <p:cNvSpPr/>
            <p:nvPr/>
          </p:nvSpPr>
          <p:spPr>
            <a:xfrm>
              <a:off x="2532915" y="3886861"/>
              <a:ext cx="230289" cy="209829"/>
            </a:xfrm>
            <a:custGeom>
              <a:rect b="b" l="l" r="r" t="t"/>
              <a:pathLst>
                <a:path extrusionOk="0" h="10071" w="11053">
                  <a:moveTo>
                    <a:pt x="5526" y="1"/>
                  </a:moveTo>
                  <a:cubicBezTo>
                    <a:pt x="4238" y="1"/>
                    <a:pt x="2949" y="492"/>
                    <a:pt x="1966" y="1475"/>
                  </a:cubicBezTo>
                  <a:cubicBezTo>
                    <a:pt x="0" y="3442"/>
                    <a:pt x="0" y="6629"/>
                    <a:pt x="1966" y="8596"/>
                  </a:cubicBezTo>
                  <a:cubicBezTo>
                    <a:pt x="2949" y="9579"/>
                    <a:pt x="4238" y="10070"/>
                    <a:pt x="5526" y="10070"/>
                  </a:cubicBezTo>
                  <a:cubicBezTo>
                    <a:pt x="6815" y="10070"/>
                    <a:pt x="8104" y="9579"/>
                    <a:pt x="9087" y="8596"/>
                  </a:cubicBezTo>
                  <a:cubicBezTo>
                    <a:pt x="11053" y="6629"/>
                    <a:pt x="11053" y="3442"/>
                    <a:pt x="9087" y="1475"/>
                  </a:cubicBezTo>
                  <a:cubicBezTo>
                    <a:pt x="8104" y="492"/>
                    <a:pt x="6815" y="1"/>
                    <a:pt x="55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9"/>
            <p:cNvSpPr/>
            <p:nvPr/>
          </p:nvSpPr>
          <p:spPr>
            <a:xfrm>
              <a:off x="2319677" y="1232268"/>
              <a:ext cx="66797" cy="64276"/>
            </a:xfrm>
            <a:custGeom>
              <a:rect b="b" l="l" r="r" t="t"/>
              <a:pathLst>
                <a:path extrusionOk="0" h="3085" w="3206">
                  <a:moveTo>
                    <a:pt x="1663" y="0"/>
                  </a:moveTo>
                  <a:cubicBezTo>
                    <a:pt x="1039" y="0"/>
                    <a:pt x="479" y="377"/>
                    <a:pt x="239" y="952"/>
                  </a:cubicBezTo>
                  <a:cubicBezTo>
                    <a:pt x="0" y="1529"/>
                    <a:pt x="133" y="2191"/>
                    <a:pt x="574" y="2632"/>
                  </a:cubicBezTo>
                  <a:cubicBezTo>
                    <a:pt x="869" y="2927"/>
                    <a:pt x="1263" y="3084"/>
                    <a:pt x="1665" y="3084"/>
                  </a:cubicBezTo>
                  <a:cubicBezTo>
                    <a:pt x="1863" y="3084"/>
                    <a:pt x="2063" y="3046"/>
                    <a:pt x="2254" y="2967"/>
                  </a:cubicBezTo>
                  <a:cubicBezTo>
                    <a:pt x="2831" y="2729"/>
                    <a:pt x="3205" y="2166"/>
                    <a:pt x="3205" y="1543"/>
                  </a:cubicBezTo>
                  <a:cubicBezTo>
                    <a:pt x="3205" y="690"/>
                    <a:pt x="2516" y="0"/>
                    <a:pt x="16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9"/>
            <p:cNvSpPr/>
            <p:nvPr/>
          </p:nvSpPr>
          <p:spPr>
            <a:xfrm>
              <a:off x="2433140" y="1238268"/>
              <a:ext cx="617820" cy="48962"/>
            </a:xfrm>
            <a:custGeom>
              <a:rect b="b" l="l" r="r" t="t"/>
              <a:pathLst>
                <a:path extrusionOk="0" h="2350" w="29653">
                  <a:moveTo>
                    <a:pt x="1176" y="1"/>
                  </a:moveTo>
                  <a:cubicBezTo>
                    <a:pt x="527" y="3"/>
                    <a:pt x="2" y="528"/>
                    <a:pt x="1" y="1174"/>
                  </a:cubicBezTo>
                  <a:cubicBezTo>
                    <a:pt x="2" y="1823"/>
                    <a:pt x="527" y="2348"/>
                    <a:pt x="1176" y="2350"/>
                  </a:cubicBezTo>
                  <a:lnTo>
                    <a:pt x="28479" y="2350"/>
                  </a:lnTo>
                  <a:cubicBezTo>
                    <a:pt x="29126" y="2348"/>
                    <a:pt x="29651" y="1823"/>
                    <a:pt x="29653" y="1174"/>
                  </a:cubicBezTo>
                  <a:cubicBezTo>
                    <a:pt x="29651" y="528"/>
                    <a:pt x="29126" y="3"/>
                    <a:pt x="284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9"/>
            <p:cNvSpPr/>
            <p:nvPr/>
          </p:nvSpPr>
          <p:spPr>
            <a:xfrm>
              <a:off x="1757375" y="1381125"/>
              <a:ext cx="1785900" cy="1062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9"/>
            <p:cNvSpPr/>
            <p:nvPr/>
          </p:nvSpPr>
          <p:spPr>
            <a:xfrm>
              <a:off x="1757375" y="3733800"/>
              <a:ext cx="1785900" cy="1062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96" name="Google Shape;1396;p59"/>
          <p:cNvPicPr preferRelativeResize="0"/>
          <p:nvPr/>
        </p:nvPicPr>
        <p:blipFill rotWithShape="1">
          <a:blip r:embed="rId4">
            <a:alphaModFix/>
          </a:blip>
          <a:srcRect b="18864" l="0" r="0" t="0"/>
          <a:stretch/>
        </p:blipFill>
        <p:spPr>
          <a:xfrm>
            <a:off x="4639886" y="2179359"/>
            <a:ext cx="1144891" cy="1757802"/>
          </a:xfrm>
          <a:prstGeom prst="rect">
            <a:avLst/>
          </a:prstGeom>
          <a:noFill/>
          <a:ln>
            <a:noFill/>
          </a:ln>
        </p:spPr>
      </p:pic>
      <p:grpSp>
        <p:nvGrpSpPr>
          <p:cNvPr id="1397" name="Google Shape;1397;p59"/>
          <p:cNvGrpSpPr/>
          <p:nvPr/>
        </p:nvGrpSpPr>
        <p:grpSpPr>
          <a:xfrm>
            <a:off x="4570980" y="1905451"/>
            <a:ext cx="1282776" cy="2305816"/>
            <a:chOff x="238125" y="1872000"/>
            <a:chExt cx="1728575" cy="3107150"/>
          </a:xfrm>
        </p:grpSpPr>
        <p:sp>
          <p:nvSpPr>
            <p:cNvPr id="1398" name="Google Shape;1398;p59"/>
            <p:cNvSpPr/>
            <p:nvPr/>
          </p:nvSpPr>
          <p:spPr>
            <a:xfrm>
              <a:off x="276000" y="1872000"/>
              <a:ext cx="1690700" cy="3107150"/>
            </a:xfrm>
            <a:custGeom>
              <a:rect b="b" l="l" r="r" t="t"/>
              <a:pathLst>
                <a:path extrusionOk="0" h="124286" w="67628">
                  <a:moveTo>
                    <a:pt x="63151" y="16282"/>
                  </a:moveTo>
                  <a:cubicBezTo>
                    <a:pt x="63939" y="16282"/>
                    <a:pt x="64581" y="16922"/>
                    <a:pt x="64581" y="17712"/>
                  </a:cubicBezTo>
                  <a:lnTo>
                    <a:pt x="64581" y="107980"/>
                  </a:lnTo>
                  <a:cubicBezTo>
                    <a:pt x="64581" y="108770"/>
                    <a:pt x="63941" y="109410"/>
                    <a:pt x="63151" y="109410"/>
                  </a:cubicBezTo>
                  <a:lnTo>
                    <a:pt x="4480" y="109410"/>
                  </a:lnTo>
                  <a:cubicBezTo>
                    <a:pt x="3689" y="109410"/>
                    <a:pt x="3050" y="108770"/>
                    <a:pt x="3050" y="107980"/>
                  </a:cubicBezTo>
                  <a:lnTo>
                    <a:pt x="3050" y="17712"/>
                  </a:lnTo>
                  <a:cubicBezTo>
                    <a:pt x="3050" y="16922"/>
                    <a:pt x="3689" y="16282"/>
                    <a:pt x="4480" y="16282"/>
                  </a:cubicBezTo>
                  <a:close/>
                  <a:moveTo>
                    <a:pt x="5872" y="1"/>
                  </a:moveTo>
                  <a:cubicBezTo>
                    <a:pt x="2629" y="1"/>
                    <a:pt x="1" y="2627"/>
                    <a:pt x="1" y="5870"/>
                  </a:cubicBezTo>
                  <a:lnTo>
                    <a:pt x="1" y="118416"/>
                  </a:lnTo>
                  <a:cubicBezTo>
                    <a:pt x="1" y="121657"/>
                    <a:pt x="2629" y="124285"/>
                    <a:pt x="5872" y="124285"/>
                  </a:cubicBezTo>
                  <a:lnTo>
                    <a:pt x="61759" y="124285"/>
                  </a:lnTo>
                  <a:cubicBezTo>
                    <a:pt x="65000" y="124285"/>
                    <a:pt x="67628" y="121657"/>
                    <a:pt x="67628" y="118416"/>
                  </a:cubicBezTo>
                  <a:lnTo>
                    <a:pt x="67628" y="5870"/>
                  </a:lnTo>
                  <a:cubicBezTo>
                    <a:pt x="67628" y="2627"/>
                    <a:pt x="65000" y="1"/>
                    <a:pt x="617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9"/>
            <p:cNvSpPr/>
            <p:nvPr/>
          </p:nvSpPr>
          <p:spPr>
            <a:xfrm>
              <a:off x="238125" y="2422200"/>
              <a:ext cx="37900" cy="121625"/>
            </a:xfrm>
            <a:custGeom>
              <a:rect b="b" l="l" r="r" t="t"/>
              <a:pathLst>
                <a:path extrusionOk="0" h="4865" w="1516">
                  <a:moveTo>
                    <a:pt x="7" y="0"/>
                  </a:moveTo>
                  <a:cubicBezTo>
                    <a:pt x="5" y="0"/>
                    <a:pt x="4" y="4"/>
                    <a:pt x="0" y="4"/>
                  </a:cubicBezTo>
                  <a:lnTo>
                    <a:pt x="0" y="4860"/>
                  </a:lnTo>
                  <a:cubicBezTo>
                    <a:pt x="4" y="4860"/>
                    <a:pt x="5" y="4864"/>
                    <a:pt x="7" y="4864"/>
                  </a:cubicBezTo>
                  <a:lnTo>
                    <a:pt x="1516" y="4864"/>
                  </a:lnTo>
                  <a:lnTo>
                    <a:pt x="15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9"/>
            <p:cNvSpPr/>
            <p:nvPr/>
          </p:nvSpPr>
          <p:spPr>
            <a:xfrm>
              <a:off x="238125" y="2644125"/>
              <a:ext cx="37900" cy="121625"/>
            </a:xfrm>
            <a:custGeom>
              <a:rect b="b" l="l" r="r" t="t"/>
              <a:pathLst>
                <a:path extrusionOk="0" h="4865" w="1516">
                  <a:moveTo>
                    <a:pt x="7" y="0"/>
                  </a:moveTo>
                  <a:cubicBezTo>
                    <a:pt x="5" y="0"/>
                    <a:pt x="4" y="2"/>
                    <a:pt x="0" y="2"/>
                  </a:cubicBezTo>
                  <a:lnTo>
                    <a:pt x="0" y="4861"/>
                  </a:lnTo>
                  <a:cubicBezTo>
                    <a:pt x="4" y="4861"/>
                    <a:pt x="5" y="4864"/>
                    <a:pt x="7" y="4864"/>
                  </a:cubicBezTo>
                  <a:lnTo>
                    <a:pt x="1516" y="4864"/>
                  </a:lnTo>
                  <a:lnTo>
                    <a:pt x="15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9"/>
            <p:cNvSpPr/>
            <p:nvPr/>
          </p:nvSpPr>
          <p:spPr>
            <a:xfrm>
              <a:off x="1003725" y="1980400"/>
              <a:ext cx="235250" cy="50050"/>
            </a:xfrm>
            <a:custGeom>
              <a:rect b="b" l="l" r="r" t="t"/>
              <a:pathLst>
                <a:path extrusionOk="0" h="2002" w="9410">
                  <a:moveTo>
                    <a:pt x="42" y="0"/>
                  </a:moveTo>
                  <a:cubicBezTo>
                    <a:pt x="19" y="0"/>
                    <a:pt x="1" y="18"/>
                    <a:pt x="1" y="42"/>
                  </a:cubicBezTo>
                  <a:lnTo>
                    <a:pt x="1" y="1962"/>
                  </a:lnTo>
                  <a:cubicBezTo>
                    <a:pt x="1" y="1984"/>
                    <a:pt x="19" y="2001"/>
                    <a:pt x="42" y="2001"/>
                  </a:cubicBezTo>
                  <a:lnTo>
                    <a:pt x="9371" y="2001"/>
                  </a:lnTo>
                  <a:cubicBezTo>
                    <a:pt x="9392" y="2001"/>
                    <a:pt x="9410" y="1984"/>
                    <a:pt x="9410" y="1962"/>
                  </a:cubicBezTo>
                  <a:lnTo>
                    <a:pt x="9410" y="42"/>
                  </a:lnTo>
                  <a:cubicBezTo>
                    <a:pt x="9410" y="18"/>
                    <a:pt x="9392" y="0"/>
                    <a:pt x="9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9"/>
            <p:cNvSpPr/>
            <p:nvPr/>
          </p:nvSpPr>
          <p:spPr>
            <a:xfrm>
              <a:off x="888925" y="1980400"/>
              <a:ext cx="52025" cy="50050"/>
            </a:xfrm>
            <a:custGeom>
              <a:rect b="b" l="l" r="r" t="t"/>
              <a:pathLst>
                <a:path extrusionOk="0" h="2002" w="2081">
                  <a:moveTo>
                    <a:pt x="1079" y="1"/>
                  </a:moveTo>
                  <a:cubicBezTo>
                    <a:pt x="819" y="1"/>
                    <a:pt x="563" y="103"/>
                    <a:pt x="372" y="294"/>
                  </a:cubicBezTo>
                  <a:cubicBezTo>
                    <a:pt x="87" y="579"/>
                    <a:pt x="1" y="1011"/>
                    <a:pt x="155" y="1383"/>
                  </a:cubicBezTo>
                  <a:cubicBezTo>
                    <a:pt x="311" y="1758"/>
                    <a:pt x="675" y="2001"/>
                    <a:pt x="1079" y="2001"/>
                  </a:cubicBezTo>
                  <a:cubicBezTo>
                    <a:pt x="1633" y="2001"/>
                    <a:pt x="2081" y="1554"/>
                    <a:pt x="2081" y="1002"/>
                  </a:cubicBezTo>
                  <a:cubicBezTo>
                    <a:pt x="2081" y="597"/>
                    <a:pt x="1837" y="231"/>
                    <a:pt x="1463" y="77"/>
                  </a:cubicBezTo>
                  <a:cubicBezTo>
                    <a:pt x="1339" y="26"/>
                    <a:pt x="1208" y="1"/>
                    <a:pt x="10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9"/>
            <p:cNvSpPr/>
            <p:nvPr/>
          </p:nvSpPr>
          <p:spPr>
            <a:xfrm>
              <a:off x="1004975" y="4674500"/>
              <a:ext cx="232750" cy="232750"/>
            </a:xfrm>
            <a:custGeom>
              <a:rect b="b" l="l" r="r" t="t"/>
              <a:pathLst>
                <a:path extrusionOk="0" h="9310" w="9310">
                  <a:moveTo>
                    <a:pt x="4655" y="1"/>
                  </a:moveTo>
                  <a:cubicBezTo>
                    <a:pt x="2084" y="1"/>
                    <a:pt x="1" y="2084"/>
                    <a:pt x="1" y="4655"/>
                  </a:cubicBezTo>
                  <a:cubicBezTo>
                    <a:pt x="1" y="7226"/>
                    <a:pt x="2084" y="9310"/>
                    <a:pt x="4655" y="9310"/>
                  </a:cubicBezTo>
                  <a:cubicBezTo>
                    <a:pt x="7226" y="9310"/>
                    <a:pt x="9310" y="7226"/>
                    <a:pt x="9310" y="4655"/>
                  </a:cubicBezTo>
                  <a:cubicBezTo>
                    <a:pt x="9310" y="2084"/>
                    <a:pt x="7226" y="1"/>
                    <a:pt x="46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9"/>
            <p:cNvSpPr/>
            <p:nvPr/>
          </p:nvSpPr>
          <p:spPr>
            <a:xfrm>
              <a:off x="1068775" y="4738250"/>
              <a:ext cx="105225" cy="105225"/>
            </a:xfrm>
            <a:custGeom>
              <a:rect b="b" l="l" r="r" t="t"/>
              <a:pathLst>
                <a:path extrusionOk="0" h="4209" w="4209">
                  <a:moveTo>
                    <a:pt x="3275" y="731"/>
                  </a:moveTo>
                  <a:cubicBezTo>
                    <a:pt x="3386" y="731"/>
                    <a:pt x="3477" y="823"/>
                    <a:pt x="3477" y="935"/>
                  </a:cubicBezTo>
                  <a:lnTo>
                    <a:pt x="3477" y="3275"/>
                  </a:lnTo>
                  <a:cubicBezTo>
                    <a:pt x="3477" y="3386"/>
                    <a:pt x="3386" y="3478"/>
                    <a:pt x="3275" y="3478"/>
                  </a:cubicBezTo>
                  <a:lnTo>
                    <a:pt x="933" y="3478"/>
                  </a:lnTo>
                  <a:cubicBezTo>
                    <a:pt x="821" y="3478"/>
                    <a:pt x="731" y="3386"/>
                    <a:pt x="731" y="3275"/>
                  </a:cubicBezTo>
                  <a:lnTo>
                    <a:pt x="731" y="935"/>
                  </a:lnTo>
                  <a:cubicBezTo>
                    <a:pt x="731" y="823"/>
                    <a:pt x="822" y="731"/>
                    <a:pt x="933" y="731"/>
                  </a:cubicBezTo>
                  <a:close/>
                  <a:moveTo>
                    <a:pt x="933" y="0"/>
                  </a:moveTo>
                  <a:cubicBezTo>
                    <a:pt x="417" y="2"/>
                    <a:pt x="0" y="419"/>
                    <a:pt x="0" y="935"/>
                  </a:cubicBezTo>
                  <a:lnTo>
                    <a:pt x="0" y="3275"/>
                  </a:lnTo>
                  <a:cubicBezTo>
                    <a:pt x="0" y="3791"/>
                    <a:pt x="417" y="4209"/>
                    <a:pt x="933" y="4209"/>
                  </a:cubicBezTo>
                  <a:lnTo>
                    <a:pt x="3275" y="4209"/>
                  </a:lnTo>
                  <a:cubicBezTo>
                    <a:pt x="3789" y="4209"/>
                    <a:pt x="4207" y="3791"/>
                    <a:pt x="4208" y="3275"/>
                  </a:cubicBezTo>
                  <a:lnTo>
                    <a:pt x="4208" y="935"/>
                  </a:lnTo>
                  <a:cubicBezTo>
                    <a:pt x="4207" y="419"/>
                    <a:pt x="3789" y="2"/>
                    <a:pt x="32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 name="Google Shape;1405;p59"/>
          <p:cNvSpPr/>
          <p:nvPr/>
        </p:nvSpPr>
        <p:spPr>
          <a:xfrm rot="2293565">
            <a:off x="8353928" y="37727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9"/>
          <p:cNvSpPr/>
          <p:nvPr/>
        </p:nvSpPr>
        <p:spPr>
          <a:xfrm rot="2293565">
            <a:off x="6692753" y="579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9"/>
          <p:cNvSpPr/>
          <p:nvPr/>
        </p:nvSpPr>
        <p:spPr>
          <a:xfrm rot="2293565">
            <a:off x="324753" y="5082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9"/>
          <p:cNvSpPr/>
          <p:nvPr/>
        </p:nvSpPr>
        <p:spPr>
          <a:xfrm rot="2293565">
            <a:off x="3418328" y="426988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9"/>
          <p:cNvSpPr/>
          <p:nvPr/>
        </p:nvSpPr>
        <p:spPr>
          <a:xfrm rot="2293565">
            <a:off x="3756803" y="14223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3" name="Shape 1413"/>
        <p:cNvGrpSpPr/>
        <p:nvPr/>
      </p:nvGrpSpPr>
      <p:grpSpPr>
        <a:xfrm>
          <a:off x="0" y="0"/>
          <a:ext cx="0" cy="0"/>
          <a:chOff x="0" y="0"/>
          <a:chExt cx="0" cy="0"/>
        </a:xfrm>
      </p:grpSpPr>
      <p:sp>
        <p:nvSpPr>
          <p:cNvPr id="1414" name="Google Shape;1414;p60"/>
          <p:cNvSpPr txBox="1"/>
          <p:nvPr>
            <p:ph type="title"/>
          </p:nvPr>
        </p:nvSpPr>
        <p:spPr>
          <a:xfrm>
            <a:off x="2343750" y="1366775"/>
            <a:ext cx="4456500" cy="106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Good Text to Close the Presentation</a:t>
            </a:r>
            <a:endParaRPr/>
          </a:p>
        </p:txBody>
      </p:sp>
      <p:sp>
        <p:nvSpPr>
          <p:cNvPr id="1415" name="Google Shape;1415;p60"/>
          <p:cNvSpPr txBox="1"/>
          <p:nvPr>
            <p:ph idx="2" type="title"/>
          </p:nvPr>
        </p:nvSpPr>
        <p:spPr>
          <a:xfrm>
            <a:off x="2677500" y="2502875"/>
            <a:ext cx="3789000" cy="124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a:t>
            </a:r>
            <a:endParaRPr/>
          </a:p>
          <a:p>
            <a:pPr indent="0" lvl="0" marL="0" rtl="0" algn="ctr">
              <a:spcBef>
                <a:spcPts val="0"/>
              </a:spcBef>
              <a:spcAft>
                <a:spcPts val="0"/>
              </a:spcAft>
              <a:buNone/>
            </a:pPr>
            <a:r>
              <a:rPr lang="en"/>
              <a:t>second planet from the Sun. It’s terribly</a:t>
            </a:r>
            <a:endParaRPr/>
          </a:p>
          <a:p>
            <a:pPr indent="0" lvl="0" marL="0" rtl="0" algn="ctr">
              <a:spcBef>
                <a:spcPts val="0"/>
              </a:spcBef>
              <a:spcAft>
                <a:spcPts val="0"/>
              </a:spcAft>
              <a:buNone/>
            </a:pPr>
            <a:r>
              <a:rPr lang="en"/>
              <a:t>hot—even hotter than Mercury—and its</a:t>
            </a:r>
            <a:endParaRPr/>
          </a:p>
          <a:p>
            <a:pPr indent="0" lvl="0" marL="0" rtl="0" algn="ctr">
              <a:spcBef>
                <a:spcPts val="0"/>
              </a:spcBef>
              <a:spcAft>
                <a:spcPts val="0"/>
              </a:spcAft>
              <a:buNone/>
            </a:pPr>
            <a:r>
              <a:rPr lang="en"/>
              <a:t>atmosphere is extremely poisonous. It’s the second-brightest natural object in the night sky after the Moon</a:t>
            </a:r>
            <a:endParaRPr/>
          </a:p>
        </p:txBody>
      </p:sp>
      <p:sp>
        <p:nvSpPr>
          <p:cNvPr id="1416" name="Google Shape;1416;p60"/>
          <p:cNvSpPr/>
          <p:nvPr/>
        </p:nvSpPr>
        <p:spPr>
          <a:xfrm rot="2293565">
            <a:off x="559028" y="24974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0"/>
          <p:cNvSpPr/>
          <p:nvPr/>
        </p:nvSpPr>
        <p:spPr>
          <a:xfrm rot="2293565">
            <a:off x="8571803" y="45941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0"/>
          <p:cNvSpPr/>
          <p:nvPr/>
        </p:nvSpPr>
        <p:spPr>
          <a:xfrm rot="2293565">
            <a:off x="2507928" y="4264047"/>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0"/>
          <p:cNvSpPr/>
          <p:nvPr/>
        </p:nvSpPr>
        <p:spPr>
          <a:xfrm rot="2293565">
            <a:off x="7475853" y="102765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3" name="Shape 1423"/>
        <p:cNvGrpSpPr/>
        <p:nvPr/>
      </p:nvGrpSpPr>
      <p:grpSpPr>
        <a:xfrm>
          <a:off x="0" y="0"/>
          <a:ext cx="0" cy="0"/>
          <a:chOff x="0" y="0"/>
          <a:chExt cx="0" cy="0"/>
        </a:xfrm>
      </p:grpSpPr>
      <p:sp>
        <p:nvSpPr>
          <p:cNvPr id="1424" name="Google Shape;1424;p61"/>
          <p:cNvSpPr/>
          <p:nvPr/>
        </p:nvSpPr>
        <p:spPr>
          <a:xfrm>
            <a:off x="4984438" y="3355725"/>
            <a:ext cx="1151400" cy="2574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1"/>
          <p:cNvSpPr/>
          <p:nvPr/>
        </p:nvSpPr>
        <p:spPr>
          <a:xfrm>
            <a:off x="6448988" y="3517075"/>
            <a:ext cx="1151400" cy="2574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1"/>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427" name="Google Shape;1427;p61"/>
          <p:cNvSpPr txBox="1"/>
          <p:nvPr>
            <p:ph idx="2" type="title"/>
          </p:nvPr>
        </p:nvSpPr>
        <p:spPr>
          <a:xfrm>
            <a:off x="827700" y="1484825"/>
            <a:ext cx="2910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+91 620 421 838</a:t>
            </a:r>
            <a:endParaRPr/>
          </a:p>
          <a:p>
            <a:pPr indent="0" lvl="0" marL="0" rtl="0" algn="l">
              <a:spcBef>
                <a:spcPts val="0"/>
              </a:spcBef>
              <a:spcAft>
                <a:spcPts val="0"/>
              </a:spcAft>
              <a:buNone/>
            </a:pPr>
            <a:r>
              <a:rPr lang="en"/>
              <a:t>yourcompany.com</a:t>
            </a:r>
            <a:endParaRPr/>
          </a:p>
        </p:txBody>
      </p:sp>
      <p:grpSp>
        <p:nvGrpSpPr>
          <p:cNvPr id="1428" name="Google Shape;1428;p61"/>
          <p:cNvGrpSpPr/>
          <p:nvPr/>
        </p:nvGrpSpPr>
        <p:grpSpPr>
          <a:xfrm>
            <a:off x="7159911" y="4121956"/>
            <a:ext cx="363066" cy="357008"/>
            <a:chOff x="2866317" y="3817357"/>
            <a:chExt cx="362920" cy="356865"/>
          </a:xfrm>
        </p:grpSpPr>
        <p:sp>
          <p:nvSpPr>
            <p:cNvPr id="1429" name="Google Shape;1429;p61"/>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1"/>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1"/>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61"/>
          <p:cNvGrpSpPr/>
          <p:nvPr/>
        </p:nvGrpSpPr>
        <p:grpSpPr>
          <a:xfrm>
            <a:off x="7608524" y="4121956"/>
            <a:ext cx="363066" cy="357008"/>
            <a:chOff x="3314750" y="3817357"/>
            <a:chExt cx="362920" cy="356865"/>
          </a:xfrm>
        </p:grpSpPr>
        <p:sp>
          <p:nvSpPr>
            <p:cNvPr id="1433" name="Google Shape;1433;p61"/>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1"/>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1"/>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1"/>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1"/>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61"/>
          <p:cNvGrpSpPr/>
          <p:nvPr/>
        </p:nvGrpSpPr>
        <p:grpSpPr>
          <a:xfrm>
            <a:off x="8057137" y="4121956"/>
            <a:ext cx="363459" cy="356719"/>
            <a:chOff x="3763184" y="3817357"/>
            <a:chExt cx="363314" cy="356576"/>
          </a:xfrm>
        </p:grpSpPr>
        <p:sp>
          <p:nvSpPr>
            <p:cNvPr id="1439" name="Google Shape;1439;p61"/>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1"/>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1"/>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1"/>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1"/>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 name="Google Shape;1444;p61"/>
          <p:cNvSpPr txBox="1"/>
          <p:nvPr/>
        </p:nvSpPr>
        <p:spPr>
          <a:xfrm>
            <a:off x="827700" y="4222125"/>
            <a:ext cx="2910300" cy="3570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accent5"/>
                </a:solidFill>
                <a:latin typeface="Poppins"/>
                <a:ea typeface="Poppins"/>
                <a:cs typeface="Poppins"/>
                <a:sym typeface="Poppins"/>
              </a:rPr>
              <a:t>Please keep this slide for attribution.</a:t>
            </a:r>
            <a:endParaRPr sz="1200">
              <a:solidFill>
                <a:schemeClr val="accent5"/>
              </a:solidFill>
              <a:latin typeface="Poppins"/>
              <a:ea typeface="Poppins"/>
              <a:cs typeface="Poppins"/>
              <a:sym typeface="Poppins"/>
            </a:endParaRPr>
          </a:p>
        </p:txBody>
      </p:sp>
      <p:grpSp>
        <p:nvGrpSpPr>
          <p:cNvPr id="1445" name="Google Shape;1445;p61"/>
          <p:cNvGrpSpPr/>
          <p:nvPr/>
        </p:nvGrpSpPr>
        <p:grpSpPr>
          <a:xfrm>
            <a:off x="4984459" y="810658"/>
            <a:ext cx="2323468" cy="2908384"/>
            <a:chOff x="1114942" y="1464053"/>
            <a:chExt cx="2836957" cy="3551140"/>
          </a:xfrm>
        </p:grpSpPr>
        <p:sp>
          <p:nvSpPr>
            <p:cNvPr id="1446" name="Google Shape;1446;p61"/>
            <p:cNvSpPr/>
            <p:nvPr/>
          </p:nvSpPr>
          <p:spPr>
            <a:xfrm>
              <a:off x="2174257" y="2477956"/>
              <a:ext cx="1777642" cy="2431347"/>
            </a:xfrm>
            <a:custGeom>
              <a:rect b="b" l="l" r="r" t="t"/>
              <a:pathLst>
                <a:path extrusionOk="0" h="1517221" w="1109293">
                  <a:moveTo>
                    <a:pt x="965857" y="0"/>
                  </a:moveTo>
                  <a:cubicBezTo>
                    <a:pt x="954462" y="0"/>
                    <a:pt x="943572" y="2797"/>
                    <a:pt x="933000" y="6835"/>
                  </a:cubicBezTo>
                  <a:cubicBezTo>
                    <a:pt x="854811" y="36824"/>
                    <a:pt x="789931" y="85125"/>
                    <a:pt x="737327" y="149971"/>
                  </a:cubicBezTo>
                  <a:cubicBezTo>
                    <a:pt x="728754" y="160545"/>
                    <a:pt x="720748" y="171553"/>
                    <a:pt x="712542" y="182294"/>
                  </a:cubicBezTo>
                  <a:cubicBezTo>
                    <a:pt x="709340" y="180960"/>
                    <a:pt x="708339" y="178025"/>
                    <a:pt x="707305" y="175556"/>
                  </a:cubicBezTo>
                  <a:cubicBezTo>
                    <a:pt x="700867" y="160412"/>
                    <a:pt x="689059" y="153407"/>
                    <a:pt x="673481" y="149538"/>
                  </a:cubicBezTo>
                  <a:cubicBezTo>
                    <a:pt x="652630" y="144388"/>
                    <a:pt x="631483" y="143524"/>
                    <a:pt x="610429" y="143524"/>
                  </a:cubicBezTo>
                  <a:cubicBezTo>
                    <a:pt x="609119" y="143524"/>
                    <a:pt x="607809" y="143527"/>
                    <a:pt x="606500" y="143533"/>
                  </a:cubicBezTo>
                  <a:cubicBezTo>
                    <a:pt x="567239" y="143633"/>
                    <a:pt x="527977" y="145568"/>
                    <a:pt x="488716" y="146736"/>
                  </a:cubicBezTo>
                  <a:cubicBezTo>
                    <a:pt x="487291" y="145710"/>
                    <a:pt x="485950" y="145321"/>
                    <a:pt x="484662" y="145321"/>
                  </a:cubicBezTo>
                  <a:cubicBezTo>
                    <a:pt x="481760" y="145321"/>
                    <a:pt x="479123" y="147295"/>
                    <a:pt x="476374" y="148403"/>
                  </a:cubicBezTo>
                  <a:cubicBezTo>
                    <a:pt x="459262" y="155308"/>
                    <a:pt x="443684" y="165149"/>
                    <a:pt x="427405" y="173722"/>
                  </a:cubicBezTo>
                  <a:cubicBezTo>
                    <a:pt x="399019" y="188632"/>
                    <a:pt x="367596" y="196471"/>
                    <a:pt x="339276" y="211582"/>
                  </a:cubicBezTo>
                  <a:cubicBezTo>
                    <a:pt x="329569" y="216752"/>
                    <a:pt x="317927" y="218120"/>
                    <a:pt x="309855" y="226459"/>
                  </a:cubicBezTo>
                  <a:cubicBezTo>
                    <a:pt x="301782" y="237701"/>
                    <a:pt x="293176" y="248342"/>
                    <a:pt x="283603" y="258616"/>
                  </a:cubicBezTo>
                  <a:cubicBezTo>
                    <a:pt x="259719" y="284334"/>
                    <a:pt x="227763" y="288837"/>
                    <a:pt x="196574" y="294041"/>
                  </a:cubicBezTo>
                  <a:cubicBezTo>
                    <a:pt x="189900" y="295158"/>
                    <a:pt x="183151" y="295649"/>
                    <a:pt x="176369" y="295649"/>
                  </a:cubicBezTo>
                  <a:cubicBezTo>
                    <a:pt x="161085" y="295649"/>
                    <a:pt x="145638" y="293158"/>
                    <a:pt x="130527" y="289738"/>
                  </a:cubicBezTo>
                  <a:cubicBezTo>
                    <a:pt x="107310" y="284234"/>
                    <a:pt x="83160" y="281565"/>
                    <a:pt x="61978" y="269323"/>
                  </a:cubicBezTo>
                  <a:cubicBezTo>
                    <a:pt x="45466" y="259817"/>
                    <a:pt x="28054" y="252711"/>
                    <a:pt x="9707" y="247775"/>
                  </a:cubicBezTo>
                  <a:cubicBezTo>
                    <a:pt x="8552" y="247618"/>
                    <a:pt x="7292" y="247444"/>
                    <a:pt x="6094" y="247444"/>
                  </a:cubicBezTo>
                  <a:cubicBezTo>
                    <a:pt x="3972" y="247444"/>
                    <a:pt x="2045" y="247990"/>
                    <a:pt x="1234" y="250143"/>
                  </a:cubicBezTo>
                  <a:cubicBezTo>
                    <a:pt x="0" y="253512"/>
                    <a:pt x="3603" y="255647"/>
                    <a:pt x="6171" y="257482"/>
                  </a:cubicBezTo>
                  <a:cubicBezTo>
                    <a:pt x="17079" y="265320"/>
                    <a:pt x="25252" y="276028"/>
                    <a:pt x="35292" y="284734"/>
                  </a:cubicBezTo>
                  <a:cubicBezTo>
                    <a:pt x="51370" y="298644"/>
                    <a:pt x="65047" y="315256"/>
                    <a:pt x="82226" y="327765"/>
                  </a:cubicBezTo>
                  <a:cubicBezTo>
                    <a:pt x="126491" y="360055"/>
                    <a:pt x="176660" y="380570"/>
                    <a:pt x="227830" y="398783"/>
                  </a:cubicBezTo>
                  <a:cubicBezTo>
                    <a:pt x="243941" y="404553"/>
                    <a:pt x="260453" y="409123"/>
                    <a:pt x="276398" y="415461"/>
                  </a:cubicBezTo>
                  <a:cubicBezTo>
                    <a:pt x="290541" y="421099"/>
                    <a:pt x="305118" y="425402"/>
                    <a:pt x="320262" y="427803"/>
                  </a:cubicBezTo>
                  <a:cubicBezTo>
                    <a:pt x="399786" y="440646"/>
                    <a:pt x="479576" y="451520"/>
                    <a:pt x="558966" y="465297"/>
                  </a:cubicBezTo>
                  <a:cubicBezTo>
                    <a:pt x="598661" y="472169"/>
                    <a:pt x="622712" y="499288"/>
                    <a:pt x="645061" y="529076"/>
                  </a:cubicBezTo>
                  <a:cubicBezTo>
                    <a:pt x="646028" y="530344"/>
                    <a:pt x="646562" y="531878"/>
                    <a:pt x="647062" y="533379"/>
                  </a:cubicBezTo>
                  <a:cubicBezTo>
                    <a:pt x="659038" y="568504"/>
                    <a:pt x="671713" y="603396"/>
                    <a:pt x="674882" y="640823"/>
                  </a:cubicBezTo>
                  <a:cubicBezTo>
                    <a:pt x="676083" y="655333"/>
                    <a:pt x="677050" y="669910"/>
                    <a:pt x="678518" y="684354"/>
                  </a:cubicBezTo>
                  <a:cubicBezTo>
                    <a:pt x="683922" y="738359"/>
                    <a:pt x="683422" y="792565"/>
                    <a:pt x="685523" y="846703"/>
                  </a:cubicBezTo>
                  <a:cubicBezTo>
                    <a:pt x="687825" y="905012"/>
                    <a:pt x="684189" y="963353"/>
                    <a:pt x="683989" y="1021695"/>
                  </a:cubicBezTo>
                  <a:cubicBezTo>
                    <a:pt x="683889" y="1049915"/>
                    <a:pt x="682254" y="1078069"/>
                    <a:pt x="679919" y="1106156"/>
                  </a:cubicBezTo>
                  <a:cubicBezTo>
                    <a:pt x="676884" y="1142915"/>
                    <a:pt x="661539" y="1172937"/>
                    <a:pt x="632052" y="1195620"/>
                  </a:cubicBezTo>
                  <a:cubicBezTo>
                    <a:pt x="620866" y="1204226"/>
                    <a:pt x="608547" y="1208580"/>
                    <a:pt x="596164" y="1208580"/>
                  </a:cubicBezTo>
                  <a:cubicBezTo>
                    <a:pt x="584693" y="1208580"/>
                    <a:pt x="573167" y="1204843"/>
                    <a:pt x="562435" y="1197288"/>
                  </a:cubicBezTo>
                  <a:cubicBezTo>
                    <a:pt x="559578" y="1195276"/>
                    <a:pt x="557052" y="1192322"/>
                    <a:pt x="553277" y="1192322"/>
                  </a:cubicBezTo>
                  <a:cubicBezTo>
                    <a:pt x="552732" y="1192322"/>
                    <a:pt x="552162" y="1192383"/>
                    <a:pt x="551561" y="1192518"/>
                  </a:cubicBezTo>
                  <a:cubicBezTo>
                    <a:pt x="553062" y="1205027"/>
                    <a:pt x="554129" y="1217636"/>
                    <a:pt x="556131" y="1230044"/>
                  </a:cubicBezTo>
                  <a:cubicBezTo>
                    <a:pt x="561301" y="1261834"/>
                    <a:pt x="567772" y="1293390"/>
                    <a:pt x="572009" y="1325246"/>
                  </a:cubicBezTo>
                  <a:cubicBezTo>
                    <a:pt x="577079" y="1363473"/>
                    <a:pt x="582183" y="1401501"/>
                    <a:pt x="595125" y="1438160"/>
                  </a:cubicBezTo>
                  <a:cubicBezTo>
                    <a:pt x="602764" y="1459876"/>
                    <a:pt x="611103" y="1481491"/>
                    <a:pt x="614472" y="1504474"/>
                  </a:cubicBezTo>
                  <a:cubicBezTo>
                    <a:pt x="617430" y="1505990"/>
                    <a:pt x="620329" y="1506591"/>
                    <a:pt x="623199" y="1506591"/>
                  </a:cubicBezTo>
                  <a:cubicBezTo>
                    <a:pt x="628096" y="1506591"/>
                    <a:pt x="632909" y="1504841"/>
                    <a:pt x="637789" y="1502906"/>
                  </a:cubicBezTo>
                  <a:cubicBezTo>
                    <a:pt x="640591" y="1498737"/>
                    <a:pt x="639357" y="1494334"/>
                    <a:pt x="638656" y="1489997"/>
                  </a:cubicBezTo>
                  <a:cubicBezTo>
                    <a:pt x="635521" y="1470550"/>
                    <a:pt x="631118" y="1451436"/>
                    <a:pt x="628282" y="1431956"/>
                  </a:cubicBezTo>
                  <a:cubicBezTo>
                    <a:pt x="619776" y="1373914"/>
                    <a:pt x="616440" y="1315339"/>
                    <a:pt x="608068" y="1257297"/>
                  </a:cubicBezTo>
                  <a:cubicBezTo>
                    <a:pt x="607234" y="1251660"/>
                    <a:pt x="607567" y="1245889"/>
                    <a:pt x="607801" y="1240185"/>
                  </a:cubicBezTo>
                  <a:cubicBezTo>
                    <a:pt x="607934" y="1237183"/>
                    <a:pt x="607234" y="1232379"/>
                    <a:pt x="610937" y="1232313"/>
                  </a:cubicBezTo>
                  <a:cubicBezTo>
                    <a:pt x="610979" y="1232312"/>
                    <a:pt x="611021" y="1232311"/>
                    <a:pt x="611062" y="1232311"/>
                  </a:cubicBezTo>
                  <a:cubicBezTo>
                    <a:pt x="615263" y="1232311"/>
                    <a:pt x="614776" y="1237314"/>
                    <a:pt x="615140" y="1240519"/>
                  </a:cubicBezTo>
                  <a:cubicBezTo>
                    <a:pt x="615607" y="1244288"/>
                    <a:pt x="615840" y="1248057"/>
                    <a:pt x="616274" y="1251860"/>
                  </a:cubicBezTo>
                  <a:cubicBezTo>
                    <a:pt x="620243" y="1288720"/>
                    <a:pt x="626081" y="1325379"/>
                    <a:pt x="628983" y="1362372"/>
                  </a:cubicBezTo>
                  <a:cubicBezTo>
                    <a:pt x="632419" y="1405670"/>
                    <a:pt x="639790" y="1448501"/>
                    <a:pt x="647963" y="1491165"/>
                  </a:cubicBezTo>
                  <a:cubicBezTo>
                    <a:pt x="648997" y="1496569"/>
                    <a:pt x="650331" y="1501872"/>
                    <a:pt x="656869" y="1503207"/>
                  </a:cubicBezTo>
                  <a:cubicBezTo>
                    <a:pt x="660470" y="1503677"/>
                    <a:pt x="664071" y="1503814"/>
                    <a:pt x="667672" y="1503814"/>
                  </a:cubicBezTo>
                  <a:cubicBezTo>
                    <a:pt x="670709" y="1503814"/>
                    <a:pt x="673746" y="1503717"/>
                    <a:pt x="676784" y="1503640"/>
                  </a:cubicBezTo>
                  <a:cubicBezTo>
                    <a:pt x="677023" y="1503635"/>
                    <a:pt x="677264" y="1503632"/>
                    <a:pt x="677505" y="1503632"/>
                  </a:cubicBezTo>
                  <a:cubicBezTo>
                    <a:pt x="679604" y="1503632"/>
                    <a:pt x="681749" y="1503818"/>
                    <a:pt x="683861" y="1503818"/>
                  </a:cubicBezTo>
                  <a:cubicBezTo>
                    <a:pt x="687448" y="1503818"/>
                    <a:pt x="690942" y="1503284"/>
                    <a:pt x="693962" y="1500405"/>
                  </a:cubicBezTo>
                  <a:cubicBezTo>
                    <a:pt x="693329" y="1498336"/>
                    <a:pt x="692228" y="1496202"/>
                    <a:pt x="692195" y="1494133"/>
                  </a:cubicBezTo>
                  <a:cubicBezTo>
                    <a:pt x="691828" y="1470650"/>
                    <a:pt x="691561" y="1447133"/>
                    <a:pt x="694730" y="1423850"/>
                  </a:cubicBezTo>
                  <a:cubicBezTo>
                    <a:pt x="700534" y="1381620"/>
                    <a:pt x="706405" y="1339289"/>
                    <a:pt x="715511" y="1297593"/>
                  </a:cubicBezTo>
                  <a:cubicBezTo>
                    <a:pt x="723717" y="1259899"/>
                    <a:pt x="730722" y="1221972"/>
                    <a:pt x="745733" y="1185980"/>
                  </a:cubicBezTo>
                  <a:cubicBezTo>
                    <a:pt x="751737" y="1171636"/>
                    <a:pt x="758709" y="1161329"/>
                    <a:pt x="775421" y="1161228"/>
                  </a:cubicBezTo>
                  <a:cubicBezTo>
                    <a:pt x="775721" y="1161228"/>
                    <a:pt x="776021" y="1161062"/>
                    <a:pt x="776288" y="1160928"/>
                  </a:cubicBezTo>
                  <a:cubicBezTo>
                    <a:pt x="777809" y="1160284"/>
                    <a:pt x="779080" y="1159964"/>
                    <a:pt x="780116" y="1159964"/>
                  </a:cubicBezTo>
                  <a:cubicBezTo>
                    <a:pt x="782783" y="1159964"/>
                    <a:pt x="783895" y="1162085"/>
                    <a:pt x="783727" y="1166265"/>
                  </a:cubicBezTo>
                  <a:cubicBezTo>
                    <a:pt x="783126" y="1180275"/>
                    <a:pt x="785728" y="1193952"/>
                    <a:pt x="788597" y="1207628"/>
                  </a:cubicBezTo>
                  <a:cubicBezTo>
                    <a:pt x="795035" y="1238150"/>
                    <a:pt x="811813" y="1263502"/>
                    <a:pt x="828158" y="1289220"/>
                  </a:cubicBezTo>
                  <a:cubicBezTo>
                    <a:pt x="841835" y="1310736"/>
                    <a:pt x="859414" y="1328682"/>
                    <a:pt x="879462" y="1343559"/>
                  </a:cubicBezTo>
                  <a:cubicBezTo>
                    <a:pt x="893805" y="1354200"/>
                    <a:pt x="910684" y="1361605"/>
                    <a:pt x="926996" y="1369378"/>
                  </a:cubicBezTo>
                  <a:cubicBezTo>
                    <a:pt x="934701" y="1373047"/>
                    <a:pt x="935869" y="1376216"/>
                    <a:pt x="932800" y="1384155"/>
                  </a:cubicBezTo>
                  <a:cubicBezTo>
                    <a:pt x="915854" y="1427853"/>
                    <a:pt x="893105" y="1469149"/>
                    <a:pt x="878928" y="1513981"/>
                  </a:cubicBezTo>
                  <a:cubicBezTo>
                    <a:pt x="882567" y="1516462"/>
                    <a:pt x="886346" y="1517221"/>
                    <a:pt x="890191" y="1517221"/>
                  </a:cubicBezTo>
                  <a:cubicBezTo>
                    <a:pt x="894099" y="1517221"/>
                    <a:pt x="898076" y="1516437"/>
                    <a:pt x="902044" y="1515882"/>
                  </a:cubicBezTo>
                  <a:cubicBezTo>
                    <a:pt x="906448" y="1514014"/>
                    <a:pt x="907215" y="1509745"/>
                    <a:pt x="908816" y="1506009"/>
                  </a:cubicBezTo>
                  <a:cubicBezTo>
                    <a:pt x="914453" y="1492532"/>
                    <a:pt x="917322" y="1478122"/>
                    <a:pt x="922859" y="1464612"/>
                  </a:cubicBezTo>
                  <a:cubicBezTo>
                    <a:pt x="936569" y="1431155"/>
                    <a:pt x="946409" y="1396297"/>
                    <a:pt x="959652" y="1362639"/>
                  </a:cubicBezTo>
                  <a:cubicBezTo>
                    <a:pt x="965423" y="1347862"/>
                    <a:pt x="963255" y="1342859"/>
                    <a:pt x="949478" y="1334419"/>
                  </a:cubicBezTo>
                  <a:cubicBezTo>
                    <a:pt x="938804" y="1327948"/>
                    <a:pt x="929397" y="1320176"/>
                    <a:pt x="920558" y="1311369"/>
                  </a:cubicBezTo>
                  <a:cubicBezTo>
                    <a:pt x="901177" y="1292022"/>
                    <a:pt x="883631" y="1271307"/>
                    <a:pt x="868821" y="1248224"/>
                  </a:cubicBezTo>
                  <a:cubicBezTo>
                    <a:pt x="849240" y="1217636"/>
                    <a:pt x="836064" y="1184612"/>
                    <a:pt x="832295" y="1148286"/>
                  </a:cubicBezTo>
                  <a:cubicBezTo>
                    <a:pt x="831327" y="1138979"/>
                    <a:pt x="831160" y="1129472"/>
                    <a:pt x="832962" y="1119532"/>
                  </a:cubicBezTo>
                  <a:cubicBezTo>
                    <a:pt x="835063" y="1122100"/>
                    <a:pt x="834496" y="1124402"/>
                    <a:pt x="834563" y="1126570"/>
                  </a:cubicBezTo>
                  <a:cubicBezTo>
                    <a:pt x="835597" y="1165898"/>
                    <a:pt x="847472" y="1202325"/>
                    <a:pt x="867320" y="1235615"/>
                  </a:cubicBezTo>
                  <a:cubicBezTo>
                    <a:pt x="889869" y="1273375"/>
                    <a:pt x="917822" y="1306866"/>
                    <a:pt x="955249" y="1331450"/>
                  </a:cubicBezTo>
                  <a:cubicBezTo>
                    <a:pt x="971094" y="1341891"/>
                    <a:pt x="972395" y="1346628"/>
                    <a:pt x="965890" y="1364207"/>
                  </a:cubicBezTo>
                  <a:cubicBezTo>
                    <a:pt x="949678" y="1407838"/>
                    <a:pt x="934835" y="1452037"/>
                    <a:pt x="918957" y="1495835"/>
                  </a:cubicBezTo>
                  <a:cubicBezTo>
                    <a:pt x="917722" y="1499070"/>
                    <a:pt x="916521" y="1502373"/>
                    <a:pt x="915821" y="1505809"/>
                  </a:cubicBezTo>
                  <a:cubicBezTo>
                    <a:pt x="915020" y="1509578"/>
                    <a:pt x="914320" y="1513414"/>
                    <a:pt x="918690" y="1515749"/>
                  </a:cubicBezTo>
                  <a:cubicBezTo>
                    <a:pt x="921929" y="1516129"/>
                    <a:pt x="925145" y="1516295"/>
                    <a:pt x="928343" y="1516295"/>
                  </a:cubicBezTo>
                  <a:cubicBezTo>
                    <a:pt x="945364" y="1516295"/>
                    <a:pt x="961873" y="1511586"/>
                    <a:pt x="978666" y="1509311"/>
                  </a:cubicBezTo>
                  <a:cubicBezTo>
                    <a:pt x="979166" y="1509211"/>
                    <a:pt x="979566" y="1508477"/>
                    <a:pt x="980000" y="1508010"/>
                  </a:cubicBezTo>
                  <a:cubicBezTo>
                    <a:pt x="992209" y="1475687"/>
                    <a:pt x="999281" y="1441829"/>
                    <a:pt x="1009254" y="1408839"/>
                  </a:cubicBezTo>
                  <a:cubicBezTo>
                    <a:pt x="1022063" y="1366475"/>
                    <a:pt x="1037474" y="1325079"/>
                    <a:pt x="1048149" y="1281882"/>
                  </a:cubicBezTo>
                  <a:cubicBezTo>
                    <a:pt x="1060925" y="1230111"/>
                    <a:pt x="1080472" y="1180009"/>
                    <a:pt x="1083741" y="1125937"/>
                  </a:cubicBezTo>
                  <a:cubicBezTo>
                    <a:pt x="1085676" y="1093113"/>
                    <a:pt x="1091580" y="1060423"/>
                    <a:pt x="1086343" y="1027499"/>
                  </a:cubicBezTo>
                  <a:cubicBezTo>
                    <a:pt x="1081239" y="995043"/>
                    <a:pt x="1074334" y="963120"/>
                    <a:pt x="1050117" y="938469"/>
                  </a:cubicBezTo>
                  <a:cubicBezTo>
                    <a:pt x="1045914" y="934166"/>
                    <a:pt x="1047815" y="930397"/>
                    <a:pt x="1049083" y="926327"/>
                  </a:cubicBezTo>
                  <a:cubicBezTo>
                    <a:pt x="1065428" y="873122"/>
                    <a:pt x="1084341" y="820751"/>
                    <a:pt x="1093681" y="765512"/>
                  </a:cubicBezTo>
                  <a:cubicBezTo>
                    <a:pt x="1099819" y="729353"/>
                    <a:pt x="1109292" y="693794"/>
                    <a:pt x="1107458" y="656634"/>
                  </a:cubicBezTo>
                  <a:cubicBezTo>
                    <a:pt x="1106657" y="641056"/>
                    <a:pt x="1102121" y="626712"/>
                    <a:pt x="1093281" y="613937"/>
                  </a:cubicBezTo>
                  <a:cubicBezTo>
                    <a:pt x="1088281" y="606736"/>
                    <a:pt x="1081710" y="603158"/>
                    <a:pt x="1074603" y="603158"/>
                  </a:cubicBezTo>
                  <a:cubicBezTo>
                    <a:pt x="1069857" y="603158"/>
                    <a:pt x="1064872" y="604754"/>
                    <a:pt x="1059957" y="607932"/>
                  </a:cubicBezTo>
                  <a:cubicBezTo>
                    <a:pt x="1053086" y="612402"/>
                    <a:pt x="1048549" y="618773"/>
                    <a:pt x="1044246" y="625512"/>
                  </a:cubicBezTo>
                  <a:cubicBezTo>
                    <a:pt x="1013257" y="674046"/>
                    <a:pt x="1003117" y="728619"/>
                    <a:pt x="999214" y="784592"/>
                  </a:cubicBezTo>
                  <a:cubicBezTo>
                    <a:pt x="996378" y="825221"/>
                    <a:pt x="1000882" y="865583"/>
                    <a:pt x="1010622" y="905178"/>
                  </a:cubicBezTo>
                  <a:cubicBezTo>
                    <a:pt x="1011826" y="910082"/>
                    <a:pt x="1011335" y="911624"/>
                    <a:pt x="1009177" y="911624"/>
                  </a:cubicBezTo>
                  <a:cubicBezTo>
                    <a:pt x="1008047" y="911624"/>
                    <a:pt x="1006459" y="911201"/>
                    <a:pt x="1004418" y="910616"/>
                  </a:cubicBezTo>
                  <a:cubicBezTo>
                    <a:pt x="981415" y="904029"/>
                    <a:pt x="958218" y="898602"/>
                    <a:pt x="933944" y="898602"/>
                  </a:cubicBezTo>
                  <a:cubicBezTo>
                    <a:pt x="933507" y="898602"/>
                    <a:pt x="933070" y="898604"/>
                    <a:pt x="932633" y="898607"/>
                  </a:cubicBezTo>
                  <a:cubicBezTo>
                    <a:pt x="891670" y="898941"/>
                    <a:pt x="851308" y="904912"/>
                    <a:pt x="810813" y="909915"/>
                  </a:cubicBezTo>
                  <a:cubicBezTo>
                    <a:pt x="808882" y="910148"/>
                    <a:pt x="807043" y="910384"/>
                    <a:pt x="805400" y="910384"/>
                  </a:cubicBezTo>
                  <a:cubicBezTo>
                    <a:pt x="801166" y="910384"/>
                    <a:pt x="798236" y="908819"/>
                    <a:pt x="798404" y="901609"/>
                  </a:cubicBezTo>
                  <a:cubicBezTo>
                    <a:pt x="798470" y="896973"/>
                    <a:pt x="796569" y="892369"/>
                    <a:pt x="795502" y="887733"/>
                  </a:cubicBezTo>
                  <a:cubicBezTo>
                    <a:pt x="787396" y="851607"/>
                    <a:pt x="776455" y="816181"/>
                    <a:pt x="769550" y="779789"/>
                  </a:cubicBezTo>
                  <a:cubicBezTo>
                    <a:pt x="762912" y="744997"/>
                    <a:pt x="761244" y="709438"/>
                    <a:pt x="754472" y="674714"/>
                  </a:cubicBezTo>
                  <a:cubicBezTo>
                    <a:pt x="742097" y="611035"/>
                    <a:pt x="738261" y="546722"/>
                    <a:pt x="737760" y="482109"/>
                  </a:cubicBezTo>
                  <a:cubicBezTo>
                    <a:pt x="737727" y="477973"/>
                    <a:pt x="737794" y="473970"/>
                    <a:pt x="740029" y="470167"/>
                  </a:cubicBezTo>
                  <a:cubicBezTo>
                    <a:pt x="756440" y="442147"/>
                    <a:pt x="759709" y="411058"/>
                    <a:pt x="760777" y="379536"/>
                  </a:cubicBezTo>
                  <a:cubicBezTo>
                    <a:pt x="761444" y="360522"/>
                    <a:pt x="760777" y="341475"/>
                    <a:pt x="758609" y="322561"/>
                  </a:cubicBezTo>
                  <a:cubicBezTo>
                    <a:pt x="755873" y="298377"/>
                    <a:pt x="752771" y="274160"/>
                    <a:pt x="743031" y="251444"/>
                  </a:cubicBezTo>
                  <a:cubicBezTo>
                    <a:pt x="740129" y="244772"/>
                    <a:pt x="738728" y="237501"/>
                    <a:pt x="735926" y="230796"/>
                  </a:cubicBezTo>
                  <a:cubicBezTo>
                    <a:pt x="733090" y="223958"/>
                    <a:pt x="735392" y="219988"/>
                    <a:pt x="740929" y="215652"/>
                  </a:cubicBezTo>
                  <a:cubicBezTo>
                    <a:pt x="757108" y="203043"/>
                    <a:pt x="776221" y="195704"/>
                    <a:pt x="793600" y="185363"/>
                  </a:cubicBezTo>
                  <a:cubicBezTo>
                    <a:pt x="851108" y="151239"/>
                    <a:pt x="908349" y="116581"/>
                    <a:pt x="959185" y="72616"/>
                  </a:cubicBezTo>
                  <a:cubicBezTo>
                    <a:pt x="971594" y="61841"/>
                    <a:pt x="984437" y="51134"/>
                    <a:pt x="991608" y="35689"/>
                  </a:cubicBezTo>
                  <a:cubicBezTo>
                    <a:pt x="999881" y="17977"/>
                    <a:pt x="989607" y="1298"/>
                    <a:pt x="970093" y="131"/>
                  </a:cubicBezTo>
                  <a:cubicBezTo>
                    <a:pt x="968673" y="43"/>
                    <a:pt x="967261" y="0"/>
                    <a:pt x="9658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1"/>
            <p:cNvSpPr/>
            <p:nvPr/>
          </p:nvSpPr>
          <p:spPr>
            <a:xfrm>
              <a:off x="1114942" y="2891202"/>
              <a:ext cx="1172961" cy="1827169"/>
            </a:xfrm>
            <a:custGeom>
              <a:rect b="b" l="l" r="r" t="t"/>
              <a:pathLst>
                <a:path extrusionOk="0" h="1140199" w="731957">
                  <a:moveTo>
                    <a:pt x="590828" y="0"/>
                  </a:moveTo>
                  <a:cubicBezTo>
                    <a:pt x="589437" y="0"/>
                    <a:pt x="588078" y="448"/>
                    <a:pt x="586853" y="1707"/>
                  </a:cubicBezTo>
                  <a:cubicBezTo>
                    <a:pt x="585419" y="3909"/>
                    <a:pt x="585185" y="6444"/>
                    <a:pt x="585152" y="8979"/>
                  </a:cubicBezTo>
                  <a:cubicBezTo>
                    <a:pt x="584718" y="32429"/>
                    <a:pt x="586986" y="55812"/>
                    <a:pt x="587854" y="79263"/>
                  </a:cubicBezTo>
                  <a:cubicBezTo>
                    <a:pt x="588254" y="90637"/>
                    <a:pt x="587854" y="102146"/>
                    <a:pt x="589221" y="113454"/>
                  </a:cubicBezTo>
                  <a:cubicBezTo>
                    <a:pt x="593324" y="147378"/>
                    <a:pt x="589989" y="181236"/>
                    <a:pt x="588087" y="215060"/>
                  </a:cubicBezTo>
                  <a:cubicBezTo>
                    <a:pt x="586086" y="250952"/>
                    <a:pt x="578514" y="286111"/>
                    <a:pt x="567406" y="320302"/>
                  </a:cubicBezTo>
                  <a:cubicBezTo>
                    <a:pt x="557866" y="349656"/>
                    <a:pt x="552128" y="380545"/>
                    <a:pt x="531980" y="405830"/>
                  </a:cubicBezTo>
                  <a:cubicBezTo>
                    <a:pt x="507830" y="436085"/>
                    <a:pt x="484780" y="466406"/>
                    <a:pt x="447086" y="482551"/>
                  </a:cubicBezTo>
                  <a:cubicBezTo>
                    <a:pt x="409960" y="498429"/>
                    <a:pt x="372767" y="511906"/>
                    <a:pt x="332038" y="512806"/>
                  </a:cubicBezTo>
                  <a:cubicBezTo>
                    <a:pt x="327881" y="512901"/>
                    <a:pt x="323728" y="512946"/>
                    <a:pt x="319577" y="512946"/>
                  </a:cubicBezTo>
                  <a:cubicBezTo>
                    <a:pt x="294574" y="512946"/>
                    <a:pt x="269649" y="511316"/>
                    <a:pt x="244675" y="509170"/>
                  </a:cubicBezTo>
                  <a:cubicBezTo>
                    <a:pt x="186801" y="504167"/>
                    <a:pt x="138666" y="479049"/>
                    <a:pt x="96570" y="440421"/>
                  </a:cubicBezTo>
                  <a:cubicBezTo>
                    <a:pt x="85662" y="430381"/>
                    <a:pt x="80058" y="416437"/>
                    <a:pt x="71452" y="404729"/>
                  </a:cubicBezTo>
                  <a:cubicBezTo>
                    <a:pt x="58109" y="386583"/>
                    <a:pt x="51604" y="365801"/>
                    <a:pt x="48135" y="343985"/>
                  </a:cubicBezTo>
                  <a:cubicBezTo>
                    <a:pt x="44165" y="319268"/>
                    <a:pt x="39796" y="294517"/>
                    <a:pt x="37027" y="269632"/>
                  </a:cubicBezTo>
                  <a:cubicBezTo>
                    <a:pt x="33691" y="239411"/>
                    <a:pt x="26486" y="209623"/>
                    <a:pt x="26620" y="179034"/>
                  </a:cubicBezTo>
                  <a:cubicBezTo>
                    <a:pt x="26620" y="176199"/>
                    <a:pt x="26520" y="173230"/>
                    <a:pt x="24185" y="171062"/>
                  </a:cubicBezTo>
                  <a:cubicBezTo>
                    <a:pt x="18814" y="179835"/>
                    <a:pt x="11842" y="187540"/>
                    <a:pt x="8773" y="197747"/>
                  </a:cubicBezTo>
                  <a:cubicBezTo>
                    <a:pt x="1" y="226768"/>
                    <a:pt x="1768" y="255922"/>
                    <a:pt x="7973" y="284910"/>
                  </a:cubicBezTo>
                  <a:cubicBezTo>
                    <a:pt x="15011" y="317700"/>
                    <a:pt x="24685" y="349723"/>
                    <a:pt x="41363" y="379311"/>
                  </a:cubicBezTo>
                  <a:cubicBezTo>
                    <a:pt x="47701" y="390552"/>
                    <a:pt x="54039" y="402060"/>
                    <a:pt x="44032" y="415003"/>
                  </a:cubicBezTo>
                  <a:cubicBezTo>
                    <a:pt x="42431" y="417071"/>
                    <a:pt x="42931" y="421174"/>
                    <a:pt x="43131" y="424243"/>
                  </a:cubicBezTo>
                  <a:cubicBezTo>
                    <a:pt x="44933" y="450695"/>
                    <a:pt x="46967" y="477114"/>
                    <a:pt x="48702" y="503566"/>
                  </a:cubicBezTo>
                  <a:cubicBezTo>
                    <a:pt x="50203" y="526583"/>
                    <a:pt x="49870" y="549799"/>
                    <a:pt x="53005" y="572549"/>
                  </a:cubicBezTo>
                  <a:cubicBezTo>
                    <a:pt x="59710" y="621551"/>
                    <a:pt x="66682" y="670619"/>
                    <a:pt x="76188" y="719121"/>
                  </a:cubicBezTo>
                  <a:cubicBezTo>
                    <a:pt x="87496" y="776695"/>
                    <a:pt x="103041" y="833302"/>
                    <a:pt x="120653" y="889376"/>
                  </a:cubicBezTo>
                  <a:cubicBezTo>
                    <a:pt x="137866" y="944315"/>
                    <a:pt x="158113" y="998120"/>
                    <a:pt x="178728" y="1051825"/>
                  </a:cubicBezTo>
                  <a:cubicBezTo>
                    <a:pt x="189769" y="1080746"/>
                    <a:pt x="202745" y="1108933"/>
                    <a:pt x="212752" y="1138287"/>
                  </a:cubicBezTo>
                  <a:cubicBezTo>
                    <a:pt x="214124" y="1139534"/>
                    <a:pt x="215758" y="1140199"/>
                    <a:pt x="217545" y="1140199"/>
                  </a:cubicBezTo>
                  <a:cubicBezTo>
                    <a:pt x="217670" y="1140199"/>
                    <a:pt x="217796" y="1140195"/>
                    <a:pt x="217923" y="1140189"/>
                  </a:cubicBezTo>
                  <a:cubicBezTo>
                    <a:pt x="235068" y="1139021"/>
                    <a:pt x="252147" y="1137587"/>
                    <a:pt x="268959" y="1133717"/>
                  </a:cubicBezTo>
                  <a:cubicBezTo>
                    <a:pt x="272662" y="1130382"/>
                    <a:pt x="270627" y="1126612"/>
                    <a:pt x="269593" y="1123110"/>
                  </a:cubicBezTo>
                  <a:cubicBezTo>
                    <a:pt x="256017" y="1076910"/>
                    <a:pt x="240172" y="1031478"/>
                    <a:pt x="229298" y="984411"/>
                  </a:cubicBezTo>
                  <a:cubicBezTo>
                    <a:pt x="221792" y="952054"/>
                    <a:pt x="210951" y="920465"/>
                    <a:pt x="206982" y="887241"/>
                  </a:cubicBezTo>
                  <a:cubicBezTo>
                    <a:pt x="206248" y="880936"/>
                    <a:pt x="207148" y="876767"/>
                    <a:pt x="212085" y="872330"/>
                  </a:cubicBezTo>
                  <a:cubicBezTo>
                    <a:pt x="224494" y="861056"/>
                    <a:pt x="236770" y="849547"/>
                    <a:pt x="246610" y="835737"/>
                  </a:cubicBezTo>
                  <a:cubicBezTo>
                    <a:pt x="267825" y="806016"/>
                    <a:pt x="286972" y="775194"/>
                    <a:pt x="298314" y="740102"/>
                  </a:cubicBezTo>
                  <a:cubicBezTo>
                    <a:pt x="298963" y="738181"/>
                    <a:pt x="299195" y="735031"/>
                    <a:pt x="301592" y="735031"/>
                  </a:cubicBezTo>
                  <a:cubicBezTo>
                    <a:pt x="302150" y="735031"/>
                    <a:pt x="302825" y="735202"/>
                    <a:pt x="303651" y="735599"/>
                  </a:cubicBezTo>
                  <a:cubicBezTo>
                    <a:pt x="310305" y="738772"/>
                    <a:pt x="317100" y="739730"/>
                    <a:pt x="323930" y="739730"/>
                  </a:cubicBezTo>
                  <a:cubicBezTo>
                    <a:pt x="331173" y="739730"/>
                    <a:pt x="338454" y="738653"/>
                    <a:pt x="345647" y="738001"/>
                  </a:cubicBezTo>
                  <a:cubicBezTo>
                    <a:pt x="370865" y="735766"/>
                    <a:pt x="396217" y="735732"/>
                    <a:pt x="421435" y="733397"/>
                  </a:cubicBezTo>
                  <a:cubicBezTo>
                    <a:pt x="422181" y="733329"/>
                    <a:pt x="422912" y="733291"/>
                    <a:pt x="423624" y="733291"/>
                  </a:cubicBezTo>
                  <a:cubicBezTo>
                    <a:pt x="428134" y="733291"/>
                    <a:pt x="431859" y="734835"/>
                    <a:pt x="433443" y="740136"/>
                  </a:cubicBezTo>
                  <a:cubicBezTo>
                    <a:pt x="433732" y="740141"/>
                    <a:pt x="434022" y="740143"/>
                    <a:pt x="434313" y="740143"/>
                  </a:cubicBezTo>
                  <a:cubicBezTo>
                    <a:pt x="438321" y="740143"/>
                    <a:pt x="442494" y="739676"/>
                    <a:pt x="446495" y="739676"/>
                  </a:cubicBezTo>
                  <a:cubicBezTo>
                    <a:pt x="449543" y="739676"/>
                    <a:pt x="452491" y="739947"/>
                    <a:pt x="455192" y="740903"/>
                  </a:cubicBezTo>
                  <a:cubicBezTo>
                    <a:pt x="464532" y="744172"/>
                    <a:pt x="459262" y="754279"/>
                    <a:pt x="460930" y="761151"/>
                  </a:cubicBezTo>
                  <a:cubicBezTo>
                    <a:pt x="475207" y="819793"/>
                    <a:pt x="485814" y="879002"/>
                    <a:pt x="488916" y="939445"/>
                  </a:cubicBezTo>
                  <a:cubicBezTo>
                    <a:pt x="490851" y="977239"/>
                    <a:pt x="499657" y="1014332"/>
                    <a:pt x="502459" y="1052126"/>
                  </a:cubicBezTo>
                  <a:cubicBezTo>
                    <a:pt x="504461" y="1079479"/>
                    <a:pt x="507263" y="1106765"/>
                    <a:pt x="509731" y="1134118"/>
                  </a:cubicBezTo>
                  <a:cubicBezTo>
                    <a:pt x="514656" y="1136436"/>
                    <a:pt x="519537" y="1137275"/>
                    <a:pt x="524393" y="1137275"/>
                  </a:cubicBezTo>
                  <a:cubicBezTo>
                    <a:pt x="533025" y="1137275"/>
                    <a:pt x="541579" y="1134625"/>
                    <a:pt x="550160" y="1132917"/>
                  </a:cubicBezTo>
                  <a:cubicBezTo>
                    <a:pt x="552395" y="1129915"/>
                    <a:pt x="552629" y="1126379"/>
                    <a:pt x="552528" y="1122910"/>
                  </a:cubicBezTo>
                  <a:cubicBezTo>
                    <a:pt x="551828" y="1095323"/>
                    <a:pt x="553496" y="1067737"/>
                    <a:pt x="554630" y="1040217"/>
                  </a:cubicBezTo>
                  <a:cubicBezTo>
                    <a:pt x="555664" y="1014299"/>
                    <a:pt x="557632" y="988413"/>
                    <a:pt x="559233" y="962461"/>
                  </a:cubicBezTo>
                  <a:cubicBezTo>
                    <a:pt x="561235" y="930539"/>
                    <a:pt x="564037" y="898682"/>
                    <a:pt x="566172" y="866726"/>
                  </a:cubicBezTo>
                  <a:cubicBezTo>
                    <a:pt x="567372" y="848680"/>
                    <a:pt x="567206" y="830634"/>
                    <a:pt x="568607" y="812621"/>
                  </a:cubicBezTo>
                  <a:cubicBezTo>
                    <a:pt x="570608" y="786302"/>
                    <a:pt x="570508" y="760017"/>
                    <a:pt x="567673" y="733798"/>
                  </a:cubicBezTo>
                  <a:cubicBezTo>
                    <a:pt x="567021" y="727727"/>
                    <a:pt x="564135" y="725101"/>
                    <a:pt x="558898" y="725101"/>
                  </a:cubicBezTo>
                  <a:cubicBezTo>
                    <a:pt x="558236" y="725101"/>
                    <a:pt x="557536" y="725143"/>
                    <a:pt x="556798" y="725225"/>
                  </a:cubicBezTo>
                  <a:cubicBezTo>
                    <a:pt x="548959" y="726059"/>
                    <a:pt x="540987" y="725992"/>
                    <a:pt x="533115" y="726993"/>
                  </a:cubicBezTo>
                  <a:cubicBezTo>
                    <a:pt x="529334" y="727467"/>
                    <a:pt x="525541" y="727737"/>
                    <a:pt x="521752" y="727737"/>
                  </a:cubicBezTo>
                  <a:cubicBezTo>
                    <a:pt x="516481" y="727737"/>
                    <a:pt x="511215" y="727215"/>
                    <a:pt x="505995" y="725992"/>
                  </a:cubicBezTo>
                  <a:cubicBezTo>
                    <a:pt x="540753" y="721722"/>
                    <a:pt x="575445" y="718453"/>
                    <a:pt x="611537" y="713583"/>
                  </a:cubicBezTo>
                  <a:lnTo>
                    <a:pt x="611537" y="713583"/>
                  </a:lnTo>
                  <a:cubicBezTo>
                    <a:pt x="608735" y="718954"/>
                    <a:pt x="605400" y="719087"/>
                    <a:pt x="602497" y="719654"/>
                  </a:cubicBezTo>
                  <a:cubicBezTo>
                    <a:pt x="597227" y="720755"/>
                    <a:pt x="591857" y="721456"/>
                    <a:pt x="586519" y="722123"/>
                  </a:cubicBezTo>
                  <a:cubicBezTo>
                    <a:pt x="573877" y="723724"/>
                    <a:pt x="572476" y="726159"/>
                    <a:pt x="572810" y="738568"/>
                  </a:cubicBezTo>
                  <a:cubicBezTo>
                    <a:pt x="573210" y="754413"/>
                    <a:pt x="575378" y="770124"/>
                    <a:pt x="575345" y="786002"/>
                  </a:cubicBezTo>
                  <a:cubicBezTo>
                    <a:pt x="575211" y="829466"/>
                    <a:pt x="572142" y="872731"/>
                    <a:pt x="569040" y="916028"/>
                  </a:cubicBezTo>
                  <a:cubicBezTo>
                    <a:pt x="567005" y="945082"/>
                    <a:pt x="565171" y="974170"/>
                    <a:pt x="563169" y="1003257"/>
                  </a:cubicBezTo>
                  <a:cubicBezTo>
                    <a:pt x="560467" y="1042452"/>
                    <a:pt x="559200" y="1081680"/>
                    <a:pt x="558199" y="1120942"/>
                  </a:cubicBezTo>
                  <a:cubicBezTo>
                    <a:pt x="558132" y="1125345"/>
                    <a:pt x="557799" y="1129948"/>
                    <a:pt x="561368" y="1133451"/>
                  </a:cubicBezTo>
                  <a:cubicBezTo>
                    <a:pt x="568116" y="1135274"/>
                    <a:pt x="574901" y="1135852"/>
                    <a:pt x="581701" y="1135852"/>
                  </a:cubicBezTo>
                  <a:cubicBezTo>
                    <a:pt x="589456" y="1135852"/>
                    <a:pt x="597233" y="1135100"/>
                    <a:pt x="604999" y="1134585"/>
                  </a:cubicBezTo>
                  <a:cubicBezTo>
                    <a:pt x="606600" y="1134451"/>
                    <a:pt x="607868" y="1133384"/>
                    <a:pt x="608769" y="1132050"/>
                  </a:cubicBezTo>
                  <a:cubicBezTo>
                    <a:pt x="608202" y="1114904"/>
                    <a:pt x="611170" y="1098059"/>
                    <a:pt x="612271" y="1081046"/>
                  </a:cubicBezTo>
                  <a:cubicBezTo>
                    <a:pt x="614573" y="1046055"/>
                    <a:pt x="619910" y="1011463"/>
                    <a:pt x="624413" y="976772"/>
                  </a:cubicBezTo>
                  <a:cubicBezTo>
                    <a:pt x="629884" y="934608"/>
                    <a:pt x="637389" y="892678"/>
                    <a:pt x="642693" y="850481"/>
                  </a:cubicBezTo>
                  <a:cubicBezTo>
                    <a:pt x="648030" y="807951"/>
                    <a:pt x="652400" y="765254"/>
                    <a:pt x="655969" y="722490"/>
                  </a:cubicBezTo>
                  <a:cubicBezTo>
                    <a:pt x="659071" y="685730"/>
                    <a:pt x="663574" y="649104"/>
                    <a:pt x="667377" y="612411"/>
                  </a:cubicBezTo>
                  <a:cubicBezTo>
                    <a:pt x="671714" y="570714"/>
                    <a:pt x="679486" y="529485"/>
                    <a:pt x="683589" y="487722"/>
                  </a:cubicBezTo>
                  <a:cubicBezTo>
                    <a:pt x="686324" y="459468"/>
                    <a:pt x="689893" y="431281"/>
                    <a:pt x="692262" y="403028"/>
                  </a:cubicBezTo>
                  <a:cubicBezTo>
                    <a:pt x="694597" y="375341"/>
                    <a:pt x="696898" y="347855"/>
                    <a:pt x="703803" y="320702"/>
                  </a:cubicBezTo>
                  <a:cubicBezTo>
                    <a:pt x="713410" y="283142"/>
                    <a:pt x="718113" y="244447"/>
                    <a:pt x="728821" y="207087"/>
                  </a:cubicBezTo>
                  <a:cubicBezTo>
                    <a:pt x="731957" y="201950"/>
                    <a:pt x="728421" y="198748"/>
                    <a:pt x="725352" y="195546"/>
                  </a:cubicBezTo>
                  <a:cubicBezTo>
                    <a:pt x="695797" y="164090"/>
                    <a:pt x="668878" y="130699"/>
                    <a:pt x="647863" y="92806"/>
                  </a:cubicBezTo>
                  <a:cubicBezTo>
                    <a:pt x="634754" y="69155"/>
                    <a:pt x="631418" y="44004"/>
                    <a:pt x="635888" y="17618"/>
                  </a:cubicBezTo>
                  <a:cubicBezTo>
                    <a:pt x="635054" y="15317"/>
                    <a:pt x="633053" y="14316"/>
                    <a:pt x="631018" y="13582"/>
                  </a:cubicBezTo>
                  <a:cubicBezTo>
                    <a:pt x="618943" y="9246"/>
                    <a:pt x="606700" y="5443"/>
                    <a:pt x="594725" y="873"/>
                  </a:cubicBezTo>
                  <a:cubicBezTo>
                    <a:pt x="593453" y="390"/>
                    <a:pt x="592126" y="0"/>
                    <a:pt x="590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1"/>
            <p:cNvSpPr/>
            <p:nvPr/>
          </p:nvSpPr>
          <p:spPr>
            <a:xfrm>
              <a:off x="2125398" y="2870634"/>
              <a:ext cx="1153290" cy="1548973"/>
            </a:xfrm>
            <a:custGeom>
              <a:rect b="b" l="l" r="r" t="t"/>
              <a:pathLst>
                <a:path extrusionOk="0" h="966598" w="719682">
                  <a:moveTo>
                    <a:pt x="34386" y="0"/>
                  </a:moveTo>
                  <a:cubicBezTo>
                    <a:pt x="32000" y="0"/>
                    <a:pt x="29398" y="854"/>
                    <a:pt x="26887" y="1299"/>
                  </a:cubicBezTo>
                  <a:cubicBezTo>
                    <a:pt x="21216" y="6236"/>
                    <a:pt x="25152" y="10939"/>
                    <a:pt x="27087" y="15643"/>
                  </a:cubicBezTo>
                  <a:cubicBezTo>
                    <a:pt x="29022" y="20246"/>
                    <a:pt x="29422" y="24816"/>
                    <a:pt x="26053" y="28919"/>
                  </a:cubicBezTo>
                  <a:cubicBezTo>
                    <a:pt x="24038" y="31341"/>
                    <a:pt x="21639" y="32124"/>
                    <a:pt x="19066" y="32124"/>
                  </a:cubicBezTo>
                  <a:cubicBezTo>
                    <a:pt x="17422" y="32124"/>
                    <a:pt x="15707" y="31804"/>
                    <a:pt x="13977" y="31387"/>
                  </a:cubicBezTo>
                  <a:cubicBezTo>
                    <a:pt x="12140" y="30928"/>
                    <a:pt x="10276" y="30077"/>
                    <a:pt x="8403" y="30077"/>
                  </a:cubicBezTo>
                  <a:cubicBezTo>
                    <a:pt x="7284" y="30077"/>
                    <a:pt x="6161" y="30381"/>
                    <a:pt x="5038" y="31254"/>
                  </a:cubicBezTo>
                  <a:cubicBezTo>
                    <a:pt x="3070" y="31654"/>
                    <a:pt x="1335" y="32321"/>
                    <a:pt x="1202" y="34723"/>
                  </a:cubicBezTo>
                  <a:cubicBezTo>
                    <a:pt x="1" y="57973"/>
                    <a:pt x="1068" y="81323"/>
                    <a:pt x="12376" y="102105"/>
                  </a:cubicBezTo>
                  <a:cubicBezTo>
                    <a:pt x="34058" y="141967"/>
                    <a:pt x="61745" y="177592"/>
                    <a:pt x="93367" y="210182"/>
                  </a:cubicBezTo>
                  <a:cubicBezTo>
                    <a:pt x="96069" y="212951"/>
                    <a:pt x="98738" y="215586"/>
                    <a:pt x="98271" y="219922"/>
                  </a:cubicBezTo>
                  <a:cubicBezTo>
                    <a:pt x="99343" y="219255"/>
                    <a:pt x="100252" y="218981"/>
                    <a:pt x="101043" y="218981"/>
                  </a:cubicBezTo>
                  <a:cubicBezTo>
                    <a:pt x="103650" y="218981"/>
                    <a:pt x="104980" y="221954"/>
                    <a:pt x="106644" y="223592"/>
                  </a:cubicBezTo>
                  <a:cubicBezTo>
                    <a:pt x="126124" y="243539"/>
                    <a:pt x="146439" y="262419"/>
                    <a:pt x="169255" y="278631"/>
                  </a:cubicBezTo>
                  <a:cubicBezTo>
                    <a:pt x="195340" y="297244"/>
                    <a:pt x="222059" y="315291"/>
                    <a:pt x="252081" y="326132"/>
                  </a:cubicBezTo>
                  <a:cubicBezTo>
                    <a:pt x="303017" y="344512"/>
                    <a:pt x="354220" y="362491"/>
                    <a:pt x="408626" y="368996"/>
                  </a:cubicBezTo>
                  <a:cubicBezTo>
                    <a:pt x="433644" y="371998"/>
                    <a:pt x="458728" y="375400"/>
                    <a:pt x="483813" y="375500"/>
                  </a:cubicBezTo>
                  <a:cubicBezTo>
                    <a:pt x="484074" y="375501"/>
                    <a:pt x="484336" y="375501"/>
                    <a:pt x="484597" y="375501"/>
                  </a:cubicBezTo>
                  <a:cubicBezTo>
                    <a:pt x="515092" y="375501"/>
                    <a:pt x="545616" y="371656"/>
                    <a:pt x="575812" y="366828"/>
                  </a:cubicBezTo>
                  <a:cubicBezTo>
                    <a:pt x="577505" y="366558"/>
                    <a:pt x="578995" y="366364"/>
                    <a:pt x="580251" y="366364"/>
                  </a:cubicBezTo>
                  <a:cubicBezTo>
                    <a:pt x="584118" y="366364"/>
                    <a:pt x="585762" y="368200"/>
                    <a:pt x="584251" y="375300"/>
                  </a:cubicBezTo>
                  <a:cubicBezTo>
                    <a:pt x="580582" y="392479"/>
                    <a:pt x="577713" y="409992"/>
                    <a:pt x="576479" y="427504"/>
                  </a:cubicBezTo>
                  <a:cubicBezTo>
                    <a:pt x="573877" y="465565"/>
                    <a:pt x="572376" y="503726"/>
                    <a:pt x="570542" y="541853"/>
                  </a:cubicBezTo>
                  <a:cubicBezTo>
                    <a:pt x="569541" y="562101"/>
                    <a:pt x="569608" y="582315"/>
                    <a:pt x="569107" y="602530"/>
                  </a:cubicBezTo>
                  <a:cubicBezTo>
                    <a:pt x="567606" y="662339"/>
                    <a:pt x="568540" y="722115"/>
                    <a:pt x="568574" y="781925"/>
                  </a:cubicBezTo>
                  <a:cubicBezTo>
                    <a:pt x="568607" y="809444"/>
                    <a:pt x="568173" y="836997"/>
                    <a:pt x="570408" y="864484"/>
                  </a:cubicBezTo>
                  <a:cubicBezTo>
                    <a:pt x="572109" y="885232"/>
                    <a:pt x="572676" y="906047"/>
                    <a:pt x="574611" y="926762"/>
                  </a:cubicBezTo>
                  <a:cubicBezTo>
                    <a:pt x="575278" y="933967"/>
                    <a:pt x="575478" y="942073"/>
                    <a:pt x="582050" y="947477"/>
                  </a:cubicBezTo>
                  <a:cubicBezTo>
                    <a:pt x="585352" y="949912"/>
                    <a:pt x="588721" y="952247"/>
                    <a:pt x="591957" y="954748"/>
                  </a:cubicBezTo>
                  <a:cubicBezTo>
                    <a:pt x="602092" y="962438"/>
                    <a:pt x="614966" y="966597"/>
                    <a:pt x="627650" y="966597"/>
                  </a:cubicBezTo>
                  <a:cubicBezTo>
                    <a:pt x="637800" y="966597"/>
                    <a:pt x="647829" y="963934"/>
                    <a:pt x="656236" y="958284"/>
                  </a:cubicBezTo>
                  <a:cubicBezTo>
                    <a:pt x="678852" y="943040"/>
                    <a:pt x="697132" y="923593"/>
                    <a:pt x="705872" y="896607"/>
                  </a:cubicBezTo>
                  <a:cubicBezTo>
                    <a:pt x="715412" y="867252"/>
                    <a:pt x="714878" y="836797"/>
                    <a:pt x="716813" y="806609"/>
                  </a:cubicBezTo>
                  <a:cubicBezTo>
                    <a:pt x="718814" y="775620"/>
                    <a:pt x="717547" y="744565"/>
                    <a:pt x="718380" y="713476"/>
                  </a:cubicBezTo>
                  <a:cubicBezTo>
                    <a:pt x="719648" y="667576"/>
                    <a:pt x="719681" y="621643"/>
                    <a:pt x="717680" y="575644"/>
                  </a:cubicBezTo>
                  <a:cubicBezTo>
                    <a:pt x="715645" y="529477"/>
                    <a:pt x="715545" y="483278"/>
                    <a:pt x="711642" y="437211"/>
                  </a:cubicBezTo>
                  <a:cubicBezTo>
                    <a:pt x="708940" y="405388"/>
                    <a:pt x="707206" y="373599"/>
                    <a:pt x="698099" y="342710"/>
                  </a:cubicBezTo>
                  <a:cubicBezTo>
                    <a:pt x="687759" y="307785"/>
                    <a:pt x="678018" y="273627"/>
                    <a:pt x="648431" y="247809"/>
                  </a:cubicBezTo>
                  <a:cubicBezTo>
                    <a:pt x="630851" y="232531"/>
                    <a:pt x="612305" y="222891"/>
                    <a:pt x="590556" y="217921"/>
                  </a:cubicBezTo>
                  <a:cubicBezTo>
                    <a:pt x="556365" y="210115"/>
                    <a:pt x="521406" y="206946"/>
                    <a:pt x="486882" y="201209"/>
                  </a:cubicBezTo>
                  <a:cubicBezTo>
                    <a:pt x="456694" y="196205"/>
                    <a:pt x="426472" y="191502"/>
                    <a:pt x="396150" y="187232"/>
                  </a:cubicBezTo>
                  <a:cubicBezTo>
                    <a:pt x="367430" y="183229"/>
                    <a:pt x="338442" y="179827"/>
                    <a:pt x="311056" y="169319"/>
                  </a:cubicBezTo>
                  <a:cubicBezTo>
                    <a:pt x="270027" y="153642"/>
                    <a:pt x="227897" y="141199"/>
                    <a:pt x="187802" y="122653"/>
                  </a:cubicBezTo>
                  <a:cubicBezTo>
                    <a:pt x="158781" y="109176"/>
                    <a:pt x="130761" y="94466"/>
                    <a:pt x="106577" y="74185"/>
                  </a:cubicBezTo>
                  <a:cubicBezTo>
                    <a:pt x="80959" y="52803"/>
                    <a:pt x="58242" y="27952"/>
                    <a:pt x="33058" y="5702"/>
                  </a:cubicBezTo>
                  <a:cubicBezTo>
                    <a:pt x="34171" y="4830"/>
                    <a:pt x="35366" y="4615"/>
                    <a:pt x="36587" y="4615"/>
                  </a:cubicBezTo>
                  <a:cubicBezTo>
                    <a:pt x="37767" y="4615"/>
                    <a:pt x="38972" y="4816"/>
                    <a:pt x="40152" y="4816"/>
                  </a:cubicBezTo>
                  <a:cubicBezTo>
                    <a:pt x="40458" y="4816"/>
                    <a:pt x="40762" y="4802"/>
                    <a:pt x="41063" y="4768"/>
                  </a:cubicBezTo>
                  <a:cubicBezTo>
                    <a:pt x="39370" y="1031"/>
                    <a:pt x="37008" y="0"/>
                    <a:pt x="34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1"/>
            <p:cNvSpPr/>
            <p:nvPr/>
          </p:nvSpPr>
          <p:spPr>
            <a:xfrm>
              <a:off x="1606834" y="2116934"/>
              <a:ext cx="1564731" cy="828055"/>
            </a:xfrm>
            <a:custGeom>
              <a:rect b="b" l="l" r="r" t="t"/>
              <a:pathLst>
                <a:path extrusionOk="0" h="516727" w="976431">
                  <a:moveTo>
                    <a:pt x="307343" y="0"/>
                  </a:moveTo>
                  <a:cubicBezTo>
                    <a:pt x="299734" y="0"/>
                    <a:pt x="292253" y="1197"/>
                    <a:pt x="285004" y="4126"/>
                  </a:cubicBezTo>
                  <a:cubicBezTo>
                    <a:pt x="284170" y="5961"/>
                    <a:pt x="282835" y="7428"/>
                    <a:pt x="280901" y="7895"/>
                  </a:cubicBezTo>
                  <a:cubicBezTo>
                    <a:pt x="268525" y="10964"/>
                    <a:pt x="256717" y="15401"/>
                    <a:pt x="246076" y="22572"/>
                  </a:cubicBezTo>
                  <a:cubicBezTo>
                    <a:pt x="244978" y="23310"/>
                    <a:pt x="243776" y="23540"/>
                    <a:pt x="242540" y="23540"/>
                  </a:cubicBezTo>
                  <a:cubicBezTo>
                    <a:pt x="241260" y="23540"/>
                    <a:pt x="239943" y="23293"/>
                    <a:pt x="238671" y="23106"/>
                  </a:cubicBezTo>
                  <a:cubicBezTo>
                    <a:pt x="227258" y="21352"/>
                    <a:pt x="215750" y="20567"/>
                    <a:pt x="204289" y="20567"/>
                  </a:cubicBezTo>
                  <a:cubicBezTo>
                    <a:pt x="194178" y="20567"/>
                    <a:pt x="184102" y="21178"/>
                    <a:pt x="174158" y="22272"/>
                  </a:cubicBezTo>
                  <a:cubicBezTo>
                    <a:pt x="125490" y="27643"/>
                    <a:pt x="80024" y="43788"/>
                    <a:pt x="37994" y="69239"/>
                  </a:cubicBezTo>
                  <a:cubicBezTo>
                    <a:pt x="28520" y="74977"/>
                    <a:pt x="18580" y="80114"/>
                    <a:pt x="11141" y="88620"/>
                  </a:cubicBezTo>
                  <a:cubicBezTo>
                    <a:pt x="134" y="101129"/>
                    <a:pt x="0" y="113671"/>
                    <a:pt x="10541" y="124045"/>
                  </a:cubicBezTo>
                  <a:cubicBezTo>
                    <a:pt x="16345" y="129716"/>
                    <a:pt x="23350" y="131717"/>
                    <a:pt x="31189" y="132184"/>
                  </a:cubicBezTo>
                  <a:cubicBezTo>
                    <a:pt x="33056" y="132293"/>
                    <a:pt x="34914" y="132343"/>
                    <a:pt x="36767" y="132343"/>
                  </a:cubicBezTo>
                  <a:cubicBezTo>
                    <a:pt x="51434" y="132343"/>
                    <a:pt x="65689" y="129172"/>
                    <a:pt x="80024" y="126447"/>
                  </a:cubicBezTo>
                  <a:cubicBezTo>
                    <a:pt x="109612" y="120809"/>
                    <a:pt x="139166" y="115105"/>
                    <a:pt x="168153" y="106966"/>
                  </a:cubicBezTo>
                  <a:cubicBezTo>
                    <a:pt x="187601" y="101529"/>
                    <a:pt x="206414" y="94157"/>
                    <a:pt x="225995" y="89087"/>
                  </a:cubicBezTo>
                  <a:cubicBezTo>
                    <a:pt x="229098" y="88279"/>
                    <a:pt x="231261" y="87777"/>
                    <a:pt x="232692" y="87777"/>
                  </a:cubicBezTo>
                  <a:cubicBezTo>
                    <a:pt x="235690" y="87777"/>
                    <a:pt x="235469" y="89981"/>
                    <a:pt x="233934" y="96192"/>
                  </a:cubicBezTo>
                  <a:cubicBezTo>
                    <a:pt x="232733" y="101262"/>
                    <a:pt x="233333" y="106299"/>
                    <a:pt x="233367" y="111336"/>
                  </a:cubicBezTo>
                  <a:cubicBezTo>
                    <a:pt x="239705" y="113604"/>
                    <a:pt x="242840" y="118041"/>
                    <a:pt x="243507" y="124779"/>
                  </a:cubicBezTo>
                  <a:cubicBezTo>
                    <a:pt x="243941" y="129182"/>
                    <a:pt x="245042" y="133518"/>
                    <a:pt x="245676" y="137888"/>
                  </a:cubicBezTo>
                  <a:cubicBezTo>
                    <a:pt x="251046" y="176182"/>
                    <a:pt x="254915" y="214610"/>
                    <a:pt x="259052" y="253037"/>
                  </a:cubicBezTo>
                  <a:cubicBezTo>
                    <a:pt x="261287" y="274119"/>
                    <a:pt x="265056" y="295067"/>
                    <a:pt x="266424" y="316249"/>
                  </a:cubicBezTo>
                  <a:cubicBezTo>
                    <a:pt x="268258" y="344336"/>
                    <a:pt x="272094" y="372289"/>
                    <a:pt x="273095" y="400476"/>
                  </a:cubicBezTo>
                  <a:cubicBezTo>
                    <a:pt x="274196" y="404246"/>
                    <a:pt x="277265" y="405880"/>
                    <a:pt x="280534" y="407248"/>
                  </a:cubicBezTo>
                  <a:cubicBezTo>
                    <a:pt x="289607" y="411151"/>
                    <a:pt x="297813" y="416421"/>
                    <a:pt x="306085" y="421725"/>
                  </a:cubicBezTo>
                  <a:cubicBezTo>
                    <a:pt x="323498" y="432899"/>
                    <a:pt x="337441" y="447010"/>
                    <a:pt x="344246" y="467191"/>
                  </a:cubicBezTo>
                  <a:cubicBezTo>
                    <a:pt x="345147" y="469859"/>
                    <a:pt x="346414" y="472528"/>
                    <a:pt x="349750" y="473095"/>
                  </a:cubicBezTo>
                  <a:cubicBezTo>
                    <a:pt x="350447" y="473213"/>
                    <a:pt x="351154" y="473257"/>
                    <a:pt x="351868" y="473257"/>
                  </a:cubicBezTo>
                  <a:cubicBezTo>
                    <a:pt x="353971" y="473257"/>
                    <a:pt x="356130" y="472875"/>
                    <a:pt x="358236" y="472875"/>
                  </a:cubicBezTo>
                  <a:cubicBezTo>
                    <a:pt x="360480" y="472875"/>
                    <a:pt x="362665" y="473308"/>
                    <a:pt x="364660" y="475096"/>
                  </a:cubicBezTo>
                  <a:cubicBezTo>
                    <a:pt x="380772" y="481401"/>
                    <a:pt x="397484" y="486404"/>
                    <a:pt x="412261" y="495211"/>
                  </a:cubicBezTo>
                  <a:cubicBezTo>
                    <a:pt x="434444" y="508620"/>
                    <a:pt x="459395" y="512456"/>
                    <a:pt x="484313" y="516726"/>
                  </a:cubicBezTo>
                  <a:cubicBezTo>
                    <a:pt x="492152" y="509554"/>
                    <a:pt x="493419" y="499480"/>
                    <a:pt x="495921" y="489974"/>
                  </a:cubicBezTo>
                  <a:cubicBezTo>
                    <a:pt x="494687" y="481801"/>
                    <a:pt x="488516" y="477431"/>
                    <a:pt x="482378" y="473729"/>
                  </a:cubicBezTo>
                  <a:cubicBezTo>
                    <a:pt x="463865" y="462554"/>
                    <a:pt x="449121" y="447443"/>
                    <a:pt x="435811" y="430765"/>
                  </a:cubicBezTo>
                  <a:cubicBezTo>
                    <a:pt x="428373" y="421525"/>
                    <a:pt x="422669" y="411251"/>
                    <a:pt x="420434" y="399509"/>
                  </a:cubicBezTo>
                  <a:cubicBezTo>
                    <a:pt x="413028" y="360648"/>
                    <a:pt x="425004" y="327291"/>
                    <a:pt x="453691" y="301572"/>
                  </a:cubicBezTo>
                  <a:cubicBezTo>
                    <a:pt x="506695" y="254038"/>
                    <a:pt x="568706" y="222282"/>
                    <a:pt x="637489" y="203936"/>
                  </a:cubicBezTo>
                  <a:cubicBezTo>
                    <a:pt x="672981" y="194529"/>
                    <a:pt x="707705" y="182020"/>
                    <a:pt x="744532" y="177884"/>
                  </a:cubicBezTo>
                  <a:cubicBezTo>
                    <a:pt x="747334" y="177583"/>
                    <a:pt x="751570" y="177183"/>
                    <a:pt x="749035" y="172146"/>
                  </a:cubicBezTo>
                  <a:cubicBezTo>
                    <a:pt x="734825" y="166509"/>
                    <a:pt x="726219" y="155801"/>
                    <a:pt x="724751" y="140957"/>
                  </a:cubicBezTo>
                  <a:cubicBezTo>
                    <a:pt x="723250" y="125880"/>
                    <a:pt x="723850" y="110635"/>
                    <a:pt x="727253" y="95658"/>
                  </a:cubicBezTo>
                  <a:cubicBezTo>
                    <a:pt x="729101" y="87571"/>
                    <a:pt x="731798" y="83821"/>
                    <a:pt x="737128" y="83821"/>
                  </a:cubicBezTo>
                  <a:cubicBezTo>
                    <a:pt x="739492" y="83821"/>
                    <a:pt x="742375" y="84560"/>
                    <a:pt x="745933" y="85984"/>
                  </a:cubicBezTo>
                  <a:cubicBezTo>
                    <a:pt x="748538" y="87041"/>
                    <a:pt x="751004" y="87640"/>
                    <a:pt x="753455" y="87640"/>
                  </a:cubicBezTo>
                  <a:cubicBezTo>
                    <a:pt x="755493" y="87640"/>
                    <a:pt x="757520" y="87226"/>
                    <a:pt x="759609" y="86318"/>
                  </a:cubicBezTo>
                  <a:cubicBezTo>
                    <a:pt x="762407" y="85141"/>
                    <a:pt x="765307" y="84457"/>
                    <a:pt x="768278" y="84457"/>
                  </a:cubicBezTo>
                  <a:cubicBezTo>
                    <a:pt x="769097" y="84457"/>
                    <a:pt x="769921" y="84509"/>
                    <a:pt x="770750" y="84617"/>
                  </a:cubicBezTo>
                  <a:cubicBezTo>
                    <a:pt x="778872" y="85656"/>
                    <a:pt x="786988" y="85999"/>
                    <a:pt x="795108" y="85999"/>
                  </a:cubicBezTo>
                  <a:cubicBezTo>
                    <a:pt x="806531" y="85999"/>
                    <a:pt x="817961" y="85321"/>
                    <a:pt x="829426" y="84950"/>
                  </a:cubicBezTo>
                  <a:cubicBezTo>
                    <a:pt x="853776" y="84150"/>
                    <a:pt x="878194" y="84417"/>
                    <a:pt x="902445" y="82248"/>
                  </a:cubicBezTo>
                  <a:cubicBezTo>
                    <a:pt x="922159" y="80481"/>
                    <a:pt x="942006" y="77278"/>
                    <a:pt x="960086" y="68439"/>
                  </a:cubicBezTo>
                  <a:cubicBezTo>
                    <a:pt x="974363" y="61500"/>
                    <a:pt x="976431" y="47090"/>
                    <a:pt x="965590" y="35448"/>
                  </a:cubicBezTo>
                  <a:cubicBezTo>
                    <a:pt x="960719" y="30211"/>
                    <a:pt x="954248" y="27443"/>
                    <a:pt x="947543" y="25474"/>
                  </a:cubicBezTo>
                  <a:cubicBezTo>
                    <a:pt x="928897" y="20037"/>
                    <a:pt x="909683" y="18570"/>
                    <a:pt x="890469" y="18036"/>
                  </a:cubicBezTo>
                  <a:cubicBezTo>
                    <a:pt x="884874" y="17859"/>
                    <a:pt x="879279" y="17766"/>
                    <a:pt x="873683" y="17766"/>
                  </a:cubicBezTo>
                  <a:cubicBezTo>
                    <a:pt x="860329" y="17766"/>
                    <a:pt x="846971" y="18295"/>
                    <a:pt x="833595" y="19470"/>
                  </a:cubicBezTo>
                  <a:cubicBezTo>
                    <a:pt x="806276" y="21872"/>
                    <a:pt x="778923" y="24040"/>
                    <a:pt x="751904" y="28743"/>
                  </a:cubicBezTo>
                  <a:cubicBezTo>
                    <a:pt x="746327" y="29716"/>
                    <a:pt x="740888" y="30531"/>
                    <a:pt x="735589" y="30531"/>
                  </a:cubicBezTo>
                  <a:cubicBezTo>
                    <a:pt x="727070" y="30531"/>
                    <a:pt x="718915" y="28423"/>
                    <a:pt x="711141" y="21472"/>
                  </a:cubicBezTo>
                  <a:cubicBezTo>
                    <a:pt x="704203" y="15301"/>
                    <a:pt x="693896" y="14066"/>
                    <a:pt x="684656" y="11898"/>
                  </a:cubicBezTo>
                  <a:cubicBezTo>
                    <a:pt x="679352" y="10631"/>
                    <a:pt x="673181" y="11398"/>
                    <a:pt x="668978" y="6694"/>
                  </a:cubicBezTo>
                  <a:cubicBezTo>
                    <a:pt x="652032" y="27309"/>
                    <a:pt x="630017" y="40619"/>
                    <a:pt x="605633" y="50559"/>
                  </a:cubicBezTo>
                  <a:cubicBezTo>
                    <a:pt x="590088" y="56897"/>
                    <a:pt x="573943" y="61634"/>
                    <a:pt x="558599" y="68505"/>
                  </a:cubicBezTo>
                  <a:cubicBezTo>
                    <a:pt x="544256" y="74945"/>
                    <a:pt x="529374" y="78118"/>
                    <a:pt x="513706" y="78118"/>
                  </a:cubicBezTo>
                  <a:cubicBezTo>
                    <a:pt x="513304" y="78118"/>
                    <a:pt x="512902" y="78116"/>
                    <a:pt x="512499" y="78112"/>
                  </a:cubicBezTo>
                  <a:cubicBezTo>
                    <a:pt x="498256" y="77945"/>
                    <a:pt x="484046" y="77145"/>
                    <a:pt x="469836" y="76411"/>
                  </a:cubicBezTo>
                  <a:cubicBezTo>
                    <a:pt x="436178" y="74676"/>
                    <a:pt x="403822" y="68639"/>
                    <a:pt x="373834" y="52627"/>
                  </a:cubicBezTo>
                  <a:cubicBezTo>
                    <a:pt x="353619" y="41820"/>
                    <a:pt x="333738" y="30578"/>
                    <a:pt x="323698" y="8129"/>
                  </a:cubicBezTo>
                  <a:cubicBezTo>
                    <a:pt x="322130" y="4726"/>
                    <a:pt x="319862" y="1524"/>
                    <a:pt x="315759" y="457"/>
                  </a:cubicBezTo>
                  <a:cubicBezTo>
                    <a:pt x="312940" y="161"/>
                    <a:pt x="310133" y="0"/>
                    <a:pt x="307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1"/>
            <p:cNvSpPr/>
            <p:nvPr/>
          </p:nvSpPr>
          <p:spPr>
            <a:xfrm>
              <a:off x="1151933" y="2293670"/>
              <a:ext cx="915202" cy="1423701"/>
            </a:xfrm>
            <a:custGeom>
              <a:rect b="b" l="l" r="r" t="t"/>
              <a:pathLst>
                <a:path extrusionOk="0" h="888425" w="571109">
                  <a:moveTo>
                    <a:pt x="522537" y="0"/>
                  </a:moveTo>
                  <a:cubicBezTo>
                    <a:pt x="521077" y="0"/>
                    <a:pt x="519339" y="382"/>
                    <a:pt x="517270" y="1081"/>
                  </a:cubicBezTo>
                  <a:cubicBezTo>
                    <a:pt x="514034" y="27000"/>
                    <a:pt x="514602" y="53185"/>
                    <a:pt x="511599" y="79237"/>
                  </a:cubicBezTo>
                  <a:cubicBezTo>
                    <a:pt x="509164" y="101420"/>
                    <a:pt x="508897" y="123836"/>
                    <a:pt x="507830" y="146152"/>
                  </a:cubicBezTo>
                  <a:cubicBezTo>
                    <a:pt x="506362" y="175706"/>
                    <a:pt x="503694" y="205161"/>
                    <a:pt x="502093" y="234682"/>
                  </a:cubicBezTo>
                  <a:cubicBezTo>
                    <a:pt x="500658" y="261701"/>
                    <a:pt x="499090" y="288787"/>
                    <a:pt x="498323" y="315873"/>
                  </a:cubicBezTo>
                  <a:cubicBezTo>
                    <a:pt x="497322" y="350965"/>
                    <a:pt x="496722" y="386090"/>
                    <a:pt x="496322" y="421182"/>
                  </a:cubicBezTo>
                  <a:cubicBezTo>
                    <a:pt x="495521" y="490665"/>
                    <a:pt x="496055" y="560115"/>
                    <a:pt x="496088" y="629598"/>
                  </a:cubicBezTo>
                  <a:cubicBezTo>
                    <a:pt x="496088" y="633634"/>
                    <a:pt x="496188" y="637637"/>
                    <a:pt x="497156" y="641773"/>
                  </a:cubicBezTo>
                  <a:cubicBezTo>
                    <a:pt x="498857" y="649145"/>
                    <a:pt x="500191" y="657818"/>
                    <a:pt x="496722" y="664023"/>
                  </a:cubicBezTo>
                  <a:cubicBezTo>
                    <a:pt x="495972" y="665362"/>
                    <a:pt x="494890" y="665826"/>
                    <a:pt x="493602" y="665826"/>
                  </a:cubicBezTo>
                  <a:cubicBezTo>
                    <a:pt x="490682" y="665826"/>
                    <a:pt x="486702" y="663439"/>
                    <a:pt x="483131" y="663439"/>
                  </a:cubicBezTo>
                  <a:cubicBezTo>
                    <a:pt x="482392" y="663439"/>
                    <a:pt x="481669" y="663542"/>
                    <a:pt x="480977" y="663789"/>
                  </a:cubicBezTo>
                  <a:cubicBezTo>
                    <a:pt x="480877" y="663811"/>
                    <a:pt x="480774" y="663819"/>
                    <a:pt x="480667" y="663819"/>
                  </a:cubicBezTo>
                  <a:cubicBezTo>
                    <a:pt x="480455" y="663819"/>
                    <a:pt x="480233" y="663789"/>
                    <a:pt x="480010" y="663789"/>
                  </a:cubicBezTo>
                  <a:cubicBezTo>
                    <a:pt x="476850" y="663718"/>
                    <a:pt x="473689" y="663682"/>
                    <a:pt x="470528" y="663682"/>
                  </a:cubicBezTo>
                  <a:cubicBezTo>
                    <a:pt x="445635" y="663682"/>
                    <a:pt x="420770" y="665879"/>
                    <a:pt x="396350" y="669993"/>
                  </a:cubicBezTo>
                  <a:cubicBezTo>
                    <a:pt x="362560" y="675698"/>
                    <a:pt x="328402" y="676832"/>
                    <a:pt x="294444" y="680568"/>
                  </a:cubicBezTo>
                  <a:cubicBezTo>
                    <a:pt x="269860" y="683303"/>
                    <a:pt x="245409" y="686138"/>
                    <a:pt x="221192" y="691476"/>
                  </a:cubicBezTo>
                  <a:cubicBezTo>
                    <a:pt x="197709" y="696646"/>
                    <a:pt x="174158" y="701549"/>
                    <a:pt x="150575" y="706153"/>
                  </a:cubicBezTo>
                  <a:cubicBezTo>
                    <a:pt x="127992" y="710523"/>
                    <a:pt x="104642" y="712157"/>
                    <a:pt x="83360" y="722398"/>
                  </a:cubicBezTo>
                  <a:cubicBezTo>
                    <a:pt x="79675" y="724171"/>
                    <a:pt x="77165" y="725159"/>
                    <a:pt x="75434" y="725159"/>
                  </a:cubicBezTo>
                  <a:cubicBezTo>
                    <a:pt x="72182" y="725159"/>
                    <a:pt x="71677" y="721673"/>
                    <a:pt x="71285" y="713358"/>
                  </a:cubicBezTo>
                  <a:cubicBezTo>
                    <a:pt x="69050" y="663689"/>
                    <a:pt x="64447" y="614487"/>
                    <a:pt x="49936" y="566453"/>
                  </a:cubicBezTo>
                  <a:cubicBezTo>
                    <a:pt x="45707" y="552473"/>
                    <a:pt x="31153" y="539878"/>
                    <a:pt x="15718" y="539878"/>
                  </a:cubicBezTo>
                  <a:cubicBezTo>
                    <a:pt x="10823" y="539878"/>
                    <a:pt x="5839" y="541145"/>
                    <a:pt x="1068" y="544037"/>
                  </a:cubicBezTo>
                  <a:cubicBezTo>
                    <a:pt x="1168" y="554144"/>
                    <a:pt x="1" y="564485"/>
                    <a:pt x="1569" y="574392"/>
                  </a:cubicBezTo>
                  <a:cubicBezTo>
                    <a:pt x="5038" y="595840"/>
                    <a:pt x="7406" y="617489"/>
                    <a:pt x="10508" y="639005"/>
                  </a:cubicBezTo>
                  <a:cubicBezTo>
                    <a:pt x="14378" y="666191"/>
                    <a:pt x="17547" y="693510"/>
                    <a:pt x="22884" y="720363"/>
                  </a:cubicBezTo>
                  <a:cubicBezTo>
                    <a:pt x="32257" y="767397"/>
                    <a:pt x="55874" y="806291"/>
                    <a:pt x="94902" y="834678"/>
                  </a:cubicBezTo>
                  <a:cubicBezTo>
                    <a:pt x="123656" y="855626"/>
                    <a:pt x="153911" y="873673"/>
                    <a:pt x="190036" y="879644"/>
                  </a:cubicBezTo>
                  <a:cubicBezTo>
                    <a:pt x="211218" y="883146"/>
                    <a:pt x="232400" y="885681"/>
                    <a:pt x="253882" y="887182"/>
                  </a:cubicBezTo>
                  <a:cubicBezTo>
                    <a:pt x="265522" y="887995"/>
                    <a:pt x="277125" y="888424"/>
                    <a:pt x="288709" y="888424"/>
                  </a:cubicBezTo>
                  <a:cubicBezTo>
                    <a:pt x="306140" y="888424"/>
                    <a:pt x="323530" y="887452"/>
                    <a:pt x="340944" y="885348"/>
                  </a:cubicBezTo>
                  <a:cubicBezTo>
                    <a:pt x="369064" y="881979"/>
                    <a:pt x="394783" y="871504"/>
                    <a:pt x="419967" y="859629"/>
                  </a:cubicBezTo>
                  <a:cubicBezTo>
                    <a:pt x="438814" y="850756"/>
                    <a:pt x="458862" y="843284"/>
                    <a:pt x="472805" y="826739"/>
                  </a:cubicBezTo>
                  <a:cubicBezTo>
                    <a:pt x="489850" y="806424"/>
                    <a:pt x="507763" y="786810"/>
                    <a:pt x="522040" y="764228"/>
                  </a:cubicBezTo>
                  <a:cubicBezTo>
                    <a:pt x="531914" y="748550"/>
                    <a:pt x="534949" y="730704"/>
                    <a:pt x="540620" y="713691"/>
                  </a:cubicBezTo>
                  <a:cubicBezTo>
                    <a:pt x="551561" y="681001"/>
                    <a:pt x="560434" y="647844"/>
                    <a:pt x="565038" y="613586"/>
                  </a:cubicBezTo>
                  <a:cubicBezTo>
                    <a:pt x="567473" y="595006"/>
                    <a:pt x="567473" y="576393"/>
                    <a:pt x="569107" y="557880"/>
                  </a:cubicBezTo>
                  <a:cubicBezTo>
                    <a:pt x="570975" y="536598"/>
                    <a:pt x="571109" y="515383"/>
                    <a:pt x="569908" y="494268"/>
                  </a:cubicBezTo>
                  <a:cubicBezTo>
                    <a:pt x="567606" y="454206"/>
                    <a:pt x="565471" y="414144"/>
                    <a:pt x="564737" y="373982"/>
                  </a:cubicBezTo>
                  <a:cubicBezTo>
                    <a:pt x="564771" y="368344"/>
                    <a:pt x="559767" y="368077"/>
                    <a:pt x="556365" y="366410"/>
                  </a:cubicBezTo>
                  <a:cubicBezTo>
                    <a:pt x="540253" y="358437"/>
                    <a:pt x="526010" y="348463"/>
                    <a:pt x="515369" y="333586"/>
                  </a:cubicBezTo>
                  <a:cubicBezTo>
                    <a:pt x="501525" y="314139"/>
                    <a:pt x="508831" y="295759"/>
                    <a:pt x="532281" y="291623"/>
                  </a:cubicBezTo>
                  <a:cubicBezTo>
                    <a:pt x="533570" y="291398"/>
                    <a:pt x="534838" y="291306"/>
                    <a:pt x="536093" y="291306"/>
                  </a:cubicBezTo>
                  <a:cubicBezTo>
                    <a:pt x="539873" y="291306"/>
                    <a:pt x="543535" y="292139"/>
                    <a:pt x="547292" y="292690"/>
                  </a:cubicBezTo>
                  <a:cubicBezTo>
                    <a:pt x="549637" y="293014"/>
                    <a:pt x="552069" y="294011"/>
                    <a:pt x="554467" y="294011"/>
                  </a:cubicBezTo>
                  <a:cubicBezTo>
                    <a:pt x="556025" y="294011"/>
                    <a:pt x="557569" y="293590"/>
                    <a:pt x="559067" y="292290"/>
                  </a:cubicBezTo>
                  <a:cubicBezTo>
                    <a:pt x="559800" y="270107"/>
                    <a:pt x="556598" y="248158"/>
                    <a:pt x="554964" y="226076"/>
                  </a:cubicBezTo>
                  <a:cubicBezTo>
                    <a:pt x="553863" y="210665"/>
                    <a:pt x="553129" y="195154"/>
                    <a:pt x="550761" y="179876"/>
                  </a:cubicBezTo>
                  <a:cubicBezTo>
                    <a:pt x="546124" y="149955"/>
                    <a:pt x="543489" y="119766"/>
                    <a:pt x="540086" y="89711"/>
                  </a:cubicBezTo>
                  <a:cubicBezTo>
                    <a:pt x="536984" y="62759"/>
                    <a:pt x="533615" y="35873"/>
                    <a:pt x="529312" y="9087"/>
                  </a:cubicBezTo>
                  <a:cubicBezTo>
                    <a:pt x="528297" y="2636"/>
                    <a:pt x="526373" y="0"/>
                    <a:pt x="5225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1"/>
            <p:cNvSpPr/>
            <p:nvPr/>
          </p:nvSpPr>
          <p:spPr>
            <a:xfrm>
              <a:off x="2263526" y="2371576"/>
              <a:ext cx="971330" cy="531942"/>
            </a:xfrm>
            <a:custGeom>
              <a:rect b="b" l="l" r="r" t="t"/>
              <a:pathLst>
                <a:path extrusionOk="0" h="331945" w="606134">
                  <a:moveTo>
                    <a:pt x="575445" y="0"/>
                  </a:moveTo>
                  <a:cubicBezTo>
                    <a:pt x="564237" y="1568"/>
                    <a:pt x="552829" y="2302"/>
                    <a:pt x="541821" y="4737"/>
                  </a:cubicBezTo>
                  <a:cubicBezTo>
                    <a:pt x="506262" y="12576"/>
                    <a:pt x="470103" y="14778"/>
                    <a:pt x="434011" y="16946"/>
                  </a:cubicBezTo>
                  <a:cubicBezTo>
                    <a:pt x="424521" y="17513"/>
                    <a:pt x="414980" y="17846"/>
                    <a:pt x="405449" y="17846"/>
                  </a:cubicBezTo>
                  <a:cubicBezTo>
                    <a:pt x="395917" y="17846"/>
                    <a:pt x="386393" y="17513"/>
                    <a:pt x="376937" y="16746"/>
                  </a:cubicBezTo>
                  <a:cubicBezTo>
                    <a:pt x="364428" y="15678"/>
                    <a:pt x="351652" y="16946"/>
                    <a:pt x="339343" y="13443"/>
                  </a:cubicBezTo>
                  <a:cubicBezTo>
                    <a:pt x="339143" y="16279"/>
                    <a:pt x="337308" y="16846"/>
                    <a:pt x="334806" y="17113"/>
                  </a:cubicBezTo>
                  <a:cubicBezTo>
                    <a:pt x="290241" y="21649"/>
                    <a:pt x="248078" y="36493"/>
                    <a:pt x="205648" y="49202"/>
                  </a:cubicBezTo>
                  <a:cubicBezTo>
                    <a:pt x="153844" y="64713"/>
                    <a:pt x="106410" y="90132"/>
                    <a:pt x="63379" y="123088"/>
                  </a:cubicBezTo>
                  <a:cubicBezTo>
                    <a:pt x="44566" y="137532"/>
                    <a:pt x="26453" y="152943"/>
                    <a:pt x="16579" y="175426"/>
                  </a:cubicBezTo>
                  <a:cubicBezTo>
                    <a:pt x="2236" y="208083"/>
                    <a:pt x="1" y="240573"/>
                    <a:pt x="21950" y="270761"/>
                  </a:cubicBezTo>
                  <a:cubicBezTo>
                    <a:pt x="34425" y="287806"/>
                    <a:pt x="48802" y="303451"/>
                    <a:pt x="67482" y="314492"/>
                  </a:cubicBezTo>
                  <a:cubicBezTo>
                    <a:pt x="74421" y="318562"/>
                    <a:pt x="81893" y="322698"/>
                    <a:pt x="84461" y="331404"/>
                  </a:cubicBezTo>
                  <a:cubicBezTo>
                    <a:pt x="85364" y="331781"/>
                    <a:pt x="86142" y="331945"/>
                    <a:pt x="86820" y="331945"/>
                  </a:cubicBezTo>
                  <a:cubicBezTo>
                    <a:pt x="89748" y="331945"/>
                    <a:pt x="90831" y="328888"/>
                    <a:pt x="92267" y="326668"/>
                  </a:cubicBezTo>
                  <a:cubicBezTo>
                    <a:pt x="94401" y="323165"/>
                    <a:pt x="95736" y="319196"/>
                    <a:pt x="97304" y="315393"/>
                  </a:cubicBezTo>
                  <a:cubicBezTo>
                    <a:pt x="99394" y="310420"/>
                    <a:pt x="102628" y="307462"/>
                    <a:pt x="108032" y="307462"/>
                  </a:cubicBezTo>
                  <a:cubicBezTo>
                    <a:pt x="108319" y="307462"/>
                    <a:pt x="108612" y="307470"/>
                    <a:pt x="108912" y="307487"/>
                  </a:cubicBezTo>
                  <a:cubicBezTo>
                    <a:pt x="109585" y="307522"/>
                    <a:pt x="110258" y="307539"/>
                    <a:pt x="110928" y="307539"/>
                  </a:cubicBezTo>
                  <a:cubicBezTo>
                    <a:pt x="117233" y="307539"/>
                    <a:pt x="123422" y="306111"/>
                    <a:pt x="129693" y="305719"/>
                  </a:cubicBezTo>
                  <a:cubicBezTo>
                    <a:pt x="171990" y="303217"/>
                    <a:pt x="214521" y="303351"/>
                    <a:pt x="256050" y="293344"/>
                  </a:cubicBezTo>
                  <a:cubicBezTo>
                    <a:pt x="274063" y="285104"/>
                    <a:pt x="291876" y="276365"/>
                    <a:pt x="310089" y="268626"/>
                  </a:cubicBezTo>
                  <a:cubicBezTo>
                    <a:pt x="338176" y="256651"/>
                    <a:pt x="367496" y="247511"/>
                    <a:pt x="393615" y="231066"/>
                  </a:cubicBezTo>
                  <a:cubicBezTo>
                    <a:pt x="405857" y="223294"/>
                    <a:pt x="419033" y="217289"/>
                    <a:pt x="433010" y="213120"/>
                  </a:cubicBezTo>
                  <a:cubicBezTo>
                    <a:pt x="435011" y="208950"/>
                    <a:pt x="439481" y="208249"/>
                    <a:pt x="443017" y="206381"/>
                  </a:cubicBezTo>
                  <a:cubicBezTo>
                    <a:pt x="449488" y="202946"/>
                    <a:pt x="455860" y="199443"/>
                    <a:pt x="460763" y="193906"/>
                  </a:cubicBezTo>
                  <a:cubicBezTo>
                    <a:pt x="465900" y="188135"/>
                    <a:pt x="472438" y="184532"/>
                    <a:pt x="478943" y="180530"/>
                  </a:cubicBezTo>
                  <a:cubicBezTo>
                    <a:pt x="499090" y="168087"/>
                    <a:pt x="518438" y="154111"/>
                    <a:pt x="535416" y="137732"/>
                  </a:cubicBezTo>
                  <a:cubicBezTo>
                    <a:pt x="554163" y="119586"/>
                    <a:pt x="570608" y="99171"/>
                    <a:pt x="585819" y="77723"/>
                  </a:cubicBezTo>
                  <a:cubicBezTo>
                    <a:pt x="593858" y="66381"/>
                    <a:pt x="600196" y="54973"/>
                    <a:pt x="603465" y="41630"/>
                  </a:cubicBezTo>
                  <a:cubicBezTo>
                    <a:pt x="604032" y="39162"/>
                    <a:pt x="605200" y="36860"/>
                    <a:pt x="606134" y="34525"/>
                  </a:cubicBezTo>
                  <a:cubicBezTo>
                    <a:pt x="603405" y="31975"/>
                    <a:pt x="600324" y="31474"/>
                    <a:pt x="597165" y="31474"/>
                  </a:cubicBezTo>
                  <a:cubicBezTo>
                    <a:pt x="595125" y="31474"/>
                    <a:pt x="593053" y="31683"/>
                    <a:pt x="591023" y="31683"/>
                  </a:cubicBezTo>
                  <a:cubicBezTo>
                    <a:pt x="590316" y="31683"/>
                    <a:pt x="589615" y="31658"/>
                    <a:pt x="588921" y="31590"/>
                  </a:cubicBezTo>
                  <a:cubicBezTo>
                    <a:pt x="578914" y="30522"/>
                    <a:pt x="575678" y="26920"/>
                    <a:pt x="576012" y="16846"/>
                  </a:cubicBezTo>
                  <a:cubicBezTo>
                    <a:pt x="576179" y="11275"/>
                    <a:pt x="577813" y="5571"/>
                    <a:pt x="5754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1"/>
            <p:cNvSpPr/>
            <p:nvPr/>
          </p:nvSpPr>
          <p:spPr>
            <a:xfrm>
              <a:off x="2407160" y="1464053"/>
              <a:ext cx="964860" cy="663054"/>
            </a:xfrm>
            <a:custGeom>
              <a:rect b="b" l="l" r="r" t="t"/>
              <a:pathLst>
                <a:path extrusionOk="0" h="413762" w="602097">
                  <a:moveTo>
                    <a:pt x="460744" y="1"/>
                  </a:moveTo>
                  <a:cubicBezTo>
                    <a:pt x="455243" y="1"/>
                    <a:pt x="450576" y="3036"/>
                    <a:pt x="447253" y="8451"/>
                  </a:cubicBezTo>
                  <a:cubicBezTo>
                    <a:pt x="443951" y="13855"/>
                    <a:pt x="441482" y="19726"/>
                    <a:pt x="438580" y="25363"/>
                  </a:cubicBezTo>
                  <a:cubicBezTo>
                    <a:pt x="427272" y="47046"/>
                    <a:pt x="415631" y="68961"/>
                    <a:pt x="398552" y="86407"/>
                  </a:cubicBezTo>
                  <a:cubicBezTo>
                    <a:pt x="318695" y="167865"/>
                    <a:pt x="226962" y="228709"/>
                    <a:pt x="111747" y="247522"/>
                  </a:cubicBezTo>
                  <a:cubicBezTo>
                    <a:pt x="92708" y="250611"/>
                    <a:pt x="73736" y="254572"/>
                    <a:pt x="54661" y="254572"/>
                  </a:cubicBezTo>
                  <a:cubicBezTo>
                    <a:pt x="43657" y="254572"/>
                    <a:pt x="32620" y="253254"/>
                    <a:pt x="21516" y="249691"/>
                  </a:cubicBezTo>
                  <a:cubicBezTo>
                    <a:pt x="18800" y="248802"/>
                    <a:pt x="16088" y="248168"/>
                    <a:pt x="13535" y="248168"/>
                  </a:cubicBezTo>
                  <a:cubicBezTo>
                    <a:pt x="9473" y="248168"/>
                    <a:pt x="5812" y="249775"/>
                    <a:pt x="3169" y="254527"/>
                  </a:cubicBezTo>
                  <a:cubicBezTo>
                    <a:pt x="0" y="260198"/>
                    <a:pt x="4037" y="270772"/>
                    <a:pt x="10808" y="275209"/>
                  </a:cubicBezTo>
                  <a:cubicBezTo>
                    <a:pt x="19648" y="281046"/>
                    <a:pt x="29321" y="285083"/>
                    <a:pt x="39829" y="286550"/>
                  </a:cubicBezTo>
                  <a:cubicBezTo>
                    <a:pt x="50436" y="288006"/>
                    <a:pt x="61011" y="288663"/>
                    <a:pt x="71555" y="288663"/>
                  </a:cubicBezTo>
                  <a:cubicBezTo>
                    <a:pt x="92909" y="288663"/>
                    <a:pt x="114139" y="285967"/>
                    <a:pt x="135264" y="281747"/>
                  </a:cubicBezTo>
                  <a:cubicBezTo>
                    <a:pt x="139293" y="280958"/>
                    <a:pt x="142156" y="280430"/>
                    <a:pt x="144071" y="280430"/>
                  </a:cubicBezTo>
                  <a:cubicBezTo>
                    <a:pt x="148388" y="280430"/>
                    <a:pt x="147889" y="283111"/>
                    <a:pt x="145071" y="291521"/>
                  </a:cubicBezTo>
                  <a:cubicBezTo>
                    <a:pt x="132462" y="329047"/>
                    <a:pt x="125690" y="368442"/>
                    <a:pt x="108845" y="404602"/>
                  </a:cubicBezTo>
                  <a:cubicBezTo>
                    <a:pt x="107377" y="407604"/>
                    <a:pt x="107611" y="410973"/>
                    <a:pt x="111013" y="411473"/>
                  </a:cubicBezTo>
                  <a:cubicBezTo>
                    <a:pt x="119221" y="412801"/>
                    <a:pt x="127488" y="413761"/>
                    <a:pt x="135785" y="413761"/>
                  </a:cubicBezTo>
                  <a:cubicBezTo>
                    <a:pt x="139997" y="413761"/>
                    <a:pt x="144216" y="413514"/>
                    <a:pt x="148440" y="412941"/>
                  </a:cubicBezTo>
                  <a:cubicBezTo>
                    <a:pt x="149607" y="412807"/>
                    <a:pt x="150341" y="411340"/>
                    <a:pt x="150875" y="410172"/>
                  </a:cubicBezTo>
                  <a:cubicBezTo>
                    <a:pt x="156312" y="397330"/>
                    <a:pt x="162216" y="384654"/>
                    <a:pt x="167153" y="371645"/>
                  </a:cubicBezTo>
                  <a:cubicBezTo>
                    <a:pt x="178795" y="340989"/>
                    <a:pt x="188435" y="309800"/>
                    <a:pt x="187067" y="276510"/>
                  </a:cubicBezTo>
                  <a:cubicBezTo>
                    <a:pt x="186800" y="271273"/>
                    <a:pt x="189102" y="270205"/>
                    <a:pt x="193105" y="268904"/>
                  </a:cubicBezTo>
                  <a:cubicBezTo>
                    <a:pt x="227329" y="257830"/>
                    <a:pt x="259953" y="243153"/>
                    <a:pt x="290641" y="224306"/>
                  </a:cubicBezTo>
                  <a:cubicBezTo>
                    <a:pt x="292573" y="223109"/>
                    <a:pt x="294333" y="222123"/>
                    <a:pt x="296329" y="222123"/>
                  </a:cubicBezTo>
                  <a:cubicBezTo>
                    <a:pt x="297504" y="222123"/>
                    <a:pt x="298760" y="222465"/>
                    <a:pt x="300181" y="223305"/>
                  </a:cubicBezTo>
                  <a:cubicBezTo>
                    <a:pt x="312948" y="230811"/>
                    <a:pt x="326748" y="232990"/>
                    <a:pt x="340684" y="232990"/>
                  </a:cubicBezTo>
                  <a:cubicBezTo>
                    <a:pt x="346629" y="232990"/>
                    <a:pt x="352598" y="232593"/>
                    <a:pt x="358523" y="232045"/>
                  </a:cubicBezTo>
                  <a:cubicBezTo>
                    <a:pt x="388478" y="229309"/>
                    <a:pt x="418299" y="224072"/>
                    <a:pt x="447353" y="216400"/>
                  </a:cubicBezTo>
                  <a:cubicBezTo>
                    <a:pt x="496622" y="203358"/>
                    <a:pt x="542855" y="182376"/>
                    <a:pt x="587687" y="158459"/>
                  </a:cubicBezTo>
                  <a:cubicBezTo>
                    <a:pt x="592190" y="156024"/>
                    <a:pt x="596159" y="152821"/>
                    <a:pt x="598428" y="148018"/>
                  </a:cubicBezTo>
                  <a:cubicBezTo>
                    <a:pt x="602097" y="140212"/>
                    <a:pt x="599228" y="130072"/>
                    <a:pt x="591523" y="129371"/>
                  </a:cubicBezTo>
                  <a:cubicBezTo>
                    <a:pt x="585981" y="128903"/>
                    <a:pt x="580110" y="127659"/>
                    <a:pt x="574395" y="127659"/>
                  </a:cubicBezTo>
                  <a:cubicBezTo>
                    <a:pt x="569515" y="127659"/>
                    <a:pt x="564749" y="128567"/>
                    <a:pt x="560401" y="131640"/>
                  </a:cubicBezTo>
                  <a:cubicBezTo>
                    <a:pt x="547058" y="141046"/>
                    <a:pt x="532514" y="148051"/>
                    <a:pt x="517870" y="154823"/>
                  </a:cubicBezTo>
                  <a:cubicBezTo>
                    <a:pt x="482478" y="171134"/>
                    <a:pt x="447153" y="188013"/>
                    <a:pt x="407258" y="190348"/>
                  </a:cubicBezTo>
                  <a:cubicBezTo>
                    <a:pt x="389943" y="191343"/>
                    <a:pt x="372668" y="193136"/>
                    <a:pt x="355297" y="193136"/>
                  </a:cubicBezTo>
                  <a:cubicBezTo>
                    <a:pt x="349945" y="193136"/>
                    <a:pt x="344583" y="192966"/>
                    <a:pt x="339209" y="192550"/>
                  </a:cubicBezTo>
                  <a:cubicBezTo>
                    <a:pt x="339509" y="189281"/>
                    <a:pt x="341844" y="188480"/>
                    <a:pt x="343512" y="187213"/>
                  </a:cubicBezTo>
                  <a:cubicBezTo>
                    <a:pt x="366896" y="169533"/>
                    <a:pt x="387077" y="148618"/>
                    <a:pt x="407091" y="127303"/>
                  </a:cubicBezTo>
                  <a:cubicBezTo>
                    <a:pt x="429440" y="103553"/>
                    <a:pt x="446619" y="76133"/>
                    <a:pt x="465166" y="49714"/>
                  </a:cubicBezTo>
                  <a:cubicBezTo>
                    <a:pt x="471604" y="40574"/>
                    <a:pt x="475073" y="29867"/>
                    <a:pt x="476674" y="18759"/>
                  </a:cubicBezTo>
                  <a:cubicBezTo>
                    <a:pt x="477908" y="10586"/>
                    <a:pt x="474673" y="4048"/>
                    <a:pt x="466900" y="1179"/>
                  </a:cubicBezTo>
                  <a:cubicBezTo>
                    <a:pt x="464758" y="384"/>
                    <a:pt x="462698" y="1"/>
                    <a:pt x="4607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1"/>
            <p:cNvSpPr/>
            <p:nvPr/>
          </p:nvSpPr>
          <p:spPr>
            <a:xfrm>
              <a:off x="1387936" y="1481094"/>
              <a:ext cx="908199" cy="642667"/>
            </a:xfrm>
            <a:custGeom>
              <a:rect b="b" l="l" r="r" t="t"/>
              <a:pathLst>
                <a:path extrusionOk="0" h="401040" w="566739">
                  <a:moveTo>
                    <a:pt x="201417" y="0"/>
                  </a:moveTo>
                  <a:cubicBezTo>
                    <a:pt x="201175" y="0"/>
                    <a:pt x="200929" y="6"/>
                    <a:pt x="200677" y="19"/>
                  </a:cubicBezTo>
                  <a:cubicBezTo>
                    <a:pt x="192805" y="386"/>
                    <a:pt x="190803" y="6890"/>
                    <a:pt x="189302" y="13262"/>
                  </a:cubicBezTo>
                  <a:cubicBezTo>
                    <a:pt x="188835" y="15096"/>
                    <a:pt x="188902" y="17031"/>
                    <a:pt x="188869" y="18932"/>
                  </a:cubicBezTo>
                  <a:cubicBezTo>
                    <a:pt x="188602" y="37546"/>
                    <a:pt x="191471" y="55826"/>
                    <a:pt x="198642" y="72838"/>
                  </a:cubicBezTo>
                  <a:cubicBezTo>
                    <a:pt x="213186" y="107462"/>
                    <a:pt x="230298" y="140686"/>
                    <a:pt x="257051" y="167906"/>
                  </a:cubicBezTo>
                  <a:cubicBezTo>
                    <a:pt x="261187" y="172075"/>
                    <a:pt x="264756" y="176745"/>
                    <a:pt x="268592" y="181215"/>
                  </a:cubicBezTo>
                  <a:cubicBezTo>
                    <a:pt x="261921" y="180248"/>
                    <a:pt x="256183" y="177880"/>
                    <a:pt x="250413" y="175545"/>
                  </a:cubicBezTo>
                  <a:cubicBezTo>
                    <a:pt x="163517" y="140319"/>
                    <a:pt x="85528" y="91818"/>
                    <a:pt x="21583" y="22268"/>
                  </a:cubicBezTo>
                  <a:cubicBezTo>
                    <a:pt x="20082" y="20634"/>
                    <a:pt x="18414" y="19133"/>
                    <a:pt x="16579" y="17898"/>
                  </a:cubicBezTo>
                  <a:cubicBezTo>
                    <a:pt x="14405" y="16431"/>
                    <a:pt x="12152" y="15534"/>
                    <a:pt x="9895" y="15534"/>
                  </a:cubicBezTo>
                  <a:cubicBezTo>
                    <a:pt x="7997" y="15534"/>
                    <a:pt x="6096" y="16169"/>
                    <a:pt x="4237" y="17632"/>
                  </a:cubicBezTo>
                  <a:cubicBezTo>
                    <a:pt x="167" y="20901"/>
                    <a:pt x="1" y="25070"/>
                    <a:pt x="2035" y="29640"/>
                  </a:cubicBezTo>
                  <a:cubicBezTo>
                    <a:pt x="5538" y="37479"/>
                    <a:pt x="9741" y="44751"/>
                    <a:pt x="15245" y="51489"/>
                  </a:cubicBezTo>
                  <a:cubicBezTo>
                    <a:pt x="33424" y="73805"/>
                    <a:pt x="55807" y="91384"/>
                    <a:pt x="77823" y="109564"/>
                  </a:cubicBezTo>
                  <a:cubicBezTo>
                    <a:pt x="137165" y="158532"/>
                    <a:pt x="205247" y="191189"/>
                    <a:pt x="277098" y="216541"/>
                  </a:cubicBezTo>
                  <a:cubicBezTo>
                    <a:pt x="308588" y="227649"/>
                    <a:pt x="341978" y="230984"/>
                    <a:pt x="374535" y="237822"/>
                  </a:cubicBezTo>
                  <a:cubicBezTo>
                    <a:pt x="381373" y="239290"/>
                    <a:pt x="389879" y="238656"/>
                    <a:pt x="394616" y="242593"/>
                  </a:cubicBezTo>
                  <a:cubicBezTo>
                    <a:pt x="400153" y="247162"/>
                    <a:pt x="393615" y="255569"/>
                    <a:pt x="394616" y="262373"/>
                  </a:cubicBezTo>
                  <a:cubicBezTo>
                    <a:pt x="394649" y="262707"/>
                    <a:pt x="394616" y="262974"/>
                    <a:pt x="394549" y="263307"/>
                  </a:cubicBezTo>
                  <a:cubicBezTo>
                    <a:pt x="391347" y="311642"/>
                    <a:pt x="402988" y="357008"/>
                    <a:pt x="421668" y="401039"/>
                  </a:cubicBezTo>
                  <a:cubicBezTo>
                    <a:pt x="432309" y="400406"/>
                    <a:pt x="442883" y="399805"/>
                    <a:pt x="453524" y="399171"/>
                  </a:cubicBezTo>
                  <a:cubicBezTo>
                    <a:pt x="457194" y="398137"/>
                    <a:pt x="461197" y="397337"/>
                    <a:pt x="459662" y="391866"/>
                  </a:cubicBezTo>
                  <a:cubicBezTo>
                    <a:pt x="443551" y="349703"/>
                    <a:pt x="434277" y="306271"/>
                    <a:pt x="434678" y="260939"/>
                  </a:cubicBezTo>
                  <a:cubicBezTo>
                    <a:pt x="434777" y="251252"/>
                    <a:pt x="434710" y="248963"/>
                    <a:pt x="440110" y="248963"/>
                  </a:cubicBezTo>
                  <a:cubicBezTo>
                    <a:pt x="441961" y="248963"/>
                    <a:pt x="444456" y="249232"/>
                    <a:pt x="447820" y="249564"/>
                  </a:cubicBezTo>
                  <a:cubicBezTo>
                    <a:pt x="473144" y="252029"/>
                    <a:pt x="498468" y="255109"/>
                    <a:pt x="523971" y="255109"/>
                  </a:cubicBezTo>
                  <a:cubicBezTo>
                    <a:pt x="529877" y="255109"/>
                    <a:pt x="535793" y="254944"/>
                    <a:pt x="541721" y="254568"/>
                  </a:cubicBezTo>
                  <a:cubicBezTo>
                    <a:pt x="547125" y="254234"/>
                    <a:pt x="552528" y="253867"/>
                    <a:pt x="557465" y="251466"/>
                  </a:cubicBezTo>
                  <a:cubicBezTo>
                    <a:pt x="563069" y="248797"/>
                    <a:pt x="566739" y="244761"/>
                    <a:pt x="566238" y="238123"/>
                  </a:cubicBezTo>
                  <a:cubicBezTo>
                    <a:pt x="565738" y="231551"/>
                    <a:pt x="561535" y="227949"/>
                    <a:pt x="555631" y="226181"/>
                  </a:cubicBezTo>
                  <a:cubicBezTo>
                    <a:pt x="552701" y="225258"/>
                    <a:pt x="549643" y="224686"/>
                    <a:pt x="546568" y="224686"/>
                  </a:cubicBezTo>
                  <a:cubicBezTo>
                    <a:pt x="545197" y="224686"/>
                    <a:pt x="543823" y="224800"/>
                    <a:pt x="542455" y="225047"/>
                  </a:cubicBezTo>
                  <a:cubicBezTo>
                    <a:pt x="536873" y="226075"/>
                    <a:pt x="531248" y="226458"/>
                    <a:pt x="525637" y="226458"/>
                  </a:cubicBezTo>
                  <a:cubicBezTo>
                    <a:pt x="522697" y="226458"/>
                    <a:pt x="519761" y="226353"/>
                    <a:pt x="516836" y="226181"/>
                  </a:cubicBezTo>
                  <a:cubicBezTo>
                    <a:pt x="482645" y="224246"/>
                    <a:pt x="448487" y="221911"/>
                    <a:pt x="414663" y="216340"/>
                  </a:cubicBezTo>
                  <a:cubicBezTo>
                    <a:pt x="370432" y="209035"/>
                    <a:pt x="328402" y="197694"/>
                    <a:pt x="295078" y="164203"/>
                  </a:cubicBezTo>
                  <a:cubicBezTo>
                    <a:pt x="273596" y="142654"/>
                    <a:pt x="254649" y="119705"/>
                    <a:pt x="240406" y="92852"/>
                  </a:cubicBezTo>
                  <a:cubicBezTo>
                    <a:pt x="226963" y="67467"/>
                    <a:pt x="217022" y="40915"/>
                    <a:pt x="212519" y="12394"/>
                  </a:cubicBezTo>
                  <a:cubicBezTo>
                    <a:pt x="211485" y="5963"/>
                    <a:pt x="208947" y="0"/>
                    <a:pt x="2014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1"/>
            <p:cNvSpPr/>
            <p:nvPr/>
          </p:nvSpPr>
          <p:spPr>
            <a:xfrm>
              <a:off x="1453525" y="4077947"/>
              <a:ext cx="325969" cy="630459"/>
            </a:xfrm>
            <a:custGeom>
              <a:rect b="b" l="l" r="r" t="t"/>
              <a:pathLst>
                <a:path extrusionOk="0" h="393422" w="203413">
                  <a:moveTo>
                    <a:pt x="198896" y="0"/>
                  </a:moveTo>
                  <a:cubicBezTo>
                    <a:pt x="198068" y="0"/>
                    <a:pt x="197219" y="67"/>
                    <a:pt x="196374" y="78"/>
                  </a:cubicBezTo>
                  <a:cubicBezTo>
                    <a:pt x="170478" y="658"/>
                    <a:pt x="144658" y="2877"/>
                    <a:pt x="118781" y="2877"/>
                  </a:cubicBezTo>
                  <a:cubicBezTo>
                    <a:pt x="114892" y="2877"/>
                    <a:pt x="111002" y="2827"/>
                    <a:pt x="107111" y="2713"/>
                  </a:cubicBezTo>
                  <a:cubicBezTo>
                    <a:pt x="106904" y="2710"/>
                    <a:pt x="106697" y="2709"/>
                    <a:pt x="106490" y="2709"/>
                  </a:cubicBezTo>
                  <a:cubicBezTo>
                    <a:pt x="104846" y="2709"/>
                    <a:pt x="103215" y="2796"/>
                    <a:pt x="101573" y="2796"/>
                  </a:cubicBezTo>
                  <a:cubicBezTo>
                    <a:pt x="101196" y="2796"/>
                    <a:pt x="100818" y="2791"/>
                    <a:pt x="100439" y="2780"/>
                  </a:cubicBezTo>
                  <a:cubicBezTo>
                    <a:pt x="100374" y="2779"/>
                    <a:pt x="100308" y="2779"/>
                    <a:pt x="100243" y="2779"/>
                  </a:cubicBezTo>
                  <a:cubicBezTo>
                    <a:pt x="94535" y="2779"/>
                    <a:pt x="91607" y="5677"/>
                    <a:pt x="89365" y="11086"/>
                  </a:cubicBezTo>
                  <a:cubicBezTo>
                    <a:pt x="69984" y="58086"/>
                    <a:pt x="45700" y="101918"/>
                    <a:pt x="6572" y="135808"/>
                  </a:cubicBezTo>
                  <a:cubicBezTo>
                    <a:pt x="2002" y="139711"/>
                    <a:pt x="1" y="144348"/>
                    <a:pt x="1202" y="150119"/>
                  </a:cubicBezTo>
                  <a:cubicBezTo>
                    <a:pt x="4537" y="166230"/>
                    <a:pt x="6272" y="182709"/>
                    <a:pt x="10842" y="198553"/>
                  </a:cubicBezTo>
                  <a:cubicBezTo>
                    <a:pt x="28388" y="259430"/>
                    <a:pt x="44866" y="320607"/>
                    <a:pt x="64514" y="380851"/>
                  </a:cubicBezTo>
                  <a:cubicBezTo>
                    <a:pt x="65881" y="385020"/>
                    <a:pt x="66849" y="389523"/>
                    <a:pt x="71318" y="391792"/>
                  </a:cubicBezTo>
                  <a:cubicBezTo>
                    <a:pt x="77428" y="392426"/>
                    <a:pt x="83556" y="393422"/>
                    <a:pt x="89634" y="393422"/>
                  </a:cubicBezTo>
                  <a:cubicBezTo>
                    <a:pt x="95071" y="393422"/>
                    <a:pt x="100468" y="392625"/>
                    <a:pt x="105776" y="390057"/>
                  </a:cubicBezTo>
                  <a:cubicBezTo>
                    <a:pt x="102607" y="387188"/>
                    <a:pt x="101540" y="383286"/>
                    <a:pt x="100439" y="379316"/>
                  </a:cubicBezTo>
                  <a:cubicBezTo>
                    <a:pt x="97504" y="368308"/>
                    <a:pt x="94869" y="357200"/>
                    <a:pt x="90265" y="346760"/>
                  </a:cubicBezTo>
                  <a:cubicBezTo>
                    <a:pt x="73186" y="307832"/>
                    <a:pt x="58743" y="268070"/>
                    <a:pt x="51804" y="226006"/>
                  </a:cubicBezTo>
                  <a:cubicBezTo>
                    <a:pt x="49336" y="211162"/>
                    <a:pt x="54340" y="196218"/>
                    <a:pt x="64047" y="186645"/>
                  </a:cubicBezTo>
                  <a:cubicBezTo>
                    <a:pt x="87530" y="163495"/>
                    <a:pt x="110546" y="140212"/>
                    <a:pt x="130260" y="113659"/>
                  </a:cubicBezTo>
                  <a:cubicBezTo>
                    <a:pt x="147806" y="90009"/>
                    <a:pt x="165819" y="66792"/>
                    <a:pt x="179396" y="40440"/>
                  </a:cubicBezTo>
                  <a:cubicBezTo>
                    <a:pt x="186300" y="26964"/>
                    <a:pt x="193606" y="13554"/>
                    <a:pt x="203413" y="1779"/>
                  </a:cubicBezTo>
                  <a:cubicBezTo>
                    <a:pt x="202123" y="267"/>
                    <a:pt x="200551" y="0"/>
                    <a:pt x="198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1"/>
            <p:cNvSpPr/>
            <p:nvPr/>
          </p:nvSpPr>
          <p:spPr>
            <a:xfrm>
              <a:off x="2114708" y="2109112"/>
              <a:ext cx="564378" cy="138017"/>
            </a:xfrm>
            <a:custGeom>
              <a:rect b="b" l="l" r="r" t="t"/>
              <a:pathLst>
                <a:path extrusionOk="0" h="86126" w="352186">
                  <a:moveTo>
                    <a:pt x="6071" y="0"/>
                  </a:moveTo>
                  <a:cubicBezTo>
                    <a:pt x="6005" y="4070"/>
                    <a:pt x="1335" y="4270"/>
                    <a:pt x="0" y="7272"/>
                  </a:cubicBezTo>
                  <a:cubicBezTo>
                    <a:pt x="6805" y="15245"/>
                    <a:pt x="9340" y="25986"/>
                    <a:pt x="17113" y="33258"/>
                  </a:cubicBezTo>
                  <a:cubicBezTo>
                    <a:pt x="41797" y="56341"/>
                    <a:pt x="71685" y="69484"/>
                    <a:pt x="103774" y="77856"/>
                  </a:cubicBezTo>
                  <a:cubicBezTo>
                    <a:pt x="124923" y="83360"/>
                    <a:pt x="146905" y="83560"/>
                    <a:pt x="168554" y="85195"/>
                  </a:cubicBezTo>
                  <a:cubicBezTo>
                    <a:pt x="175943" y="85730"/>
                    <a:pt x="183385" y="86126"/>
                    <a:pt x="190844" y="86126"/>
                  </a:cubicBezTo>
                  <a:cubicBezTo>
                    <a:pt x="200122" y="86126"/>
                    <a:pt x="209426" y="85513"/>
                    <a:pt x="218690" y="83794"/>
                  </a:cubicBezTo>
                  <a:cubicBezTo>
                    <a:pt x="233834" y="80958"/>
                    <a:pt x="247110" y="73353"/>
                    <a:pt x="261454" y="68483"/>
                  </a:cubicBezTo>
                  <a:cubicBezTo>
                    <a:pt x="287539" y="59643"/>
                    <a:pt x="313257" y="49803"/>
                    <a:pt x="335073" y="32257"/>
                  </a:cubicBezTo>
                  <a:cubicBezTo>
                    <a:pt x="342111" y="26619"/>
                    <a:pt x="350351" y="21683"/>
                    <a:pt x="352185" y="11642"/>
                  </a:cubicBezTo>
                  <a:cubicBezTo>
                    <a:pt x="350834" y="11420"/>
                    <a:pt x="349444" y="11369"/>
                    <a:pt x="348042" y="11369"/>
                  </a:cubicBezTo>
                  <a:cubicBezTo>
                    <a:pt x="346824" y="11369"/>
                    <a:pt x="345596" y="11408"/>
                    <a:pt x="344376" y="11408"/>
                  </a:cubicBezTo>
                  <a:cubicBezTo>
                    <a:pt x="340451" y="11408"/>
                    <a:pt x="336604" y="11005"/>
                    <a:pt x="333405" y="7606"/>
                  </a:cubicBezTo>
                  <a:cubicBezTo>
                    <a:pt x="329943" y="8233"/>
                    <a:pt x="326481" y="8455"/>
                    <a:pt x="323018" y="8455"/>
                  </a:cubicBezTo>
                  <a:cubicBezTo>
                    <a:pt x="314552" y="8455"/>
                    <a:pt x="306082" y="7125"/>
                    <a:pt x="297600" y="7125"/>
                  </a:cubicBezTo>
                  <a:cubicBezTo>
                    <a:pt x="296448" y="7125"/>
                    <a:pt x="295296" y="7150"/>
                    <a:pt x="294144" y="7206"/>
                  </a:cubicBezTo>
                  <a:cubicBezTo>
                    <a:pt x="294084" y="7208"/>
                    <a:pt x="294026" y="7210"/>
                    <a:pt x="293969" y="7210"/>
                  </a:cubicBezTo>
                  <a:cubicBezTo>
                    <a:pt x="291165" y="7210"/>
                    <a:pt x="291735" y="4029"/>
                    <a:pt x="291375" y="2002"/>
                  </a:cubicBezTo>
                  <a:lnTo>
                    <a:pt x="291375" y="2002"/>
                  </a:lnTo>
                  <a:cubicBezTo>
                    <a:pt x="289307" y="5438"/>
                    <a:pt x="286171" y="5671"/>
                    <a:pt x="282469" y="5771"/>
                  </a:cubicBezTo>
                  <a:cubicBezTo>
                    <a:pt x="281213" y="5805"/>
                    <a:pt x="279958" y="5820"/>
                    <a:pt x="278705" y="5820"/>
                  </a:cubicBezTo>
                  <a:cubicBezTo>
                    <a:pt x="265103" y="5820"/>
                    <a:pt x="251600" y="3998"/>
                    <a:pt x="238070" y="3937"/>
                  </a:cubicBezTo>
                  <a:cubicBezTo>
                    <a:pt x="204910" y="3757"/>
                    <a:pt x="171743" y="3705"/>
                    <a:pt x="138573" y="3705"/>
                  </a:cubicBezTo>
                  <a:cubicBezTo>
                    <a:pt x="97634" y="3705"/>
                    <a:pt x="56689" y="3785"/>
                    <a:pt x="15745" y="3803"/>
                  </a:cubicBezTo>
                  <a:cubicBezTo>
                    <a:pt x="14955" y="3803"/>
                    <a:pt x="14164" y="3827"/>
                    <a:pt x="13390" y="3827"/>
                  </a:cubicBezTo>
                  <a:cubicBezTo>
                    <a:pt x="10406" y="3827"/>
                    <a:pt x="7660" y="3470"/>
                    <a:pt x="6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1"/>
            <p:cNvSpPr/>
            <p:nvPr/>
          </p:nvSpPr>
          <p:spPr>
            <a:xfrm>
              <a:off x="3179635" y="2261450"/>
              <a:ext cx="281388" cy="165527"/>
            </a:xfrm>
            <a:custGeom>
              <a:rect b="b" l="l" r="r" t="t"/>
              <a:pathLst>
                <a:path extrusionOk="0" h="103293" w="175593">
                  <a:moveTo>
                    <a:pt x="131956" y="0"/>
                  </a:moveTo>
                  <a:cubicBezTo>
                    <a:pt x="109411" y="0"/>
                    <a:pt x="88368" y="7427"/>
                    <a:pt x="68283" y="18852"/>
                  </a:cubicBezTo>
                  <a:cubicBezTo>
                    <a:pt x="44466" y="32429"/>
                    <a:pt x="23851" y="50208"/>
                    <a:pt x="3770" y="68688"/>
                  </a:cubicBezTo>
                  <a:cubicBezTo>
                    <a:pt x="1" y="74459"/>
                    <a:pt x="2803" y="80963"/>
                    <a:pt x="1735" y="87034"/>
                  </a:cubicBezTo>
                  <a:cubicBezTo>
                    <a:pt x="101" y="96408"/>
                    <a:pt x="5404" y="102779"/>
                    <a:pt x="14778" y="103179"/>
                  </a:cubicBezTo>
                  <a:cubicBezTo>
                    <a:pt x="17187" y="103265"/>
                    <a:pt x="19604" y="103293"/>
                    <a:pt x="22025" y="103293"/>
                  </a:cubicBezTo>
                  <a:cubicBezTo>
                    <a:pt x="26173" y="103293"/>
                    <a:pt x="30329" y="103213"/>
                    <a:pt x="34459" y="103213"/>
                  </a:cubicBezTo>
                  <a:cubicBezTo>
                    <a:pt x="40429" y="102479"/>
                    <a:pt x="46367" y="101578"/>
                    <a:pt x="52305" y="100911"/>
                  </a:cubicBezTo>
                  <a:cubicBezTo>
                    <a:pt x="86662" y="97142"/>
                    <a:pt x="117051" y="83999"/>
                    <a:pt x="143937" y="62484"/>
                  </a:cubicBezTo>
                  <a:cubicBezTo>
                    <a:pt x="153444" y="54878"/>
                    <a:pt x="161549" y="46038"/>
                    <a:pt x="167187" y="35164"/>
                  </a:cubicBezTo>
                  <a:cubicBezTo>
                    <a:pt x="175593" y="18919"/>
                    <a:pt x="169021" y="5176"/>
                    <a:pt x="151175" y="1807"/>
                  </a:cubicBezTo>
                  <a:cubicBezTo>
                    <a:pt x="144644" y="578"/>
                    <a:pt x="138242" y="0"/>
                    <a:pt x="131956" y="0"/>
                  </a:cubicBezTo>
                  <a:close/>
                </a:path>
              </a:pathLst>
            </a:custGeom>
            <a:solidFill>
              <a:srgbClr val="5E2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1"/>
            <p:cNvSpPr/>
            <p:nvPr/>
          </p:nvSpPr>
          <p:spPr>
            <a:xfrm>
              <a:off x="1439626" y="4060244"/>
              <a:ext cx="375225" cy="707488"/>
            </a:xfrm>
            <a:custGeom>
              <a:rect b="b" l="l" r="r" t="t"/>
              <a:pathLst>
                <a:path extrusionOk="0" h="441490" w="234150">
                  <a:moveTo>
                    <a:pt x="99805" y="0"/>
                  </a:moveTo>
                  <a:cubicBezTo>
                    <a:pt x="99483" y="0"/>
                    <a:pt x="99129" y="48"/>
                    <a:pt x="98738" y="150"/>
                  </a:cubicBezTo>
                  <a:cubicBezTo>
                    <a:pt x="95402" y="1084"/>
                    <a:pt x="94468" y="4187"/>
                    <a:pt x="93634" y="7489"/>
                  </a:cubicBezTo>
                  <a:cubicBezTo>
                    <a:pt x="91666" y="15128"/>
                    <a:pt x="90499" y="23434"/>
                    <a:pt x="86563" y="30005"/>
                  </a:cubicBezTo>
                  <a:cubicBezTo>
                    <a:pt x="73353" y="52354"/>
                    <a:pt x="63146" y="76338"/>
                    <a:pt x="47635" y="97387"/>
                  </a:cubicBezTo>
                  <a:cubicBezTo>
                    <a:pt x="35126" y="114332"/>
                    <a:pt x="20949" y="129677"/>
                    <a:pt x="4904" y="143053"/>
                  </a:cubicBezTo>
                  <a:cubicBezTo>
                    <a:pt x="1268" y="146088"/>
                    <a:pt x="1" y="148357"/>
                    <a:pt x="635" y="152126"/>
                  </a:cubicBezTo>
                  <a:cubicBezTo>
                    <a:pt x="3470" y="168905"/>
                    <a:pt x="5905" y="185783"/>
                    <a:pt x="9674" y="202329"/>
                  </a:cubicBezTo>
                  <a:cubicBezTo>
                    <a:pt x="16246" y="230949"/>
                    <a:pt x="26253" y="258636"/>
                    <a:pt x="32324" y="287456"/>
                  </a:cubicBezTo>
                  <a:cubicBezTo>
                    <a:pt x="40663" y="326751"/>
                    <a:pt x="56641" y="363878"/>
                    <a:pt x="67015" y="402639"/>
                  </a:cubicBezTo>
                  <a:cubicBezTo>
                    <a:pt x="68383" y="409577"/>
                    <a:pt x="72519" y="415281"/>
                    <a:pt x="75722" y="421385"/>
                  </a:cubicBezTo>
                  <a:cubicBezTo>
                    <a:pt x="78690" y="426923"/>
                    <a:pt x="81159" y="432794"/>
                    <a:pt x="84962" y="437830"/>
                  </a:cubicBezTo>
                  <a:cubicBezTo>
                    <a:pt x="86291" y="439639"/>
                    <a:pt x="88066" y="441490"/>
                    <a:pt x="90320" y="441490"/>
                  </a:cubicBezTo>
                  <a:cubicBezTo>
                    <a:pt x="90893" y="441490"/>
                    <a:pt x="91498" y="441370"/>
                    <a:pt x="92133" y="441099"/>
                  </a:cubicBezTo>
                  <a:cubicBezTo>
                    <a:pt x="95636" y="439632"/>
                    <a:pt x="95703" y="436296"/>
                    <a:pt x="95035" y="432994"/>
                  </a:cubicBezTo>
                  <a:cubicBezTo>
                    <a:pt x="94735" y="431459"/>
                    <a:pt x="94368" y="429891"/>
                    <a:pt x="93634" y="428490"/>
                  </a:cubicBezTo>
                  <a:cubicBezTo>
                    <a:pt x="88631" y="419417"/>
                    <a:pt x="84395" y="409877"/>
                    <a:pt x="78657" y="401238"/>
                  </a:cubicBezTo>
                  <a:cubicBezTo>
                    <a:pt x="73020" y="382124"/>
                    <a:pt x="67716" y="362944"/>
                    <a:pt x="61645" y="344030"/>
                  </a:cubicBezTo>
                  <a:cubicBezTo>
                    <a:pt x="42331" y="284187"/>
                    <a:pt x="25186" y="223777"/>
                    <a:pt x="12643" y="162133"/>
                  </a:cubicBezTo>
                  <a:cubicBezTo>
                    <a:pt x="11709" y="157563"/>
                    <a:pt x="10942" y="153494"/>
                    <a:pt x="15779" y="149491"/>
                  </a:cubicBezTo>
                  <a:cubicBezTo>
                    <a:pt x="55674" y="116367"/>
                    <a:pt x="79858" y="72335"/>
                    <a:pt x="99439" y="25569"/>
                  </a:cubicBezTo>
                  <a:cubicBezTo>
                    <a:pt x="102528" y="18172"/>
                    <a:pt x="105531" y="16236"/>
                    <a:pt x="112106" y="16236"/>
                  </a:cubicBezTo>
                  <a:cubicBezTo>
                    <a:pt x="112559" y="16236"/>
                    <a:pt x="113028" y="16245"/>
                    <a:pt x="113515" y="16262"/>
                  </a:cubicBezTo>
                  <a:cubicBezTo>
                    <a:pt x="119370" y="16446"/>
                    <a:pt x="125223" y="16530"/>
                    <a:pt x="131075" y="16530"/>
                  </a:cubicBezTo>
                  <a:cubicBezTo>
                    <a:pt x="158101" y="16530"/>
                    <a:pt x="185105" y="14746"/>
                    <a:pt x="212086" y="12826"/>
                  </a:cubicBezTo>
                  <a:cubicBezTo>
                    <a:pt x="218390" y="12559"/>
                    <a:pt x="224795" y="12960"/>
                    <a:pt x="230899" y="10625"/>
                  </a:cubicBezTo>
                  <a:cubicBezTo>
                    <a:pt x="234150" y="4969"/>
                    <a:pt x="232807" y="1277"/>
                    <a:pt x="226441" y="1277"/>
                  </a:cubicBezTo>
                  <a:cubicBezTo>
                    <a:pt x="226274" y="1277"/>
                    <a:pt x="226103" y="1279"/>
                    <a:pt x="225929" y="1285"/>
                  </a:cubicBezTo>
                  <a:cubicBezTo>
                    <a:pt x="206648" y="1952"/>
                    <a:pt x="187401" y="2786"/>
                    <a:pt x="168188" y="4087"/>
                  </a:cubicBezTo>
                  <a:cubicBezTo>
                    <a:pt x="151358" y="5214"/>
                    <a:pt x="134623" y="7057"/>
                    <a:pt x="117782" y="7057"/>
                  </a:cubicBezTo>
                  <a:cubicBezTo>
                    <a:pt x="114696" y="7057"/>
                    <a:pt x="111606" y="6995"/>
                    <a:pt x="108512" y="6855"/>
                  </a:cubicBezTo>
                  <a:cubicBezTo>
                    <a:pt x="106577" y="6789"/>
                    <a:pt x="104542" y="6955"/>
                    <a:pt x="103675" y="4754"/>
                  </a:cubicBezTo>
                  <a:cubicBezTo>
                    <a:pt x="102822" y="2636"/>
                    <a:pt x="102203" y="0"/>
                    <a:pt x="998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1"/>
            <p:cNvSpPr/>
            <p:nvPr/>
          </p:nvSpPr>
          <p:spPr>
            <a:xfrm>
              <a:off x="3501754" y="4264303"/>
              <a:ext cx="235471" cy="741624"/>
            </a:xfrm>
            <a:custGeom>
              <a:rect b="b" l="l" r="r" t="t"/>
              <a:pathLst>
                <a:path extrusionOk="0" h="462792" w="146940">
                  <a:moveTo>
                    <a:pt x="5147" y="1"/>
                  </a:moveTo>
                  <a:cubicBezTo>
                    <a:pt x="615" y="1"/>
                    <a:pt x="1099" y="4719"/>
                    <a:pt x="935" y="8043"/>
                  </a:cubicBezTo>
                  <a:cubicBezTo>
                    <a:pt x="1" y="25855"/>
                    <a:pt x="1202" y="43568"/>
                    <a:pt x="5938" y="60747"/>
                  </a:cubicBezTo>
                  <a:cubicBezTo>
                    <a:pt x="24685" y="128329"/>
                    <a:pt x="63746" y="181667"/>
                    <a:pt x="120654" y="222163"/>
                  </a:cubicBezTo>
                  <a:cubicBezTo>
                    <a:pt x="132095" y="230335"/>
                    <a:pt x="133796" y="233137"/>
                    <a:pt x="129160" y="246246"/>
                  </a:cubicBezTo>
                  <a:cubicBezTo>
                    <a:pt x="111247" y="297283"/>
                    <a:pt x="93167" y="348253"/>
                    <a:pt x="75154" y="399256"/>
                  </a:cubicBezTo>
                  <a:cubicBezTo>
                    <a:pt x="65481" y="417502"/>
                    <a:pt x="59377" y="437016"/>
                    <a:pt x="54406" y="456964"/>
                  </a:cubicBezTo>
                  <a:cubicBezTo>
                    <a:pt x="56737" y="458899"/>
                    <a:pt x="58750" y="462792"/>
                    <a:pt x="61389" y="462792"/>
                  </a:cubicBezTo>
                  <a:cubicBezTo>
                    <a:pt x="62753" y="462792"/>
                    <a:pt x="64285" y="461752"/>
                    <a:pt x="66115" y="458865"/>
                  </a:cubicBezTo>
                  <a:cubicBezTo>
                    <a:pt x="68116" y="457064"/>
                    <a:pt x="68950" y="454662"/>
                    <a:pt x="69384" y="452194"/>
                  </a:cubicBezTo>
                  <a:cubicBezTo>
                    <a:pt x="72719" y="433380"/>
                    <a:pt x="80525" y="416302"/>
                    <a:pt x="88731" y="399323"/>
                  </a:cubicBezTo>
                  <a:cubicBezTo>
                    <a:pt x="87997" y="394686"/>
                    <a:pt x="90098" y="390617"/>
                    <a:pt x="91566" y="386480"/>
                  </a:cubicBezTo>
                  <a:cubicBezTo>
                    <a:pt x="107744" y="340881"/>
                    <a:pt x="124123" y="295348"/>
                    <a:pt x="140134" y="249649"/>
                  </a:cubicBezTo>
                  <a:cubicBezTo>
                    <a:pt x="146939" y="230168"/>
                    <a:pt x="145538" y="225965"/>
                    <a:pt x="127792" y="214324"/>
                  </a:cubicBezTo>
                  <a:cubicBezTo>
                    <a:pt x="115483" y="206285"/>
                    <a:pt x="104108" y="197612"/>
                    <a:pt x="93935" y="186937"/>
                  </a:cubicBezTo>
                  <a:cubicBezTo>
                    <a:pt x="83627" y="176130"/>
                    <a:pt x="73587" y="165188"/>
                    <a:pt x="64313" y="153513"/>
                  </a:cubicBezTo>
                  <a:cubicBezTo>
                    <a:pt x="30556" y="110916"/>
                    <a:pt x="10208" y="63182"/>
                    <a:pt x="8574" y="8209"/>
                  </a:cubicBezTo>
                  <a:cubicBezTo>
                    <a:pt x="8507" y="5241"/>
                    <a:pt x="10775" y="137"/>
                    <a:pt x="5338" y="3"/>
                  </a:cubicBezTo>
                  <a:cubicBezTo>
                    <a:pt x="5273" y="2"/>
                    <a:pt x="5210" y="1"/>
                    <a:pt x="5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1"/>
            <p:cNvSpPr/>
            <p:nvPr/>
          </p:nvSpPr>
          <p:spPr>
            <a:xfrm>
              <a:off x="1454273" y="4703013"/>
              <a:ext cx="201473" cy="91873"/>
            </a:xfrm>
            <a:custGeom>
              <a:rect b="b" l="l" r="r" t="t"/>
              <a:pathLst>
                <a:path extrusionOk="0" h="57331" w="125724">
                  <a:moveTo>
                    <a:pt x="105309" y="0"/>
                  </a:moveTo>
                  <a:cubicBezTo>
                    <a:pt x="93401" y="34"/>
                    <a:pt x="81426" y="100"/>
                    <a:pt x="69517" y="134"/>
                  </a:cubicBezTo>
                  <a:cubicBezTo>
                    <a:pt x="69117" y="3836"/>
                    <a:pt x="71452" y="6672"/>
                    <a:pt x="72619" y="9874"/>
                  </a:cubicBezTo>
                  <a:cubicBezTo>
                    <a:pt x="75288" y="17313"/>
                    <a:pt x="81292" y="22950"/>
                    <a:pt x="83260" y="30789"/>
                  </a:cubicBezTo>
                  <a:cubicBezTo>
                    <a:pt x="84061" y="33891"/>
                    <a:pt x="86362" y="37327"/>
                    <a:pt x="82360" y="38861"/>
                  </a:cubicBezTo>
                  <a:cubicBezTo>
                    <a:pt x="82015" y="38999"/>
                    <a:pt x="81689" y="39062"/>
                    <a:pt x="81380" y="39062"/>
                  </a:cubicBezTo>
                  <a:cubicBezTo>
                    <a:pt x="79138" y="39062"/>
                    <a:pt x="77725" y="35795"/>
                    <a:pt x="76055" y="34125"/>
                  </a:cubicBezTo>
                  <a:cubicBezTo>
                    <a:pt x="75255" y="33324"/>
                    <a:pt x="75521" y="31623"/>
                    <a:pt x="74854" y="30622"/>
                  </a:cubicBezTo>
                  <a:cubicBezTo>
                    <a:pt x="68650" y="21282"/>
                    <a:pt x="65448" y="10107"/>
                    <a:pt x="57875" y="1568"/>
                  </a:cubicBezTo>
                  <a:lnTo>
                    <a:pt x="1068" y="7672"/>
                  </a:lnTo>
                  <a:cubicBezTo>
                    <a:pt x="1" y="11108"/>
                    <a:pt x="1869" y="13877"/>
                    <a:pt x="3370" y="16479"/>
                  </a:cubicBezTo>
                  <a:cubicBezTo>
                    <a:pt x="9741" y="27353"/>
                    <a:pt x="14911" y="39028"/>
                    <a:pt x="20315" y="50236"/>
                  </a:cubicBezTo>
                  <a:cubicBezTo>
                    <a:pt x="23092" y="56082"/>
                    <a:pt x="26189" y="57331"/>
                    <a:pt x="29513" y="57331"/>
                  </a:cubicBezTo>
                  <a:cubicBezTo>
                    <a:pt x="31102" y="57331"/>
                    <a:pt x="32743" y="57046"/>
                    <a:pt x="34425" y="56841"/>
                  </a:cubicBezTo>
                  <a:cubicBezTo>
                    <a:pt x="40330" y="56074"/>
                    <a:pt x="46167" y="55173"/>
                    <a:pt x="52105" y="55173"/>
                  </a:cubicBezTo>
                  <a:cubicBezTo>
                    <a:pt x="52716" y="55172"/>
                    <a:pt x="53328" y="55172"/>
                    <a:pt x="53940" y="55172"/>
                  </a:cubicBezTo>
                  <a:cubicBezTo>
                    <a:pt x="62216" y="55172"/>
                    <a:pt x="70492" y="55252"/>
                    <a:pt x="78766" y="55252"/>
                  </a:cubicBezTo>
                  <a:cubicBezTo>
                    <a:pt x="91623" y="55252"/>
                    <a:pt x="104477" y="55059"/>
                    <a:pt x="117318" y="54072"/>
                  </a:cubicBezTo>
                  <a:cubicBezTo>
                    <a:pt x="124790" y="53539"/>
                    <a:pt x="125724" y="50303"/>
                    <a:pt x="123923" y="43865"/>
                  </a:cubicBezTo>
                  <a:cubicBezTo>
                    <a:pt x="119620" y="28387"/>
                    <a:pt x="108445" y="15945"/>
                    <a:pt x="105309" y="0"/>
                  </a:cubicBezTo>
                  <a:close/>
                </a:path>
              </a:pathLst>
            </a:custGeom>
            <a:solidFill>
              <a:srgbClr val="5E2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1"/>
            <p:cNvSpPr/>
            <p:nvPr/>
          </p:nvSpPr>
          <p:spPr>
            <a:xfrm>
              <a:off x="1928898" y="4705311"/>
              <a:ext cx="168224" cy="92471"/>
            </a:xfrm>
            <a:custGeom>
              <a:rect b="b" l="l" r="r" t="t"/>
              <a:pathLst>
                <a:path extrusionOk="0" h="57704" w="104976">
                  <a:moveTo>
                    <a:pt x="100840" y="1"/>
                  </a:moveTo>
                  <a:lnTo>
                    <a:pt x="53306" y="134"/>
                  </a:lnTo>
                  <a:cubicBezTo>
                    <a:pt x="47101" y="1735"/>
                    <a:pt x="48802" y="7039"/>
                    <a:pt x="48602" y="11042"/>
                  </a:cubicBezTo>
                  <a:cubicBezTo>
                    <a:pt x="48102" y="21683"/>
                    <a:pt x="48702" y="32324"/>
                    <a:pt x="47468" y="42931"/>
                  </a:cubicBezTo>
                  <a:cubicBezTo>
                    <a:pt x="46267" y="32357"/>
                    <a:pt x="46868" y="21716"/>
                    <a:pt x="46367" y="11142"/>
                  </a:cubicBezTo>
                  <a:cubicBezTo>
                    <a:pt x="46134" y="7172"/>
                    <a:pt x="47902" y="1869"/>
                    <a:pt x="41697" y="234"/>
                  </a:cubicBezTo>
                  <a:cubicBezTo>
                    <a:pt x="28388" y="834"/>
                    <a:pt x="15112" y="1468"/>
                    <a:pt x="1836" y="2069"/>
                  </a:cubicBezTo>
                  <a:cubicBezTo>
                    <a:pt x="1" y="2869"/>
                    <a:pt x="34" y="4137"/>
                    <a:pt x="401" y="5805"/>
                  </a:cubicBezTo>
                  <a:cubicBezTo>
                    <a:pt x="2836" y="15979"/>
                    <a:pt x="5371" y="26186"/>
                    <a:pt x="5538" y="36727"/>
                  </a:cubicBezTo>
                  <a:cubicBezTo>
                    <a:pt x="5796" y="53169"/>
                    <a:pt x="6228" y="55837"/>
                    <a:pt x="18532" y="55837"/>
                  </a:cubicBezTo>
                  <a:cubicBezTo>
                    <a:pt x="20531" y="55837"/>
                    <a:pt x="22843" y="55767"/>
                    <a:pt x="25519" y="55674"/>
                  </a:cubicBezTo>
                  <a:cubicBezTo>
                    <a:pt x="26018" y="55638"/>
                    <a:pt x="26527" y="55602"/>
                    <a:pt x="27035" y="55602"/>
                  </a:cubicBezTo>
                  <a:cubicBezTo>
                    <a:pt x="27478" y="55602"/>
                    <a:pt x="27920" y="55629"/>
                    <a:pt x="28355" y="55707"/>
                  </a:cubicBezTo>
                  <a:cubicBezTo>
                    <a:pt x="37482" y="57307"/>
                    <a:pt x="46633" y="57703"/>
                    <a:pt x="55792" y="57703"/>
                  </a:cubicBezTo>
                  <a:cubicBezTo>
                    <a:pt x="64815" y="57703"/>
                    <a:pt x="73847" y="57318"/>
                    <a:pt x="82874" y="57318"/>
                  </a:cubicBezTo>
                  <a:cubicBezTo>
                    <a:pt x="86851" y="57318"/>
                    <a:pt x="90828" y="57393"/>
                    <a:pt x="94802" y="57608"/>
                  </a:cubicBezTo>
                  <a:cubicBezTo>
                    <a:pt x="95111" y="57625"/>
                    <a:pt x="95405" y="57634"/>
                    <a:pt x="95684" y="57634"/>
                  </a:cubicBezTo>
                  <a:cubicBezTo>
                    <a:pt x="100335" y="57634"/>
                    <a:pt x="100843" y="55284"/>
                    <a:pt x="100906" y="51004"/>
                  </a:cubicBezTo>
                  <a:cubicBezTo>
                    <a:pt x="100973" y="40997"/>
                    <a:pt x="100606" y="31056"/>
                    <a:pt x="102274" y="20982"/>
                  </a:cubicBezTo>
                  <a:cubicBezTo>
                    <a:pt x="103408" y="14344"/>
                    <a:pt x="104976" y="6705"/>
                    <a:pt x="100840" y="1"/>
                  </a:cubicBezTo>
                  <a:close/>
                </a:path>
              </a:pathLst>
            </a:custGeom>
            <a:solidFill>
              <a:srgbClr val="5E2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1"/>
            <p:cNvSpPr/>
            <p:nvPr/>
          </p:nvSpPr>
          <p:spPr>
            <a:xfrm>
              <a:off x="3607701" y="4894648"/>
              <a:ext cx="139413" cy="120545"/>
            </a:xfrm>
            <a:custGeom>
              <a:rect b="b" l="l" r="r" t="t"/>
              <a:pathLst>
                <a:path extrusionOk="0" h="75223" w="86997">
                  <a:moveTo>
                    <a:pt x="85428" y="1"/>
                  </a:moveTo>
                  <a:lnTo>
                    <a:pt x="85428" y="1"/>
                  </a:lnTo>
                  <a:cubicBezTo>
                    <a:pt x="79491" y="401"/>
                    <a:pt x="73486" y="401"/>
                    <a:pt x="67549" y="1168"/>
                  </a:cubicBezTo>
                  <a:cubicBezTo>
                    <a:pt x="54212" y="3010"/>
                    <a:pt x="41060" y="6121"/>
                    <a:pt x="27552" y="6121"/>
                  </a:cubicBezTo>
                  <a:cubicBezTo>
                    <a:pt x="25891" y="6121"/>
                    <a:pt x="24224" y="6074"/>
                    <a:pt x="22550" y="5972"/>
                  </a:cubicBezTo>
                  <a:cubicBezTo>
                    <a:pt x="20015" y="6139"/>
                    <a:pt x="18814" y="7840"/>
                    <a:pt x="17847" y="9941"/>
                  </a:cubicBezTo>
                  <a:cubicBezTo>
                    <a:pt x="9641" y="27754"/>
                    <a:pt x="1669" y="45633"/>
                    <a:pt x="1" y="65514"/>
                  </a:cubicBezTo>
                  <a:cubicBezTo>
                    <a:pt x="5561" y="72313"/>
                    <a:pt x="12588" y="75223"/>
                    <a:pt x="20091" y="75223"/>
                  </a:cubicBezTo>
                  <a:cubicBezTo>
                    <a:pt x="22896" y="75223"/>
                    <a:pt x="25768" y="74816"/>
                    <a:pt x="28654" y="74054"/>
                  </a:cubicBezTo>
                  <a:cubicBezTo>
                    <a:pt x="36293" y="72052"/>
                    <a:pt x="43732" y="68950"/>
                    <a:pt x="51638" y="67683"/>
                  </a:cubicBezTo>
                  <a:cubicBezTo>
                    <a:pt x="62345" y="65981"/>
                    <a:pt x="67649" y="59443"/>
                    <a:pt x="70184" y="49369"/>
                  </a:cubicBezTo>
                  <a:cubicBezTo>
                    <a:pt x="73820" y="35093"/>
                    <a:pt x="77423" y="20782"/>
                    <a:pt x="84528" y="7640"/>
                  </a:cubicBezTo>
                  <a:cubicBezTo>
                    <a:pt x="85662" y="5571"/>
                    <a:pt x="86996" y="2769"/>
                    <a:pt x="85428" y="1"/>
                  </a:cubicBezTo>
                  <a:close/>
                </a:path>
              </a:pathLst>
            </a:custGeom>
            <a:solidFill>
              <a:srgbClr val="5E2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1"/>
            <p:cNvSpPr/>
            <p:nvPr/>
          </p:nvSpPr>
          <p:spPr>
            <a:xfrm>
              <a:off x="3158948" y="4882728"/>
              <a:ext cx="134120" cy="116925"/>
            </a:xfrm>
            <a:custGeom>
              <a:rect b="b" l="l" r="r" t="t"/>
              <a:pathLst>
                <a:path extrusionOk="0" h="72964" w="83694">
                  <a:moveTo>
                    <a:pt x="79390" y="0"/>
                  </a:moveTo>
                  <a:lnTo>
                    <a:pt x="41730" y="601"/>
                  </a:lnTo>
                  <a:cubicBezTo>
                    <a:pt x="36160" y="734"/>
                    <a:pt x="33991" y="3269"/>
                    <a:pt x="34859" y="9007"/>
                  </a:cubicBezTo>
                  <a:cubicBezTo>
                    <a:pt x="36593" y="20548"/>
                    <a:pt x="38728" y="32023"/>
                    <a:pt x="40496" y="43565"/>
                  </a:cubicBezTo>
                  <a:cubicBezTo>
                    <a:pt x="41063" y="47401"/>
                    <a:pt x="42497" y="51304"/>
                    <a:pt x="40563" y="55907"/>
                  </a:cubicBezTo>
                  <a:cubicBezTo>
                    <a:pt x="37360" y="53138"/>
                    <a:pt x="37027" y="49936"/>
                    <a:pt x="36059" y="47067"/>
                  </a:cubicBezTo>
                  <a:cubicBezTo>
                    <a:pt x="32323" y="35559"/>
                    <a:pt x="31490" y="23517"/>
                    <a:pt x="29021" y="11775"/>
                  </a:cubicBezTo>
                  <a:cubicBezTo>
                    <a:pt x="28187" y="7739"/>
                    <a:pt x="28654" y="2535"/>
                    <a:pt x="22483" y="1901"/>
                  </a:cubicBezTo>
                  <a:cubicBezTo>
                    <a:pt x="14978" y="2535"/>
                    <a:pt x="7506" y="3202"/>
                    <a:pt x="0" y="3836"/>
                  </a:cubicBezTo>
                  <a:cubicBezTo>
                    <a:pt x="2669" y="26052"/>
                    <a:pt x="11876" y="45900"/>
                    <a:pt x="22250" y="65414"/>
                  </a:cubicBezTo>
                  <a:cubicBezTo>
                    <a:pt x="23050" y="66881"/>
                    <a:pt x="25085" y="68249"/>
                    <a:pt x="26753" y="68482"/>
                  </a:cubicBezTo>
                  <a:cubicBezTo>
                    <a:pt x="40657" y="70643"/>
                    <a:pt x="54514" y="72964"/>
                    <a:pt x="68575" y="72964"/>
                  </a:cubicBezTo>
                  <a:cubicBezTo>
                    <a:pt x="71448" y="72964"/>
                    <a:pt x="74330" y="72867"/>
                    <a:pt x="77222" y="72652"/>
                  </a:cubicBezTo>
                  <a:cubicBezTo>
                    <a:pt x="80558" y="72419"/>
                    <a:pt x="83693" y="72452"/>
                    <a:pt x="83093" y="67649"/>
                  </a:cubicBezTo>
                  <a:cubicBezTo>
                    <a:pt x="80358" y="45166"/>
                    <a:pt x="83193" y="22383"/>
                    <a:pt x="79390" y="0"/>
                  </a:cubicBezTo>
                  <a:close/>
                </a:path>
              </a:pathLst>
            </a:custGeom>
            <a:solidFill>
              <a:srgbClr val="5E2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1"/>
            <p:cNvSpPr/>
            <p:nvPr/>
          </p:nvSpPr>
          <p:spPr>
            <a:xfrm>
              <a:off x="3540081" y="4904111"/>
              <a:ext cx="82537" cy="92477"/>
            </a:xfrm>
            <a:custGeom>
              <a:rect b="b" l="l" r="r" t="t"/>
              <a:pathLst>
                <a:path extrusionOk="0" h="57708" w="51505">
                  <a:moveTo>
                    <a:pt x="51237" y="0"/>
                  </a:moveTo>
                  <a:lnTo>
                    <a:pt x="51237" y="0"/>
                  </a:lnTo>
                  <a:cubicBezTo>
                    <a:pt x="42998" y="33"/>
                    <a:pt x="34726" y="67"/>
                    <a:pt x="26520" y="100"/>
                  </a:cubicBezTo>
                  <a:cubicBezTo>
                    <a:pt x="24685" y="600"/>
                    <a:pt x="23718" y="1601"/>
                    <a:pt x="22684" y="3536"/>
                  </a:cubicBezTo>
                  <a:cubicBezTo>
                    <a:pt x="17013" y="13943"/>
                    <a:pt x="14745" y="25852"/>
                    <a:pt x="6539" y="35359"/>
                  </a:cubicBezTo>
                  <a:cubicBezTo>
                    <a:pt x="1" y="42897"/>
                    <a:pt x="4971" y="52237"/>
                    <a:pt x="14711" y="56140"/>
                  </a:cubicBezTo>
                  <a:cubicBezTo>
                    <a:pt x="16900" y="57021"/>
                    <a:pt x="19095" y="57192"/>
                    <a:pt x="21278" y="57192"/>
                  </a:cubicBezTo>
                  <a:cubicBezTo>
                    <a:pt x="22663" y="57192"/>
                    <a:pt x="24042" y="57123"/>
                    <a:pt x="25414" y="57123"/>
                  </a:cubicBezTo>
                  <a:cubicBezTo>
                    <a:pt x="27122" y="57123"/>
                    <a:pt x="28816" y="57230"/>
                    <a:pt x="30489" y="57708"/>
                  </a:cubicBezTo>
                  <a:cubicBezTo>
                    <a:pt x="35193" y="56440"/>
                    <a:pt x="35393" y="51971"/>
                    <a:pt x="35760" y="48601"/>
                  </a:cubicBezTo>
                  <a:cubicBezTo>
                    <a:pt x="36827" y="39695"/>
                    <a:pt x="40663" y="31756"/>
                    <a:pt x="43399" y="23450"/>
                  </a:cubicBezTo>
                  <a:cubicBezTo>
                    <a:pt x="46034" y="15611"/>
                    <a:pt x="51504" y="8740"/>
                    <a:pt x="51237" y="0"/>
                  </a:cubicBezTo>
                  <a:close/>
                </a:path>
              </a:pathLst>
            </a:custGeom>
            <a:solidFill>
              <a:srgbClr val="5E2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1"/>
            <p:cNvSpPr/>
            <p:nvPr/>
          </p:nvSpPr>
          <p:spPr>
            <a:xfrm>
              <a:off x="3387521" y="2532345"/>
              <a:ext cx="281175" cy="224304"/>
            </a:xfrm>
            <a:custGeom>
              <a:rect b="b" l="l" r="r" t="t"/>
              <a:pathLst>
                <a:path extrusionOk="0" h="139971" w="175460">
                  <a:moveTo>
                    <a:pt x="153799" y="1"/>
                  </a:moveTo>
                  <a:cubicBezTo>
                    <a:pt x="149904" y="1"/>
                    <a:pt x="145733" y="1007"/>
                    <a:pt x="141502" y="3084"/>
                  </a:cubicBezTo>
                  <a:cubicBezTo>
                    <a:pt x="125890" y="10722"/>
                    <a:pt x="111380" y="20196"/>
                    <a:pt x="97037" y="29936"/>
                  </a:cubicBezTo>
                  <a:cubicBezTo>
                    <a:pt x="63146" y="53019"/>
                    <a:pt x="36360" y="83541"/>
                    <a:pt x="8673" y="113096"/>
                  </a:cubicBezTo>
                  <a:cubicBezTo>
                    <a:pt x="4170" y="117899"/>
                    <a:pt x="1" y="123470"/>
                    <a:pt x="3303" y="130975"/>
                  </a:cubicBezTo>
                  <a:cubicBezTo>
                    <a:pt x="6227" y="137633"/>
                    <a:pt x="11261" y="139971"/>
                    <a:pt x="17642" y="139971"/>
                  </a:cubicBezTo>
                  <a:cubicBezTo>
                    <a:pt x="18614" y="139971"/>
                    <a:pt x="19617" y="139916"/>
                    <a:pt x="20649" y="139815"/>
                  </a:cubicBezTo>
                  <a:cubicBezTo>
                    <a:pt x="36026" y="138614"/>
                    <a:pt x="48368" y="130141"/>
                    <a:pt x="60477" y="121635"/>
                  </a:cubicBezTo>
                  <a:cubicBezTo>
                    <a:pt x="75488" y="111094"/>
                    <a:pt x="89965" y="99820"/>
                    <a:pt x="105242" y="89646"/>
                  </a:cubicBezTo>
                  <a:cubicBezTo>
                    <a:pt x="128559" y="74201"/>
                    <a:pt x="150108" y="56589"/>
                    <a:pt x="167220" y="34106"/>
                  </a:cubicBezTo>
                  <a:cubicBezTo>
                    <a:pt x="174892" y="24032"/>
                    <a:pt x="175459" y="14592"/>
                    <a:pt x="169255" y="7187"/>
                  </a:cubicBezTo>
                  <a:cubicBezTo>
                    <a:pt x="165342" y="2480"/>
                    <a:pt x="159912" y="1"/>
                    <a:pt x="1537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1"/>
            <p:cNvSpPr/>
            <p:nvPr/>
          </p:nvSpPr>
          <p:spPr>
            <a:xfrm>
              <a:off x="3798590" y="3537539"/>
              <a:ext cx="113859" cy="347084"/>
            </a:xfrm>
            <a:custGeom>
              <a:rect b="b" l="l" r="r" t="t"/>
              <a:pathLst>
                <a:path extrusionOk="0" h="216589" w="71051">
                  <a:moveTo>
                    <a:pt x="62324" y="0"/>
                  </a:moveTo>
                  <a:cubicBezTo>
                    <a:pt x="61435" y="0"/>
                    <a:pt x="60530" y="111"/>
                    <a:pt x="59643" y="331"/>
                  </a:cubicBezTo>
                  <a:cubicBezTo>
                    <a:pt x="52271" y="2066"/>
                    <a:pt x="46800" y="6736"/>
                    <a:pt x="42364" y="12907"/>
                  </a:cubicBezTo>
                  <a:cubicBezTo>
                    <a:pt x="37427" y="19779"/>
                    <a:pt x="35492" y="27751"/>
                    <a:pt x="33157" y="35623"/>
                  </a:cubicBezTo>
                  <a:cubicBezTo>
                    <a:pt x="32493" y="37788"/>
                    <a:pt x="32828" y="40576"/>
                    <a:pt x="29756" y="40576"/>
                  </a:cubicBezTo>
                  <a:cubicBezTo>
                    <a:pt x="29277" y="40576"/>
                    <a:pt x="28715" y="40509"/>
                    <a:pt x="28053" y="40360"/>
                  </a:cubicBezTo>
                  <a:cubicBezTo>
                    <a:pt x="24940" y="39643"/>
                    <a:pt x="22364" y="39248"/>
                    <a:pt x="20199" y="39248"/>
                  </a:cubicBezTo>
                  <a:cubicBezTo>
                    <a:pt x="13503" y="39248"/>
                    <a:pt x="10736" y="43023"/>
                    <a:pt x="8139" y="52702"/>
                  </a:cubicBezTo>
                  <a:cubicBezTo>
                    <a:pt x="734" y="80489"/>
                    <a:pt x="2469" y="109176"/>
                    <a:pt x="0" y="138964"/>
                  </a:cubicBezTo>
                  <a:cubicBezTo>
                    <a:pt x="1401" y="161180"/>
                    <a:pt x="2802" y="184864"/>
                    <a:pt x="4337" y="208580"/>
                  </a:cubicBezTo>
                  <a:cubicBezTo>
                    <a:pt x="4603" y="212183"/>
                    <a:pt x="5170" y="216453"/>
                    <a:pt x="9407" y="216586"/>
                  </a:cubicBezTo>
                  <a:cubicBezTo>
                    <a:pt x="9476" y="216588"/>
                    <a:pt x="9543" y="216589"/>
                    <a:pt x="9610" y="216589"/>
                  </a:cubicBezTo>
                  <a:cubicBezTo>
                    <a:pt x="14174" y="216589"/>
                    <a:pt x="14076" y="212133"/>
                    <a:pt x="14010" y="208714"/>
                  </a:cubicBezTo>
                  <a:cubicBezTo>
                    <a:pt x="13910" y="189367"/>
                    <a:pt x="14144" y="169986"/>
                    <a:pt x="13310" y="150672"/>
                  </a:cubicBezTo>
                  <a:cubicBezTo>
                    <a:pt x="12409" y="128823"/>
                    <a:pt x="13843" y="107041"/>
                    <a:pt x="14744" y="85292"/>
                  </a:cubicBezTo>
                  <a:cubicBezTo>
                    <a:pt x="15111" y="75018"/>
                    <a:pt x="15945" y="64477"/>
                    <a:pt x="19347" y="54470"/>
                  </a:cubicBezTo>
                  <a:cubicBezTo>
                    <a:pt x="19948" y="52802"/>
                    <a:pt x="19481" y="50234"/>
                    <a:pt x="22083" y="50234"/>
                  </a:cubicBezTo>
                  <a:cubicBezTo>
                    <a:pt x="24151" y="50234"/>
                    <a:pt x="24951" y="52402"/>
                    <a:pt x="25752" y="54103"/>
                  </a:cubicBezTo>
                  <a:cubicBezTo>
                    <a:pt x="28454" y="59841"/>
                    <a:pt x="27453" y="65945"/>
                    <a:pt x="26753" y="71883"/>
                  </a:cubicBezTo>
                  <a:cubicBezTo>
                    <a:pt x="23984" y="94932"/>
                    <a:pt x="24184" y="117916"/>
                    <a:pt x="29021" y="140699"/>
                  </a:cubicBezTo>
                  <a:cubicBezTo>
                    <a:pt x="30146" y="145969"/>
                    <a:pt x="31828" y="151765"/>
                    <a:pt x="37914" y="151765"/>
                  </a:cubicBezTo>
                  <a:cubicBezTo>
                    <a:pt x="38146" y="151765"/>
                    <a:pt x="38383" y="151757"/>
                    <a:pt x="38628" y="151740"/>
                  </a:cubicBezTo>
                  <a:cubicBezTo>
                    <a:pt x="45966" y="151239"/>
                    <a:pt x="47868" y="145002"/>
                    <a:pt x="48201" y="138564"/>
                  </a:cubicBezTo>
                  <a:cubicBezTo>
                    <a:pt x="49035" y="123319"/>
                    <a:pt x="48368" y="108042"/>
                    <a:pt x="45166" y="93198"/>
                  </a:cubicBezTo>
                  <a:cubicBezTo>
                    <a:pt x="40296" y="70782"/>
                    <a:pt x="39362" y="48900"/>
                    <a:pt x="48201" y="27251"/>
                  </a:cubicBezTo>
                  <a:cubicBezTo>
                    <a:pt x="51203" y="19945"/>
                    <a:pt x="55306" y="13674"/>
                    <a:pt x="63312" y="11373"/>
                  </a:cubicBezTo>
                  <a:cubicBezTo>
                    <a:pt x="66881" y="10339"/>
                    <a:pt x="71051" y="9104"/>
                    <a:pt x="69883" y="5035"/>
                  </a:cubicBezTo>
                  <a:cubicBezTo>
                    <a:pt x="68930" y="1645"/>
                    <a:pt x="65748" y="0"/>
                    <a:pt x="623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1"/>
            <p:cNvSpPr/>
            <p:nvPr/>
          </p:nvSpPr>
          <p:spPr>
            <a:xfrm>
              <a:off x="3142324" y="4443998"/>
              <a:ext cx="89378" cy="536313"/>
            </a:xfrm>
            <a:custGeom>
              <a:rect b="b" l="l" r="r" t="t"/>
              <a:pathLst>
                <a:path extrusionOk="0" h="334673" w="55774">
                  <a:moveTo>
                    <a:pt x="7092" y="0"/>
                  </a:moveTo>
                  <a:cubicBezTo>
                    <a:pt x="6923" y="0"/>
                    <a:pt x="6749" y="6"/>
                    <a:pt x="6572" y="17"/>
                  </a:cubicBezTo>
                  <a:cubicBezTo>
                    <a:pt x="1034" y="350"/>
                    <a:pt x="934" y="5187"/>
                    <a:pt x="734" y="9323"/>
                  </a:cubicBezTo>
                  <a:cubicBezTo>
                    <a:pt x="0" y="24200"/>
                    <a:pt x="1902" y="38944"/>
                    <a:pt x="3670" y="53688"/>
                  </a:cubicBezTo>
                  <a:cubicBezTo>
                    <a:pt x="7272" y="84043"/>
                    <a:pt x="11008" y="114398"/>
                    <a:pt x="13877" y="144854"/>
                  </a:cubicBezTo>
                  <a:cubicBezTo>
                    <a:pt x="16112" y="168404"/>
                    <a:pt x="19247" y="191787"/>
                    <a:pt x="22717" y="215171"/>
                  </a:cubicBezTo>
                  <a:cubicBezTo>
                    <a:pt x="25685" y="235452"/>
                    <a:pt x="31389" y="255199"/>
                    <a:pt x="32890" y="275714"/>
                  </a:cubicBezTo>
                  <a:cubicBezTo>
                    <a:pt x="36026" y="278382"/>
                    <a:pt x="36260" y="282052"/>
                    <a:pt x="36893" y="285888"/>
                  </a:cubicBezTo>
                  <a:cubicBezTo>
                    <a:pt x="39228" y="300065"/>
                    <a:pt x="40629" y="314542"/>
                    <a:pt x="45900" y="328085"/>
                  </a:cubicBezTo>
                  <a:cubicBezTo>
                    <a:pt x="46836" y="330497"/>
                    <a:pt x="47387" y="334673"/>
                    <a:pt x="50489" y="334673"/>
                  </a:cubicBezTo>
                  <a:cubicBezTo>
                    <a:pt x="51032" y="334673"/>
                    <a:pt x="51655" y="334544"/>
                    <a:pt x="52371" y="334256"/>
                  </a:cubicBezTo>
                  <a:cubicBezTo>
                    <a:pt x="55540" y="332988"/>
                    <a:pt x="55773" y="329152"/>
                    <a:pt x="55040" y="325183"/>
                  </a:cubicBezTo>
                  <a:cubicBezTo>
                    <a:pt x="52371" y="310706"/>
                    <a:pt x="50903" y="295928"/>
                    <a:pt x="47701" y="281618"/>
                  </a:cubicBezTo>
                  <a:cubicBezTo>
                    <a:pt x="46467" y="276214"/>
                    <a:pt x="49369" y="275981"/>
                    <a:pt x="52071" y="274346"/>
                  </a:cubicBezTo>
                  <a:cubicBezTo>
                    <a:pt x="46767" y="272979"/>
                    <a:pt x="47267" y="268175"/>
                    <a:pt x="46567" y="264439"/>
                  </a:cubicBezTo>
                  <a:cubicBezTo>
                    <a:pt x="45366" y="258602"/>
                    <a:pt x="45066" y="252531"/>
                    <a:pt x="43765" y="246693"/>
                  </a:cubicBezTo>
                  <a:cubicBezTo>
                    <a:pt x="32457" y="196090"/>
                    <a:pt x="28921" y="144453"/>
                    <a:pt x="23517" y="93050"/>
                  </a:cubicBezTo>
                  <a:cubicBezTo>
                    <a:pt x="20548" y="64863"/>
                    <a:pt x="15345" y="36876"/>
                    <a:pt x="13610" y="8523"/>
                  </a:cubicBezTo>
                  <a:cubicBezTo>
                    <a:pt x="13384" y="4714"/>
                    <a:pt x="12128" y="0"/>
                    <a:pt x="70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1"/>
            <p:cNvSpPr/>
            <p:nvPr/>
          </p:nvSpPr>
          <p:spPr>
            <a:xfrm>
              <a:off x="3013765" y="2922006"/>
              <a:ext cx="106002" cy="128407"/>
            </a:xfrm>
            <a:custGeom>
              <a:rect b="b" l="l" r="r" t="t"/>
              <a:pathLst>
                <a:path extrusionOk="0" h="80129" w="66148">
                  <a:moveTo>
                    <a:pt x="7265" y="0"/>
                  </a:moveTo>
                  <a:cubicBezTo>
                    <a:pt x="6781" y="0"/>
                    <a:pt x="6252" y="73"/>
                    <a:pt x="5671" y="231"/>
                  </a:cubicBezTo>
                  <a:cubicBezTo>
                    <a:pt x="0" y="1732"/>
                    <a:pt x="1568" y="6702"/>
                    <a:pt x="2669" y="10572"/>
                  </a:cubicBezTo>
                  <a:cubicBezTo>
                    <a:pt x="7639" y="27884"/>
                    <a:pt x="12676" y="45163"/>
                    <a:pt x="17913" y="62409"/>
                  </a:cubicBezTo>
                  <a:cubicBezTo>
                    <a:pt x="19514" y="67613"/>
                    <a:pt x="22550" y="72149"/>
                    <a:pt x="26586" y="75819"/>
                  </a:cubicBezTo>
                  <a:cubicBezTo>
                    <a:pt x="29707" y="78640"/>
                    <a:pt x="33305" y="80128"/>
                    <a:pt x="36693" y="80128"/>
                  </a:cubicBezTo>
                  <a:cubicBezTo>
                    <a:pt x="40475" y="80128"/>
                    <a:pt x="43995" y="78274"/>
                    <a:pt x="46300" y="74351"/>
                  </a:cubicBezTo>
                  <a:cubicBezTo>
                    <a:pt x="55940" y="57972"/>
                    <a:pt x="62779" y="40293"/>
                    <a:pt x="65914" y="21380"/>
                  </a:cubicBezTo>
                  <a:cubicBezTo>
                    <a:pt x="66148" y="19878"/>
                    <a:pt x="65981" y="18211"/>
                    <a:pt x="65781" y="16643"/>
                  </a:cubicBezTo>
                  <a:cubicBezTo>
                    <a:pt x="65247" y="12907"/>
                    <a:pt x="63412" y="9971"/>
                    <a:pt x="59476" y="9304"/>
                  </a:cubicBezTo>
                  <a:cubicBezTo>
                    <a:pt x="59110" y="9245"/>
                    <a:pt x="58758" y="9216"/>
                    <a:pt x="58420" y="9216"/>
                  </a:cubicBezTo>
                  <a:cubicBezTo>
                    <a:pt x="55346" y="9216"/>
                    <a:pt x="53437" y="11566"/>
                    <a:pt x="52204" y="14241"/>
                  </a:cubicBezTo>
                  <a:cubicBezTo>
                    <a:pt x="50737" y="17377"/>
                    <a:pt x="49736" y="20746"/>
                    <a:pt x="48535" y="24015"/>
                  </a:cubicBezTo>
                  <a:cubicBezTo>
                    <a:pt x="44032" y="35957"/>
                    <a:pt x="39462" y="47932"/>
                    <a:pt x="34592" y="60874"/>
                  </a:cubicBezTo>
                  <a:cubicBezTo>
                    <a:pt x="29054" y="55704"/>
                    <a:pt x="27553" y="50133"/>
                    <a:pt x="26052" y="44763"/>
                  </a:cubicBezTo>
                  <a:cubicBezTo>
                    <a:pt x="22383" y="31987"/>
                    <a:pt x="18247" y="19378"/>
                    <a:pt x="13210" y="7069"/>
                  </a:cubicBezTo>
                  <a:cubicBezTo>
                    <a:pt x="11975" y="4040"/>
                    <a:pt x="10869" y="0"/>
                    <a:pt x="72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1"/>
            <p:cNvSpPr/>
            <p:nvPr/>
          </p:nvSpPr>
          <p:spPr>
            <a:xfrm>
              <a:off x="2764399" y="2902103"/>
              <a:ext cx="101299" cy="112098"/>
            </a:xfrm>
            <a:custGeom>
              <a:rect b="b" l="l" r="r" t="t"/>
              <a:pathLst>
                <a:path extrusionOk="0" h="69952" w="63213">
                  <a:moveTo>
                    <a:pt x="6173" y="1"/>
                  </a:moveTo>
                  <a:cubicBezTo>
                    <a:pt x="5713" y="1"/>
                    <a:pt x="5214" y="56"/>
                    <a:pt x="4670" y="175"/>
                  </a:cubicBezTo>
                  <a:cubicBezTo>
                    <a:pt x="0" y="1176"/>
                    <a:pt x="501" y="5012"/>
                    <a:pt x="901" y="8581"/>
                  </a:cubicBezTo>
                  <a:cubicBezTo>
                    <a:pt x="1401" y="12651"/>
                    <a:pt x="1835" y="16687"/>
                    <a:pt x="2369" y="20790"/>
                  </a:cubicBezTo>
                  <a:cubicBezTo>
                    <a:pt x="4337" y="35968"/>
                    <a:pt x="7439" y="50812"/>
                    <a:pt x="16946" y="63387"/>
                  </a:cubicBezTo>
                  <a:cubicBezTo>
                    <a:pt x="20254" y="67749"/>
                    <a:pt x="23885" y="69952"/>
                    <a:pt x="27360" y="69952"/>
                  </a:cubicBezTo>
                  <a:cubicBezTo>
                    <a:pt x="31034" y="69952"/>
                    <a:pt x="34534" y="67491"/>
                    <a:pt x="37294" y="62520"/>
                  </a:cubicBezTo>
                  <a:cubicBezTo>
                    <a:pt x="44232" y="50111"/>
                    <a:pt x="51203" y="37536"/>
                    <a:pt x="55807" y="24026"/>
                  </a:cubicBezTo>
                  <a:cubicBezTo>
                    <a:pt x="58042" y="17588"/>
                    <a:pt x="63212" y="8348"/>
                    <a:pt x="54039" y="4946"/>
                  </a:cubicBezTo>
                  <a:cubicBezTo>
                    <a:pt x="52936" y="4532"/>
                    <a:pt x="51934" y="4344"/>
                    <a:pt x="51018" y="4344"/>
                  </a:cubicBezTo>
                  <a:cubicBezTo>
                    <a:pt x="45063" y="4344"/>
                    <a:pt x="42775" y="12282"/>
                    <a:pt x="40462" y="17688"/>
                  </a:cubicBezTo>
                  <a:cubicBezTo>
                    <a:pt x="35893" y="28429"/>
                    <a:pt x="31056" y="38937"/>
                    <a:pt x="24718" y="49711"/>
                  </a:cubicBezTo>
                  <a:cubicBezTo>
                    <a:pt x="21282" y="44707"/>
                    <a:pt x="19881" y="40271"/>
                    <a:pt x="18780" y="35668"/>
                  </a:cubicBezTo>
                  <a:cubicBezTo>
                    <a:pt x="16345" y="25861"/>
                    <a:pt x="14044" y="15987"/>
                    <a:pt x="11575" y="6180"/>
                  </a:cubicBezTo>
                  <a:cubicBezTo>
                    <a:pt x="10811" y="3064"/>
                    <a:pt x="9581" y="1"/>
                    <a:pt x="61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1"/>
            <p:cNvSpPr/>
            <p:nvPr/>
          </p:nvSpPr>
          <p:spPr>
            <a:xfrm>
              <a:off x="3361863" y="4052976"/>
              <a:ext cx="109263" cy="25020"/>
            </a:xfrm>
            <a:custGeom>
              <a:rect b="b" l="l" r="r" t="t"/>
              <a:pathLst>
                <a:path extrusionOk="0" h="15613" w="68183">
                  <a:moveTo>
                    <a:pt x="16535" y="1"/>
                  </a:moveTo>
                  <a:cubicBezTo>
                    <a:pt x="14418" y="1"/>
                    <a:pt x="12298" y="4"/>
                    <a:pt x="10174" y="15"/>
                  </a:cubicBezTo>
                  <a:cubicBezTo>
                    <a:pt x="9863" y="21"/>
                    <a:pt x="9548" y="22"/>
                    <a:pt x="9230" y="22"/>
                  </a:cubicBezTo>
                  <a:cubicBezTo>
                    <a:pt x="9060" y="22"/>
                    <a:pt x="8888" y="22"/>
                    <a:pt x="8716" y="22"/>
                  </a:cubicBezTo>
                  <a:cubicBezTo>
                    <a:pt x="5342" y="22"/>
                    <a:pt x="1875" y="130"/>
                    <a:pt x="1001" y="4585"/>
                  </a:cubicBezTo>
                  <a:cubicBezTo>
                    <a:pt x="0" y="9956"/>
                    <a:pt x="4203" y="12091"/>
                    <a:pt x="8173" y="13091"/>
                  </a:cubicBezTo>
                  <a:cubicBezTo>
                    <a:pt x="15309" y="14863"/>
                    <a:pt x="22416" y="15612"/>
                    <a:pt x="29497" y="15612"/>
                  </a:cubicBezTo>
                  <a:cubicBezTo>
                    <a:pt x="41217" y="15612"/>
                    <a:pt x="52864" y="13559"/>
                    <a:pt x="64446" y="10690"/>
                  </a:cubicBezTo>
                  <a:cubicBezTo>
                    <a:pt x="66281" y="10223"/>
                    <a:pt x="68182" y="8855"/>
                    <a:pt x="68149" y="6820"/>
                  </a:cubicBezTo>
                  <a:cubicBezTo>
                    <a:pt x="68115" y="4585"/>
                    <a:pt x="65814" y="4285"/>
                    <a:pt x="64013" y="3618"/>
                  </a:cubicBezTo>
                  <a:cubicBezTo>
                    <a:pt x="55382" y="308"/>
                    <a:pt x="46499" y="10"/>
                    <a:pt x="37556" y="10"/>
                  </a:cubicBezTo>
                  <a:cubicBezTo>
                    <a:pt x="35593" y="10"/>
                    <a:pt x="33627" y="25"/>
                    <a:pt x="31660" y="25"/>
                  </a:cubicBezTo>
                  <a:cubicBezTo>
                    <a:pt x="30847" y="25"/>
                    <a:pt x="30034" y="22"/>
                    <a:pt x="29221" y="15"/>
                  </a:cubicBezTo>
                  <a:cubicBezTo>
                    <a:pt x="24996" y="15"/>
                    <a:pt x="20771" y="1"/>
                    <a:pt x="165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1"/>
            <p:cNvSpPr/>
            <p:nvPr/>
          </p:nvSpPr>
          <p:spPr>
            <a:xfrm>
              <a:off x="3370203" y="3973390"/>
              <a:ext cx="107071" cy="21576"/>
            </a:xfrm>
            <a:custGeom>
              <a:rect b="b" l="l" r="r" t="t"/>
              <a:pathLst>
                <a:path extrusionOk="0" h="13464" w="66815">
                  <a:moveTo>
                    <a:pt x="45817" y="0"/>
                  </a:moveTo>
                  <a:cubicBezTo>
                    <a:pt x="33279" y="0"/>
                    <a:pt x="20811" y="2193"/>
                    <a:pt x="8245" y="2193"/>
                  </a:cubicBezTo>
                  <a:cubicBezTo>
                    <a:pt x="7665" y="2193"/>
                    <a:pt x="7085" y="2189"/>
                    <a:pt x="6504" y="2179"/>
                  </a:cubicBezTo>
                  <a:cubicBezTo>
                    <a:pt x="6477" y="2178"/>
                    <a:pt x="6449" y="2178"/>
                    <a:pt x="6421" y="2178"/>
                  </a:cubicBezTo>
                  <a:cubicBezTo>
                    <a:pt x="3051" y="2178"/>
                    <a:pt x="1" y="4177"/>
                    <a:pt x="133" y="7849"/>
                  </a:cubicBezTo>
                  <a:cubicBezTo>
                    <a:pt x="267" y="11485"/>
                    <a:pt x="3336" y="13287"/>
                    <a:pt x="6771" y="13353"/>
                  </a:cubicBezTo>
                  <a:cubicBezTo>
                    <a:pt x="9759" y="13439"/>
                    <a:pt x="12741" y="13464"/>
                    <a:pt x="15919" y="13464"/>
                  </a:cubicBezTo>
                  <a:cubicBezTo>
                    <a:pt x="20156" y="13464"/>
                    <a:pt x="24741" y="13420"/>
                    <a:pt x="30155" y="13420"/>
                  </a:cubicBezTo>
                  <a:cubicBezTo>
                    <a:pt x="31238" y="13344"/>
                    <a:pt x="32391" y="13318"/>
                    <a:pt x="33600" y="13318"/>
                  </a:cubicBezTo>
                  <a:cubicBezTo>
                    <a:pt x="36062" y="13318"/>
                    <a:pt x="38761" y="13424"/>
                    <a:pt x="41599" y="13424"/>
                  </a:cubicBezTo>
                  <a:cubicBezTo>
                    <a:pt x="45904" y="13424"/>
                    <a:pt x="50530" y="13180"/>
                    <a:pt x="55139" y="11952"/>
                  </a:cubicBezTo>
                  <a:cubicBezTo>
                    <a:pt x="59609" y="10785"/>
                    <a:pt x="66814" y="11419"/>
                    <a:pt x="66481" y="6182"/>
                  </a:cubicBezTo>
                  <a:cubicBezTo>
                    <a:pt x="66147" y="844"/>
                    <a:pt x="58675" y="811"/>
                    <a:pt x="53872" y="344"/>
                  </a:cubicBezTo>
                  <a:cubicBezTo>
                    <a:pt x="51183" y="101"/>
                    <a:pt x="48498" y="0"/>
                    <a:pt x="458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1"/>
            <p:cNvSpPr/>
            <p:nvPr/>
          </p:nvSpPr>
          <p:spPr>
            <a:xfrm>
              <a:off x="3600485" y="4043735"/>
              <a:ext cx="100015" cy="22102"/>
            </a:xfrm>
            <a:custGeom>
              <a:rect b="b" l="l" r="r" t="t"/>
              <a:pathLst>
                <a:path extrusionOk="0" h="13792" w="62412">
                  <a:moveTo>
                    <a:pt x="43315" y="1"/>
                  </a:moveTo>
                  <a:cubicBezTo>
                    <a:pt x="39976" y="1"/>
                    <a:pt x="36708" y="183"/>
                    <a:pt x="33590" y="183"/>
                  </a:cubicBezTo>
                  <a:cubicBezTo>
                    <a:pt x="32214" y="183"/>
                    <a:pt x="30867" y="147"/>
                    <a:pt x="29555" y="45"/>
                  </a:cubicBezTo>
                  <a:cubicBezTo>
                    <a:pt x="21015" y="45"/>
                    <a:pt x="13777" y="12"/>
                    <a:pt x="6505" y="12"/>
                  </a:cubicBezTo>
                  <a:cubicBezTo>
                    <a:pt x="3336" y="45"/>
                    <a:pt x="868" y="1379"/>
                    <a:pt x="434" y="4748"/>
                  </a:cubicBezTo>
                  <a:cubicBezTo>
                    <a:pt x="0" y="7951"/>
                    <a:pt x="1435" y="10586"/>
                    <a:pt x="4670" y="11186"/>
                  </a:cubicBezTo>
                  <a:cubicBezTo>
                    <a:pt x="13079" y="12682"/>
                    <a:pt x="21488" y="13792"/>
                    <a:pt x="29840" y="13792"/>
                  </a:cubicBezTo>
                  <a:cubicBezTo>
                    <a:pt x="39182" y="13792"/>
                    <a:pt x="48453" y="12404"/>
                    <a:pt x="57575" y="8618"/>
                  </a:cubicBezTo>
                  <a:cubicBezTo>
                    <a:pt x="59510" y="7851"/>
                    <a:pt x="62412" y="7117"/>
                    <a:pt x="61978" y="4448"/>
                  </a:cubicBezTo>
                  <a:cubicBezTo>
                    <a:pt x="61544" y="1880"/>
                    <a:pt x="58542" y="2380"/>
                    <a:pt x="56507" y="1713"/>
                  </a:cubicBezTo>
                  <a:cubicBezTo>
                    <a:pt x="52099" y="307"/>
                    <a:pt x="47646" y="1"/>
                    <a:pt x="43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1"/>
            <p:cNvSpPr/>
            <p:nvPr/>
          </p:nvSpPr>
          <p:spPr>
            <a:xfrm>
              <a:off x="3497478" y="4003948"/>
              <a:ext cx="84835" cy="24558"/>
            </a:xfrm>
            <a:custGeom>
              <a:rect b="b" l="l" r="r" t="t"/>
              <a:pathLst>
                <a:path extrusionOk="0" h="15325" w="52939">
                  <a:moveTo>
                    <a:pt x="28395" y="1"/>
                  </a:moveTo>
                  <a:cubicBezTo>
                    <a:pt x="20531" y="1"/>
                    <a:pt x="12667" y="823"/>
                    <a:pt x="4837" y="2157"/>
                  </a:cubicBezTo>
                  <a:cubicBezTo>
                    <a:pt x="2435" y="2557"/>
                    <a:pt x="701" y="3891"/>
                    <a:pt x="367" y="6393"/>
                  </a:cubicBezTo>
                  <a:cubicBezTo>
                    <a:pt x="0" y="9329"/>
                    <a:pt x="1835" y="11197"/>
                    <a:pt x="3936" y="12598"/>
                  </a:cubicBezTo>
                  <a:cubicBezTo>
                    <a:pt x="7447" y="14977"/>
                    <a:pt x="11326" y="15324"/>
                    <a:pt x="15240" y="15324"/>
                  </a:cubicBezTo>
                  <a:cubicBezTo>
                    <a:pt x="16858" y="15324"/>
                    <a:pt x="18482" y="15265"/>
                    <a:pt x="20088" y="15265"/>
                  </a:cubicBezTo>
                  <a:cubicBezTo>
                    <a:pt x="20208" y="15265"/>
                    <a:pt x="20328" y="15265"/>
                    <a:pt x="20448" y="15266"/>
                  </a:cubicBezTo>
                  <a:cubicBezTo>
                    <a:pt x="21411" y="15299"/>
                    <a:pt x="22372" y="15315"/>
                    <a:pt x="23332" y="15315"/>
                  </a:cubicBezTo>
                  <a:cubicBezTo>
                    <a:pt x="31187" y="15315"/>
                    <a:pt x="38943" y="14212"/>
                    <a:pt x="46433" y="11864"/>
                  </a:cubicBezTo>
                  <a:cubicBezTo>
                    <a:pt x="49302" y="10996"/>
                    <a:pt x="52938" y="9429"/>
                    <a:pt x="52705" y="5693"/>
                  </a:cubicBezTo>
                  <a:cubicBezTo>
                    <a:pt x="52471" y="2157"/>
                    <a:pt x="48702" y="1990"/>
                    <a:pt x="46100" y="1523"/>
                  </a:cubicBezTo>
                  <a:cubicBezTo>
                    <a:pt x="40206" y="464"/>
                    <a:pt x="34300" y="1"/>
                    <a:pt x="28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1"/>
            <p:cNvSpPr/>
            <p:nvPr/>
          </p:nvSpPr>
          <p:spPr>
            <a:xfrm>
              <a:off x="3622989" y="3959837"/>
              <a:ext cx="67837" cy="21913"/>
            </a:xfrm>
            <a:custGeom>
              <a:rect b="b" l="l" r="r" t="t"/>
              <a:pathLst>
                <a:path extrusionOk="0" h="13674" w="42332">
                  <a:moveTo>
                    <a:pt x="11977" y="0"/>
                  </a:moveTo>
                  <a:cubicBezTo>
                    <a:pt x="8510" y="0"/>
                    <a:pt x="5473" y="456"/>
                    <a:pt x="3337" y="1463"/>
                  </a:cubicBezTo>
                  <a:cubicBezTo>
                    <a:pt x="1469" y="2363"/>
                    <a:pt x="101" y="3597"/>
                    <a:pt x="34" y="5699"/>
                  </a:cubicBezTo>
                  <a:cubicBezTo>
                    <a:pt x="1" y="8701"/>
                    <a:pt x="2202" y="10569"/>
                    <a:pt x="4637" y="11036"/>
                  </a:cubicBezTo>
                  <a:cubicBezTo>
                    <a:pt x="11513" y="12280"/>
                    <a:pt x="18409" y="13673"/>
                    <a:pt x="25303" y="13673"/>
                  </a:cubicBezTo>
                  <a:cubicBezTo>
                    <a:pt x="30984" y="13673"/>
                    <a:pt x="36664" y="12727"/>
                    <a:pt x="42331" y="9969"/>
                  </a:cubicBezTo>
                  <a:cubicBezTo>
                    <a:pt x="37059" y="4219"/>
                    <a:pt x="22527" y="0"/>
                    <a:pt x="11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1"/>
            <p:cNvSpPr/>
            <p:nvPr/>
          </p:nvSpPr>
          <p:spPr>
            <a:xfrm>
              <a:off x="1956535" y="2756987"/>
              <a:ext cx="223496" cy="169594"/>
            </a:xfrm>
            <a:custGeom>
              <a:rect b="b" l="l" r="r" t="t"/>
              <a:pathLst>
                <a:path extrusionOk="0" h="105831" w="139467">
                  <a:moveTo>
                    <a:pt x="33482" y="1"/>
                  </a:moveTo>
                  <a:cubicBezTo>
                    <a:pt x="22414" y="1"/>
                    <a:pt x="12192" y="2976"/>
                    <a:pt x="6472" y="13977"/>
                  </a:cubicBezTo>
                  <a:cubicBezTo>
                    <a:pt x="1" y="26385"/>
                    <a:pt x="4504" y="37460"/>
                    <a:pt x="12209" y="47400"/>
                  </a:cubicBezTo>
                  <a:cubicBezTo>
                    <a:pt x="22216" y="60343"/>
                    <a:pt x="34859" y="70284"/>
                    <a:pt x="49569" y="77555"/>
                  </a:cubicBezTo>
                  <a:cubicBezTo>
                    <a:pt x="54039" y="79790"/>
                    <a:pt x="59343" y="80558"/>
                    <a:pt x="62679" y="84827"/>
                  </a:cubicBezTo>
                  <a:cubicBezTo>
                    <a:pt x="78590" y="90565"/>
                    <a:pt x="94501" y="96369"/>
                    <a:pt x="110413" y="102106"/>
                  </a:cubicBezTo>
                  <a:cubicBezTo>
                    <a:pt x="112514" y="102707"/>
                    <a:pt x="114682" y="103207"/>
                    <a:pt x="116717" y="103908"/>
                  </a:cubicBezTo>
                  <a:cubicBezTo>
                    <a:pt x="119727" y="104972"/>
                    <a:pt x="122779" y="105830"/>
                    <a:pt x="125666" y="105830"/>
                  </a:cubicBezTo>
                  <a:cubicBezTo>
                    <a:pt x="129019" y="105830"/>
                    <a:pt x="132149" y="104673"/>
                    <a:pt x="134730" y="101339"/>
                  </a:cubicBezTo>
                  <a:cubicBezTo>
                    <a:pt x="139467" y="95168"/>
                    <a:pt x="138399" y="88363"/>
                    <a:pt x="133796" y="82359"/>
                  </a:cubicBezTo>
                  <a:cubicBezTo>
                    <a:pt x="131728" y="79590"/>
                    <a:pt x="130794" y="76988"/>
                    <a:pt x="131528" y="73686"/>
                  </a:cubicBezTo>
                  <a:cubicBezTo>
                    <a:pt x="126191" y="65814"/>
                    <a:pt x="125190" y="56173"/>
                    <a:pt x="119252" y="48201"/>
                  </a:cubicBezTo>
                  <a:cubicBezTo>
                    <a:pt x="103108" y="26485"/>
                    <a:pt x="81058" y="13576"/>
                    <a:pt x="57008" y="3135"/>
                  </a:cubicBezTo>
                  <a:cubicBezTo>
                    <a:pt x="49836" y="2035"/>
                    <a:pt x="42698" y="267"/>
                    <a:pt x="35526" y="33"/>
                  </a:cubicBezTo>
                  <a:cubicBezTo>
                    <a:pt x="34842" y="12"/>
                    <a:pt x="34160" y="1"/>
                    <a:pt x="334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1"/>
            <p:cNvSpPr/>
            <p:nvPr/>
          </p:nvSpPr>
          <p:spPr>
            <a:xfrm>
              <a:off x="1914098" y="4029203"/>
              <a:ext cx="190028" cy="758377"/>
            </a:xfrm>
            <a:custGeom>
              <a:rect b="b" l="l" r="r" t="t"/>
              <a:pathLst>
                <a:path extrusionOk="0" h="473246" w="118582">
                  <a:moveTo>
                    <a:pt x="112536" y="0"/>
                  </a:moveTo>
                  <a:cubicBezTo>
                    <a:pt x="111154" y="0"/>
                    <a:pt x="109617" y="316"/>
                    <a:pt x="108074" y="574"/>
                  </a:cubicBezTo>
                  <a:cubicBezTo>
                    <a:pt x="75384" y="6011"/>
                    <a:pt x="42427" y="8980"/>
                    <a:pt x="9337" y="11081"/>
                  </a:cubicBezTo>
                  <a:cubicBezTo>
                    <a:pt x="8932" y="11103"/>
                    <a:pt x="8510" y="11109"/>
                    <a:pt x="8079" y="11109"/>
                  </a:cubicBezTo>
                  <a:cubicBezTo>
                    <a:pt x="7593" y="11109"/>
                    <a:pt x="7096" y="11102"/>
                    <a:pt x="6599" y="11102"/>
                  </a:cubicBezTo>
                  <a:cubicBezTo>
                    <a:pt x="3538" y="11102"/>
                    <a:pt x="494" y="11383"/>
                    <a:pt x="264" y="15418"/>
                  </a:cubicBezTo>
                  <a:cubicBezTo>
                    <a:pt x="0" y="20320"/>
                    <a:pt x="3402" y="20599"/>
                    <a:pt x="6782" y="20599"/>
                  </a:cubicBezTo>
                  <a:cubicBezTo>
                    <a:pt x="7217" y="20599"/>
                    <a:pt x="7652" y="20594"/>
                    <a:pt x="8078" y="20594"/>
                  </a:cubicBezTo>
                  <a:cubicBezTo>
                    <a:pt x="8533" y="20594"/>
                    <a:pt x="8978" y="20600"/>
                    <a:pt x="9404" y="20621"/>
                  </a:cubicBezTo>
                  <a:cubicBezTo>
                    <a:pt x="12032" y="20772"/>
                    <a:pt x="14655" y="20839"/>
                    <a:pt x="17274" y="20839"/>
                  </a:cubicBezTo>
                  <a:cubicBezTo>
                    <a:pt x="31437" y="20839"/>
                    <a:pt x="45474" y="18894"/>
                    <a:pt x="59606" y="17853"/>
                  </a:cubicBezTo>
                  <a:cubicBezTo>
                    <a:pt x="60601" y="17776"/>
                    <a:pt x="61482" y="17707"/>
                    <a:pt x="62252" y="17707"/>
                  </a:cubicBezTo>
                  <a:cubicBezTo>
                    <a:pt x="64834" y="17707"/>
                    <a:pt x="66157" y="18490"/>
                    <a:pt x="66311" y="22423"/>
                  </a:cubicBezTo>
                  <a:cubicBezTo>
                    <a:pt x="66678" y="32163"/>
                    <a:pt x="67946" y="41936"/>
                    <a:pt x="68046" y="51710"/>
                  </a:cubicBezTo>
                  <a:cubicBezTo>
                    <a:pt x="68479" y="84667"/>
                    <a:pt x="66945" y="117524"/>
                    <a:pt x="64510" y="150381"/>
                  </a:cubicBezTo>
                  <a:cubicBezTo>
                    <a:pt x="62708" y="174365"/>
                    <a:pt x="62775" y="198449"/>
                    <a:pt x="60173" y="222299"/>
                  </a:cubicBezTo>
                  <a:cubicBezTo>
                    <a:pt x="56637" y="255289"/>
                    <a:pt x="55370" y="288446"/>
                    <a:pt x="53335" y="321503"/>
                  </a:cubicBezTo>
                  <a:cubicBezTo>
                    <a:pt x="51267" y="354994"/>
                    <a:pt x="49933" y="388585"/>
                    <a:pt x="50933" y="422209"/>
                  </a:cubicBezTo>
                  <a:cubicBezTo>
                    <a:pt x="54036" y="424944"/>
                    <a:pt x="52801" y="428647"/>
                    <a:pt x="52835" y="431949"/>
                  </a:cubicBezTo>
                  <a:cubicBezTo>
                    <a:pt x="52968" y="443591"/>
                    <a:pt x="52801" y="455266"/>
                    <a:pt x="52801" y="466941"/>
                  </a:cubicBezTo>
                  <a:cubicBezTo>
                    <a:pt x="52801" y="469796"/>
                    <a:pt x="53033" y="473246"/>
                    <a:pt x="56718" y="473246"/>
                  </a:cubicBezTo>
                  <a:cubicBezTo>
                    <a:pt x="56735" y="473246"/>
                    <a:pt x="56753" y="473245"/>
                    <a:pt x="56771" y="473245"/>
                  </a:cubicBezTo>
                  <a:cubicBezTo>
                    <a:pt x="60440" y="473145"/>
                    <a:pt x="60607" y="469676"/>
                    <a:pt x="60640" y="466807"/>
                  </a:cubicBezTo>
                  <a:cubicBezTo>
                    <a:pt x="60674" y="459569"/>
                    <a:pt x="60373" y="452264"/>
                    <a:pt x="60774" y="445058"/>
                  </a:cubicBezTo>
                  <a:cubicBezTo>
                    <a:pt x="61174" y="437386"/>
                    <a:pt x="58439" y="429447"/>
                    <a:pt x="62542" y="422075"/>
                  </a:cubicBezTo>
                  <a:cubicBezTo>
                    <a:pt x="61107" y="397958"/>
                    <a:pt x="64376" y="374008"/>
                    <a:pt x="64476" y="349890"/>
                  </a:cubicBezTo>
                  <a:cubicBezTo>
                    <a:pt x="64510" y="333745"/>
                    <a:pt x="64743" y="317534"/>
                    <a:pt x="66645" y="301556"/>
                  </a:cubicBezTo>
                  <a:cubicBezTo>
                    <a:pt x="68012" y="290148"/>
                    <a:pt x="67579" y="278806"/>
                    <a:pt x="68413" y="267465"/>
                  </a:cubicBezTo>
                  <a:cubicBezTo>
                    <a:pt x="70814" y="234107"/>
                    <a:pt x="72749" y="200650"/>
                    <a:pt x="76018" y="167393"/>
                  </a:cubicBezTo>
                  <a:cubicBezTo>
                    <a:pt x="77652" y="150915"/>
                    <a:pt x="76318" y="134403"/>
                    <a:pt x="78186" y="118091"/>
                  </a:cubicBezTo>
                  <a:cubicBezTo>
                    <a:pt x="81755" y="87336"/>
                    <a:pt x="79120" y="56714"/>
                    <a:pt x="76785" y="26159"/>
                  </a:cubicBezTo>
                  <a:cubicBezTo>
                    <a:pt x="76085" y="17085"/>
                    <a:pt x="79154" y="15484"/>
                    <a:pt x="85758" y="15084"/>
                  </a:cubicBezTo>
                  <a:cubicBezTo>
                    <a:pt x="94331" y="14517"/>
                    <a:pt x="102637" y="12982"/>
                    <a:pt x="111010" y="11315"/>
                  </a:cubicBezTo>
                  <a:cubicBezTo>
                    <a:pt x="115379" y="10447"/>
                    <a:pt x="118582" y="8813"/>
                    <a:pt x="117347" y="3943"/>
                  </a:cubicBezTo>
                  <a:cubicBezTo>
                    <a:pt x="116548" y="805"/>
                    <a:pt x="114740" y="0"/>
                    <a:pt x="112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1"/>
            <p:cNvSpPr/>
            <p:nvPr/>
          </p:nvSpPr>
          <p:spPr>
            <a:xfrm>
              <a:off x="2103430" y="3147344"/>
              <a:ext cx="28225" cy="111478"/>
            </a:xfrm>
            <a:custGeom>
              <a:rect b="b" l="l" r="r" t="t"/>
              <a:pathLst>
                <a:path extrusionOk="0" h="69565" w="17613">
                  <a:moveTo>
                    <a:pt x="9756" y="0"/>
                  </a:moveTo>
                  <a:cubicBezTo>
                    <a:pt x="5536" y="0"/>
                    <a:pt x="3339" y="3372"/>
                    <a:pt x="3436" y="7487"/>
                  </a:cubicBezTo>
                  <a:cubicBezTo>
                    <a:pt x="3836" y="19195"/>
                    <a:pt x="0" y="30670"/>
                    <a:pt x="1501" y="40877"/>
                  </a:cubicBezTo>
                  <a:cubicBezTo>
                    <a:pt x="1501" y="48416"/>
                    <a:pt x="1168" y="54454"/>
                    <a:pt x="1601" y="60458"/>
                  </a:cubicBezTo>
                  <a:cubicBezTo>
                    <a:pt x="1900" y="64547"/>
                    <a:pt x="3028" y="69565"/>
                    <a:pt x="8023" y="69565"/>
                  </a:cubicBezTo>
                  <a:cubicBezTo>
                    <a:pt x="8039" y="69565"/>
                    <a:pt x="8056" y="69564"/>
                    <a:pt x="8072" y="69564"/>
                  </a:cubicBezTo>
                  <a:cubicBezTo>
                    <a:pt x="13510" y="69531"/>
                    <a:pt x="14410" y="64761"/>
                    <a:pt x="14877" y="59924"/>
                  </a:cubicBezTo>
                  <a:cubicBezTo>
                    <a:pt x="16445" y="42612"/>
                    <a:pt x="17613" y="25366"/>
                    <a:pt x="14877" y="8020"/>
                  </a:cubicBezTo>
                  <a:cubicBezTo>
                    <a:pt x="14344" y="4551"/>
                    <a:pt x="14877" y="315"/>
                    <a:pt x="10241" y="15"/>
                  </a:cubicBezTo>
                  <a:cubicBezTo>
                    <a:pt x="10076" y="5"/>
                    <a:pt x="9915" y="0"/>
                    <a:pt x="97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1"/>
            <p:cNvSpPr/>
            <p:nvPr/>
          </p:nvSpPr>
          <p:spPr>
            <a:xfrm>
              <a:off x="2192271" y="3174612"/>
              <a:ext cx="27799" cy="105856"/>
            </a:xfrm>
            <a:custGeom>
              <a:rect b="b" l="l" r="r" t="t"/>
              <a:pathLst>
                <a:path extrusionOk="0" h="66057" w="17347">
                  <a:moveTo>
                    <a:pt x="7926" y="0"/>
                  </a:moveTo>
                  <a:cubicBezTo>
                    <a:pt x="7799" y="0"/>
                    <a:pt x="7670" y="4"/>
                    <a:pt x="7539" y="11"/>
                  </a:cubicBezTo>
                  <a:cubicBezTo>
                    <a:pt x="3970" y="211"/>
                    <a:pt x="3503" y="3146"/>
                    <a:pt x="3003" y="6148"/>
                  </a:cubicBezTo>
                  <a:cubicBezTo>
                    <a:pt x="1368" y="15522"/>
                    <a:pt x="935" y="24929"/>
                    <a:pt x="1168" y="34402"/>
                  </a:cubicBezTo>
                  <a:cubicBezTo>
                    <a:pt x="1869" y="42875"/>
                    <a:pt x="1" y="51414"/>
                    <a:pt x="2803" y="59754"/>
                  </a:cubicBezTo>
                  <a:cubicBezTo>
                    <a:pt x="3703" y="62522"/>
                    <a:pt x="3803" y="65624"/>
                    <a:pt x="7373" y="66025"/>
                  </a:cubicBezTo>
                  <a:cubicBezTo>
                    <a:pt x="7597" y="66046"/>
                    <a:pt x="7814" y="66057"/>
                    <a:pt x="8023" y="66057"/>
                  </a:cubicBezTo>
                  <a:cubicBezTo>
                    <a:pt x="11669" y="66057"/>
                    <a:pt x="13042" y="62861"/>
                    <a:pt x="13610" y="60054"/>
                  </a:cubicBezTo>
                  <a:cubicBezTo>
                    <a:pt x="14744" y="54250"/>
                    <a:pt x="15045" y="48245"/>
                    <a:pt x="15812" y="42341"/>
                  </a:cubicBezTo>
                  <a:cubicBezTo>
                    <a:pt x="17346" y="30032"/>
                    <a:pt x="16179" y="17823"/>
                    <a:pt x="14144" y="5681"/>
                  </a:cubicBezTo>
                  <a:cubicBezTo>
                    <a:pt x="13629" y="2623"/>
                    <a:pt x="11437" y="0"/>
                    <a:pt x="79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1"/>
            <p:cNvSpPr/>
            <p:nvPr/>
          </p:nvSpPr>
          <p:spPr>
            <a:xfrm>
              <a:off x="2028914" y="3760692"/>
              <a:ext cx="31754" cy="89477"/>
            </a:xfrm>
            <a:custGeom>
              <a:rect b="b" l="l" r="r" t="t"/>
              <a:pathLst>
                <a:path extrusionOk="0" h="55836" w="19815">
                  <a:moveTo>
                    <a:pt x="12323" y="1"/>
                  </a:moveTo>
                  <a:cubicBezTo>
                    <a:pt x="8204" y="1"/>
                    <a:pt x="6551" y="3638"/>
                    <a:pt x="5871" y="7683"/>
                  </a:cubicBezTo>
                  <a:cubicBezTo>
                    <a:pt x="3903" y="19125"/>
                    <a:pt x="1735" y="30566"/>
                    <a:pt x="67" y="39706"/>
                  </a:cubicBezTo>
                  <a:cubicBezTo>
                    <a:pt x="334" y="44310"/>
                    <a:pt x="0" y="46678"/>
                    <a:pt x="767" y="48713"/>
                  </a:cubicBezTo>
                  <a:cubicBezTo>
                    <a:pt x="1635" y="51248"/>
                    <a:pt x="1068" y="55284"/>
                    <a:pt x="4337" y="55784"/>
                  </a:cubicBezTo>
                  <a:cubicBezTo>
                    <a:pt x="4552" y="55819"/>
                    <a:pt x="4759" y="55835"/>
                    <a:pt x="4960" y="55835"/>
                  </a:cubicBezTo>
                  <a:cubicBezTo>
                    <a:pt x="7685" y="55835"/>
                    <a:pt x="9109" y="52804"/>
                    <a:pt x="10041" y="50381"/>
                  </a:cubicBezTo>
                  <a:cubicBezTo>
                    <a:pt x="12075" y="45077"/>
                    <a:pt x="14110" y="39740"/>
                    <a:pt x="15645" y="34269"/>
                  </a:cubicBezTo>
                  <a:cubicBezTo>
                    <a:pt x="17980" y="26063"/>
                    <a:pt x="19814" y="17724"/>
                    <a:pt x="19214" y="9118"/>
                  </a:cubicBezTo>
                  <a:cubicBezTo>
                    <a:pt x="18914" y="5015"/>
                    <a:pt x="17746" y="245"/>
                    <a:pt x="12709" y="11"/>
                  </a:cubicBezTo>
                  <a:cubicBezTo>
                    <a:pt x="12578" y="4"/>
                    <a:pt x="12449" y="1"/>
                    <a:pt x="123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1"/>
            <p:cNvSpPr/>
            <p:nvPr/>
          </p:nvSpPr>
          <p:spPr>
            <a:xfrm>
              <a:off x="2160091" y="3439861"/>
              <a:ext cx="36992" cy="88404"/>
            </a:xfrm>
            <a:custGeom>
              <a:rect b="b" l="l" r="r" t="t"/>
              <a:pathLst>
                <a:path extrusionOk="0" h="55166" w="23084">
                  <a:moveTo>
                    <a:pt x="15989" y="1"/>
                  </a:moveTo>
                  <a:cubicBezTo>
                    <a:pt x="13384" y="1"/>
                    <a:pt x="11504" y="2236"/>
                    <a:pt x="10675" y="4644"/>
                  </a:cubicBezTo>
                  <a:cubicBezTo>
                    <a:pt x="5738" y="18954"/>
                    <a:pt x="2736" y="33698"/>
                    <a:pt x="501" y="48642"/>
                  </a:cubicBezTo>
                  <a:cubicBezTo>
                    <a:pt x="1" y="51778"/>
                    <a:pt x="1602" y="54279"/>
                    <a:pt x="4937" y="54880"/>
                  </a:cubicBezTo>
                  <a:cubicBezTo>
                    <a:pt x="5828" y="55052"/>
                    <a:pt x="6782" y="55166"/>
                    <a:pt x="7710" y="55166"/>
                  </a:cubicBezTo>
                  <a:cubicBezTo>
                    <a:pt x="10192" y="55166"/>
                    <a:pt x="12488" y="54357"/>
                    <a:pt x="12876" y="51711"/>
                  </a:cubicBezTo>
                  <a:cubicBezTo>
                    <a:pt x="14845" y="38034"/>
                    <a:pt x="21249" y="25359"/>
                    <a:pt x="21383" y="10682"/>
                  </a:cubicBezTo>
                  <a:cubicBezTo>
                    <a:pt x="20615" y="7513"/>
                    <a:pt x="23084" y="2509"/>
                    <a:pt x="18047" y="441"/>
                  </a:cubicBezTo>
                  <a:cubicBezTo>
                    <a:pt x="17320" y="137"/>
                    <a:pt x="16632" y="1"/>
                    <a:pt x="159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1"/>
            <p:cNvSpPr/>
            <p:nvPr/>
          </p:nvSpPr>
          <p:spPr>
            <a:xfrm>
              <a:off x="2136624" y="3673309"/>
              <a:ext cx="30736" cy="85290"/>
            </a:xfrm>
            <a:custGeom>
              <a:rect b="b" l="l" r="r" t="t"/>
              <a:pathLst>
                <a:path extrusionOk="0" h="53223" w="19180">
                  <a:moveTo>
                    <a:pt x="11141" y="1"/>
                  </a:moveTo>
                  <a:cubicBezTo>
                    <a:pt x="11108" y="1"/>
                    <a:pt x="11075" y="1"/>
                    <a:pt x="11042" y="1"/>
                  </a:cubicBezTo>
                  <a:cubicBezTo>
                    <a:pt x="4971" y="35"/>
                    <a:pt x="3403" y="6906"/>
                    <a:pt x="3703" y="12410"/>
                  </a:cubicBezTo>
                  <a:cubicBezTo>
                    <a:pt x="4304" y="23952"/>
                    <a:pt x="1" y="35460"/>
                    <a:pt x="3503" y="47035"/>
                  </a:cubicBezTo>
                  <a:cubicBezTo>
                    <a:pt x="4170" y="49236"/>
                    <a:pt x="2403" y="52806"/>
                    <a:pt x="5972" y="53206"/>
                  </a:cubicBezTo>
                  <a:cubicBezTo>
                    <a:pt x="6084" y="53217"/>
                    <a:pt x="6195" y="53223"/>
                    <a:pt x="6303" y="53223"/>
                  </a:cubicBezTo>
                  <a:cubicBezTo>
                    <a:pt x="8697" y="53223"/>
                    <a:pt x="10060" y="50475"/>
                    <a:pt x="11209" y="48369"/>
                  </a:cubicBezTo>
                  <a:cubicBezTo>
                    <a:pt x="16646" y="38462"/>
                    <a:pt x="18347" y="27688"/>
                    <a:pt x="18814" y="16613"/>
                  </a:cubicBezTo>
                  <a:cubicBezTo>
                    <a:pt x="18814" y="15379"/>
                    <a:pt x="18714" y="14111"/>
                    <a:pt x="18814" y="12777"/>
                  </a:cubicBezTo>
                  <a:cubicBezTo>
                    <a:pt x="19179" y="6637"/>
                    <a:pt x="17761" y="1"/>
                    <a:pt x="111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1"/>
            <p:cNvSpPr/>
            <p:nvPr/>
          </p:nvSpPr>
          <p:spPr>
            <a:xfrm>
              <a:off x="2057191" y="3416683"/>
              <a:ext cx="27263" cy="93326"/>
            </a:xfrm>
            <a:custGeom>
              <a:rect b="b" l="l" r="r" t="t"/>
              <a:pathLst>
                <a:path extrusionOk="0" h="58238" w="17013">
                  <a:moveTo>
                    <a:pt x="10891" y="1"/>
                  </a:moveTo>
                  <a:cubicBezTo>
                    <a:pt x="7364" y="1"/>
                    <a:pt x="5840" y="3299"/>
                    <a:pt x="5437" y="6799"/>
                  </a:cubicBezTo>
                  <a:cubicBezTo>
                    <a:pt x="3836" y="21410"/>
                    <a:pt x="0" y="35887"/>
                    <a:pt x="3436" y="50731"/>
                  </a:cubicBezTo>
                  <a:cubicBezTo>
                    <a:pt x="4136" y="53633"/>
                    <a:pt x="3536" y="58102"/>
                    <a:pt x="7105" y="58236"/>
                  </a:cubicBezTo>
                  <a:cubicBezTo>
                    <a:pt x="7143" y="58237"/>
                    <a:pt x="7181" y="58238"/>
                    <a:pt x="7218" y="58238"/>
                  </a:cubicBezTo>
                  <a:cubicBezTo>
                    <a:pt x="10614" y="58238"/>
                    <a:pt x="10920" y="53768"/>
                    <a:pt x="12009" y="50931"/>
                  </a:cubicBezTo>
                  <a:cubicBezTo>
                    <a:pt x="16012" y="40123"/>
                    <a:pt x="16345" y="28781"/>
                    <a:pt x="16912" y="17473"/>
                  </a:cubicBezTo>
                  <a:cubicBezTo>
                    <a:pt x="16912" y="14304"/>
                    <a:pt x="16879" y="11136"/>
                    <a:pt x="16912" y="8033"/>
                  </a:cubicBezTo>
                  <a:cubicBezTo>
                    <a:pt x="17012" y="4130"/>
                    <a:pt x="15545" y="561"/>
                    <a:pt x="11742" y="61"/>
                  </a:cubicBezTo>
                  <a:cubicBezTo>
                    <a:pt x="11446" y="20"/>
                    <a:pt x="11162" y="1"/>
                    <a:pt x="108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1"/>
            <p:cNvSpPr/>
            <p:nvPr/>
          </p:nvSpPr>
          <p:spPr>
            <a:xfrm>
              <a:off x="2098617" y="3549825"/>
              <a:ext cx="28707" cy="76458"/>
            </a:xfrm>
            <a:custGeom>
              <a:rect b="b" l="l" r="r" t="t"/>
              <a:pathLst>
                <a:path extrusionOk="0" h="47712" w="17914">
                  <a:moveTo>
                    <a:pt x="10395" y="0"/>
                  </a:moveTo>
                  <a:cubicBezTo>
                    <a:pt x="4933" y="0"/>
                    <a:pt x="4725" y="5087"/>
                    <a:pt x="3770" y="8776"/>
                  </a:cubicBezTo>
                  <a:cubicBezTo>
                    <a:pt x="1268" y="18583"/>
                    <a:pt x="1" y="28590"/>
                    <a:pt x="601" y="38764"/>
                  </a:cubicBezTo>
                  <a:cubicBezTo>
                    <a:pt x="835" y="42367"/>
                    <a:pt x="1535" y="46903"/>
                    <a:pt x="4838" y="47604"/>
                  </a:cubicBezTo>
                  <a:cubicBezTo>
                    <a:pt x="5190" y="47677"/>
                    <a:pt x="5527" y="47712"/>
                    <a:pt x="5848" y="47712"/>
                  </a:cubicBezTo>
                  <a:cubicBezTo>
                    <a:pt x="9322" y="47712"/>
                    <a:pt x="11014" y="43649"/>
                    <a:pt x="12510" y="40565"/>
                  </a:cubicBezTo>
                  <a:cubicBezTo>
                    <a:pt x="16413" y="32426"/>
                    <a:pt x="16346" y="23420"/>
                    <a:pt x="17847" y="15547"/>
                  </a:cubicBezTo>
                  <a:cubicBezTo>
                    <a:pt x="17613" y="12846"/>
                    <a:pt x="17914" y="10777"/>
                    <a:pt x="17213" y="9110"/>
                  </a:cubicBezTo>
                  <a:cubicBezTo>
                    <a:pt x="15745" y="5607"/>
                    <a:pt x="16346" y="103"/>
                    <a:pt x="10608" y="3"/>
                  </a:cubicBezTo>
                  <a:cubicBezTo>
                    <a:pt x="10537" y="1"/>
                    <a:pt x="10466" y="0"/>
                    <a:pt x="103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1"/>
            <p:cNvSpPr/>
            <p:nvPr/>
          </p:nvSpPr>
          <p:spPr>
            <a:xfrm>
              <a:off x="1980270" y="3622875"/>
              <a:ext cx="25927" cy="80066"/>
            </a:xfrm>
            <a:custGeom>
              <a:rect b="b" l="l" r="r" t="t"/>
              <a:pathLst>
                <a:path extrusionOk="0" h="49963" w="16179">
                  <a:moveTo>
                    <a:pt x="6280" y="1"/>
                  </a:moveTo>
                  <a:cubicBezTo>
                    <a:pt x="5974" y="1"/>
                    <a:pt x="5660" y="17"/>
                    <a:pt x="5337" y="51"/>
                  </a:cubicBezTo>
                  <a:cubicBezTo>
                    <a:pt x="1301" y="484"/>
                    <a:pt x="300" y="3353"/>
                    <a:pt x="300" y="6856"/>
                  </a:cubicBezTo>
                  <a:lnTo>
                    <a:pt x="300" y="17330"/>
                  </a:lnTo>
                  <a:cubicBezTo>
                    <a:pt x="0" y="26203"/>
                    <a:pt x="1568" y="35810"/>
                    <a:pt x="3736" y="45383"/>
                  </a:cubicBezTo>
                  <a:cubicBezTo>
                    <a:pt x="4170" y="47218"/>
                    <a:pt x="4403" y="49653"/>
                    <a:pt x="6538" y="49920"/>
                  </a:cubicBezTo>
                  <a:cubicBezTo>
                    <a:pt x="6731" y="49949"/>
                    <a:pt x="6913" y="49963"/>
                    <a:pt x="7085" y="49963"/>
                  </a:cubicBezTo>
                  <a:cubicBezTo>
                    <a:pt x="9467" y="49963"/>
                    <a:pt x="9894" y="47292"/>
                    <a:pt x="10641" y="45550"/>
                  </a:cubicBezTo>
                  <a:cubicBezTo>
                    <a:pt x="16078" y="32541"/>
                    <a:pt x="16178" y="19131"/>
                    <a:pt x="13143" y="5655"/>
                  </a:cubicBezTo>
                  <a:cubicBezTo>
                    <a:pt x="12373" y="2331"/>
                    <a:pt x="9929" y="1"/>
                    <a:pt x="62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1"/>
            <p:cNvSpPr/>
            <p:nvPr/>
          </p:nvSpPr>
          <p:spPr>
            <a:xfrm>
              <a:off x="2143520" y="3293872"/>
              <a:ext cx="28066" cy="72367"/>
            </a:xfrm>
            <a:custGeom>
              <a:rect b="b" l="l" r="r" t="t"/>
              <a:pathLst>
                <a:path extrusionOk="0" h="45159" w="17514">
                  <a:moveTo>
                    <a:pt x="9425" y="0"/>
                  </a:moveTo>
                  <a:cubicBezTo>
                    <a:pt x="4063" y="0"/>
                    <a:pt x="3641" y="5501"/>
                    <a:pt x="2403" y="9883"/>
                  </a:cubicBezTo>
                  <a:cubicBezTo>
                    <a:pt x="1" y="18656"/>
                    <a:pt x="1535" y="27529"/>
                    <a:pt x="1035" y="36336"/>
                  </a:cubicBezTo>
                  <a:cubicBezTo>
                    <a:pt x="835" y="40172"/>
                    <a:pt x="768" y="44408"/>
                    <a:pt x="6005" y="45075"/>
                  </a:cubicBezTo>
                  <a:cubicBezTo>
                    <a:pt x="6421" y="45131"/>
                    <a:pt x="6817" y="45158"/>
                    <a:pt x="7196" y="45158"/>
                  </a:cubicBezTo>
                  <a:cubicBezTo>
                    <a:pt x="11773" y="45158"/>
                    <a:pt x="13703" y="41234"/>
                    <a:pt x="14011" y="37537"/>
                  </a:cubicBezTo>
                  <a:cubicBezTo>
                    <a:pt x="14611" y="30331"/>
                    <a:pt x="17513" y="23326"/>
                    <a:pt x="16379" y="16888"/>
                  </a:cubicBezTo>
                  <a:cubicBezTo>
                    <a:pt x="16379" y="14353"/>
                    <a:pt x="16346" y="12785"/>
                    <a:pt x="16346" y="11184"/>
                  </a:cubicBezTo>
                  <a:cubicBezTo>
                    <a:pt x="16513" y="6214"/>
                    <a:pt x="16279" y="643"/>
                    <a:pt x="10275" y="43"/>
                  </a:cubicBezTo>
                  <a:cubicBezTo>
                    <a:pt x="9979" y="14"/>
                    <a:pt x="9696" y="0"/>
                    <a:pt x="94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1"/>
            <p:cNvSpPr/>
            <p:nvPr/>
          </p:nvSpPr>
          <p:spPr>
            <a:xfrm>
              <a:off x="2714686" y="3283055"/>
              <a:ext cx="119258" cy="117117"/>
            </a:xfrm>
            <a:custGeom>
              <a:rect b="b" l="l" r="r" t="t"/>
              <a:pathLst>
                <a:path extrusionOk="0" h="73084" w="74420">
                  <a:moveTo>
                    <a:pt x="6433" y="0"/>
                  </a:moveTo>
                  <a:cubicBezTo>
                    <a:pt x="5906" y="0"/>
                    <a:pt x="5331" y="91"/>
                    <a:pt x="4703" y="288"/>
                  </a:cubicBezTo>
                  <a:cubicBezTo>
                    <a:pt x="0" y="1789"/>
                    <a:pt x="2669" y="6393"/>
                    <a:pt x="3403" y="9295"/>
                  </a:cubicBezTo>
                  <a:cubicBezTo>
                    <a:pt x="8606" y="29776"/>
                    <a:pt x="19581" y="47756"/>
                    <a:pt x="28554" y="66603"/>
                  </a:cubicBezTo>
                  <a:cubicBezTo>
                    <a:pt x="30327" y="70311"/>
                    <a:pt x="33285" y="73084"/>
                    <a:pt x="37819" y="73084"/>
                  </a:cubicBezTo>
                  <a:cubicBezTo>
                    <a:pt x="37976" y="73084"/>
                    <a:pt x="38134" y="73080"/>
                    <a:pt x="38294" y="73074"/>
                  </a:cubicBezTo>
                  <a:cubicBezTo>
                    <a:pt x="45032" y="72907"/>
                    <a:pt x="49269" y="68804"/>
                    <a:pt x="52771" y="63667"/>
                  </a:cubicBezTo>
                  <a:cubicBezTo>
                    <a:pt x="61978" y="50224"/>
                    <a:pt x="66414" y="34713"/>
                    <a:pt x="71785" y="19569"/>
                  </a:cubicBezTo>
                  <a:cubicBezTo>
                    <a:pt x="73719" y="14198"/>
                    <a:pt x="74420" y="8227"/>
                    <a:pt x="67715" y="6093"/>
                  </a:cubicBezTo>
                  <a:cubicBezTo>
                    <a:pt x="66748" y="5789"/>
                    <a:pt x="65892" y="5651"/>
                    <a:pt x="65129" y="5651"/>
                  </a:cubicBezTo>
                  <a:cubicBezTo>
                    <a:pt x="60448" y="5651"/>
                    <a:pt x="59314" y="10859"/>
                    <a:pt x="57908" y="14932"/>
                  </a:cubicBezTo>
                  <a:cubicBezTo>
                    <a:pt x="53572" y="27775"/>
                    <a:pt x="48968" y="40551"/>
                    <a:pt x="42731" y="52592"/>
                  </a:cubicBezTo>
                  <a:cubicBezTo>
                    <a:pt x="41107" y="55722"/>
                    <a:pt x="39594" y="57384"/>
                    <a:pt x="38033" y="57384"/>
                  </a:cubicBezTo>
                  <a:cubicBezTo>
                    <a:pt x="36514" y="57384"/>
                    <a:pt x="34950" y="55814"/>
                    <a:pt x="33190" y="52492"/>
                  </a:cubicBezTo>
                  <a:cubicBezTo>
                    <a:pt x="25352" y="37749"/>
                    <a:pt x="16512" y="23538"/>
                    <a:pt x="12209" y="7093"/>
                  </a:cubicBezTo>
                  <a:cubicBezTo>
                    <a:pt x="11395" y="4129"/>
                    <a:pt x="9999" y="0"/>
                    <a:pt x="64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1"/>
            <p:cNvSpPr/>
            <p:nvPr/>
          </p:nvSpPr>
          <p:spPr>
            <a:xfrm>
              <a:off x="3189471" y="3943304"/>
              <a:ext cx="25339" cy="115258"/>
            </a:xfrm>
            <a:custGeom>
              <a:rect b="b" l="l" r="r" t="t"/>
              <a:pathLst>
                <a:path extrusionOk="0" h="71924" w="15812">
                  <a:moveTo>
                    <a:pt x="7390" y="1"/>
                  </a:moveTo>
                  <a:cubicBezTo>
                    <a:pt x="7307" y="1"/>
                    <a:pt x="7223" y="2"/>
                    <a:pt x="7139" y="4"/>
                  </a:cubicBezTo>
                  <a:cubicBezTo>
                    <a:pt x="3770" y="105"/>
                    <a:pt x="1835" y="2239"/>
                    <a:pt x="1702" y="5442"/>
                  </a:cubicBezTo>
                  <a:cubicBezTo>
                    <a:pt x="1001" y="24689"/>
                    <a:pt x="301" y="43936"/>
                    <a:pt x="34" y="63216"/>
                  </a:cubicBezTo>
                  <a:cubicBezTo>
                    <a:pt x="0" y="66752"/>
                    <a:pt x="1268" y="71422"/>
                    <a:pt x="5871" y="71889"/>
                  </a:cubicBezTo>
                  <a:cubicBezTo>
                    <a:pt x="6115" y="71913"/>
                    <a:pt x="6349" y="71924"/>
                    <a:pt x="6573" y="71924"/>
                  </a:cubicBezTo>
                  <a:cubicBezTo>
                    <a:pt x="11158" y="71924"/>
                    <a:pt x="11673" y="67194"/>
                    <a:pt x="12309" y="63950"/>
                  </a:cubicBezTo>
                  <a:cubicBezTo>
                    <a:pt x="14544" y="52776"/>
                    <a:pt x="15812" y="41501"/>
                    <a:pt x="14611" y="27391"/>
                  </a:cubicBezTo>
                  <a:cubicBezTo>
                    <a:pt x="14611" y="22487"/>
                    <a:pt x="15011" y="14848"/>
                    <a:pt x="14444" y="7276"/>
                  </a:cubicBezTo>
                  <a:cubicBezTo>
                    <a:pt x="14116" y="3671"/>
                    <a:pt x="12081" y="1"/>
                    <a:pt x="73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1"/>
            <p:cNvSpPr/>
            <p:nvPr/>
          </p:nvSpPr>
          <p:spPr>
            <a:xfrm>
              <a:off x="3190220" y="4150597"/>
              <a:ext cx="28332" cy="102906"/>
            </a:xfrm>
            <a:custGeom>
              <a:rect b="b" l="l" r="r" t="t"/>
              <a:pathLst>
                <a:path extrusionOk="0" h="64216" w="17680">
                  <a:moveTo>
                    <a:pt x="8488" y="0"/>
                  </a:moveTo>
                  <a:cubicBezTo>
                    <a:pt x="4033" y="0"/>
                    <a:pt x="3149" y="3915"/>
                    <a:pt x="2235" y="7413"/>
                  </a:cubicBezTo>
                  <a:cubicBezTo>
                    <a:pt x="0" y="16153"/>
                    <a:pt x="1835" y="25092"/>
                    <a:pt x="1235" y="33932"/>
                  </a:cubicBezTo>
                  <a:cubicBezTo>
                    <a:pt x="167" y="40904"/>
                    <a:pt x="634" y="47809"/>
                    <a:pt x="1068" y="54780"/>
                  </a:cubicBezTo>
                  <a:cubicBezTo>
                    <a:pt x="1335" y="58583"/>
                    <a:pt x="1134" y="63587"/>
                    <a:pt x="5571" y="64154"/>
                  </a:cubicBezTo>
                  <a:cubicBezTo>
                    <a:pt x="5887" y="64196"/>
                    <a:pt x="6187" y="64216"/>
                    <a:pt x="6473" y="64216"/>
                  </a:cubicBezTo>
                  <a:cubicBezTo>
                    <a:pt x="10956" y="64216"/>
                    <a:pt x="11853" y="59252"/>
                    <a:pt x="12543" y="55614"/>
                  </a:cubicBezTo>
                  <a:cubicBezTo>
                    <a:pt x="15545" y="40070"/>
                    <a:pt x="17680" y="24459"/>
                    <a:pt x="14711" y="8581"/>
                  </a:cubicBezTo>
                  <a:cubicBezTo>
                    <a:pt x="14010" y="4744"/>
                    <a:pt x="14511" y="541"/>
                    <a:pt x="9307" y="41"/>
                  </a:cubicBezTo>
                  <a:cubicBezTo>
                    <a:pt x="9021" y="13"/>
                    <a:pt x="8749" y="0"/>
                    <a:pt x="84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1"/>
            <p:cNvSpPr/>
            <p:nvPr/>
          </p:nvSpPr>
          <p:spPr>
            <a:xfrm>
              <a:off x="3123615" y="4274250"/>
              <a:ext cx="29188" cy="98007"/>
            </a:xfrm>
            <a:custGeom>
              <a:rect b="b" l="l" r="r" t="t"/>
              <a:pathLst>
                <a:path extrusionOk="0" h="61159" w="18214">
                  <a:moveTo>
                    <a:pt x="10209" y="0"/>
                  </a:moveTo>
                  <a:cubicBezTo>
                    <a:pt x="10176" y="0"/>
                    <a:pt x="10142" y="0"/>
                    <a:pt x="10108" y="1"/>
                  </a:cubicBezTo>
                  <a:cubicBezTo>
                    <a:pt x="6672" y="34"/>
                    <a:pt x="4504" y="3036"/>
                    <a:pt x="3436" y="6005"/>
                  </a:cubicBezTo>
                  <a:cubicBezTo>
                    <a:pt x="768" y="13544"/>
                    <a:pt x="601" y="21483"/>
                    <a:pt x="1068" y="30389"/>
                  </a:cubicBezTo>
                  <a:cubicBezTo>
                    <a:pt x="0" y="37995"/>
                    <a:pt x="1268" y="46401"/>
                    <a:pt x="3269" y="54707"/>
                  </a:cubicBezTo>
                  <a:cubicBezTo>
                    <a:pt x="3903" y="57309"/>
                    <a:pt x="4570" y="60878"/>
                    <a:pt x="8006" y="61145"/>
                  </a:cubicBezTo>
                  <a:cubicBezTo>
                    <a:pt x="8138" y="61154"/>
                    <a:pt x="8265" y="61159"/>
                    <a:pt x="8389" y="61159"/>
                  </a:cubicBezTo>
                  <a:cubicBezTo>
                    <a:pt x="11764" y="61159"/>
                    <a:pt x="12073" y="57716"/>
                    <a:pt x="12910" y="55174"/>
                  </a:cubicBezTo>
                  <a:cubicBezTo>
                    <a:pt x="18213" y="39296"/>
                    <a:pt x="17846" y="22984"/>
                    <a:pt x="15678" y="6672"/>
                  </a:cubicBezTo>
                  <a:cubicBezTo>
                    <a:pt x="15248" y="3795"/>
                    <a:pt x="14097" y="0"/>
                    <a:pt x="102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1"/>
            <p:cNvSpPr/>
            <p:nvPr/>
          </p:nvSpPr>
          <p:spPr>
            <a:xfrm>
              <a:off x="3125806" y="4041640"/>
              <a:ext cx="28066" cy="98185"/>
            </a:xfrm>
            <a:custGeom>
              <a:rect b="b" l="l" r="r" t="t"/>
              <a:pathLst>
                <a:path extrusionOk="0" h="61270" w="17514">
                  <a:moveTo>
                    <a:pt x="10213" y="1"/>
                  </a:moveTo>
                  <a:cubicBezTo>
                    <a:pt x="9882" y="1"/>
                    <a:pt x="9536" y="28"/>
                    <a:pt x="9174" y="84"/>
                  </a:cubicBezTo>
                  <a:cubicBezTo>
                    <a:pt x="5305" y="685"/>
                    <a:pt x="3203" y="3687"/>
                    <a:pt x="3370" y="7657"/>
                  </a:cubicBezTo>
                  <a:cubicBezTo>
                    <a:pt x="3804" y="17830"/>
                    <a:pt x="1" y="27704"/>
                    <a:pt x="1635" y="37912"/>
                  </a:cubicBezTo>
                  <a:cubicBezTo>
                    <a:pt x="1635" y="43282"/>
                    <a:pt x="1202" y="48753"/>
                    <a:pt x="1836" y="54056"/>
                  </a:cubicBezTo>
                  <a:cubicBezTo>
                    <a:pt x="2169" y="56925"/>
                    <a:pt x="3070" y="61061"/>
                    <a:pt x="6839" y="61262"/>
                  </a:cubicBezTo>
                  <a:cubicBezTo>
                    <a:pt x="6921" y="61267"/>
                    <a:pt x="7002" y="61269"/>
                    <a:pt x="7081" y="61269"/>
                  </a:cubicBezTo>
                  <a:cubicBezTo>
                    <a:pt x="10078" y="61269"/>
                    <a:pt x="11394" y="57663"/>
                    <a:pt x="12076" y="55291"/>
                  </a:cubicBezTo>
                  <a:cubicBezTo>
                    <a:pt x="16746" y="39346"/>
                    <a:pt x="17513" y="22934"/>
                    <a:pt x="16046" y="6456"/>
                  </a:cubicBezTo>
                  <a:cubicBezTo>
                    <a:pt x="15770" y="3482"/>
                    <a:pt x="13972" y="1"/>
                    <a:pt x="102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1"/>
            <p:cNvSpPr/>
            <p:nvPr/>
          </p:nvSpPr>
          <p:spPr>
            <a:xfrm>
              <a:off x="3071229" y="4148128"/>
              <a:ext cx="25767" cy="99010"/>
            </a:xfrm>
            <a:custGeom>
              <a:rect b="b" l="l" r="r" t="t"/>
              <a:pathLst>
                <a:path extrusionOk="0" h="61785" w="16079">
                  <a:moveTo>
                    <a:pt x="6751" y="1"/>
                  </a:moveTo>
                  <a:cubicBezTo>
                    <a:pt x="6535" y="1"/>
                    <a:pt x="6309" y="16"/>
                    <a:pt x="6071" y="48"/>
                  </a:cubicBezTo>
                  <a:cubicBezTo>
                    <a:pt x="1835" y="648"/>
                    <a:pt x="1368" y="4751"/>
                    <a:pt x="1268" y="8254"/>
                  </a:cubicBezTo>
                  <a:cubicBezTo>
                    <a:pt x="1068" y="16459"/>
                    <a:pt x="1034" y="24699"/>
                    <a:pt x="1234" y="32971"/>
                  </a:cubicBezTo>
                  <a:cubicBezTo>
                    <a:pt x="1401" y="40510"/>
                    <a:pt x="0" y="48182"/>
                    <a:pt x="3002" y="55554"/>
                  </a:cubicBezTo>
                  <a:cubicBezTo>
                    <a:pt x="4146" y="58412"/>
                    <a:pt x="5168" y="61785"/>
                    <a:pt x="8545" y="61785"/>
                  </a:cubicBezTo>
                  <a:cubicBezTo>
                    <a:pt x="8715" y="61785"/>
                    <a:pt x="8891" y="61776"/>
                    <a:pt x="9073" y="61758"/>
                  </a:cubicBezTo>
                  <a:cubicBezTo>
                    <a:pt x="12876" y="61425"/>
                    <a:pt x="13877" y="57489"/>
                    <a:pt x="14077" y="54553"/>
                  </a:cubicBezTo>
                  <a:cubicBezTo>
                    <a:pt x="14577" y="47949"/>
                    <a:pt x="14244" y="41277"/>
                    <a:pt x="14244" y="34606"/>
                  </a:cubicBezTo>
                  <a:cubicBezTo>
                    <a:pt x="13944" y="25166"/>
                    <a:pt x="16078" y="15492"/>
                    <a:pt x="12042" y="6386"/>
                  </a:cubicBezTo>
                  <a:cubicBezTo>
                    <a:pt x="10850" y="3813"/>
                    <a:pt x="10159" y="1"/>
                    <a:pt x="67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1"/>
            <p:cNvSpPr/>
            <p:nvPr/>
          </p:nvSpPr>
          <p:spPr>
            <a:xfrm>
              <a:off x="3082240" y="3497492"/>
              <a:ext cx="27425" cy="93219"/>
            </a:xfrm>
            <a:custGeom>
              <a:rect b="b" l="l" r="r" t="t"/>
              <a:pathLst>
                <a:path extrusionOk="0" h="58171" w="17114">
                  <a:moveTo>
                    <a:pt x="6406" y="1"/>
                  </a:moveTo>
                  <a:cubicBezTo>
                    <a:pt x="6071" y="1"/>
                    <a:pt x="5726" y="23"/>
                    <a:pt x="5371" y="70"/>
                  </a:cubicBezTo>
                  <a:cubicBezTo>
                    <a:pt x="1535" y="637"/>
                    <a:pt x="501" y="3839"/>
                    <a:pt x="301" y="7075"/>
                  </a:cubicBezTo>
                  <a:cubicBezTo>
                    <a:pt x="1" y="11178"/>
                    <a:pt x="201" y="15248"/>
                    <a:pt x="201" y="19384"/>
                  </a:cubicBezTo>
                  <a:cubicBezTo>
                    <a:pt x="401" y="30392"/>
                    <a:pt x="535" y="41433"/>
                    <a:pt x="4237" y="51940"/>
                  </a:cubicBezTo>
                  <a:cubicBezTo>
                    <a:pt x="5125" y="54451"/>
                    <a:pt x="6013" y="58171"/>
                    <a:pt x="9352" y="58171"/>
                  </a:cubicBezTo>
                  <a:cubicBezTo>
                    <a:pt x="9651" y="58171"/>
                    <a:pt x="9969" y="58141"/>
                    <a:pt x="10308" y="58078"/>
                  </a:cubicBezTo>
                  <a:cubicBezTo>
                    <a:pt x="13544" y="57511"/>
                    <a:pt x="13844" y="53742"/>
                    <a:pt x="14344" y="51107"/>
                  </a:cubicBezTo>
                  <a:cubicBezTo>
                    <a:pt x="17113" y="35996"/>
                    <a:pt x="13644" y="20985"/>
                    <a:pt x="12777" y="5908"/>
                  </a:cubicBezTo>
                  <a:cubicBezTo>
                    <a:pt x="12562" y="2786"/>
                    <a:pt x="10130" y="1"/>
                    <a:pt x="64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1"/>
            <p:cNvSpPr/>
            <p:nvPr/>
          </p:nvSpPr>
          <p:spPr>
            <a:xfrm>
              <a:off x="3188668" y="3717248"/>
              <a:ext cx="24592" cy="93443"/>
            </a:xfrm>
            <a:custGeom>
              <a:rect b="b" l="l" r="r" t="t"/>
              <a:pathLst>
                <a:path extrusionOk="0" h="58311" w="15346">
                  <a:moveTo>
                    <a:pt x="7611" y="1"/>
                  </a:moveTo>
                  <a:cubicBezTo>
                    <a:pt x="7566" y="1"/>
                    <a:pt x="7519" y="1"/>
                    <a:pt x="7473" y="2"/>
                  </a:cubicBezTo>
                  <a:cubicBezTo>
                    <a:pt x="2970" y="102"/>
                    <a:pt x="535" y="3204"/>
                    <a:pt x="435" y="7440"/>
                  </a:cubicBezTo>
                  <a:cubicBezTo>
                    <a:pt x="134" y="17514"/>
                    <a:pt x="1" y="27655"/>
                    <a:pt x="335" y="37729"/>
                  </a:cubicBezTo>
                  <a:cubicBezTo>
                    <a:pt x="601" y="44967"/>
                    <a:pt x="3437" y="51572"/>
                    <a:pt x="6272" y="58310"/>
                  </a:cubicBezTo>
                  <a:cubicBezTo>
                    <a:pt x="10542" y="56175"/>
                    <a:pt x="10442" y="52239"/>
                    <a:pt x="11342" y="49137"/>
                  </a:cubicBezTo>
                  <a:cubicBezTo>
                    <a:pt x="15345" y="35527"/>
                    <a:pt x="13010" y="21517"/>
                    <a:pt x="13544" y="7707"/>
                  </a:cubicBezTo>
                  <a:cubicBezTo>
                    <a:pt x="13709" y="3510"/>
                    <a:pt x="12499" y="1"/>
                    <a:pt x="76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1"/>
            <p:cNvSpPr/>
            <p:nvPr/>
          </p:nvSpPr>
          <p:spPr>
            <a:xfrm>
              <a:off x="3170442" y="3504128"/>
              <a:ext cx="25178" cy="87934"/>
            </a:xfrm>
            <a:custGeom>
              <a:rect b="b" l="l" r="r" t="t"/>
              <a:pathLst>
                <a:path extrusionOk="0" h="54873" w="15712">
                  <a:moveTo>
                    <a:pt x="8550" y="0"/>
                  </a:moveTo>
                  <a:cubicBezTo>
                    <a:pt x="6597" y="0"/>
                    <a:pt x="4994" y="1177"/>
                    <a:pt x="4637" y="3101"/>
                  </a:cubicBezTo>
                  <a:cubicBezTo>
                    <a:pt x="1368" y="19246"/>
                    <a:pt x="0" y="35424"/>
                    <a:pt x="5171" y="51469"/>
                  </a:cubicBezTo>
                  <a:cubicBezTo>
                    <a:pt x="5760" y="53203"/>
                    <a:pt x="6990" y="54873"/>
                    <a:pt x="9115" y="54873"/>
                  </a:cubicBezTo>
                  <a:cubicBezTo>
                    <a:pt x="9157" y="54873"/>
                    <a:pt x="9198" y="54872"/>
                    <a:pt x="9240" y="54871"/>
                  </a:cubicBezTo>
                  <a:cubicBezTo>
                    <a:pt x="11909" y="54738"/>
                    <a:pt x="12909" y="52736"/>
                    <a:pt x="13376" y="50435"/>
                  </a:cubicBezTo>
                  <a:cubicBezTo>
                    <a:pt x="15178" y="41728"/>
                    <a:pt x="15711" y="32956"/>
                    <a:pt x="15078" y="22048"/>
                  </a:cubicBezTo>
                  <a:cubicBezTo>
                    <a:pt x="15078" y="18112"/>
                    <a:pt x="15311" y="12107"/>
                    <a:pt x="15011" y="6203"/>
                  </a:cubicBezTo>
                  <a:cubicBezTo>
                    <a:pt x="14844" y="3234"/>
                    <a:pt x="12876" y="899"/>
                    <a:pt x="9841" y="165"/>
                  </a:cubicBezTo>
                  <a:cubicBezTo>
                    <a:pt x="9400" y="54"/>
                    <a:pt x="8967" y="0"/>
                    <a:pt x="85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1"/>
            <p:cNvSpPr/>
            <p:nvPr/>
          </p:nvSpPr>
          <p:spPr>
            <a:xfrm>
              <a:off x="3071550" y="3730233"/>
              <a:ext cx="25767" cy="83325"/>
            </a:xfrm>
            <a:custGeom>
              <a:rect b="b" l="l" r="r" t="t"/>
              <a:pathLst>
                <a:path extrusionOk="0" h="51997" w="16079">
                  <a:moveTo>
                    <a:pt x="6008" y="1"/>
                  </a:moveTo>
                  <a:cubicBezTo>
                    <a:pt x="5552" y="1"/>
                    <a:pt x="5071" y="66"/>
                    <a:pt x="4570" y="205"/>
                  </a:cubicBezTo>
                  <a:cubicBezTo>
                    <a:pt x="1702" y="1005"/>
                    <a:pt x="868" y="3407"/>
                    <a:pt x="834" y="6076"/>
                  </a:cubicBezTo>
                  <a:cubicBezTo>
                    <a:pt x="801" y="11413"/>
                    <a:pt x="834" y="16783"/>
                    <a:pt x="834" y="22120"/>
                  </a:cubicBezTo>
                  <a:cubicBezTo>
                    <a:pt x="1001" y="30927"/>
                    <a:pt x="0" y="39833"/>
                    <a:pt x="4303" y="47972"/>
                  </a:cubicBezTo>
                  <a:cubicBezTo>
                    <a:pt x="5251" y="49835"/>
                    <a:pt x="6078" y="51996"/>
                    <a:pt x="8483" y="51996"/>
                  </a:cubicBezTo>
                  <a:cubicBezTo>
                    <a:pt x="8619" y="51996"/>
                    <a:pt x="8760" y="51989"/>
                    <a:pt x="8907" y="51975"/>
                  </a:cubicBezTo>
                  <a:cubicBezTo>
                    <a:pt x="11042" y="51808"/>
                    <a:pt x="12309" y="50074"/>
                    <a:pt x="12710" y="48239"/>
                  </a:cubicBezTo>
                  <a:cubicBezTo>
                    <a:pt x="16079" y="33162"/>
                    <a:pt x="14211" y="18351"/>
                    <a:pt x="10475" y="3674"/>
                  </a:cubicBezTo>
                  <a:cubicBezTo>
                    <a:pt x="9947" y="1617"/>
                    <a:pt x="8284" y="1"/>
                    <a:pt x="6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1"/>
            <p:cNvSpPr/>
            <p:nvPr/>
          </p:nvSpPr>
          <p:spPr>
            <a:xfrm>
              <a:off x="3126288" y="3623838"/>
              <a:ext cx="24590" cy="86894"/>
            </a:xfrm>
            <a:custGeom>
              <a:rect b="b" l="l" r="r" t="t"/>
              <a:pathLst>
                <a:path extrusionOk="0" h="54224" w="15345">
                  <a:moveTo>
                    <a:pt x="8671" y="0"/>
                  </a:moveTo>
                  <a:cubicBezTo>
                    <a:pt x="8531" y="0"/>
                    <a:pt x="8387" y="6"/>
                    <a:pt x="8239" y="17"/>
                  </a:cubicBezTo>
                  <a:cubicBezTo>
                    <a:pt x="5004" y="250"/>
                    <a:pt x="3936" y="3719"/>
                    <a:pt x="3436" y="6421"/>
                  </a:cubicBezTo>
                  <a:cubicBezTo>
                    <a:pt x="1835" y="14794"/>
                    <a:pt x="334" y="23200"/>
                    <a:pt x="1001" y="31806"/>
                  </a:cubicBezTo>
                  <a:cubicBezTo>
                    <a:pt x="1268" y="37777"/>
                    <a:pt x="0" y="43881"/>
                    <a:pt x="1835" y="49719"/>
                  </a:cubicBezTo>
                  <a:cubicBezTo>
                    <a:pt x="2428" y="51695"/>
                    <a:pt x="3020" y="54223"/>
                    <a:pt x="5796" y="54223"/>
                  </a:cubicBezTo>
                  <a:cubicBezTo>
                    <a:pt x="5832" y="54223"/>
                    <a:pt x="5868" y="54223"/>
                    <a:pt x="5904" y="54222"/>
                  </a:cubicBezTo>
                  <a:cubicBezTo>
                    <a:pt x="8173" y="54122"/>
                    <a:pt x="9107" y="52154"/>
                    <a:pt x="9674" y="50419"/>
                  </a:cubicBezTo>
                  <a:cubicBezTo>
                    <a:pt x="14210" y="36109"/>
                    <a:pt x="15344" y="21399"/>
                    <a:pt x="13877" y="6521"/>
                  </a:cubicBezTo>
                  <a:cubicBezTo>
                    <a:pt x="13587" y="3725"/>
                    <a:pt x="12369" y="0"/>
                    <a:pt x="86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1"/>
            <p:cNvSpPr/>
            <p:nvPr/>
          </p:nvSpPr>
          <p:spPr>
            <a:xfrm>
              <a:off x="3076841" y="3940681"/>
              <a:ext cx="21063" cy="78553"/>
            </a:xfrm>
            <a:custGeom>
              <a:rect b="b" l="l" r="r" t="t"/>
              <a:pathLst>
                <a:path extrusionOk="0" h="49019" w="13144">
                  <a:moveTo>
                    <a:pt x="7881" y="0"/>
                  </a:moveTo>
                  <a:cubicBezTo>
                    <a:pt x="3948" y="0"/>
                    <a:pt x="1734" y="2945"/>
                    <a:pt x="1669" y="6712"/>
                  </a:cubicBezTo>
                  <a:cubicBezTo>
                    <a:pt x="1368" y="18387"/>
                    <a:pt x="1" y="30062"/>
                    <a:pt x="1602" y="41737"/>
                  </a:cubicBezTo>
                  <a:cubicBezTo>
                    <a:pt x="2056" y="45110"/>
                    <a:pt x="2857" y="49018"/>
                    <a:pt x="7070" y="49018"/>
                  </a:cubicBezTo>
                  <a:cubicBezTo>
                    <a:pt x="7190" y="49018"/>
                    <a:pt x="7313" y="49015"/>
                    <a:pt x="7439" y="49009"/>
                  </a:cubicBezTo>
                  <a:cubicBezTo>
                    <a:pt x="11876" y="48742"/>
                    <a:pt x="12576" y="44739"/>
                    <a:pt x="12710" y="41203"/>
                  </a:cubicBezTo>
                  <a:cubicBezTo>
                    <a:pt x="12910" y="35499"/>
                    <a:pt x="12743" y="29795"/>
                    <a:pt x="12743" y="24057"/>
                  </a:cubicBezTo>
                  <a:cubicBezTo>
                    <a:pt x="12877" y="24057"/>
                    <a:pt x="12943" y="24057"/>
                    <a:pt x="13077" y="24124"/>
                  </a:cubicBezTo>
                  <a:cubicBezTo>
                    <a:pt x="13077" y="18387"/>
                    <a:pt x="13144" y="12683"/>
                    <a:pt x="13077" y="6979"/>
                  </a:cubicBezTo>
                  <a:cubicBezTo>
                    <a:pt x="13043" y="3543"/>
                    <a:pt x="12176" y="174"/>
                    <a:pt x="8207" y="7"/>
                  </a:cubicBezTo>
                  <a:cubicBezTo>
                    <a:pt x="8097" y="3"/>
                    <a:pt x="7988" y="0"/>
                    <a:pt x="78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1"/>
            <p:cNvSpPr/>
            <p:nvPr/>
          </p:nvSpPr>
          <p:spPr>
            <a:xfrm>
              <a:off x="3125272" y="3834158"/>
              <a:ext cx="25767" cy="71215"/>
            </a:xfrm>
            <a:custGeom>
              <a:rect b="b" l="l" r="r" t="t"/>
              <a:pathLst>
                <a:path extrusionOk="0" h="44440" w="16079">
                  <a:moveTo>
                    <a:pt x="9878" y="1"/>
                  </a:moveTo>
                  <a:cubicBezTo>
                    <a:pt x="6191" y="1"/>
                    <a:pt x="4544" y="3453"/>
                    <a:pt x="4303" y="6337"/>
                  </a:cubicBezTo>
                  <a:cubicBezTo>
                    <a:pt x="3236" y="17512"/>
                    <a:pt x="0" y="28753"/>
                    <a:pt x="3570" y="40028"/>
                  </a:cubicBezTo>
                  <a:cubicBezTo>
                    <a:pt x="4246" y="42187"/>
                    <a:pt x="4767" y="44439"/>
                    <a:pt x="7328" y="44439"/>
                  </a:cubicBezTo>
                  <a:cubicBezTo>
                    <a:pt x="7418" y="44439"/>
                    <a:pt x="7511" y="44436"/>
                    <a:pt x="7606" y="44431"/>
                  </a:cubicBezTo>
                  <a:cubicBezTo>
                    <a:pt x="9774" y="44297"/>
                    <a:pt x="10675" y="42463"/>
                    <a:pt x="11075" y="40495"/>
                  </a:cubicBezTo>
                  <a:cubicBezTo>
                    <a:pt x="12843" y="32189"/>
                    <a:pt x="16079" y="24116"/>
                    <a:pt x="15145" y="16911"/>
                  </a:cubicBezTo>
                  <a:cubicBezTo>
                    <a:pt x="15145" y="12875"/>
                    <a:pt x="15178" y="10306"/>
                    <a:pt x="15145" y="7771"/>
                  </a:cubicBezTo>
                  <a:cubicBezTo>
                    <a:pt x="15078" y="4569"/>
                    <a:pt x="15145" y="933"/>
                    <a:pt x="11175" y="132"/>
                  </a:cubicBezTo>
                  <a:cubicBezTo>
                    <a:pt x="10717" y="43"/>
                    <a:pt x="10285" y="1"/>
                    <a:pt x="98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1"/>
            <p:cNvSpPr/>
            <p:nvPr/>
          </p:nvSpPr>
          <p:spPr>
            <a:xfrm>
              <a:off x="1681777" y="2182067"/>
              <a:ext cx="271178" cy="113691"/>
            </a:xfrm>
            <a:custGeom>
              <a:rect b="b" l="l" r="r" t="t"/>
              <a:pathLst>
                <a:path extrusionOk="0" h="70946" w="169222">
                  <a:moveTo>
                    <a:pt x="129243" y="0"/>
                  </a:moveTo>
                  <a:cubicBezTo>
                    <a:pt x="99852" y="0"/>
                    <a:pt x="71383" y="5963"/>
                    <a:pt x="43332" y="13917"/>
                  </a:cubicBezTo>
                  <a:cubicBezTo>
                    <a:pt x="28688" y="18020"/>
                    <a:pt x="16179" y="25592"/>
                    <a:pt x="7640" y="38968"/>
                  </a:cubicBezTo>
                  <a:cubicBezTo>
                    <a:pt x="1" y="50877"/>
                    <a:pt x="4504" y="65621"/>
                    <a:pt x="17947" y="69824"/>
                  </a:cubicBezTo>
                  <a:cubicBezTo>
                    <a:pt x="20413" y="70596"/>
                    <a:pt x="22964" y="70945"/>
                    <a:pt x="25515" y="70945"/>
                  </a:cubicBezTo>
                  <a:cubicBezTo>
                    <a:pt x="28035" y="70945"/>
                    <a:pt x="30554" y="70604"/>
                    <a:pt x="32991" y="69990"/>
                  </a:cubicBezTo>
                  <a:cubicBezTo>
                    <a:pt x="64480" y="62118"/>
                    <a:pt x="95669" y="52945"/>
                    <a:pt x="127559" y="46474"/>
                  </a:cubicBezTo>
                  <a:cubicBezTo>
                    <a:pt x="139500" y="44039"/>
                    <a:pt x="151676" y="40836"/>
                    <a:pt x="161216" y="32097"/>
                  </a:cubicBezTo>
                  <a:cubicBezTo>
                    <a:pt x="167254" y="26526"/>
                    <a:pt x="169222" y="19688"/>
                    <a:pt x="166520" y="12249"/>
                  </a:cubicBezTo>
                  <a:cubicBezTo>
                    <a:pt x="163662" y="4472"/>
                    <a:pt x="157790" y="7"/>
                    <a:pt x="149137" y="7"/>
                  </a:cubicBezTo>
                  <a:cubicBezTo>
                    <a:pt x="149105" y="7"/>
                    <a:pt x="149073" y="7"/>
                    <a:pt x="149041" y="7"/>
                  </a:cubicBezTo>
                  <a:lnTo>
                    <a:pt x="130928" y="7"/>
                  </a:lnTo>
                  <a:cubicBezTo>
                    <a:pt x="130366" y="3"/>
                    <a:pt x="129804" y="0"/>
                    <a:pt x="1292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1"/>
            <p:cNvSpPr/>
            <p:nvPr/>
          </p:nvSpPr>
          <p:spPr>
            <a:xfrm>
              <a:off x="2809674" y="2161480"/>
              <a:ext cx="303839" cy="69667"/>
            </a:xfrm>
            <a:custGeom>
              <a:rect b="b" l="l" r="r" t="t"/>
              <a:pathLst>
                <a:path extrusionOk="0" h="43474" w="189603">
                  <a:moveTo>
                    <a:pt x="112471" y="0"/>
                  </a:moveTo>
                  <a:cubicBezTo>
                    <a:pt x="101485" y="0"/>
                    <a:pt x="90504" y="706"/>
                    <a:pt x="79491" y="1412"/>
                  </a:cubicBezTo>
                  <a:cubicBezTo>
                    <a:pt x="59310" y="2647"/>
                    <a:pt x="39396" y="5849"/>
                    <a:pt x="19348" y="7984"/>
                  </a:cubicBezTo>
                  <a:cubicBezTo>
                    <a:pt x="13310" y="8618"/>
                    <a:pt x="6972" y="10753"/>
                    <a:pt x="4304" y="17858"/>
                  </a:cubicBezTo>
                  <a:cubicBezTo>
                    <a:pt x="1" y="29299"/>
                    <a:pt x="7773" y="38873"/>
                    <a:pt x="22950" y="39440"/>
                  </a:cubicBezTo>
                  <a:cubicBezTo>
                    <a:pt x="65314" y="40941"/>
                    <a:pt x="107678" y="42008"/>
                    <a:pt x="152743" y="43309"/>
                  </a:cubicBezTo>
                  <a:cubicBezTo>
                    <a:pt x="153238" y="43289"/>
                    <a:pt x="153751" y="43280"/>
                    <a:pt x="154279" y="43280"/>
                  </a:cubicBezTo>
                  <a:cubicBezTo>
                    <a:pt x="156803" y="43280"/>
                    <a:pt x="159686" y="43474"/>
                    <a:pt x="162747" y="43474"/>
                  </a:cubicBezTo>
                  <a:cubicBezTo>
                    <a:pt x="167375" y="43474"/>
                    <a:pt x="172409" y="43031"/>
                    <a:pt x="177227" y="40807"/>
                  </a:cubicBezTo>
                  <a:cubicBezTo>
                    <a:pt x="184633" y="37338"/>
                    <a:pt x="188802" y="31434"/>
                    <a:pt x="189269" y="22995"/>
                  </a:cubicBezTo>
                  <a:cubicBezTo>
                    <a:pt x="189603" y="16990"/>
                    <a:pt x="186434" y="13154"/>
                    <a:pt x="181330" y="11353"/>
                  </a:cubicBezTo>
                  <a:cubicBezTo>
                    <a:pt x="167053" y="6349"/>
                    <a:pt x="152209" y="3481"/>
                    <a:pt x="137132" y="1479"/>
                  </a:cubicBezTo>
                  <a:cubicBezTo>
                    <a:pt x="128898" y="395"/>
                    <a:pt x="120683" y="0"/>
                    <a:pt x="1124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1"/>
            <p:cNvSpPr/>
            <p:nvPr/>
          </p:nvSpPr>
          <p:spPr>
            <a:xfrm>
              <a:off x="2199541" y="2281539"/>
              <a:ext cx="139999" cy="172129"/>
            </a:xfrm>
            <a:custGeom>
              <a:rect b="b" l="l" r="r" t="t"/>
              <a:pathLst>
                <a:path extrusionOk="0" h="107413" w="87363">
                  <a:moveTo>
                    <a:pt x="80115" y="1"/>
                  </a:moveTo>
                  <a:cubicBezTo>
                    <a:pt x="75430" y="1"/>
                    <a:pt x="74001" y="5486"/>
                    <a:pt x="71985" y="9152"/>
                  </a:cubicBezTo>
                  <a:cubicBezTo>
                    <a:pt x="70784" y="11353"/>
                    <a:pt x="70017" y="13855"/>
                    <a:pt x="69350" y="16290"/>
                  </a:cubicBezTo>
                  <a:cubicBezTo>
                    <a:pt x="66614" y="26364"/>
                    <a:pt x="64046" y="36505"/>
                    <a:pt x="61277" y="46612"/>
                  </a:cubicBezTo>
                  <a:cubicBezTo>
                    <a:pt x="57641" y="59721"/>
                    <a:pt x="54206" y="72931"/>
                    <a:pt x="47768" y="85073"/>
                  </a:cubicBezTo>
                  <a:cubicBezTo>
                    <a:pt x="45969" y="88445"/>
                    <a:pt x="44171" y="90087"/>
                    <a:pt x="42270" y="90087"/>
                  </a:cubicBezTo>
                  <a:cubicBezTo>
                    <a:pt x="40504" y="90087"/>
                    <a:pt x="38650" y="88670"/>
                    <a:pt x="36626" y="85907"/>
                  </a:cubicBezTo>
                  <a:cubicBezTo>
                    <a:pt x="29188" y="75866"/>
                    <a:pt x="23617" y="64992"/>
                    <a:pt x="21149" y="52616"/>
                  </a:cubicBezTo>
                  <a:cubicBezTo>
                    <a:pt x="18814" y="40808"/>
                    <a:pt x="16912" y="28899"/>
                    <a:pt x="12743" y="17558"/>
                  </a:cubicBezTo>
                  <a:cubicBezTo>
                    <a:pt x="11572" y="14398"/>
                    <a:pt x="10094" y="10904"/>
                    <a:pt x="6461" y="10904"/>
                  </a:cubicBezTo>
                  <a:cubicBezTo>
                    <a:pt x="5953" y="10904"/>
                    <a:pt x="5402" y="10972"/>
                    <a:pt x="4804" y="11120"/>
                  </a:cubicBezTo>
                  <a:cubicBezTo>
                    <a:pt x="0" y="12321"/>
                    <a:pt x="167" y="16757"/>
                    <a:pt x="734" y="20526"/>
                  </a:cubicBezTo>
                  <a:cubicBezTo>
                    <a:pt x="1801" y="28699"/>
                    <a:pt x="3303" y="36805"/>
                    <a:pt x="4570" y="44944"/>
                  </a:cubicBezTo>
                  <a:cubicBezTo>
                    <a:pt x="7572" y="64391"/>
                    <a:pt x="14010" y="82504"/>
                    <a:pt x="27086" y="97548"/>
                  </a:cubicBezTo>
                  <a:cubicBezTo>
                    <a:pt x="32761" y="104114"/>
                    <a:pt x="38662" y="107412"/>
                    <a:pt x="44280" y="107412"/>
                  </a:cubicBezTo>
                  <a:cubicBezTo>
                    <a:pt x="50649" y="107412"/>
                    <a:pt x="56652" y="103172"/>
                    <a:pt x="61544" y="94646"/>
                  </a:cubicBezTo>
                  <a:cubicBezTo>
                    <a:pt x="76188" y="69195"/>
                    <a:pt x="79791" y="40241"/>
                    <a:pt x="86729" y="14822"/>
                  </a:cubicBezTo>
                  <a:cubicBezTo>
                    <a:pt x="86295" y="7617"/>
                    <a:pt x="87363" y="1480"/>
                    <a:pt x="81492" y="145"/>
                  </a:cubicBezTo>
                  <a:cubicBezTo>
                    <a:pt x="81003" y="47"/>
                    <a:pt x="80546" y="1"/>
                    <a:pt x="801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1"/>
            <p:cNvSpPr/>
            <p:nvPr/>
          </p:nvSpPr>
          <p:spPr>
            <a:xfrm>
              <a:off x="2538819" y="2272222"/>
              <a:ext cx="126208" cy="153911"/>
            </a:xfrm>
            <a:custGeom>
              <a:rect b="b" l="l" r="r" t="t"/>
              <a:pathLst>
                <a:path extrusionOk="0" h="96044" w="78757">
                  <a:moveTo>
                    <a:pt x="7545" y="1"/>
                  </a:moveTo>
                  <a:cubicBezTo>
                    <a:pt x="6712" y="1"/>
                    <a:pt x="5782" y="220"/>
                    <a:pt x="4737" y="722"/>
                  </a:cubicBezTo>
                  <a:cubicBezTo>
                    <a:pt x="0" y="2990"/>
                    <a:pt x="2168" y="7227"/>
                    <a:pt x="3569" y="10696"/>
                  </a:cubicBezTo>
                  <a:cubicBezTo>
                    <a:pt x="8940" y="23939"/>
                    <a:pt x="12376" y="37749"/>
                    <a:pt x="15511" y="51625"/>
                  </a:cubicBezTo>
                  <a:cubicBezTo>
                    <a:pt x="18613" y="65435"/>
                    <a:pt x="24684" y="77844"/>
                    <a:pt x="32857" y="89319"/>
                  </a:cubicBezTo>
                  <a:cubicBezTo>
                    <a:pt x="35474" y="93001"/>
                    <a:pt x="38534" y="96044"/>
                    <a:pt x="43178" y="96044"/>
                  </a:cubicBezTo>
                  <a:cubicBezTo>
                    <a:pt x="43626" y="96044"/>
                    <a:pt x="44088" y="96016"/>
                    <a:pt x="44565" y="95957"/>
                  </a:cubicBezTo>
                  <a:cubicBezTo>
                    <a:pt x="50469" y="95190"/>
                    <a:pt x="53305" y="90920"/>
                    <a:pt x="54539" y="85783"/>
                  </a:cubicBezTo>
                  <a:cubicBezTo>
                    <a:pt x="58242" y="69938"/>
                    <a:pt x="65413" y="55461"/>
                    <a:pt x="71751" y="40617"/>
                  </a:cubicBezTo>
                  <a:cubicBezTo>
                    <a:pt x="75454" y="31878"/>
                    <a:pt x="78756" y="22938"/>
                    <a:pt x="77956" y="13131"/>
                  </a:cubicBezTo>
                  <a:cubicBezTo>
                    <a:pt x="77622" y="9061"/>
                    <a:pt x="77622" y="4258"/>
                    <a:pt x="72552" y="3291"/>
                  </a:cubicBezTo>
                  <a:cubicBezTo>
                    <a:pt x="72130" y="3215"/>
                    <a:pt x="71738" y="3179"/>
                    <a:pt x="71371" y="3179"/>
                  </a:cubicBezTo>
                  <a:cubicBezTo>
                    <a:pt x="67393" y="3179"/>
                    <a:pt x="66527" y="7413"/>
                    <a:pt x="65213" y="10529"/>
                  </a:cubicBezTo>
                  <a:cubicBezTo>
                    <a:pt x="56640" y="30577"/>
                    <a:pt x="48201" y="50658"/>
                    <a:pt x="39228" y="71806"/>
                  </a:cubicBezTo>
                  <a:cubicBezTo>
                    <a:pt x="31856" y="61899"/>
                    <a:pt x="29855" y="51225"/>
                    <a:pt x="26853" y="40918"/>
                  </a:cubicBezTo>
                  <a:cubicBezTo>
                    <a:pt x="23450" y="29042"/>
                    <a:pt x="20014" y="17134"/>
                    <a:pt x="14110" y="6226"/>
                  </a:cubicBezTo>
                  <a:cubicBezTo>
                    <a:pt x="12596" y="3357"/>
                    <a:pt x="10806" y="1"/>
                    <a:pt x="75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1"/>
            <p:cNvSpPr/>
            <p:nvPr/>
          </p:nvSpPr>
          <p:spPr>
            <a:xfrm>
              <a:off x="1483887" y="3537914"/>
              <a:ext cx="120168" cy="35995"/>
            </a:xfrm>
            <a:custGeom>
              <a:rect b="b" l="l" r="r" t="t"/>
              <a:pathLst>
                <a:path extrusionOk="0" h="22462" w="74988">
                  <a:moveTo>
                    <a:pt x="64858" y="0"/>
                  </a:moveTo>
                  <a:cubicBezTo>
                    <a:pt x="63983" y="0"/>
                    <a:pt x="63092" y="62"/>
                    <a:pt x="62212" y="164"/>
                  </a:cubicBezTo>
                  <a:cubicBezTo>
                    <a:pt x="54706" y="1031"/>
                    <a:pt x="47134" y="2032"/>
                    <a:pt x="39762" y="3533"/>
                  </a:cubicBezTo>
                  <a:cubicBezTo>
                    <a:pt x="28354" y="5868"/>
                    <a:pt x="16946" y="8537"/>
                    <a:pt x="5605" y="11272"/>
                  </a:cubicBezTo>
                  <a:cubicBezTo>
                    <a:pt x="2769" y="11973"/>
                    <a:pt x="1" y="13841"/>
                    <a:pt x="401" y="17143"/>
                  </a:cubicBezTo>
                  <a:cubicBezTo>
                    <a:pt x="868" y="20645"/>
                    <a:pt x="3737" y="22280"/>
                    <a:pt x="7273" y="22447"/>
                  </a:cubicBezTo>
                  <a:cubicBezTo>
                    <a:pt x="7806" y="22458"/>
                    <a:pt x="8336" y="22462"/>
                    <a:pt x="8865" y="22462"/>
                  </a:cubicBezTo>
                  <a:cubicBezTo>
                    <a:pt x="9923" y="22462"/>
                    <a:pt x="10975" y="22447"/>
                    <a:pt x="12043" y="22447"/>
                  </a:cubicBezTo>
                  <a:cubicBezTo>
                    <a:pt x="29855" y="20045"/>
                    <a:pt x="47268" y="15609"/>
                    <a:pt x="65247" y="13974"/>
                  </a:cubicBezTo>
                  <a:cubicBezTo>
                    <a:pt x="69384" y="13607"/>
                    <a:pt x="74988" y="12273"/>
                    <a:pt x="73620" y="6002"/>
                  </a:cubicBezTo>
                  <a:cubicBezTo>
                    <a:pt x="72553" y="1295"/>
                    <a:pt x="68859" y="0"/>
                    <a:pt x="64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1"/>
            <p:cNvSpPr/>
            <p:nvPr/>
          </p:nvSpPr>
          <p:spPr>
            <a:xfrm>
              <a:off x="1741806" y="3397068"/>
              <a:ext cx="119367" cy="31313"/>
            </a:xfrm>
            <a:custGeom>
              <a:rect b="b" l="l" r="r" t="t"/>
              <a:pathLst>
                <a:path extrusionOk="0" h="19540" w="74488">
                  <a:moveTo>
                    <a:pt x="62720" y="1"/>
                  </a:moveTo>
                  <a:cubicBezTo>
                    <a:pt x="61132" y="1"/>
                    <a:pt x="59517" y="137"/>
                    <a:pt x="57942" y="326"/>
                  </a:cubicBezTo>
                  <a:cubicBezTo>
                    <a:pt x="49236" y="1426"/>
                    <a:pt x="40363" y="1927"/>
                    <a:pt x="31890" y="4028"/>
                  </a:cubicBezTo>
                  <a:cubicBezTo>
                    <a:pt x="23217" y="6197"/>
                    <a:pt x="14244" y="4262"/>
                    <a:pt x="5738" y="7264"/>
                  </a:cubicBezTo>
                  <a:cubicBezTo>
                    <a:pt x="1869" y="8632"/>
                    <a:pt x="1" y="10867"/>
                    <a:pt x="435" y="14969"/>
                  </a:cubicBezTo>
                  <a:cubicBezTo>
                    <a:pt x="935" y="19539"/>
                    <a:pt x="4504" y="19006"/>
                    <a:pt x="7606" y="19106"/>
                  </a:cubicBezTo>
                  <a:cubicBezTo>
                    <a:pt x="8763" y="19117"/>
                    <a:pt x="9919" y="19121"/>
                    <a:pt x="11153" y="19121"/>
                  </a:cubicBezTo>
                  <a:cubicBezTo>
                    <a:pt x="13622" y="19121"/>
                    <a:pt x="16401" y="19106"/>
                    <a:pt x="20115" y="19106"/>
                  </a:cubicBezTo>
                  <a:cubicBezTo>
                    <a:pt x="34692" y="18372"/>
                    <a:pt x="51237" y="16771"/>
                    <a:pt x="67282" y="12001"/>
                  </a:cubicBezTo>
                  <a:cubicBezTo>
                    <a:pt x="70485" y="11033"/>
                    <a:pt x="74487" y="9132"/>
                    <a:pt x="73820" y="5096"/>
                  </a:cubicBezTo>
                  <a:cubicBezTo>
                    <a:pt x="73153" y="1293"/>
                    <a:pt x="68950" y="593"/>
                    <a:pt x="65481" y="159"/>
                  </a:cubicBezTo>
                  <a:cubicBezTo>
                    <a:pt x="64579" y="48"/>
                    <a:pt x="63654" y="1"/>
                    <a:pt x="627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1"/>
            <p:cNvSpPr/>
            <p:nvPr/>
          </p:nvSpPr>
          <p:spPr>
            <a:xfrm>
              <a:off x="1766237" y="3485989"/>
              <a:ext cx="106803" cy="30556"/>
            </a:xfrm>
            <a:custGeom>
              <a:rect b="b" l="l" r="r" t="t"/>
              <a:pathLst>
                <a:path extrusionOk="0" h="19068" w="66648">
                  <a:moveTo>
                    <a:pt x="54401" y="0"/>
                  </a:moveTo>
                  <a:cubicBezTo>
                    <a:pt x="53124" y="0"/>
                    <a:pt x="51832" y="117"/>
                    <a:pt x="50503" y="343"/>
                  </a:cubicBezTo>
                  <a:cubicBezTo>
                    <a:pt x="37908" y="2453"/>
                    <a:pt x="25433" y="5513"/>
                    <a:pt x="12515" y="5513"/>
                  </a:cubicBezTo>
                  <a:cubicBezTo>
                    <a:pt x="11747" y="5513"/>
                    <a:pt x="10978" y="5503"/>
                    <a:pt x="10207" y="5480"/>
                  </a:cubicBezTo>
                  <a:cubicBezTo>
                    <a:pt x="9665" y="5462"/>
                    <a:pt x="9108" y="5447"/>
                    <a:pt x="8547" y="5447"/>
                  </a:cubicBezTo>
                  <a:cubicBezTo>
                    <a:pt x="4938" y="5447"/>
                    <a:pt x="1211" y="6091"/>
                    <a:pt x="634" y="10884"/>
                  </a:cubicBezTo>
                  <a:cubicBezTo>
                    <a:pt x="0" y="16054"/>
                    <a:pt x="4603" y="16888"/>
                    <a:pt x="8173" y="17689"/>
                  </a:cubicBezTo>
                  <a:cubicBezTo>
                    <a:pt x="12142" y="18556"/>
                    <a:pt x="16278" y="18589"/>
                    <a:pt x="20348" y="19023"/>
                  </a:cubicBezTo>
                  <a:cubicBezTo>
                    <a:pt x="20979" y="19053"/>
                    <a:pt x="21609" y="19068"/>
                    <a:pt x="22237" y="19068"/>
                  </a:cubicBezTo>
                  <a:cubicBezTo>
                    <a:pt x="29901" y="19068"/>
                    <a:pt x="37312" y="16946"/>
                    <a:pt x="44865" y="16021"/>
                  </a:cubicBezTo>
                  <a:cubicBezTo>
                    <a:pt x="51070" y="15254"/>
                    <a:pt x="57341" y="13386"/>
                    <a:pt x="62245" y="9049"/>
                  </a:cubicBezTo>
                  <a:cubicBezTo>
                    <a:pt x="65914" y="5847"/>
                    <a:pt x="66648" y="2845"/>
                    <a:pt x="60743" y="1010"/>
                  </a:cubicBezTo>
                  <a:cubicBezTo>
                    <a:pt x="58599" y="323"/>
                    <a:pt x="56520" y="0"/>
                    <a:pt x="54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1"/>
            <p:cNvSpPr/>
            <p:nvPr/>
          </p:nvSpPr>
          <p:spPr>
            <a:xfrm>
              <a:off x="1635272" y="3466947"/>
              <a:ext cx="104719" cy="21626"/>
            </a:xfrm>
            <a:custGeom>
              <a:rect b="b" l="l" r="r" t="t"/>
              <a:pathLst>
                <a:path extrusionOk="0" h="13495" w="65347">
                  <a:moveTo>
                    <a:pt x="46686" y="0"/>
                  </a:moveTo>
                  <a:cubicBezTo>
                    <a:pt x="42025" y="0"/>
                    <a:pt x="37370" y="51"/>
                    <a:pt x="32690" y="51"/>
                  </a:cubicBezTo>
                  <a:cubicBezTo>
                    <a:pt x="32690" y="84"/>
                    <a:pt x="32690" y="117"/>
                    <a:pt x="32657" y="217"/>
                  </a:cubicBezTo>
                  <a:cubicBezTo>
                    <a:pt x="27607" y="217"/>
                    <a:pt x="22545" y="116"/>
                    <a:pt x="17493" y="116"/>
                  </a:cubicBezTo>
                  <a:cubicBezTo>
                    <a:pt x="14336" y="116"/>
                    <a:pt x="11182" y="156"/>
                    <a:pt x="8039" y="284"/>
                  </a:cubicBezTo>
                  <a:cubicBezTo>
                    <a:pt x="4270" y="451"/>
                    <a:pt x="0" y="1585"/>
                    <a:pt x="300" y="6622"/>
                  </a:cubicBezTo>
                  <a:cubicBezTo>
                    <a:pt x="534" y="11092"/>
                    <a:pt x="4003" y="13093"/>
                    <a:pt x="8139" y="13360"/>
                  </a:cubicBezTo>
                  <a:cubicBezTo>
                    <a:pt x="10091" y="13464"/>
                    <a:pt x="12048" y="13495"/>
                    <a:pt x="14007" y="13495"/>
                  </a:cubicBezTo>
                  <a:cubicBezTo>
                    <a:pt x="16468" y="13495"/>
                    <a:pt x="18930" y="13446"/>
                    <a:pt x="21382" y="13427"/>
                  </a:cubicBezTo>
                  <a:cubicBezTo>
                    <a:pt x="33057" y="13260"/>
                    <a:pt x="44732" y="13394"/>
                    <a:pt x="56340" y="12626"/>
                  </a:cubicBezTo>
                  <a:cubicBezTo>
                    <a:pt x="59976" y="12393"/>
                    <a:pt x="65347" y="11292"/>
                    <a:pt x="64846" y="5688"/>
                  </a:cubicBezTo>
                  <a:cubicBezTo>
                    <a:pt x="64346" y="251"/>
                    <a:pt x="59509" y="184"/>
                    <a:pt x="55440" y="84"/>
                  </a:cubicBezTo>
                  <a:cubicBezTo>
                    <a:pt x="52514" y="20"/>
                    <a:pt x="49599" y="0"/>
                    <a:pt x="466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1"/>
            <p:cNvSpPr/>
            <p:nvPr/>
          </p:nvSpPr>
          <p:spPr>
            <a:xfrm>
              <a:off x="1492871" y="3445066"/>
              <a:ext cx="93919" cy="24634"/>
            </a:xfrm>
            <a:custGeom>
              <a:rect b="b" l="l" r="r" t="t"/>
              <a:pathLst>
                <a:path extrusionOk="0" h="15372" w="58608">
                  <a:moveTo>
                    <a:pt x="30735" y="0"/>
                  </a:moveTo>
                  <a:cubicBezTo>
                    <a:pt x="24390" y="0"/>
                    <a:pt x="17375" y="2267"/>
                    <a:pt x="10224" y="2267"/>
                  </a:cubicBezTo>
                  <a:cubicBezTo>
                    <a:pt x="10063" y="2267"/>
                    <a:pt x="9901" y="2266"/>
                    <a:pt x="9739" y="2263"/>
                  </a:cubicBezTo>
                  <a:cubicBezTo>
                    <a:pt x="9672" y="2263"/>
                    <a:pt x="9605" y="2262"/>
                    <a:pt x="9538" y="2262"/>
                  </a:cubicBezTo>
                  <a:cubicBezTo>
                    <a:pt x="4704" y="2262"/>
                    <a:pt x="0" y="3472"/>
                    <a:pt x="132" y="8901"/>
                  </a:cubicBezTo>
                  <a:cubicBezTo>
                    <a:pt x="255" y="13873"/>
                    <a:pt x="4811" y="15372"/>
                    <a:pt x="9020" y="15372"/>
                  </a:cubicBezTo>
                  <a:cubicBezTo>
                    <a:pt x="9385" y="15372"/>
                    <a:pt x="9749" y="15361"/>
                    <a:pt x="10106" y="15339"/>
                  </a:cubicBezTo>
                  <a:cubicBezTo>
                    <a:pt x="24583" y="14372"/>
                    <a:pt x="38960" y="12971"/>
                    <a:pt x="53370" y="11637"/>
                  </a:cubicBezTo>
                  <a:cubicBezTo>
                    <a:pt x="56639" y="11370"/>
                    <a:pt x="58607" y="9368"/>
                    <a:pt x="58507" y="5966"/>
                  </a:cubicBezTo>
                  <a:cubicBezTo>
                    <a:pt x="58440" y="2597"/>
                    <a:pt x="56372" y="662"/>
                    <a:pt x="53137" y="529"/>
                  </a:cubicBezTo>
                  <a:cubicBezTo>
                    <a:pt x="51123" y="454"/>
                    <a:pt x="49104" y="430"/>
                    <a:pt x="46998" y="430"/>
                  </a:cubicBezTo>
                  <a:cubicBezTo>
                    <a:pt x="43488" y="430"/>
                    <a:pt x="39735" y="495"/>
                    <a:pt x="35357" y="495"/>
                  </a:cubicBezTo>
                  <a:cubicBezTo>
                    <a:pt x="33864" y="142"/>
                    <a:pt x="32320" y="0"/>
                    <a:pt x="307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1"/>
            <p:cNvSpPr/>
            <p:nvPr/>
          </p:nvSpPr>
          <p:spPr>
            <a:xfrm>
              <a:off x="1372861" y="3523020"/>
              <a:ext cx="88096" cy="23816"/>
            </a:xfrm>
            <a:custGeom>
              <a:rect b="b" l="l" r="r" t="t"/>
              <a:pathLst>
                <a:path extrusionOk="0" h="14862" w="54974">
                  <a:moveTo>
                    <a:pt x="38567" y="0"/>
                  </a:moveTo>
                  <a:cubicBezTo>
                    <a:pt x="29675" y="0"/>
                    <a:pt x="20804" y="1836"/>
                    <a:pt x="11898" y="1836"/>
                  </a:cubicBezTo>
                  <a:cubicBezTo>
                    <a:pt x="10657" y="1836"/>
                    <a:pt x="9416" y="1800"/>
                    <a:pt x="8173" y="1719"/>
                  </a:cubicBezTo>
                  <a:cubicBezTo>
                    <a:pt x="8114" y="1714"/>
                    <a:pt x="8055" y="1711"/>
                    <a:pt x="7995" y="1711"/>
                  </a:cubicBezTo>
                  <a:cubicBezTo>
                    <a:pt x="6940" y="1711"/>
                    <a:pt x="5776" y="2513"/>
                    <a:pt x="4671" y="2987"/>
                  </a:cubicBezTo>
                  <a:cubicBezTo>
                    <a:pt x="1869" y="4254"/>
                    <a:pt x="1" y="6289"/>
                    <a:pt x="468" y="9592"/>
                  </a:cubicBezTo>
                  <a:cubicBezTo>
                    <a:pt x="935" y="12927"/>
                    <a:pt x="3136" y="14462"/>
                    <a:pt x="6339" y="14562"/>
                  </a:cubicBezTo>
                  <a:cubicBezTo>
                    <a:pt x="8512" y="14605"/>
                    <a:pt x="10679" y="14617"/>
                    <a:pt x="12897" y="14617"/>
                  </a:cubicBezTo>
                  <a:cubicBezTo>
                    <a:pt x="15855" y="14617"/>
                    <a:pt x="18905" y="14595"/>
                    <a:pt x="22183" y="14595"/>
                  </a:cubicBezTo>
                  <a:cubicBezTo>
                    <a:pt x="24043" y="14771"/>
                    <a:pt x="25920" y="14862"/>
                    <a:pt x="27808" y="14862"/>
                  </a:cubicBezTo>
                  <a:cubicBezTo>
                    <a:pt x="35232" y="14862"/>
                    <a:pt x="42816" y="13457"/>
                    <a:pt x="50103" y="10292"/>
                  </a:cubicBezTo>
                  <a:cubicBezTo>
                    <a:pt x="52438" y="9291"/>
                    <a:pt x="54973" y="7957"/>
                    <a:pt x="54873" y="5055"/>
                  </a:cubicBezTo>
                  <a:cubicBezTo>
                    <a:pt x="54807" y="1753"/>
                    <a:pt x="51905" y="1753"/>
                    <a:pt x="49403" y="1152"/>
                  </a:cubicBezTo>
                  <a:cubicBezTo>
                    <a:pt x="45785" y="303"/>
                    <a:pt x="42174" y="0"/>
                    <a:pt x="385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1"/>
            <p:cNvSpPr/>
            <p:nvPr/>
          </p:nvSpPr>
          <p:spPr>
            <a:xfrm>
              <a:off x="2534167" y="2633144"/>
              <a:ext cx="102743" cy="125849"/>
            </a:xfrm>
            <a:custGeom>
              <a:rect b="b" l="l" r="r" t="t"/>
              <a:pathLst>
                <a:path extrusionOk="0" h="78533" w="64114">
                  <a:moveTo>
                    <a:pt x="54993" y="1"/>
                  </a:moveTo>
                  <a:cubicBezTo>
                    <a:pt x="53179" y="1"/>
                    <a:pt x="51299" y="1186"/>
                    <a:pt x="49403" y="3528"/>
                  </a:cubicBezTo>
                  <a:cubicBezTo>
                    <a:pt x="45233" y="8632"/>
                    <a:pt x="43999" y="14903"/>
                    <a:pt x="42798" y="21141"/>
                  </a:cubicBezTo>
                  <a:cubicBezTo>
                    <a:pt x="40763" y="31581"/>
                    <a:pt x="39296" y="42222"/>
                    <a:pt x="33258" y="54064"/>
                  </a:cubicBezTo>
                  <a:cubicBezTo>
                    <a:pt x="29655" y="44991"/>
                    <a:pt x="27020" y="37919"/>
                    <a:pt x="24185" y="30914"/>
                  </a:cubicBezTo>
                  <a:cubicBezTo>
                    <a:pt x="21083" y="23342"/>
                    <a:pt x="18314" y="15537"/>
                    <a:pt x="13010" y="9032"/>
                  </a:cubicBezTo>
                  <a:cubicBezTo>
                    <a:pt x="11376" y="6994"/>
                    <a:pt x="9426" y="5708"/>
                    <a:pt x="7231" y="5708"/>
                  </a:cubicBezTo>
                  <a:cubicBezTo>
                    <a:pt x="6155" y="5708"/>
                    <a:pt x="5022" y="6017"/>
                    <a:pt x="3837" y="6697"/>
                  </a:cubicBezTo>
                  <a:cubicBezTo>
                    <a:pt x="1" y="8899"/>
                    <a:pt x="368" y="12234"/>
                    <a:pt x="2269" y="15703"/>
                  </a:cubicBezTo>
                  <a:cubicBezTo>
                    <a:pt x="7840" y="25744"/>
                    <a:pt x="10275" y="36985"/>
                    <a:pt x="13844" y="47760"/>
                  </a:cubicBezTo>
                  <a:cubicBezTo>
                    <a:pt x="15946" y="54064"/>
                    <a:pt x="17947" y="60435"/>
                    <a:pt x="20649" y="66506"/>
                  </a:cubicBezTo>
                  <a:cubicBezTo>
                    <a:pt x="23418" y="72678"/>
                    <a:pt x="27354" y="78182"/>
                    <a:pt x="35159" y="78515"/>
                  </a:cubicBezTo>
                  <a:cubicBezTo>
                    <a:pt x="35429" y="78527"/>
                    <a:pt x="35695" y="78533"/>
                    <a:pt x="35956" y="78533"/>
                  </a:cubicBezTo>
                  <a:cubicBezTo>
                    <a:pt x="43726" y="78533"/>
                    <a:pt x="48073" y="73335"/>
                    <a:pt x="51171" y="67107"/>
                  </a:cubicBezTo>
                  <a:cubicBezTo>
                    <a:pt x="59076" y="51362"/>
                    <a:pt x="63513" y="34650"/>
                    <a:pt x="63980" y="16971"/>
                  </a:cubicBezTo>
                  <a:cubicBezTo>
                    <a:pt x="64113" y="12401"/>
                    <a:pt x="63013" y="8165"/>
                    <a:pt x="60644" y="4295"/>
                  </a:cubicBezTo>
                  <a:cubicBezTo>
                    <a:pt x="58884" y="1420"/>
                    <a:pt x="56978" y="1"/>
                    <a:pt x="54993" y="1"/>
                  </a:cubicBezTo>
                  <a:close/>
                </a:path>
              </a:pathLst>
            </a:custGeom>
            <a:solidFill>
              <a:srgbClr val="5E2C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9" name="Google Shape;1509;p61"/>
          <p:cNvSpPr/>
          <p:nvPr/>
        </p:nvSpPr>
        <p:spPr>
          <a:xfrm rot="2293565">
            <a:off x="2561103" y="2869834"/>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1"/>
          <p:cNvSpPr/>
          <p:nvPr/>
        </p:nvSpPr>
        <p:spPr>
          <a:xfrm rot="2293565">
            <a:off x="811203" y="3540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1"/>
          <p:cNvSpPr/>
          <p:nvPr/>
        </p:nvSpPr>
        <p:spPr>
          <a:xfrm rot="2293565">
            <a:off x="8516603" y="129009"/>
            <a:ext cx="263224" cy="212854"/>
          </a:xfrm>
          <a:custGeom>
            <a:rect b="b" l="l" r="r" t="t"/>
            <a:pathLst>
              <a:path extrusionOk="0" h="11245" w="13906">
                <a:moveTo>
                  <a:pt x="9636" y="1"/>
                </a:moveTo>
                <a:cubicBezTo>
                  <a:pt x="8280" y="1"/>
                  <a:pt x="7025" y="955"/>
                  <a:pt x="7015" y="3111"/>
                </a:cubicBezTo>
                <a:cubicBezTo>
                  <a:pt x="7015" y="3111"/>
                  <a:pt x="5809" y="2268"/>
                  <a:pt x="4484" y="2268"/>
                </a:cubicBezTo>
                <a:cubicBezTo>
                  <a:pt x="3862" y="2268"/>
                  <a:pt x="3214" y="2454"/>
                  <a:pt x="2653" y="2999"/>
                </a:cubicBezTo>
                <a:cubicBezTo>
                  <a:pt x="0" y="5580"/>
                  <a:pt x="3381" y="10448"/>
                  <a:pt x="10735" y="11244"/>
                </a:cubicBezTo>
                <a:cubicBezTo>
                  <a:pt x="10735" y="11244"/>
                  <a:pt x="10735" y="11244"/>
                  <a:pt x="10736" y="11244"/>
                </a:cubicBezTo>
                <a:cubicBezTo>
                  <a:pt x="10929" y="11244"/>
                  <a:pt x="13906" y="4803"/>
                  <a:pt x="12658" y="2017"/>
                </a:cubicBezTo>
                <a:cubicBezTo>
                  <a:pt x="12081" y="728"/>
                  <a:pt x="10820" y="1"/>
                  <a:pt x="9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5" name="Shape 1515"/>
        <p:cNvGrpSpPr/>
        <p:nvPr/>
      </p:nvGrpSpPr>
      <p:grpSpPr>
        <a:xfrm>
          <a:off x="0" y="0"/>
          <a:ext cx="0" cy="0"/>
          <a:chOff x="0" y="0"/>
          <a:chExt cx="0" cy="0"/>
        </a:xfrm>
      </p:grpSpPr>
      <p:sp>
        <p:nvSpPr>
          <p:cNvPr id="1516" name="Google Shape;1516;p62"/>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Icons</a:t>
            </a:r>
            <a:endParaRPr/>
          </a:p>
        </p:txBody>
      </p:sp>
      <p:grpSp>
        <p:nvGrpSpPr>
          <p:cNvPr id="1517" name="Google Shape;1517;p62"/>
          <p:cNvGrpSpPr/>
          <p:nvPr/>
        </p:nvGrpSpPr>
        <p:grpSpPr>
          <a:xfrm>
            <a:off x="4049865" y="1333963"/>
            <a:ext cx="416400" cy="475925"/>
            <a:chOff x="5418000" y="2843275"/>
            <a:chExt cx="416400" cy="475925"/>
          </a:xfrm>
        </p:grpSpPr>
        <p:sp>
          <p:nvSpPr>
            <p:cNvPr id="1518" name="Google Shape;1518;p62"/>
            <p:cNvSpPr/>
            <p:nvPr/>
          </p:nvSpPr>
          <p:spPr>
            <a:xfrm>
              <a:off x="5774900" y="3014325"/>
              <a:ext cx="29775" cy="111550"/>
            </a:xfrm>
            <a:custGeom>
              <a:rect b="b" l="l" r="r" t="t"/>
              <a:pathLst>
                <a:path extrusionOk="0" h="4462" w="1191">
                  <a:moveTo>
                    <a:pt x="594" y="0"/>
                  </a:moveTo>
                  <a:cubicBezTo>
                    <a:pt x="266" y="0"/>
                    <a:pt x="1" y="266"/>
                    <a:pt x="1" y="595"/>
                  </a:cubicBezTo>
                  <a:lnTo>
                    <a:pt x="1" y="4461"/>
                  </a:lnTo>
                  <a:lnTo>
                    <a:pt x="1191" y="4461"/>
                  </a:lnTo>
                  <a:lnTo>
                    <a:pt x="1191" y="595"/>
                  </a:lnTo>
                  <a:cubicBezTo>
                    <a:pt x="1191" y="267"/>
                    <a:pt x="924" y="0"/>
                    <a:pt x="596" y="0"/>
                  </a:cubicBezTo>
                  <a:cubicBezTo>
                    <a:pt x="596" y="0"/>
                    <a:pt x="595" y="0"/>
                    <a:pt x="594" y="0"/>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2"/>
            <p:cNvSpPr/>
            <p:nvPr/>
          </p:nvSpPr>
          <p:spPr>
            <a:xfrm>
              <a:off x="5774900" y="3014275"/>
              <a:ext cx="22350" cy="111600"/>
            </a:xfrm>
            <a:custGeom>
              <a:rect b="b" l="l" r="r" t="t"/>
              <a:pathLst>
                <a:path extrusionOk="0" h="4464" w="894">
                  <a:moveTo>
                    <a:pt x="596" y="1"/>
                  </a:moveTo>
                  <a:cubicBezTo>
                    <a:pt x="285" y="1"/>
                    <a:pt x="1" y="249"/>
                    <a:pt x="1" y="597"/>
                  </a:cubicBezTo>
                  <a:lnTo>
                    <a:pt x="1" y="4463"/>
                  </a:lnTo>
                  <a:lnTo>
                    <a:pt x="596" y="4463"/>
                  </a:lnTo>
                  <a:lnTo>
                    <a:pt x="596" y="597"/>
                  </a:lnTo>
                  <a:cubicBezTo>
                    <a:pt x="596" y="385"/>
                    <a:pt x="709" y="188"/>
                    <a:pt x="893" y="82"/>
                  </a:cubicBezTo>
                  <a:cubicBezTo>
                    <a:pt x="797" y="26"/>
                    <a:pt x="695" y="1"/>
                    <a:pt x="596" y="1"/>
                  </a:cubicBezTo>
                  <a:close/>
                </a:path>
              </a:pathLst>
            </a:custGeom>
            <a:solidFill>
              <a:srgbClr val="FFCB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2"/>
            <p:cNvSpPr/>
            <p:nvPr/>
          </p:nvSpPr>
          <p:spPr>
            <a:xfrm>
              <a:off x="5745150" y="3044050"/>
              <a:ext cx="29775" cy="111550"/>
            </a:xfrm>
            <a:custGeom>
              <a:rect b="b" l="l" r="r" t="t"/>
              <a:pathLst>
                <a:path extrusionOk="0" h="4462" w="1191">
                  <a:moveTo>
                    <a:pt x="596" y="0"/>
                  </a:moveTo>
                  <a:cubicBezTo>
                    <a:pt x="268" y="0"/>
                    <a:pt x="2" y="267"/>
                    <a:pt x="0" y="595"/>
                  </a:cubicBezTo>
                  <a:lnTo>
                    <a:pt x="0" y="4461"/>
                  </a:lnTo>
                  <a:lnTo>
                    <a:pt x="1191" y="4461"/>
                  </a:lnTo>
                  <a:lnTo>
                    <a:pt x="1191" y="595"/>
                  </a:lnTo>
                  <a:cubicBezTo>
                    <a:pt x="1191" y="267"/>
                    <a:pt x="924" y="0"/>
                    <a:pt x="596" y="0"/>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2"/>
            <p:cNvSpPr/>
            <p:nvPr/>
          </p:nvSpPr>
          <p:spPr>
            <a:xfrm>
              <a:off x="5745150" y="3044025"/>
              <a:ext cx="22350" cy="111575"/>
            </a:xfrm>
            <a:custGeom>
              <a:rect b="b" l="l" r="r" t="t"/>
              <a:pathLst>
                <a:path extrusionOk="0" h="4463" w="894">
                  <a:moveTo>
                    <a:pt x="595" y="0"/>
                  </a:moveTo>
                  <a:cubicBezTo>
                    <a:pt x="285" y="0"/>
                    <a:pt x="0" y="249"/>
                    <a:pt x="0" y="596"/>
                  </a:cubicBezTo>
                  <a:lnTo>
                    <a:pt x="0" y="4462"/>
                  </a:lnTo>
                  <a:lnTo>
                    <a:pt x="596" y="4462"/>
                  </a:lnTo>
                  <a:lnTo>
                    <a:pt x="596" y="596"/>
                  </a:lnTo>
                  <a:cubicBezTo>
                    <a:pt x="596" y="384"/>
                    <a:pt x="710" y="188"/>
                    <a:pt x="893" y="82"/>
                  </a:cubicBezTo>
                  <a:cubicBezTo>
                    <a:pt x="797" y="26"/>
                    <a:pt x="695" y="0"/>
                    <a:pt x="595" y="0"/>
                  </a:cubicBezTo>
                  <a:close/>
                </a:path>
              </a:pathLst>
            </a:custGeom>
            <a:solidFill>
              <a:srgbClr val="FFCB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2"/>
            <p:cNvSpPr/>
            <p:nvPr/>
          </p:nvSpPr>
          <p:spPr>
            <a:xfrm>
              <a:off x="5715325" y="3081000"/>
              <a:ext cx="30000" cy="89475"/>
            </a:xfrm>
            <a:custGeom>
              <a:rect b="b" l="l" r="r" t="t"/>
              <a:pathLst>
                <a:path extrusionOk="0" h="3579" w="1200">
                  <a:moveTo>
                    <a:pt x="599" y="1"/>
                  </a:moveTo>
                  <a:cubicBezTo>
                    <a:pt x="267" y="1"/>
                    <a:pt x="0" y="273"/>
                    <a:pt x="4" y="604"/>
                  </a:cubicBezTo>
                  <a:lnTo>
                    <a:pt x="4" y="3579"/>
                  </a:lnTo>
                  <a:lnTo>
                    <a:pt x="1195" y="3579"/>
                  </a:lnTo>
                  <a:lnTo>
                    <a:pt x="1195" y="604"/>
                  </a:lnTo>
                  <a:cubicBezTo>
                    <a:pt x="1199" y="273"/>
                    <a:pt x="932" y="1"/>
                    <a:pt x="599" y="1"/>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2"/>
            <p:cNvSpPr/>
            <p:nvPr/>
          </p:nvSpPr>
          <p:spPr>
            <a:xfrm>
              <a:off x="5715425" y="3081200"/>
              <a:ext cx="22350" cy="89275"/>
            </a:xfrm>
            <a:custGeom>
              <a:rect b="b" l="l" r="r" t="t"/>
              <a:pathLst>
                <a:path extrusionOk="0" h="3571" w="894">
                  <a:moveTo>
                    <a:pt x="596" y="0"/>
                  </a:moveTo>
                  <a:cubicBezTo>
                    <a:pt x="285" y="0"/>
                    <a:pt x="0" y="249"/>
                    <a:pt x="0" y="596"/>
                  </a:cubicBezTo>
                  <a:lnTo>
                    <a:pt x="0" y="3571"/>
                  </a:lnTo>
                  <a:lnTo>
                    <a:pt x="595" y="3571"/>
                  </a:lnTo>
                  <a:lnTo>
                    <a:pt x="595" y="596"/>
                  </a:lnTo>
                  <a:cubicBezTo>
                    <a:pt x="595" y="384"/>
                    <a:pt x="709" y="187"/>
                    <a:pt x="893" y="81"/>
                  </a:cubicBezTo>
                  <a:cubicBezTo>
                    <a:pt x="797" y="26"/>
                    <a:pt x="695" y="0"/>
                    <a:pt x="596" y="0"/>
                  </a:cubicBezTo>
                  <a:close/>
                </a:path>
              </a:pathLst>
            </a:custGeom>
            <a:solidFill>
              <a:srgbClr val="FFCB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2"/>
            <p:cNvSpPr/>
            <p:nvPr/>
          </p:nvSpPr>
          <p:spPr>
            <a:xfrm>
              <a:off x="5655950" y="3110975"/>
              <a:ext cx="178450" cy="208225"/>
            </a:xfrm>
            <a:custGeom>
              <a:rect b="b" l="l" r="r" t="t"/>
              <a:pathLst>
                <a:path extrusionOk="0" h="8329" w="7138">
                  <a:moveTo>
                    <a:pt x="7138" y="1"/>
                  </a:moveTo>
                  <a:lnTo>
                    <a:pt x="3570" y="1487"/>
                  </a:lnTo>
                  <a:lnTo>
                    <a:pt x="732" y="2669"/>
                  </a:lnTo>
                  <a:cubicBezTo>
                    <a:pt x="289" y="2854"/>
                    <a:pt x="0" y="3287"/>
                    <a:pt x="0" y="3768"/>
                  </a:cubicBezTo>
                  <a:lnTo>
                    <a:pt x="0" y="8328"/>
                  </a:lnTo>
                  <a:lnTo>
                    <a:pt x="3272" y="8328"/>
                  </a:lnTo>
                  <a:lnTo>
                    <a:pt x="3272" y="5056"/>
                  </a:lnTo>
                  <a:lnTo>
                    <a:pt x="5354" y="3867"/>
                  </a:lnTo>
                  <a:lnTo>
                    <a:pt x="7138" y="1190"/>
                  </a:lnTo>
                  <a:lnTo>
                    <a:pt x="7138" y="1"/>
                  </a:lnTo>
                  <a:close/>
                </a:path>
              </a:pathLst>
            </a:custGeom>
            <a:solidFill>
              <a:srgbClr val="FFE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2"/>
            <p:cNvSpPr/>
            <p:nvPr/>
          </p:nvSpPr>
          <p:spPr>
            <a:xfrm>
              <a:off x="5745175" y="3103525"/>
              <a:ext cx="66300" cy="65375"/>
            </a:xfrm>
            <a:custGeom>
              <a:rect b="b" l="l" r="r" t="t"/>
              <a:pathLst>
                <a:path extrusionOk="0" h="2615" w="2652">
                  <a:moveTo>
                    <a:pt x="1997" y="1"/>
                  </a:moveTo>
                  <a:cubicBezTo>
                    <a:pt x="1843" y="1"/>
                    <a:pt x="1690" y="60"/>
                    <a:pt x="1573" y="178"/>
                  </a:cubicBezTo>
                  <a:lnTo>
                    <a:pt x="1" y="1774"/>
                  </a:lnTo>
                  <a:lnTo>
                    <a:pt x="843" y="2615"/>
                  </a:lnTo>
                  <a:lnTo>
                    <a:pt x="2421" y="1013"/>
                  </a:lnTo>
                  <a:cubicBezTo>
                    <a:pt x="2652" y="778"/>
                    <a:pt x="2648" y="403"/>
                    <a:pt x="2414" y="172"/>
                  </a:cubicBezTo>
                  <a:cubicBezTo>
                    <a:pt x="2298" y="58"/>
                    <a:pt x="2148" y="1"/>
                    <a:pt x="1997" y="1"/>
                  </a:cubicBezTo>
                  <a:close/>
                </a:path>
              </a:pathLst>
            </a:custGeom>
            <a:solidFill>
              <a:srgbClr val="FFE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2"/>
            <p:cNvSpPr/>
            <p:nvPr/>
          </p:nvSpPr>
          <p:spPr>
            <a:xfrm>
              <a:off x="5758325" y="3104125"/>
              <a:ext cx="53125" cy="61800"/>
            </a:xfrm>
            <a:custGeom>
              <a:rect b="b" l="l" r="r" t="t"/>
              <a:pathLst>
                <a:path extrusionOk="0" h="2472" w="2125">
                  <a:moveTo>
                    <a:pt x="1637" y="1"/>
                  </a:moveTo>
                  <a:lnTo>
                    <a:pt x="1637" y="1"/>
                  </a:lnTo>
                  <a:cubicBezTo>
                    <a:pt x="1699" y="209"/>
                    <a:pt x="1643" y="432"/>
                    <a:pt x="1491" y="585"/>
                  </a:cubicBezTo>
                  <a:lnTo>
                    <a:pt x="111" y="1987"/>
                  </a:lnTo>
                  <a:cubicBezTo>
                    <a:pt x="1" y="2098"/>
                    <a:pt x="2" y="2279"/>
                    <a:pt x="113" y="2390"/>
                  </a:cubicBezTo>
                  <a:cubicBezTo>
                    <a:pt x="169" y="2445"/>
                    <a:pt x="241" y="2472"/>
                    <a:pt x="314" y="2472"/>
                  </a:cubicBezTo>
                  <a:cubicBezTo>
                    <a:pt x="387" y="2472"/>
                    <a:pt x="461" y="2443"/>
                    <a:pt x="517" y="2387"/>
                  </a:cubicBezTo>
                  <a:lnTo>
                    <a:pt x="1893" y="990"/>
                  </a:lnTo>
                  <a:cubicBezTo>
                    <a:pt x="2124" y="756"/>
                    <a:pt x="2121" y="379"/>
                    <a:pt x="1888" y="148"/>
                  </a:cubicBezTo>
                  <a:cubicBezTo>
                    <a:pt x="1817" y="79"/>
                    <a:pt x="1732" y="28"/>
                    <a:pt x="1637" y="1"/>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2"/>
            <p:cNvSpPr/>
            <p:nvPr/>
          </p:nvSpPr>
          <p:spPr>
            <a:xfrm>
              <a:off x="5722850" y="3043650"/>
              <a:ext cx="111550" cy="275550"/>
            </a:xfrm>
            <a:custGeom>
              <a:rect b="b" l="l" r="r" t="t"/>
              <a:pathLst>
                <a:path extrusionOk="0" h="11022" w="4462">
                  <a:moveTo>
                    <a:pt x="3869" y="1"/>
                  </a:moveTo>
                  <a:cubicBezTo>
                    <a:pt x="3869" y="1"/>
                    <a:pt x="3868" y="1"/>
                    <a:pt x="3867" y="1"/>
                  </a:cubicBezTo>
                  <a:lnTo>
                    <a:pt x="3867" y="3586"/>
                  </a:lnTo>
                  <a:lnTo>
                    <a:pt x="2380" y="5965"/>
                  </a:lnTo>
                  <a:lnTo>
                    <a:pt x="1" y="7452"/>
                  </a:lnTo>
                  <a:lnTo>
                    <a:pt x="1" y="11021"/>
                  </a:lnTo>
                  <a:lnTo>
                    <a:pt x="596" y="11021"/>
                  </a:lnTo>
                  <a:lnTo>
                    <a:pt x="596" y="7749"/>
                  </a:lnTo>
                  <a:lnTo>
                    <a:pt x="2678" y="6559"/>
                  </a:lnTo>
                  <a:lnTo>
                    <a:pt x="4462" y="3883"/>
                  </a:lnTo>
                  <a:lnTo>
                    <a:pt x="4462" y="594"/>
                  </a:lnTo>
                  <a:cubicBezTo>
                    <a:pt x="4462" y="267"/>
                    <a:pt x="4196" y="1"/>
                    <a:pt x="3869" y="1"/>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2"/>
            <p:cNvSpPr/>
            <p:nvPr/>
          </p:nvSpPr>
          <p:spPr>
            <a:xfrm>
              <a:off x="5447750" y="3014325"/>
              <a:ext cx="29800" cy="111550"/>
            </a:xfrm>
            <a:custGeom>
              <a:rect b="b" l="l" r="r" t="t"/>
              <a:pathLst>
                <a:path extrusionOk="0" h="4462" w="1192">
                  <a:moveTo>
                    <a:pt x="593" y="0"/>
                  </a:moveTo>
                  <a:cubicBezTo>
                    <a:pt x="266" y="0"/>
                    <a:pt x="1" y="266"/>
                    <a:pt x="1" y="595"/>
                  </a:cubicBezTo>
                  <a:lnTo>
                    <a:pt x="1" y="4461"/>
                  </a:lnTo>
                  <a:lnTo>
                    <a:pt x="1191" y="4461"/>
                  </a:lnTo>
                  <a:lnTo>
                    <a:pt x="1191" y="595"/>
                  </a:lnTo>
                  <a:cubicBezTo>
                    <a:pt x="1191" y="266"/>
                    <a:pt x="925" y="0"/>
                    <a:pt x="598" y="0"/>
                  </a:cubicBezTo>
                  <a:cubicBezTo>
                    <a:pt x="597" y="0"/>
                    <a:pt x="596" y="0"/>
                    <a:pt x="595" y="0"/>
                  </a:cubicBezTo>
                  <a:cubicBezTo>
                    <a:pt x="595" y="0"/>
                    <a:pt x="594" y="0"/>
                    <a:pt x="593" y="0"/>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2"/>
            <p:cNvSpPr/>
            <p:nvPr/>
          </p:nvSpPr>
          <p:spPr>
            <a:xfrm>
              <a:off x="5455200" y="3014275"/>
              <a:ext cx="22325" cy="111600"/>
            </a:xfrm>
            <a:custGeom>
              <a:rect b="b" l="l" r="r" t="t"/>
              <a:pathLst>
                <a:path extrusionOk="0" h="4464" w="893">
                  <a:moveTo>
                    <a:pt x="298" y="1"/>
                  </a:moveTo>
                  <a:cubicBezTo>
                    <a:pt x="198" y="1"/>
                    <a:pt x="96" y="26"/>
                    <a:pt x="0" y="82"/>
                  </a:cubicBezTo>
                  <a:cubicBezTo>
                    <a:pt x="184" y="188"/>
                    <a:pt x="297" y="385"/>
                    <a:pt x="297" y="597"/>
                  </a:cubicBezTo>
                  <a:lnTo>
                    <a:pt x="297" y="4463"/>
                  </a:lnTo>
                  <a:lnTo>
                    <a:pt x="892" y="4463"/>
                  </a:lnTo>
                  <a:lnTo>
                    <a:pt x="892" y="597"/>
                  </a:lnTo>
                  <a:cubicBezTo>
                    <a:pt x="893" y="249"/>
                    <a:pt x="608" y="1"/>
                    <a:pt x="298" y="1"/>
                  </a:cubicBezTo>
                  <a:close/>
                </a:path>
              </a:pathLst>
            </a:custGeom>
            <a:solidFill>
              <a:srgbClr val="FFCB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2"/>
            <p:cNvSpPr/>
            <p:nvPr/>
          </p:nvSpPr>
          <p:spPr>
            <a:xfrm>
              <a:off x="5477475" y="3044050"/>
              <a:ext cx="29800" cy="111550"/>
            </a:xfrm>
            <a:custGeom>
              <a:rect b="b" l="l" r="r" t="t"/>
              <a:pathLst>
                <a:path extrusionOk="0" h="4462" w="1192">
                  <a:moveTo>
                    <a:pt x="595" y="0"/>
                  </a:moveTo>
                  <a:cubicBezTo>
                    <a:pt x="267" y="0"/>
                    <a:pt x="1" y="267"/>
                    <a:pt x="1" y="595"/>
                  </a:cubicBezTo>
                  <a:lnTo>
                    <a:pt x="1" y="4461"/>
                  </a:lnTo>
                  <a:lnTo>
                    <a:pt x="1191" y="4461"/>
                  </a:lnTo>
                  <a:lnTo>
                    <a:pt x="1191" y="595"/>
                  </a:lnTo>
                  <a:cubicBezTo>
                    <a:pt x="1191" y="267"/>
                    <a:pt x="925" y="0"/>
                    <a:pt x="597" y="0"/>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2"/>
            <p:cNvSpPr/>
            <p:nvPr/>
          </p:nvSpPr>
          <p:spPr>
            <a:xfrm>
              <a:off x="5484950" y="3044025"/>
              <a:ext cx="22325" cy="111575"/>
            </a:xfrm>
            <a:custGeom>
              <a:rect b="b" l="l" r="r" t="t"/>
              <a:pathLst>
                <a:path extrusionOk="0" h="4463" w="893">
                  <a:moveTo>
                    <a:pt x="298" y="0"/>
                  </a:moveTo>
                  <a:cubicBezTo>
                    <a:pt x="199" y="0"/>
                    <a:pt x="96" y="26"/>
                    <a:pt x="0" y="82"/>
                  </a:cubicBezTo>
                  <a:cubicBezTo>
                    <a:pt x="184" y="187"/>
                    <a:pt x="298" y="384"/>
                    <a:pt x="298" y="596"/>
                  </a:cubicBezTo>
                  <a:lnTo>
                    <a:pt x="298" y="4462"/>
                  </a:lnTo>
                  <a:lnTo>
                    <a:pt x="892" y="4462"/>
                  </a:lnTo>
                  <a:lnTo>
                    <a:pt x="892" y="596"/>
                  </a:lnTo>
                  <a:cubicBezTo>
                    <a:pt x="893" y="249"/>
                    <a:pt x="608" y="0"/>
                    <a:pt x="298" y="0"/>
                  </a:cubicBezTo>
                  <a:close/>
                </a:path>
              </a:pathLst>
            </a:custGeom>
            <a:solidFill>
              <a:srgbClr val="FFCB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2"/>
            <p:cNvSpPr/>
            <p:nvPr/>
          </p:nvSpPr>
          <p:spPr>
            <a:xfrm>
              <a:off x="5507250" y="3081450"/>
              <a:ext cx="29775" cy="89025"/>
            </a:xfrm>
            <a:custGeom>
              <a:rect b="b" l="l" r="r" t="t"/>
              <a:pathLst>
                <a:path extrusionOk="0" h="3561" w="1191">
                  <a:moveTo>
                    <a:pt x="595" y="1"/>
                  </a:moveTo>
                  <a:cubicBezTo>
                    <a:pt x="270" y="1"/>
                    <a:pt x="5" y="261"/>
                    <a:pt x="0" y="586"/>
                  </a:cubicBezTo>
                  <a:lnTo>
                    <a:pt x="0" y="3561"/>
                  </a:lnTo>
                  <a:lnTo>
                    <a:pt x="1190" y="3561"/>
                  </a:lnTo>
                  <a:lnTo>
                    <a:pt x="1190" y="586"/>
                  </a:lnTo>
                  <a:cubicBezTo>
                    <a:pt x="1185" y="261"/>
                    <a:pt x="919" y="1"/>
                    <a:pt x="595" y="1"/>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2"/>
            <p:cNvSpPr/>
            <p:nvPr/>
          </p:nvSpPr>
          <p:spPr>
            <a:xfrm>
              <a:off x="5514675" y="3081200"/>
              <a:ext cx="22350" cy="89275"/>
            </a:xfrm>
            <a:custGeom>
              <a:rect b="b" l="l" r="r" t="t"/>
              <a:pathLst>
                <a:path extrusionOk="0" h="3571" w="894">
                  <a:moveTo>
                    <a:pt x="298" y="0"/>
                  </a:moveTo>
                  <a:cubicBezTo>
                    <a:pt x="198" y="0"/>
                    <a:pt x="96" y="26"/>
                    <a:pt x="0" y="81"/>
                  </a:cubicBezTo>
                  <a:cubicBezTo>
                    <a:pt x="185" y="187"/>
                    <a:pt x="298" y="384"/>
                    <a:pt x="298" y="596"/>
                  </a:cubicBezTo>
                  <a:lnTo>
                    <a:pt x="298" y="3571"/>
                  </a:lnTo>
                  <a:lnTo>
                    <a:pt x="893" y="3571"/>
                  </a:lnTo>
                  <a:lnTo>
                    <a:pt x="893" y="596"/>
                  </a:lnTo>
                  <a:cubicBezTo>
                    <a:pt x="893" y="249"/>
                    <a:pt x="608" y="0"/>
                    <a:pt x="298" y="0"/>
                  </a:cubicBezTo>
                  <a:close/>
                </a:path>
              </a:pathLst>
            </a:custGeom>
            <a:solidFill>
              <a:srgbClr val="FFCB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2"/>
            <p:cNvSpPr/>
            <p:nvPr/>
          </p:nvSpPr>
          <p:spPr>
            <a:xfrm>
              <a:off x="5418000" y="3110975"/>
              <a:ext cx="178500" cy="208225"/>
            </a:xfrm>
            <a:custGeom>
              <a:rect b="b" l="l" r="r" t="t"/>
              <a:pathLst>
                <a:path extrusionOk="0" h="8329" w="7140">
                  <a:moveTo>
                    <a:pt x="1" y="1"/>
                  </a:moveTo>
                  <a:lnTo>
                    <a:pt x="1" y="1190"/>
                  </a:lnTo>
                  <a:lnTo>
                    <a:pt x="1785" y="3867"/>
                  </a:lnTo>
                  <a:lnTo>
                    <a:pt x="4165" y="5056"/>
                  </a:lnTo>
                  <a:lnTo>
                    <a:pt x="4165" y="8328"/>
                  </a:lnTo>
                  <a:lnTo>
                    <a:pt x="7139" y="8328"/>
                  </a:lnTo>
                  <a:lnTo>
                    <a:pt x="7139" y="3768"/>
                  </a:lnTo>
                  <a:cubicBezTo>
                    <a:pt x="7139" y="3287"/>
                    <a:pt x="6850" y="2854"/>
                    <a:pt x="6407" y="2669"/>
                  </a:cubicBezTo>
                  <a:lnTo>
                    <a:pt x="3570" y="1487"/>
                  </a:lnTo>
                  <a:lnTo>
                    <a:pt x="1" y="1"/>
                  </a:lnTo>
                  <a:close/>
                </a:path>
              </a:pathLst>
            </a:custGeom>
            <a:solidFill>
              <a:srgbClr val="FFE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2"/>
            <p:cNvSpPr/>
            <p:nvPr/>
          </p:nvSpPr>
          <p:spPr>
            <a:xfrm>
              <a:off x="5418000" y="3043650"/>
              <a:ext cx="29775" cy="89650"/>
            </a:xfrm>
            <a:custGeom>
              <a:rect b="b" l="l" r="r" t="t"/>
              <a:pathLst>
                <a:path extrusionOk="0" h="3586" w="1191">
                  <a:moveTo>
                    <a:pt x="595" y="0"/>
                  </a:moveTo>
                  <a:cubicBezTo>
                    <a:pt x="269" y="0"/>
                    <a:pt x="1" y="265"/>
                    <a:pt x="1" y="594"/>
                  </a:cubicBezTo>
                  <a:lnTo>
                    <a:pt x="1" y="3586"/>
                  </a:lnTo>
                  <a:lnTo>
                    <a:pt x="1191" y="3586"/>
                  </a:lnTo>
                  <a:lnTo>
                    <a:pt x="1191" y="611"/>
                  </a:lnTo>
                  <a:cubicBezTo>
                    <a:pt x="1191" y="290"/>
                    <a:pt x="945" y="15"/>
                    <a:pt x="624" y="1"/>
                  </a:cubicBezTo>
                  <a:cubicBezTo>
                    <a:pt x="614" y="0"/>
                    <a:pt x="604" y="0"/>
                    <a:pt x="595" y="0"/>
                  </a:cubicBezTo>
                  <a:close/>
                </a:path>
              </a:pathLst>
            </a:custGeom>
            <a:solidFill>
              <a:srgbClr val="FFE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2"/>
            <p:cNvSpPr/>
            <p:nvPr/>
          </p:nvSpPr>
          <p:spPr>
            <a:xfrm>
              <a:off x="5441000" y="3103525"/>
              <a:ext cx="66275" cy="65375"/>
            </a:xfrm>
            <a:custGeom>
              <a:rect b="b" l="l" r="r" t="t"/>
              <a:pathLst>
                <a:path extrusionOk="0" h="2615" w="2651">
                  <a:moveTo>
                    <a:pt x="654" y="1"/>
                  </a:moveTo>
                  <a:cubicBezTo>
                    <a:pt x="503" y="1"/>
                    <a:pt x="353" y="58"/>
                    <a:pt x="237" y="172"/>
                  </a:cubicBezTo>
                  <a:cubicBezTo>
                    <a:pt x="2" y="403"/>
                    <a:pt x="0" y="778"/>
                    <a:pt x="230" y="1013"/>
                  </a:cubicBezTo>
                  <a:lnTo>
                    <a:pt x="1809" y="2615"/>
                  </a:lnTo>
                  <a:lnTo>
                    <a:pt x="2650" y="1774"/>
                  </a:lnTo>
                  <a:lnTo>
                    <a:pt x="1078" y="178"/>
                  </a:lnTo>
                  <a:cubicBezTo>
                    <a:pt x="961" y="60"/>
                    <a:pt x="808" y="1"/>
                    <a:pt x="654" y="1"/>
                  </a:cubicBezTo>
                  <a:close/>
                </a:path>
              </a:pathLst>
            </a:custGeom>
            <a:solidFill>
              <a:srgbClr val="FFE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2"/>
            <p:cNvSpPr/>
            <p:nvPr/>
          </p:nvSpPr>
          <p:spPr>
            <a:xfrm>
              <a:off x="5441000" y="3104125"/>
              <a:ext cx="53200" cy="61650"/>
            </a:xfrm>
            <a:custGeom>
              <a:rect b="b" l="l" r="r" t="t"/>
              <a:pathLst>
                <a:path extrusionOk="0" h="2466" w="2128">
                  <a:moveTo>
                    <a:pt x="486" y="1"/>
                  </a:moveTo>
                  <a:lnTo>
                    <a:pt x="486" y="1"/>
                  </a:lnTo>
                  <a:cubicBezTo>
                    <a:pt x="393" y="28"/>
                    <a:pt x="306" y="79"/>
                    <a:pt x="237" y="148"/>
                  </a:cubicBezTo>
                  <a:lnTo>
                    <a:pt x="237" y="147"/>
                  </a:lnTo>
                  <a:cubicBezTo>
                    <a:pt x="4" y="378"/>
                    <a:pt x="0" y="754"/>
                    <a:pt x="231" y="989"/>
                  </a:cubicBezTo>
                  <a:lnTo>
                    <a:pt x="1598" y="2377"/>
                  </a:lnTo>
                  <a:cubicBezTo>
                    <a:pt x="1656" y="2436"/>
                    <a:pt x="1733" y="2466"/>
                    <a:pt x="1810" y="2466"/>
                  </a:cubicBezTo>
                  <a:cubicBezTo>
                    <a:pt x="1886" y="2466"/>
                    <a:pt x="1962" y="2437"/>
                    <a:pt x="2020" y="2379"/>
                  </a:cubicBezTo>
                  <a:cubicBezTo>
                    <a:pt x="2126" y="2273"/>
                    <a:pt x="2127" y="2101"/>
                    <a:pt x="2022" y="1994"/>
                  </a:cubicBezTo>
                  <a:lnTo>
                    <a:pt x="633" y="585"/>
                  </a:lnTo>
                  <a:cubicBezTo>
                    <a:pt x="482" y="432"/>
                    <a:pt x="426" y="209"/>
                    <a:pt x="486" y="1"/>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2"/>
            <p:cNvSpPr/>
            <p:nvPr/>
          </p:nvSpPr>
          <p:spPr>
            <a:xfrm>
              <a:off x="5418000" y="3043650"/>
              <a:ext cx="119025" cy="275550"/>
            </a:xfrm>
            <a:custGeom>
              <a:rect b="b" l="l" r="r" t="t"/>
              <a:pathLst>
                <a:path extrusionOk="0" h="11022" w="4761">
                  <a:moveTo>
                    <a:pt x="594" y="1"/>
                  </a:moveTo>
                  <a:cubicBezTo>
                    <a:pt x="266" y="1"/>
                    <a:pt x="1" y="267"/>
                    <a:pt x="1" y="594"/>
                  </a:cubicBezTo>
                  <a:lnTo>
                    <a:pt x="1" y="3883"/>
                  </a:lnTo>
                  <a:lnTo>
                    <a:pt x="1785" y="6559"/>
                  </a:lnTo>
                  <a:lnTo>
                    <a:pt x="4165" y="7749"/>
                  </a:lnTo>
                  <a:lnTo>
                    <a:pt x="4165" y="11021"/>
                  </a:lnTo>
                  <a:lnTo>
                    <a:pt x="4760" y="11021"/>
                  </a:lnTo>
                  <a:lnTo>
                    <a:pt x="4760" y="7452"/>
                  </a:lnTo>
                  <a:lnTo>
                    <a:pt x="2083" y="5965"/>
                  </a:lnTo>
                  <a:lnTo>
                    <a:pt x="596" y="3586"/>
                  </a:lnTo>
                  <a:lnTo>
                    <a:pt x="596" y="1"/>
                  </a:lnTo>
                  <a:cubicBezTo>
                    <a:pt x="596" y="1"/>
                    <a:pt x="595" y="1"/>
                    <a:pt x="594" y="1"/>
                  </a:cubicBezTo>
                  <a:close/>
                </a:path>
              </a:pathLst>
            </a:custGeom>
            <a:solidFill>
              <a:srgbClr val="FFE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2"/>
            <p:cNvSpPr/>
            <p:nvPr/>
          </p:nvSpPr>
          <p:spPr>
            <a:xfrm>
              <a:off x="5474800" y="2843275"/>
              <a:ext cx="301950" cy="247275"/>
            </a:xfrm>
            <a:custGeom>
              <a:rect b="b" l="l" r="r" t="t"/>
              <a:pathLst>
                <a:path extrusionOk="0" h="9891" w="12078">
                  <a:moveTo>
                    <a:pt x="3025" y="1"/>
                  </a:moveTo>
                  <a:cubicBezTo>
                    <a:pt x="2490" y="1"/>
                    <a:pt x="1984" y="156"/>
                    <a:pt x="1535" y="462"/>
                  </a:cubicBezTo>
                  <a:cubicBezTo>
                    <a:pt x="866" y="917"/>
                    <a:pt x="392" y="1660"/>
                    <a:pt x="200" y="2553"/>
                  </a:cubicBezTo>
                  <a:cubicBezTo>
                    <a:pt x="1" y="3470"/>
                    <a:pt x="130" y="4452"/>
                    <a:pt x="563" y="5319"/>
                  </a:cubicBezTo>
                  <a:cubicBezTo>
                    <a:pt x="1422" y="7036"/>
                    <a:pt x="2838" y="8183"/>
                    <a:pt x="3876" y="8842"/>
                  </a:cubicBezTo>
                  <a:cubicBezTo>
                    <a:pt x="4997" y="9555"/>
                    <a:pt x="5907" y="9864"/>
                    <a:pt x="5946" y="9876"/>
                  </a:cubicBezTo>
                  <a:cubicBezTo>
                    <a:pt x="5976" y="9886"/>
                    <a:pt x="6008" y="9891"/>
                    <a:pt x="6040" y="9891"/>
                  </a:cubicBezTo>
                  <a:cubicBezTo>
                    <a:pt x="6071" y="9891"/>
                    <a:pt x="6103" y="9886"/>
                    <a:pt x="6134" y="9876"/>
                  </a:cubicBezTo>
                  <a:cubicBezTo>
                    <a:pt x="6172" y="9864"/>
                    <a:pt x="7083" y="9555"/>
                    <a:pt x="8203" y="8842"/>
                  </a:cubicBezTo>
                  <a:cubicBezTo>
                    <a:pt x="9240" y="8183"/>
                    <a:pt x="10656" y="7036"/>
                    <a:pt x="11515" y="5319"/>
                  </a:cubicBezTo>
                  <a:cubicBezTo>
                    <a:pt x="11948" y="4452"/>
                    <a:pt x="12078" y="3470"/>
                    <a:pt x="11880" y="2553"/>
                  </a:cubicBezTo>
                  <a:cubicBezTo>
                    <a:pt x="11686" y="1660"/>
                    <a:pt x="11212" y="917"/>
                    <a:pt x="10544" y="462"/>
                  </a:cubicBezTo>
                  <a:cubicBezTo>
                    <a:pt x="10095" y="156"/>
                    <a:pt x="9589" y="1"/>
                    <a:pt x="9054" y="1"/>
                  </a:cubicBezTo>
                  <a:cubicBezTo>
                    <a:pt x="8831" y="1"/>
                    <a:pt x="8603" y="28"/>
                    <a:pt x="8372" y="82"/>
                  </a:cubicBezTo>
                  <a:cubicBezTo>
                    <a:pt x="7586" y="268"/>
                    <a:pt x="6801" y="759"/>
                    <a:pt x="6040" y="1544"/>
                  </a:cubicBezTo>
                  <a:cubicBezTo>
                    <a:pt x="5277" y="759"/>
                    <a:pt x="4494" y="268"/>
                    <a:pt x="3706" y="82"/>
                  </a:cubicBezTo>
                  <a:cubicBezTo>
                    <a:pt x="3475" y="28"/>
                    <a:pt x="3248" y="1"/>
                    <a:pt x="30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2"/>
            <p:cNvSpPr/>
            <p:nvPr/>
          </p:nvSpPr>
          <p:spPr>
            <a:xfrm>
              <a:off x="5474800" y="2843300"/>
              <a:ext cx="166300" cy="247250"/>
            </a:xfrm>
            <a:custGeom>
              <a:rect b="b" l="l" r="r" t="t"/>
              <a:pathLst>
                <a:path extrusionOk="0" h="9890" w="6652">
                  <a:moveTo>
                    <a:pt x="3023" y="1"/>
                  </a:moveTo>
                  <a:cubicBezTo>
                    <a:pt x="2488" y="1"/>
                    <a:pt x="1983" y="156"/>
                    <a:pt x="1535" y="461"/>
                  </a:cubicBezTo>
                  <a:cubicBezTo>
                    <a:pt x="866" y="916"/>
                    <a:pt x="392" y="1659"/>
                    <a:pt x="200" y="2552"/>
                  </a:cubicBezTo>
                  <a:cubicBezTo>
                    <a:pt x="1" y="3469"/>
                    <a:pt x="130" y="4451"/>
                    <a:pt x="563" y="5318"/>
                  </a:cubicBezTo>
                  <a:cubicBezTo>
                    <a:pt x="1422" y="7035"/>
                    <a:pt x="2838" y="8182"/>
                    <a:pt x="3876" y="8841"/>
                  </a:cubicBezTo>
                  <a:cubicBezTo>
                    <a:pt x="4997" y="9554"/>
                    <a:pt x="5906" y="9863"/>
                    <a:pt x="5946" y="9875"/>
                  </a:cubicBezTo>
                  <a:cubicBezTo>
                    <a:pt x="5976" y="9885"/>
                    <a:pt x="6008" y="9890"/>
                    <a:pt x="6040" y="9890"/>
                  </a:cubicBezTo>
                  <a:cubicBezTo>
                    <a:pt x="6071" y="9890"/>
                    <a:pt x="6103" y="9885"/>
                    <a:pt x="6134" y="9875"/>
                  </a:cubicBezTo>
                  <a:cubicBezTo>
                    <a:pt x="6150" y="9869"/>
                    <a:pt x="6344" y="9804"/>
                    <a:pt x="6652" y="9670"/>
                  </a:cubicBezTo>
                  <a:cubicBezTo>
                    <a:pt x="6114" y="9434"/>
                    <a:pt x="5595" y="9158"/>
                    <a:pt x="5100" y="8841"/>
                  </a:cubicBezTo>
                  <a:cubicBezTo>
                    <a:pt x="4063" y="8182"/>
                    <a:pt x="2646" y="7035"/>
                    <a:pt x="1788" y="5318"/>
                  </a:cubicBezTo>
                  <a:cubicBezTo>
                    <a:pt x="1354" y="4451"/>
                    <a:pt x="1225" y="3469"/>
                    <a:pt x="1424" y="2552"/>
                  </a:cubicBezTo>
                  <a:cubicBezTo>
                    <a:pt x="1617" y="1659"/>
                    <a:pt x="2090" y="916"/>
                    <a:pt x="2759" y="461"/>
                  </a:cubicBezTo>
                  <a:cubicBezTo>
                    <a:pt x="3029" y="276"/>
                    <a:pt x="3329" y="143"/>
                    <a:pt x="3646" y="69"/>
                  </a:cubicBezTo>
                  <a:cubicBezTo>
                    <a:pt x="3435" y="23"/>
                    <a:pt x="3227" y="1"/>
                    <a:pt x="30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62"/>
          <p:cNvGrpSpPr/>
          <p:nvPr/>
        </p:nvGrpSpPr>
        <p:grpSpPr>
          <a:xfrm>
            <a:off x="3238521" y="1335400"/>
            <a:ext cx="476775" cy="473050"/>
            <a:chOff x="4528425" y="2933225"/>
            <a:chExt cx="476775" cy="473050"/>
          </a:xfrm>
        </p:grpSpPr>
        <p:sp>
          <p:nvSpPr>
            <p:cNvPr id="1542" name="Google Shape;1542;p62"/>
            <p:cNvSpPr/>
            <p:nvPr/>
          </p:nvSpPr>
          <p:spPr>
            <a:xfrm>
              <a:off x="4528425" y="2949800"/>
              <a:ext cx="457200" cy="456475"/>
            </a:xfrm>
            <a:custGeom>
              <a:rect b="b" l="l" r="r" t="t"/>
              <a:pathLst>
                <a:path extrusionOk="0" h="18259" w="18288">
                  <a:moveTo>
                    <a:pt x="16453" y="1"/>
                  </a:moveTo>
                  <a:cubicBezTo>
                    <a:pt x="16444" y="1"/>
                    <a:pt x="16435" y="1"/>
                    <a:pt x="16425" y="2"/>
                  </a:cubicBezTo>
                  <a:lnTo>
                    <a:pt x="286" y="1522"/>
                  </a:lnTo>
                  <a:cubicBezTo>
                    <a:pt x="122" y="1537"/>
                    <a:pt x="0" y="1684"/>
                    <a:pt x="16" y="1849"/>
                  </a:cubicBezTo>
                  <a:lnTo>
                    <a:pt x="1535" y="17986"/>
                  </a:lnTo>
                  <a:cubicBezTo>
                    <a:pt x="1550" y="18141"/>
                    <a:pt x="1680" y="18258"/>
                    <a:pt x="1834" y="18258"/>
                  </a:cubicBezTo>
                  <a:cubicBezTo>
                    <a:pt x="1843" y="18258"/>
                    <a:pt x="1853" y="18258"/>
                    <a:pt x="1862" y="18257"/>
                  </a:cubicBezTo>
                  <a:lnTo>
                    <a:pt x="18001" y="16738"/>
                  </a:lnTo>
                  <a:cubicBezTo>
                    <a:pt x="18166" y="16722"/>
                    <a:pt x="18287" y="16576"/>
                    <a:pt x="18272" y="16411"/>
                  </a:cubicBezTo>
                  <a:lnTo>
                    <a:pt x="18272" y="16411"/>
                  </a:lnTo>
                  <a:lnTo>
                    <a:pt x="18272" y="16412"/>
                  </a:lnTo>
                  <a:lnTo>
                    <a:pt x="16752" y="273"/>
                  </a:lnTo>
                  <a:cubicBezTo>
                    <a:pt x="16738" y="118"/>
                    <a:pt x="16606" y="1"/>
                    <a:pt x="164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2"/>
            <p:cNvSpPr/>
            <p:nvPr/>
          </p:nvSpPr>
          <p:spPr>
            <a:xfrm>
              <a:off x="4531150" y="2933225"/>
              <a:ext cx="474050" cy="473000"/>
            </a:xfrm>
            <a:custGeom>
              <a:rect b="b" l="l" r="r" t="t"/>
              <a:pathLst>
                <a:path extrusionOk="0" h="18920" w="18962">
                  <a:moveTo>
                    <a:pt x="2589" y="0"/>
                  </a:moveTo>
                  <a:cubicBezTo>
                    <a:pt x="2442" y="0"/>
                    <a:pt x="2314" y="108"/>
                    <a:pt x="2292" y="259"/>
                  </a:cubicBezTo>
                  <a:lnTo>
                    <a:pt x="24" y="16309"/>
                  </a:lnTo>
                  <a:cubicBezTo>
                    <a:pt x="1" y="16473"/>
                    <a:pt x="114" y="16625"/>
                    <a:pt x="279" y="16648"/>
                  </a:cubicBezTo>
                  <a:lnTo>
                    <a:pt x="16329" y="18917"/>
                  </a:lnTo>
                  <a:cubicBezTo>
                    <a:pt x="16343" y="18919"/>
                    <a:pt x="16356" y="18919"/>
                    <a:pt x="16369" y="18919"/>
                  </a:cubicBezTo>
                  <a:cubicBezTo>
                    <a:pt x="16516" y="18919"/>
                    <a:pt x="16645" y="18812"/>
                    <a:pt x="16669" y="18662"/>
                  </a:cubicBezTo>
                  <a:lnTo>
                    <a:pt x="18937" y="2611"/>
                  </a:lnTo>
                  <a:cubicBezTo>
                    <a:pt x="18962" y="2447"/>
                    <a:pt x="18847" y="2294"/>
                    <a:pt x="18682" y="2271"/>
                  </a:cubicBezTo>
                  <a:lnTo>
                    <a:pt x="2632" y="3"/>
                  </a:lnTo>
                  <a:cubicBezTo>
                    <a:pt x="2617" y="1"/>
                    <a:pt x="2603" y="0"/>
                    <a:pt x="2589" y="0"/>
                  </a:cubicBezTo>
                  <a:close/>
                </a:path>
              </a:pathLst>
            </a:custGeom>
            <a:solidFill>
              <a:srgbClr val="EF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2"/>
            <p:cNvSpPr/>
            <p:nvPr/>
          </p:nvSpPr>
          <p:spPr>
            <a:xfrm>
              <a:off x="4569275" y="2967125"/>
              <a:ext cx="401975" cy="375450"/>
            </a:xfrm>
            <a:custGeom>
              <a:rect b="b" l="l" r="r" t="t"/>
              <a:pathLst>
                <a:path extrusionOk="0" h="15018" w="16079">
                  <a:moveTo>
                    <a:pt x="2086" y="0"/>
                  </a:moveTo>
                  <a:cubicBezTo>
                    <a:pt x="1939" y="0"/>
                    <a:pt x="1811" y="109"/>
                    <a:pt x="1789" y="259"/>
                  </a:cubicBezTo>
                  <a:lnTo>
                    <a:pt x="25" y="12743"/>
                  </a:lnTo>
                  <a:cubicBezTo>
                    <a:pt x="0" y="12907"/>
                    <a:pt x="115" y="13058"/>
                    <a:pt x="280" y="13081"/>
                  </a:cubicBezTo>
                  <a:lnTo>
                    <a:pt x="13951" y="15015"/>
                  </a:lnTo>
                  <a:cubicBezTo>
                    <a:pt x="13966" y="15016"/>
                    <a:pt x="13980" y="15017"/>
                    <a:pt x="13994" y="15017"/>
                  </a:cubicBezTo>
                  <a:cubicBezTo>
                    <a:pt x="14144" y="15017"/>
                    <a:pt x="14270" y="14908"/>
                    <a:pt x="14291" y="14760"/>
                  </a:cubicBezTo>
                  <a:lnTo>
                    <a:pt x="16055" y="2276"/>
                  </a:lnTo>
                  <a:cubicBezTo>
                    <a:pt x="16078" y="2112"/>
                    <a:pt x="15965" y="1960"/>
                    <a:pt x="15800" y="1937"/>
                  </a:cubicBezTo>
                  <a:lnTo>
                    <a:pt x="2129" y="3"/>
                  </a:lnTo>
                  <a:cubicBezTo>
                    <a:pt x="2115" y="1"/>
                    <a:pt x="2100" y="0"/>
                    <a:pt x="20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2"/>
            <p:cNvSpPr/>
            <p:nvPr/>
          </p:nvSpPr>
          <p:spPr>
            <a:xfrm>
              <a:off x="4626325" y="3036800"/>
              <a:ext cx="239925" cy="195725"/>
            </a:xfrm>
            <a:custGeom>
              <a:rect b="b" l="l" r="r" t="t"/>
              <a:pathLst>
                <a:path extrusionOk="0" h="7829" w="9597">
                  <a:moveTo>
                    <a:pt x="2654" y="0"/>
                  </a:moveTo>
                  <a:cubicBezTo>
                    <a:pt x="2343" y="0"/>
                    <a:pt x="2037" y="72"/>
                    <a:pt x="1747" y="214"/>
                  </a:cubicBezTo>
                  <a:cubicBezTo>
                    <a:pt x="557" y="801"/>
                    <a:pt x="0" y="2380"/>
                    <a:pt x="479" y="3809"/>
                  </a:cubicBezTo>
                  <a:cubicBezTo>
                    <a:pt x="1362" y="6442"/>
                    <a:pt x="3923" y="7744"/>
                    <a:pt x="4033" y="7797"/>
                  </a:cubicBezTo>
                  <a:cubicBezTo>
                    <a:pt x="4075" y="7818"/>
                    <a:pt x="4120" y="7829"/>
                    <a:pt x="4166" y="7829"/>
                  </a:cubicBezTo>
                  <a:cubicBezTo>
                    <a:pt x="4185" y="7829"/>
                    <a:pt x="4203" y="7827"/>
                    <a:pt x="4220" y="7823"/>
                  </a:cubicBezTo>
                  <a:cubicBezTo>
                    <a:pt x="4340" y="7802"/>
                    <a:pt x="7162" y="7262"/>
                    <a:pt x="8740" y="4976"/>
                  </a:cubicBezTo>
                  <a:cubicBezTo>
                    <a:pt x="9596" y="3736"/>
                    <a:pt x="9498" y="2064"/>
                    <a:pt x="8517" y="1171"/>
                  </a:cubicBezTo>
                  <a:cubicBezTo>
                    <a:pt x="8127" y="816"/>
                    <a:pt x="7643" y="632"/>
                    <a:pt x="7106" y="632"/>
                  </a:cubicBezTo>
                  <a:cubicBezTo>
                    <a:pt x="7034" y="632"/>
                    <a:pt x="6961" y="635"/>
                    <a:pt x="6887" y="642"/>
                  </a:cubicBezTo>
                  <a:cubicBezTo>
                    <a:pt x="6288" y="697"/>
                    <a:pt x="5662" y="968"/>
                    <a:pt x="5025" y="1450"/>
                  </a:cubicBezTo>
                  <a:cubicBezTo>
                    <a:pt x="4546" y="810"/>
                    <a:pt x="4020" y="377"/>
                    <a:pt x="3460" y="158"/>
                  </a:cubicBezTo>
                  <a:cubicBezTo>
                    <a:pt x="3191" y="53"/>
                    <a:pt x="2920" y="0"/>
                    <a:pt x="26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2"/>
            <p:cNvSpPr/>
            <p:nvPr/>
          </p:nvSpPr>
          <p:spPr>
            <a:xfrm>
              <a:off x="4728650" y="3126225"/>
              <a:ext cx="178375" cy="145900"/>
            </a:xfrm>
            <a:custGeom>
              <a:rect b="b" l="l" r="r" t="t"/>
              <a:pathLst>
                <a:path extrusionOk="0" h="5836" w="7135">
                  <a:moveTo>
                    <a:pt x="2025" y="1"/>
                  </a:moveTo>
                  <a:cubicBezTo>
                    <a:pt x="1700" y="1"/>
                    <a:pt x="1449" y="99"/>
                    <a:pt x="1322" y="161"/>
                  </a:cubicBezTo>
                  <a:cubicBezTo>
                    <a:pt x="422" y="603"/>
                    <a:pt x="0" y="1792"/>
                    <a:pt x="361" y="2865"/>
                  </a:cubicBezTo>
                  <a:cubicBezTo>
                    <a:pt x="1009" y="4805"/>
                    <a:pt x="2897" y="5764"/>
                    <a:pt x="2976" y="5803"/>
                  </a:cubicBezTo>
                  <a:cubicBezTo>
                    <a:pt x="3017" y="5824"/>
                    <a:pt x="3063" y="5835"/>
                    <a:pt x="3110" y="5835"/>
                  </a:cubicBezTo>
                  <a:cubicBezTo>
                    <a:pt x="3128" y="5835"/>
                    <a:pt x="3146" y="5833"/>
                    <a:pt x="3164" y="5830"/>
                  </a:cubicBezTo>
                  <a:cubicBezTo>
                    <a:pt x="3252" y="5814"/>
                    <a:pt x="5329" y="5415"/>
                    <a:pt x="6491" y="3732"/>
                  </a:cubicBezTo>
                  <a:cubicBezTo>
                    <a:pt x="7134" y="2800"/>
                    <a:pt x="7058" y="1541"/>
                    <a:pt x="6318" y="867"/>
                  </a:cubicBezTo>
                  <a:cubicBezTo>
                    <a:pt x="6168" y="730"/>
                    <a:pt x="5793" y="454"/>
                    <a:pt x="5226" y="454"/>
                  </a:cubicBezTo>
                  <a:cubicBezTo>
                    <a:pt x="4826" y="454"/>
                    <a:pt x="4329" y="592"/>
                    <a:pt x="3749" y="1014"/>
                  </a:cubicBezTo>
                  <a:cubicBezTo>
                    <a:pt x="3119" y="205"/>
                    <a:pt x="2495" y="1"/>
                    <a:pt x="20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 name="Google Shape;1547;p62"/>
          <p:cNvGrpSpPr/>
          <p:nvPr/>
        </p:nvGrpSpPr>
        <p:grpSpPr>
          <a:xfrm>
            <a:off x="7115476" y="4149350"/>
            <a:ext cx="408975" cy="475900"/>
            <a:chOff x="9037550" y="6332325"/>
            <a:chExt cx="408975" cy="475900"/>
          </a:xfrm>
        </p:grpSpPr>
        <p:sp>
          <p:nvSpPr>
            <p:cNvPr id="1548" name="Google Shape;1548;p62"/>
            <p:cNvSpPr/>
            <p:nvPr/>
          </p:nvSpPr>
          <p:spPr>
            <a:xfrm>
              <a:off x="9037550" y="6332325"/>
              <a:ext cx="386675" cy="475900"/>
            </a:xfrm>
            <a:custGeom>
              <a:rect b="b" l="l" r="r" t="t"/>
              <a:pathLst>
                <a:path extrusionOk="0" h="19036" w="15467">
                  <a:moveTo>
                    <a:pt x="298" y="1"/>
                  </a:moveTo>
                  <a:cubicBezTo>
                    <a:pt x="133" y="1"/>
                    <a:pt x="0" y="133"/>
                    <a:pt x="0" y="298"/>
                  </a:cubicBezTo>
                  <a:lnTo>
                    <a:pt x="0" y="18737"/>
                  </a:lnTo>
                  <a:cubicBezTo>
                    <a:pt x="0" y="18902"/>
                    <a:pt x="133" y="19036"/>
                    <a:pt x="298" y="19036"/>
                  </a:cubicBezTo>
                  <a:lnTo>
                    <a:pt x="15169" y="19036"/>
                  </a:lnTo>
                  <a:cubicBezTo>
                    <a:pt x="15332" y="19036"/>
                    <a:pt x="15466" y="18902"/>
                    <a:pt x="15466" y="18737"/>
                  </a:cubicBezTo>
                  <a:lnTo>
                    <a:pt x="15466" y="298"/>
                  </a:lnTo>
                  <a:cubicBezTo>
                    <a:pt x="15466" y="133"/>
                    <a:pt x="15332" y="1"/>
                    <a:pt x="15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2"/>
            <p:cNvSpPr/>
            <p:nvPr/>
          </p:nvSpPr>
          <p:spPr>
            <a:xfrm>
              <a:off x="9348625" y="6362050"/>
              <a:ext cx="47075" cy="59500"/>
            </a:xfrm>
            <a:custGeom>
              <a:rect b="b" l="l" r="r" t="t"/>
              <a:pathLst>
                <a:path extrusionOk="0" h="2380" w="1883">
                  <a:moveTo>
                    <a:pt x="942" y="1"/>
                  </a:moveTo>
                  <a:cubicBezTo>
                    <a:pt x="814" y="1"/>
                    <a:pt x="700" y="83"/>
                    <a:pt x="659" y="204"/>
                  </a:cubicBezTo>
                  <a:lnTo>
                    <a:pt x="65" y="1989"/>
                  </a:lnTo>
                  <a:cubicBezTo>
                    <a:pt x="1" y="2181"/>
                    <a:pt x="143" y="2380"/>
                    <a:pt x="347" y="2380"/>
                  </a:cubicBezTo>
                  <a:lnTo>
                    <a:pt x="1537" y="2380"/>
                  </a:lnTo>
                  <a:cubicBezTo>
                    <a:pt x="1740" y="2380"/>
                    <a:pt x="1883" y="2181"/>
                    <a:pt x="1819" y="1989"/>
                  </a:cubicBezTo>
                  <a:lnTo>
                    <a:pt x="1224" y="204"/>
                  </a:lnTo>
                  <a:cubicBezTo>
                    <a:pt x="1183" y="83"/>
                    <a:pt x="1069" y="1"/>
                    <a:pt x="9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2"/>
            <p:cNvSpPr/>
            <p:nvPr/>
          </p:nvSpPr>
          <p:spPr>
            <a:xfrm>
              <a:off x="9361725" y="6362075"/>
              <a:ext cx="20850" cy="15200"/>
            </a:xfrm>
            <a:custGeom>
              <a:rect b="b" l="l" r="r" t="t"/>
              <a:pathLst>
                <a:path extrusionOk="0" h="608" w="834">
                  <a:moveTo>
                    <a:pt x="417" y="1"/>
                  </a:moveTo>
                  <a:cubicBezTo>
                    <a:pt x="289" y="1"/>
                    <a:pt x="175" y="83"/>
                    <a:pt x="135" y="204"/>
                  </a:cubicBezTo>
                  <a:lnTo>
                    <a:pt x="1" y="608"/>
                  </a:lnTo>
                  <a:lnTo>
                    <a:pt x="834" y="608"/>
                  </a:lnTo>
                  <a:lnTo>
                    <a:pt x="699" y="204"/>
                  </a:lnTo>
                  <a:cubicBezTo>
                    <a:pt x="659" y="83"/>
                    <a:pt x="545" y="1"/>
                    <a:pt x="4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2"/>
            <p:cNvSpPr/>
            <p:nvPr/>
          </p:nvSpPr>
          <p:spPr>
            <a:xfrm>
              <a:off x="9349850" y="6733850"/>
              <a:ext cx="44650" cy="44625"/>
            </a:xfrm>
            <a:custGeom>
              <a:rect b="b" l="l" r="r" t="t"/>
              <a:pathLst>
                <a:path extrusionOk="0" h="1785" w="1786">
                  <a:moveTo>
                    <a:pt x="298" y="0"/>
                  </a:moveTo>
                  <a:cubicBezTo>
                    <a:pt x="133" y="0"/>
                    <a:pt x="0" y="134"/>
                    <a:pt x="0" y="297"/>
                  </a:cubicBezTo>
                  <a:lnTo>
                    <a:pt x="0" y="1190"/>
                  </a:lnTo>
                  <a:cubicBezTo>
                    <a:pt x="0" y="1518"/>
                    <a:pt x="266" y="1785"/>
                    <a:pt x="594" y="1785"/>
                  </a:cubicBezTo>
                  <a:lnTo>
                    <a:pt x="1189" y="1785"/>
                  </a:lnTo>
                  <a:cubicBezTo>
                    <a:pt x="1519" y="1785"/>
                    <a:pt x="1785" y="1518"/>
                    <a:pt x="1785" y="1190"/>
                  </a:cubicBezTo>
                  <a:lnTo>
                    <a:pt x="1785" y="297"/>
                  </a:lnTo>
                  <a:cubicBezTo>
                    <a:pt x="1785" y="134"/>
                    <a:pt x="1651" y="0"/>
                    <a:pt x="14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2"/>
            <p:cNvSpPr/>
            <p:nvPr/>
          </p:nvSpPr>
          <p:spPr>
            <a:xfrm>
              <a:off x="9349850" y="6733850"/>
              <a:ext cx="29750" cy="44625"/>
            </a:xfrm>
            <a:custGeom>
              <a:rect b="b" l="l" r="r" t="t"/>
              <a:pathLst>
                <a:path extrusionOk="0" h="1785" w="1190">
                  <a:moveTo>
                    <a:pt x="298" y="0"/>
                  </a:moveTo>
                  <a:cubicBezTo>
                    <a:pt x="133" y="0"/>
                    <a:pt x="0" y="134"/>
                    <a:pt x="0" y="297"/>
                  </a:cubicBezTo>
                  <a:lnTo>
                    <a:pt x="0" y="1190"/>
                  </a:lnTo>
                  <a:cubicBezTo>
                    <a:pt x="0" y="1518"/>
                    <a:pt x="266" y="1785"/>
                    <a:pt x="594" y="1785"/>
                  </a:cubicBezTo>
                  <a:lnTo>
                    <a:pt x="1189" y="1785"/>
                  </a:lnTo>
                  <a:cubicBezTo>
                    <a:pt x="861" y="1785"/>
                    <a:pt x="595" y="1518"/>
                    <a:pt x="595" y="1190"/>
                  </a:cubicBezTo>
                  <a:lnTo>
                    <a:pt x="595" y="297"/>
                  </a:lnTo>
                  <a:cubicBezTo>
                    <a:pt x="595" y="134"/>
                    <a:pt x="728" y="0"/>
                    <a:pt x="8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2"/>
            <p:cNvSpPr/>
            <p:nvPr/>
          </p:nvSpPr>
          <p:spPr>
            <a:xfrm>
              <a:off x="9349850" y="6414100"/>
              <a:ext cx="44650" cy="327200"/>
            </a:xfrm>
            <a:custGeom>
              <a:rect b="b" l="l" r="r" t="t"/>
              <a:pathLst>
                <a:path extrusionOk="0" h="13088" w="1786">
                  <a:moveTo>
                    <a:pt x="0" y="1"/>
                  </a:moveTo>
                  <a:lnTo>
                    <a:pt x="0" y="13087"/>
                  </a:lnTo>
                  <a:lnTo>
                    <a:pt x="1785" y="13087"/>
                  </a:lnTo>
                  <a:lnTo>
                    <a:pt x="178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2"/>
            <p:cNvSpPr/>
            <p:nvPr/>
          </p:nvSpPr>
          <p:spPr>
            <a:xfrm>
              <a:off x="9349850" y="6414100"/>
              <a:ext cx="14875" cy="327200"/>
            </a:xfrm>
            <a:custGeom>
              <a:rect b="b" l="l" r="r" t="t"/>
              <a:pathLst>
                <a:path extrusionOk="0" h="13088" w="595">
                  <a:moveTo>
                    <a:pt x="0" y="1"/>
                  </a:moveTo>
                  <a:lnTo>
                    <a:pt x="0" y="13087"/>
                  </a:lnTo>
                  <a:lnTo>
                    <a:pt x="595" y="13087"/>
                  </a:lnTo>
                  <a:lnTo>
                    <a:pt x="5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2"/>
            <p:cNvSpPr/>
            <p:nvPr/>
          </p:nvSpPr>
          <p:spPr>
            <a:xfrm>
              <a:off x="9289800" y="6518225"/>
              <a:ext cx="156725" cy="104125"/>
            </a:xfrm>
            <a:custGeom>
              <a:rect b="b" l="l" r="r" t="t"/>
              <a:pathLst>
                <a:path extrusionOk="0" h="4165" w="6269">
                  <a:moveTo>
                    <a:pt x="1807" y="0"/>
                  </a:moveTo>
                  <a:cubicBezTo>
                    <a:pt x="1718" y="0"/>
                    <a:pt x="1636" y="39"/>
                    <a:pt x="1579" y="106"/>
                  </a:cubicBezTo>
                  <a:lnTo>
                    <a:pt x="92" y="1891"/>
                  </a:lnTo>
                  <a:cubicBezTo>
                    <a:pt x="0" y="2002"/>
                    <a:pt x="0" y="2162"/>
                    <a:pt x="92" y="2272"/>
                  </a:cubicBezTo>
                  <a:lnTo>
                    <a:pt x="1579" y="4057"/>
                  </a:lnTo>
                  <a:cubicBezTo>
                    <a:pt x="1636" y="4124"/>
                    <a:pt x="1718" y="4164"/>
                    <a:pt x="1807" y="4164"/>
                  </a:cubicBezTo>
                  <a:lnTo>
                    <a:pt x="5971" y="4164"/>
                  </a:lnTo>
                  <a:cubicBezTo>
                    <a:pt x="6135" y="4164"/>
                    <a:pt x="6269" y="4030"/>
                    <a:pt x="6269" y="3867"/>
                  </a:cubicBezTo>
                  <a:lnTo>
                    <a:pt x="6269" y="298"/>
                  </a:lnTo>
                  <a:cubicBezTo>
                    <a:pt x="6269" y="133"/>
                    <a:pt x="6135" y="0"/>
                    <a:pt x="59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2"/>
            <p:cNvSpPr/>
            <p:nvPr/>
          </p:nvSpPr>
          <p:spPr>
            <a:xfrm>
              <a:off x="9289775" y="6558050"/>
              <a:ext cx="156725" cy="64300"/>
            </a:xfrm>
            <a:custGeom>
              <a:rect b="b" l="l" r="r" t="t"/>
              <a:pathLst>
                <a:path extrusionOk="0" h="2572" w="6269">
                  <a:moveTo>
                    <a:pt x="342" y="1"/>
                  </a:moveTo>
                  <a:lnTo>
                    <a:pt x="93" y="298"/>
                  </a:lnTo>
                  <a:cubicBezTo>
                    <a:pt x="0" y="409"/>
                    <a:pt x="0" y="569"/>
                    <a:pt x="93" y="679"/>
                  </a:cubicBezTo>
                  <a:lnTo>
                    <a:pt x="1579" y="2464"/>
                  </a:lnTo>
                  <a:cubicBezTo>
                    <a:pt x="1636" y="2531"/>
                    <a:pt x="1719" y="2571"/>
                    <a:pt x="1808" y="2571"/>
                  </a:cubicBezTo>
                  <a:lnTo>
                    <a:pt x="5972" y="2571"/>
                  </a:lnTo>
                  <a:cubicBezTo>
                    <a:pt x="6136" y="2571"/>
                    <a:pt x="6269" y="2437"/>
                    <a:pt x="6269" y="2274"/>
                  </a:cubicBezTo>
                  <a:lnTo>
                    <a:pt x="6269" y="1977"/>
                  </a:lnTo>
                  <a:lnTo>
                    <a:pt x="2105" y="1977"/>
                  </a:lnTo>
                  <a:cubicBezTo>
                    <a:pt x="2017" y="1976"/>
                    <a:pt x="1934" y="1937"/>
                    <a:pt x="1876" y="1869"/>
                  </a:cubicBezTo>
                  <a:lnTo>
                    <a:pt x="1878" y="1869"/>
                  </a:lnTo>
                  <a:lnTo>
                    <a:pt x="390" y="85"/>
                  </a:lnTo>
                  <a:cubicBezTo>
                    <a:pt x="369" y="59"/>
                    <a:pt x="353" y="31"/>
                    <a:pt x="3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2"/>
            <p:cNvSpPr/>
            <p:nvPr/>
          </p:nvSpPr>
          <p:spPr>
            <a:xfrm>
              <a:off x="9037550" y="6332325"/>
              <a:ext cx="81825" cy="475900"/>
            </a:xfrm>
            <a:custGeom>
              <a:rect b="b" l="l" r="r" t="t"/>
              <a:pathLst>
                <a:path extrusionOk="0" h="19036" w="3273">
                  <a:moveTo>
                    <a:pt x="298" y="1"/>
                  </a:moveTo>
                  <a:cubicBezTo>
                    <a:pt x="133" y="1"/>
                    <a:pt x="0" y="133"/>
                    <a:pt x="0" y="298"/>
                  </a:cubicBezTo>
                  <a:lnTo>
                    <a:pt x="0" y="18737"/>
                  </a:lnTo>
                  <a:cubicBezTo>
                    <a:pt x="0" y="18902"/>
                    <a:pt x="133" y="19036"/>
                    <a:pt x="298" y="19036"/>
                  </a:cubicBezTo>
                  <a:lnTo>
                    <a:pt x="3272" y="19036"/>
                  </a:lnTo>
                  <a:lnTo>
                    <a:pt x="32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2"/>
            <p:cNvSpPr/>
            <p:nvPr/>
          </p:nvSpPr>
          <p:spPr>
            <a:xfrm>
              <a:off x="9178300" y="6390425"/>
              <a:ext cx="105175" cy="83225"/>
            </a:xfrm>
            <a:custGeom>
              <a:rect b="b" l="l" r="r" t="t"/>
              <a:pathLst>
                <a:path extrusionOk="0" h="3329" w="4207">
                  <a:moveTo>
                    <a:pt x="1216" y="0"/>
                  </a:moveTo>
                  <a:cubicBezTo>
                    <a:pt x="1001" y="0"/>
                    <a:pt x="811" y="67"/>
                    <a:pt x="660" y="170"/>
                  </a:cubicBezTo>
                  <a:cubicBezTo>
                    <a:pt x="157" y="513"/>
                    <a:pt x="0" y="1258"/>
                    <a:pt x="305" y="1866"/>
                  </a:cubicBezTo>
                  <a:cubicBezTo>
                    <a:pt x="826" y="2908"/>
                    <a:pt x="1962" y="3296"/>
                    <a:pt x="2009" y="3312"/>
                  </a:cubicBezTo>
                  <a:cubicBezTo>
                    <a:pt x="2040" y="3323"/>
                    <a:pt x="2071" y="3328"/>
                    <a:pt x="2103" y="3328"/>
                  </a:cubicBezTo>
                  <a:cubicBezTo>
                    <a:pt x="2135" y="3328"/>
                    <a:pt x="2167" y="3323"/>
                    <a:pt x="2197" y="3312"/>
                  </a:cubicBezTo>
                  <a:cubicBezTo>
                    <a:pt x="2246" y="3296"/>
                    <a:pt x="3382" y="2908"/>
                    <a:pt x="3902" y="1866"/>
                  </a:cubicBezTo>
                  <a:cubicBezTo>
                    <a:pt x="4206" y="1258"/>
                    <a:pt x="4050" y="512"/>
                    <a:pt x="3547" y="170"/>
                  </a:cubicBezTo>
                  <a:cubicBezTo>
                    <a:pt x="3396" y="67"/>
                    <a:pt x="3205" y="0"/>
                    <a:pt x="2991" y="0"/>
                  </a:cubicBezTo>
                  <a:cubicBezTo>
                    <a:pt x="2722" y="0"/>
                    <a:pt x="2416" y="105"/>
                    <a:pt x="2103" y="374"/>
                  </a:cubicBezTo>
                  <a:cubicBezTo>
                    <a:pt x="1790" y="105"/>
                    <a:pt x="1484" y="0"/>
                    <a:pt x="1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2"/>
            <p:cNvSpPr/>
            <p:nvPr/>
          </p:nvSpPr>
          <p:spPr>
            <a:xfrm>
              <a:off x="9178300" y="6666975"/>
              <a:ext cx="105175" cy="83200"/>
            </a:xfrm>
            <a:custGeom>
              <a:rect b="b" l="l" r="r" t="t"/>
              <a:pathLst>
                <a:path extrusionOk="0" h="3328" w="4207">
                  <a:moveTo>
                    <a:pt x="1216" y="0"/>
                  </a:moveTo>
                  <a:cubicBezTo>
                    <a:pt x="1001" y="0"/>
                    <a:pt x="811" y="67"/>
                    <a:pt x="660" y="170"/>
                  </a:cubicBezTo>
                  <a:cubicBezTo>
                    <a:pt x="157" y="514"/>
                    <a:pt x="0" y="1258"/>
                    <a:pt x="305" y="1866"/>
                  </a:cubicBezTo>
                  <a:cubicBezTo>
                    <a:pt x="826" y="2908"/>
                    <a:pt x="1962" y="3296"/>
                    <a:pt x="2009" y="3313"/>
                  </a:cubicBezTo>
                  <a:cubicBezTo>
                    <a:pt x="2040" y="3323"/>
                    <a:pt x="2071" y="3328"/>
                    <a:pt x="2103" y="3328"/>
                  </a:cubicBezTo>
                  <a:cubicBezTo>
                    <a:pt x="2135" y="3328"/>
                    <a:pt x="2167" y="3323"/>
                    <a:pt x="2197" y="3313"/>
                  </a:cubicBezTo>
                  <a:cubicBezTo>
                    <a:pt x="2246" y="3296"/>
                    <a:pt x="3382" y="2908"/>
                    <a:pt x="3902" y="1866"/>
                  </a:cubicBezTo>
                  <a:cubicBezTo>
                    <a:pt x="4206" y="1258"/>
                    <a:pt x="4050" y="513"/>
                    <a:pt x="3547" y="170"/>
                  </a:cubicBezTo>
                  <a:cubicBezTo>
                    <a:pt x="3396" y="67"/>
                    <a:pt x="3205" y="0"/>
                    <a:pt x="2991" y="0"/>
                  </a:cubicBezTo>
                  <a:cubicBezTo>
                    <a:pt x="2722" y="0"/>
                    <a:pt x="2416" y="105"/>
                    <a:pt x="2103" y="374"/>
                  </a:cubicBezTo>
                  <a:cubicBezTo>
                    <a:pt x="1790" y="105"/>
                    <a:pt x="1484" y="0"/>
                    <a:pt x="1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2"/>
            <p:cNvSpPr/>
            <p:nvPr/>
          </p:nvSpPr>
          <p:spPr>
            <a:xfrm>
              <a:off x="9178300" y="6524250"/>
              <a:ext cx="105175" cy="83225"/>
            </a:xfrm>
            <a:custGeom>
              <a:rect b="b" l="l" r="r" t="t"/>
              <a:pathLst>
                <a:path extrusionOk="0" h="3329" w="4207">
                  <a:moveTo>
                    <a:pt x="2990" y="0"/>
                  </a:moveTo>
                  <a:cubicBezTo>
                    <a:pt x="2721" y="0"/>
                    <a:pt x="2416" y="105"/>
                    <a:pt x="2103" y="374"/>
                  </a:cubicBezTo>
                  <a:cubicBezTo>
                    <a:pt x="1790" y="105"/>
                    <a:pt x="1485" y="1"/>
                    <a:pt x="1216" y="1"/>
                  </a:cubicBezTo>
                  <a:cubicBezTo>
                    <a:pt x="1002" y="1"/>
                    <a:pt x="811" y="67"/>
                    <a:pt x="660" y="170"/>
                  </a:cubicBezTo>
                  <a:cubicBezTo>
                    <a:pt x="157" y="514"/>
                    <a:pt x="0" y="1259"/>
                    <a:pt x="305" y="1867"/>
                  </a:cubicBezTo>
                  <a:cubicBezTo>
                    <a:pt x="826" y="2909"/>
                    <a:pt x="1962" y="3297"/>
                    <a:pt x="2009" y="3313"/>
                  </a:cubicBezTo>
                  <a:cubicBezTo>
                    <a:pt x="2040" y="3323"/>
                    <a:pt x="2071" y="3328"/>
                    <a:pt x="2103" y="3328"/>
                  </a:cubicBezTo>
                  <a:cubicBezTo>
                    <a:pt x="2135" y="3328"/>
                    <a:pt x="2167" y="3323"/>
                    <a:pt x="2197" y="3313"/>
                  </a:cubicBezTo>
                  <a:cubicBezTo>
                    <a:pt x="2246" y="3297"/>
                    <a:pt x="3382" y="2909"/>
                    <a:pt x="3902" y="1867"/>
                  </a:cubicBezTo>
                  <a:cubicBezTo>
                    <a:pt x="4206" y="1259"/>
                    <a:pt x="4050" y="513"/>
                    <a:pt x="3547" y="170"/>
                  </a:cubicBezTo>
                  <a:cubicBezTo>
                    <a:pt x="3396" y="67"/>
                    <a:pt x="3205" y="0"/>
                    <a:pt x="29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2"/>
            <p:cNvSpPr/>
            <p:nvPr/>
          </p:nvSpPr>
          <p:spPr>
            <a:xfrm>
              <a:off x="9348075" y="6547950"/>
              <a:ext cx="46425" cy="44650"/>
            </a:xfrm>
            <a:custGeom>
              <a:rect b="b" l="l" r="r" t="t"/>
              <a:pathLst>
                <a:path extrusionOk="0" h="1786" w="1857">
                  <a:moveTo>
                    <a:pt x="963" y="0"/>
                  </a:moveTo>
                  <a:cubicBezTo>
                    <a:pt x="603" y="0"/>
                    <a:pt x="277" y="218"/>
                    <a:pt x="139" y="552"/>
                  </a:cubicBezTo>
                  <a:cubicBezTo>
                    <a:pt x="1" y="884"/>
                    <a:pt x="77" y="1269"/>
                    <a:pt x="332" y="1524"/>
                  </a:cubicBezTo>
                  <a:cubicBezTo>
                    <a:pt x="503" y="1695"/>
                    <a:pt x="731" y="1786"/>
                    <a:pt x="963" y="1786"/>
                  </a:cubicBezTo>
                  <a:cubicBezTo>
                    <a:pt x="1078" y="1786"/>
                    <a:pt x="1194" y="1763"/>
                    <a:pt x="1305" y="1718"/>
                  </a:cubicBezTo>
                  <a:cubicBezTo>
                    <a:pt x="1638" y="1579"/>
                    <a:pt x="1856" y="1254"/>
                    <a:pt x="1856" y="893"/>
                  </a:cubicBezTo>
                  <a:cubicBezTo>
                    <a:pt x="1855" y="400"/>
                    <a:pt x="1456" y="2"/>
                    <a:pt x="9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 name="Google Shape;1562;p62"/>
          <p:cNvGrpSpPr/>
          <p:nvPr/>
        </p:nvGrpSpPr>
        <p:grpSpPr>
          <a:xfrm>
            <a:off x="7880588" y="4184675"/>
            <a:ext cx="484475" cy="400225"/>
            <a:chOff x="8329450" y="6352475"/>
            <a:chExt cx="484475" cy="400225"/>
          </a:xfrm>
        </p:grpSpPr>
        <p:sp>
          <p:nvSpPr>
            <p:cNvPr id="1563" name="Google Shape;1563;p62"/>
            <p:cNvSpPr/>
            <p:nvPr/>
          </p:nvSpPr>
          <p:spPr>
            <a:xfrm>
              <a:off x="8329450" y="6352475"/>
              <a:ext cx="484475" cy="395250"/>
            </a:xfrm>
            <a:custGeom>
              <a:rect b="b" l="l" r="r" t="t"/>
              <a:pathLst>
                <a:path extrusionOk="0" h="15810" w="19379">
                  <a:moveTo>
                    <a:pt x="4756" y="0"/>
                  </a:moveTo>
                  <a:cubicBezTo>
                    <a:pt x="3918" y="0"/>
                    <a:pt x="3126" y="244"/>
                    <a:pt x="2424" y="722"/>
                  </a:cubicBezTo>
                  <a:cubicBezTo>
                    <a:pt x="1385" y="1430"/>
                    <a:pt x="617" y="2635"/>
                    <a:pt x="317" y="4027"/>
                  </a:cubicBezTo>
                  <a:cubicBezTo>
                    <a:pt x="1" y="5487"/>
                    <a:pt x="207" y="7050"/>
                    <a:pt x="897" y="8430"/>
                  </a:cubicBezTo>
                  <a:cubicBezTo>
                    <a:pt x="2282" y="11202"/>
                    <a:pt x="4573" y="13055"/>
                    <a:pt x="6249" y="14122"/>
                  </a:cubicBezTo>
                  <a:cubicBezTo>
                    <a:pt x="8064" y="15277"/>
                    <a:pt x="9533" y="15773"/>
                    <a:pt x="9594" y="15794"/>
                  </a:cubicBezTo>
                  <a:cubicBezTo>
                    <a:pt x="9625" y="15804"/>
                    <a:pt x="9657" y="15809"/>
                    <a:pt x="9689" y="15809"/>
                  </a:cubicBezTo>
                  <a:cubicBezTo>
                    <a:pt x="9721" y="15809"/>
                    <a:pt x="9753" y="15804"/>
                    <a:pt x="9783" y="15794"/>
                  </a:cubicBezTo>
                  <a:cubicBezTo>
                    <a:pt x="9845" y="15773"/>
                    <a:pt x="11315" y="15277"/>
                    <a:pt x="13128" y="14122"/>
                  </a:cubicBezTo>
                  <a:cubicBezTo>
                    <a:pt x="14806" y="13055"/>
                    <a:pt x="17096" y="11202"/>
                    <a:pt x="18482" y="8430"/>
                  </a:cubicBezTo>
                  <a:cubicBezTo>
                    <a:pt x="19171" y="7050"/>
                    <a:pt x="19378" y="5487"/>
                    <a:pt x="19062" y="4027"/>
                  </a:cubicBezTo>
                  <a:lnTo>
                    <a:pt x="19063" y="4027"/>
                  </a:lnTo>
                  <a:cubicBezTo>
                    <a:pt x="18761" y="2635"/>
                    <a:pt x="17993" y="1430"/>
                    <a:pt x="16955" y="722"/>
                  </a:cubicBezTo>
                  <a:cubicBezTo>
                    <a:pt x="16254" y="244"/>
                    <a:pt x="15461" y="0"/>
                    <a:pt x="14623" y="0"/>
                  </a:cubicBezTo>
                  <a:cubicBezTo>
                    <a:pt x="14273" y="0"/>
                    <a:pt x="13914" y="43"/>
                    <a:pt x="13551" y="129"/>
                  </a:cubicBezTo>
                  <a:cubicBezTo>
                    <a:pt x="12252" y="435"/>
                    <a:pt x="10953" y="1269"/>
                    <a:pt x="9689" y="2609"/>
                  </a:cubicBezTo>
                  <a:cubicBezTo>
                    <a:pt x="8426" y="1269"/>
                    <a:pt x="7128" y="435"/>
                    <a:pt x="5828" y="129"/>
                  </a:cubicBezTo>
                  <a:cubicBezTo>
                    <a:pt x="5465" y="43"/>
                    <a:pt x="5106" y="0"/>
                    <a:pt x="47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2"/>
            <p:cNvSpPr/>
            <p:nvPr/>
          </p:nvSpPr>
          <p:spPr>
            <a:xfrm>
              <a:off x="8329450" y="6386450"/>
              <a:ext cx="274850" cy="366250"/>
            </a:xfrm>
            <a:custGeom>
              <a:rect b="b" l="l" r="r" t="t"/>
              <a:pathLst>
                <a:path extrusionOk="0" h="14650" w="10994">
                  <a:moveTo>
                    <a:pt x="1880" y="0"/>
                  </a:moveTo>
                  <a:lnTo>
                    <a:pt x="1880" y="0"/>
                  </a:lnTo>
                  <a:cubicBezTo>
                    <a:pt x="1119" y="719"/>
                    <a:pt x="562" y="1731"/>
                    <a:pt x="317" y="2868"/>
                  </a:cubicBezTo>
                  <a:cubicBezTo>
                    <a:pt x="1" y="4327"/>
                    <a:pt x="207" y="5890"/>
                    <a:pt x="897" y="7270"/>
                  </a:cubicBezTo>
                  <a:cubicBezTo>
                    <a:pt x="2282" y="10042"/>
                    <a:pt x="4572" y="11896"/>
                    <a:pt x="6249" y="12963"/>
                  </a:cubicBezTo>
                  <a:cubicBezTo>
                    <a:pt x="8063" y="14117"/>
                    <a:pt x="9532" y="14613"/>
                    <a:pt x="9594" y="14634"/>
                  </a:cubicBezTo>
                  <a:cubicBezTo>
                    <a:pt x="9625" y="14645"/>
                    <a:pt x="9657" y="14650"/>
                    <a:pt x="9689" y="14650"/>
                  </a:cubicBezTo>
                  <a:cubicBezTo>
                    <a:pt x="9721" y="14650"/>
                    <a:pt x="9753" y="14645"/>
                    <a:pt x="9783" y="14634"/>
                  </a:cubicBezTo>
                  <a:cubicBezTo>
                    <a:pt x="9817" y="14623"/>
                    <a:pt x="10280" y="14466"/>
                    <a:pt x="10993" y="14135"/>
                  </a:cubicBezTo>
                  <a:cubicBezTo>
                    <a:pt x="10598" y="13991"/>
                    <a:pt x="9212" y="13455"/>
                    <a:pt x="7554" y="12400"/>
                  </a:cubicBezTo>
                  <a:lnTo>
                    <a:pt x="7554" y="12400"/>
                  </a:lnTo>
                  <a:lnTo>
                    <a:pt x="7556" y="12401"/>
                  </a:lnTo>
                  <a:cubicBezTo>
                    <a:pt x="5775" y="11268"/>
                    <a:pt x="3344" y="9300"/>
                    <a:pt x="1874" y="6359"/>
                  </a:cubicBezTo>
                  <a:cubicBezTo>
                    <a:pt x="1142" y="4895"/>
                    <a:pt x="923" y="3235"/>
                    <a:pt x="1258" y="1686"/>
                  </a:cubicBezTo>
                  <a:cubicBezTo>
                    <a:pt x="1384" y="1098"/>
                    <a:pt x="1593" y="530"/>
                    <a:pt x="18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2"/>
            <p:cNvSpPr/>
            <p:nvPr/>
          </p:nvSpPr>
          <p:spPr>
            <a:xfrm>
              <a:off x="8458725" y="6473675"/>
              <a:ext cx="68250" cy="171325"/>
            </a:xfrm>
            <a:custGeom>
              <a:rect b="b" l="l" r="r" t="t"/>
              <a:pathLst>
                <a:path extrusionOk="0" h="6853" w="2730">
                  <a:moveTo>
                    <a:pt x="2281" y="0"/>
                  </a:moveTo>
                  <a:cubicBezTo>
                    <a:pt x="2165" y="0"/>
                    <a:pt x="2050" y="45"/>
                    <a:pt x="1965" y="130"/>
                  </a:cubicBezTo>
                  <a:lnTo>
                    <a:pt x="176" y="1921"/>
                  </a:lnTo>
                  <a:cubicBezTo>
                    <a:pt x="1" y="2095"/>
                    <a:pt x="1" y="2378"/>
                    <a:pt x="176" y="2553"/>
                  </a:cubicBezTo>
                  <a:cubicBezTo>
                    <a:pt x="263" y="2641"/>
                    <a:pt x="378" y="2685"/>
                    <a:pt x="493" y="2685"/>
                  </a:cubicBezTo>
                  <a:cubicBezTo>
                    <a:pt x="607" y="2685"/>
                    <a:pt x="722" y="2641"/>
                    <a:pt x="809" y="2554"/>
                  </a:cubicBezTo>
                  <a:lnTo>
                    <a:pt x="1834" y="1527"/>
                  </a:lnTo>
                  <a:lnTo>
                    <a:pt x="1834" y="6412"/>
                  </a:lnTo>
                  <a:cubicBezTo>
                    <a:pt x="1839" y="6657"/>
                    <a:pt x="2038" y="6852"/>
                    <a:pt x="2282" y="6852"/>
                  </a:cubicBezTo>
                  <a:cubicBezTo>
                    <a:pt x="2526" y="6852"/>
                    <a:pt x="2725" y="6657"/>
                    <a:pt x="2729" y="6412"/>
                  </a:cubicBezTo>
                  <a:lnTo>
                    <a:pt x="2729" y="448"/>
                  </a:lnTo>
                  <a:cubicBezTo>
                    <a:pt x="2729" y="266"/>
                    <a:pt x="2620" y="103"/>
                    <a:pt x="2453" y="34"/>
                  </a:cubicBezTo>
                  <a:cubicBezTo>
                    <a:pt x="2397" y="11"/>
                    <a:pt x="2339" y="0"/>
                    <a:pt x="22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2"/>
            <p:cNvSpPr/>
            <p:nvPr/>
          </p:nvSpPr>
          <p:spPr>
            <a:xfrm>
              <a:off x="8553875" y="6473675"/>
              <a:ext cx="122225" cy="171700"/>
            </a:xfrm>
            <a:custGeom>
              <a:rect b="b" l="l" r="r" t="t"/>
              <a:pathLst>
                <a:path extrusionOk="0" h="6868" w="4889">
                  <a:moveTo>
                    <a:pt x="2801" y="2062"/>
                  </a:moveTo>
                  <a:lnTo>
                    <a:pt x="2801" y="4474"/>
                  </a:lnTo>
                  <a:lnTo>
                    <a:pt x="1353" y="4474"/>
                  </a:lnTo>
                  <a:lnTo>
                    <a:pt x="2801" y="2062"/>
                  </a:lnTo>
                  <a:close/>
                  <a:moveTo>
                    <a:pt x="3247" y="0"/>
                  </a:moveTo>
                  <a:cubicBezTo>
                    <a:pt x="3093" y="0"/>
                    <a:pt x="2946" y="81"/>
                    <a:pt x="2864" y="218"/>
                  </a:cubicBezTo>
                  <a:lnTo>
                    <a:pt x="180" y="4691"/>
                  </a:lnTo>
                  <a:cubicBezTo>
                    <a:pt x="1" y="4989"/>
                    <a:pt x="216" y="5368"/>
                    <a:pt x="563" y="5368"/>
                  </a:cubicBezTo>
                  <a:lnTo>
                    <a:pt x="2801" y="5368"/>
                  </a:lnTo>
                  <a:lnTo>
                    <a:pt x="2801" y="6412"/>
                  </a:lnTo>
                  <a:cubicBezTo>
                    <a:pt x="2796" y="6662"/>
                    <a:pt x="2997" y="6868"/>
                    <a:pt x="3247" y="6868"/>
                  </a:cubicBezTo>
                  <a:cubicBezTo>
                    <a:pt x="3498" y="6868"/>
                    <a:pt x="3699" y="6662"/>
                    <a:pt x="3695" y="6412"/>
                  </a:cubicBezTo>
                  <a:lnTo>
                    <a:pt x="3695" y="5368"/>
                  </a:lnTo>
                  <a:lnTo>
                    <a:pt x="4441" y="5368"/>
                  </a:lnTo>
                  <a:cubicBezTo>
                    <a:pt x="4688" y="5368"/>
                    <a:pt x="4888" y="5168"/>
                    <a:pt x="4888" y="4921"/>
                  </a:cubicBezTo>
                  <a:cubicBezTo>
                    <a:pt x="4888" y="4675"/>
                    <a:pt x="4689" y="4474"/>
                    <a:pt x="4443" y="4474"/>
                  </a:cubicBezTo>
                  <a:cubicBezTo>
                    <a:pt x="4442" y="4474"/>
                    <a:pt x="4441" y="4474"/>
                    <a:pt x="4441" y="4474"/>
                  </a:cubicBezTo>
                  <a:lnTo>
                    <a:pt x="3695" y="4474"/>
                  </a:lnTo>
                  <a:lnTo>
                    <a:pt x="3695" y="448"/>
                  </a:lnTo>
                  <a:cubicBezTo>
                    <a:pt x="3695" y="246"/>
                    <a:pt x="3561" y="70"/>
                    <a:pt x="3367" y="17"/>
                  </a:cubicBezTo>
                  <a:cubicBezTo>
                    <a:pt x="3327" y="6"/>
                    <a:pt x="3287" y="0"/>
                    <a:pt x="32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62"/>
          <p:cNvGrpSpPr/>
          <p:nvPr/>
        </p:nvGrpSpPr>
        <p:grpSpPr>
          <a:xfrm>
            <a:off x="6372665" y="4149338"/>
            <a:ext cx="386675" cy="475900"/>
            <a:chOff x="7762550" y="6301825"/>
            <a:chExt cx="386675" cy="475900"/>
          </a:xfrm>
        </p:grpSpPr>
        <p:sp>
          <p:nvSpPr>
            <p:cNvPr id="1568" name="Google Shape;1568;p62"/>
            <p:cNvSpPr/>
            <p:nvPr/>
          </p:nvSpPr>
          <p:spPr>
            <a:xfrm>
              <a:off x="7762550" y="6398500"/>
              <a:ext cx="386675" cy="379225"/>
            </a:xfrm>
            <a:custGeom>
              <a:rect b="b" l="l" r="r" t="t"/>
              <a:pathLst>
                <a:path extrusionOk="0" h="15169" w="15467">
                  <a:moveTo>
                    <a:pt x="298" y="0"/>
                  </a:moveTo>
                  <a:cubicBezTo>
                    <a:pt x="134" y="0"/>
                    <a:pt x="0" y="134"/>
                    <a:pt x="0" y="298"/>
                  </a:cubicBezTo>
                  <a:lnTo>
                    <a:pt x="0" y="14872"/>
                  </a:lnTo>
                  <a:cubicBezTo>
                    <a:pt x="0" y="15035"/>
                    <a:pt x="134" y="15169"/>
                    <a:pt x="298" y="15169"/>
                  </a:cubicBezTo>
                  <a:lnTo>
                    <a:pt x="11600" y="15169"/>
                  </a:lnTo>
                  <a:lnTo>
                    <a:pt x="15466" y="11302"/>
                  </a:lnTo>
                  <a:lnTo>
                    <a:pt x="15466" y="298"/>
                  </a:lnTo>
                  <a:cubicBezTo>
                    <a:pt x="15466" y="134"/>
                    <a:pt x="15333" y="0"/>
                    <a:pt x="151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2"/>
            <p:cNvSpPr/>
            <p:nvPr/>
          </p:nvSpPr>
          <p:spPr>
            <a:xfrm>
              <a:off x="8052525" y="6681050"/>
              <a:ext cx="96700" cy="96675"/>
            </a:xfrm>
            <a:custGeom>
              <a:rect b="b" l="l" r="r" t="t"/>
              <a:pathLst>
                <a:path extrusionOk="0" h="3867" w="3868">
                  <a:moveTo>
                    <a:pt x="298" y="0"/>
                  </a:moveTo>
                  <a:cubicBezTo>
                    <a:pt x="133" y="0"/>
                    <a:pt x="1" y="133"/>
                    <a:pt x="1" y="298"/>
                  </a:cubicBezTo>
                  <a:lnTo>
                    <a:pt x="1" y="3867"/>
                  </a:lnTo>
                  <a:lnTo>
                    <a:pt x="3867" y="0"/>
                  </a:ln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2"/>
            <p:cNvSpPr/>
            <p:nvPr/>
          </p:nvSpPr>
          <p:spPr>
            <a:xfrm>
              <a:off x="7859200" y="6301825"/>
              <a:ext cx="89275" cy="156175"/>
            </a:xfrm>
            <a:custGeom>
              <a:rect b="b" l="l" r="r" t="t"/>
              <a:pathLst>
                <a:path extrusionOk="0" h="6247" w="3571">
                  <a:moveTo>
                    <a:pt x="300" y="0"/>
                  </a:moveTo>
                  <a:cubicBezTo>
                    <a:pt x="145" y="0"/>
                    <a:pt x="1" y="123"/>
                    <a:pt x="1" y="298"/>
                  </a:cubicBezTo>
                  <a:lnTo>
                    <a:pt x="1" y="5949"/>
                  </a:lnTo>
                  <a:cubicBezTo>
                    <a:pt x="1" y="6114"/>
                    <a:pt x="135" y="6246"/>
                    <a:pt x="298" y="6246"/>
                  </a:cubicBezTo>
                  <a:lnTo>
                    <a:pt x="3272" y="6246"/>
                  </a:lnTo>
                  <a:cubicBezTo>
                    <a:pt x="3436" y="6246"/>
                    <a:pt x="3570" y="6114"/>
                    <a:pt x="3570" y="5949"/>
                  </a:cubicBezTo>
                  <a:lnTo>
                    <a:pt x="3570" y="298"/>
                  </a:lnTo>
                  <a:cubicBezTo>
                    <a:pt x="3570" y="189"/>
                    <a:pt x="3509" y="87"/>
                    <a:pt x="3412" y="36"/>
                  </a:cubicBezTo>
                  <a:lnTo>
                    <a:pt x="3413" y="36"/>
                  </a:lnTo>
                  <a:cubicBezTo>
                    <a:pt x="3369" y="12"/>
                    <a:pt x="3320" y="1"/>
                    <a:pt x="3272" y="1"/>
                  </a:cubicBezTo>
                  <a:cubicBezTo>
                    <a:pt x="3215" y="1"/>
                    <a:pt x="3158" y="17"/>
                    <a:pt x="3108" y="51"/>
                  </a:cubicBezTo>
                  <a:lnTo>
                    <a:pt x="2419" y="510"/>
                  </a:lnTo>
                  <a:lnTo>
                    <a:pt x="1995" y="88"/>
                  </a:lnTo>
                  <a:cubicBezTo>
                    <a:pt x="1937" y="30"/>
                    <a:pt x="1862" y="1"/>
                    <a:pt x="1786" y="1"/>
                  </a:cubicBezTo>
                  <a:cubicBezTo>
                    <a:pt x="1710" y="1"/>
                    <a:pt x="1634" y="30"/>
                    <a:pt x="1576" y="88"/>
                  </a:cubicBezTo>
                  <a:lnTo>
                    <a:pt x="1152" y="510"/>
                  </a:lnTo>
                  <a:lnTo>
                    <a:pt x="464" y="51"/>
                  </a:lnTo>
                  <a:cubicBezTo>
                    <a:pt x="412" y="16"/>
                    <a:pt x="355" y="0"/>
                    <a:pt x="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2"/>
            <p:cNvSpPr/>
            <p:nvPr/>
          </p:nvSpPr>
          <p:spPr>
            <a:xfrm>
              <a:off x="7807825" y="6664000"/>
              <a:ext cx="69175" cy="68375"/>
            </a:xfrm>
            <a:custGeom>
              <a:rect b="b" l="l" r="r" t="t"/>
              <a:pathLst>
                <a:path extrusionOk="0" h="2735" w="2767">
                  <a:moveTo>
                    <a:pt x="2440" y="1"/>
                  </a:moveTo>
                  <a:cubicBezTo>
                    <a:pt x="2364" y="1"/>
                    <a:pt x="2287" y="30"/>
                    <a:pt x="2229" y="88"/>
                  </a:cubicBezTo>
                  <a:lnTo>
                    <a:pt x="598" y="1719"/>
                  </a:lnTo>
                  <a:lnTo>
                    <a:pt x="598" y="1247"/>
                  </a:lnTo>
                  <a:cubicBezTo>
                    <a:pt x="603" y="1080"/>
                    <a:pt x="468" y="943"/>
                    <a:pt x="301" y="943"/>
                  </a:cubicBezTo>
                  <a:cubicBezTo>
                    <a:pt x="134" y="943"/>
                    <a:pt x="1" y="1080"/>
                    <a:pt x="4" y="1247"/>
                  </a:cubicBezTo>
                  <a:lnTo>
                    <a:pt x="4" y="2437"/>
                  </a:lnTo>
                  <a:cubicBezTo>
                    <a:pt x="6" y="2601"/>
                    <a:pt x="138" y="2732"/>
                    <a:pt x="301" y="2734"/>
                  </a:cubicBezTo>
                  <a:lnTo>
                    <a:pt x="1491" y="2734"/>
                  </a:lnTo>
                  <a:cubicBezTo>
                    <a:pt x="1493" y="2734"/>
                    <a:pt x="1495" y="2734"/>
                    <a:pt x="1497" y="2734"/>
                  </a:cubicBezTo>
                  <a:cubicBezTo>
                    <a:pt x="1661" y="2734"/>
                    <a:pt x="1795" y="2602"/>
                    <a:pt x="1795" y="2437"/>
                  </a:cubicBezTo>
                  <a:cubicBezTo>
                    <a:pt x="1795" y="2273"/>
                    <a:pt x="1662" y="2140"/>
                    <a:pt x="1499" y="2140"/>
                  </a:cubicBezTo>
                  <a:cubicBezTo>
                    <a:pt x="1497" y="2140"/>
                    <a:pt x="1494" y="2140"/>
                    <a:pt x="1491" y="2140"/>
                  </a:cubicBezTo>
                  <a:lnTo>
                    <a:pt x="1019" y="2140"/>
                  </a:lnTo>
                  <a:lnTo>
                    <a:pt x="2650" y="509"/>
                  </a:lnTo>
                  <a:cubicBezTo>
                    <a:pt x="2766" y="393"/>
                    <a:pt x="2766" y="204"/>
                    <a:pt x="2650" y="88"/>
                  </a:cubicBezTo>
                  <a:cubicBezTo>
                    <a:pt x="2592" y="30"/>
                    <a:pt x="2516" y="1"/>
                    <a:pt x="24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2"/>
            <p:cNvSpPr/>
            <p:nvPr/>
          </p:nvSpPr>
          <p:spPr>
            <a:xfrm>
              <a:off x="7807300" y="6522700"/>
              <a:ext cx="240075" cy="187350"/>
            </a:xfrm>
            <a:custGeom>
              <a:rect b="b" l="l" r="r" t="t"/>
              <a:pathLst>
                <a:path extrusionOk="0" h="7494" w="9603">
                  <a:moveTo>
                    <a:pt x="2563" y="0"/>
                  </a:moveTo>
                  <a:cubicBezTo>
                    <a:pt x="2151" y="0"/>
                    <a:pt x="1761" y="119"/>
                    <a:pt x="1415" y="355"/>
                  </a:cubicBezTo>
                  <a:cubicBezTo>
                    <a:pt x="329" y="1096"/>
                    <a:pt x="1" y="2722"/>
                    <a:pt x="669" y="4057"/>
                  </a:cubicBezTo>
                  <a:cubicBezTo>
                    <a:pt x="1899" y="6519"/>
                    <a:pt x="4593" y="7441"/>
                    <a:pt x="4707" y="7478"/>
                  </a:cubicBezTo>
                  <a:cubicBezTo>
                    <a:pt x="4738" y="7489"/>
                    <a:pt x="4770" y="7494"/>
                    <a:pt x="4801" y="7494"/>
                  </a:cubicBezTo>
                  <a:cubicBezTo>
                    <a:pt x="4833" y="7494"/>
                    <a:pt x="4865" y="7489"/>
                    <a:pt x="4896" y="7478"/>
                  </a:cubicBezTo>
                  <a:cubicBezTo>
                    <a:pt x="5010" y="7441"/>
                    <a:pt x="7704" y="6519"/>
                    <a:pt x="8934" y="4057"/>
                  </a:cubicBezTo>
                  <a:cubicBezTo>
                    <a:pt x="9602" y="2722"/>
                    <a:pt x="9274" y="1096"/>
                    <a:pt x="8188" y="355"/>
                  </a:cubicBezTo>
                  <a:cubicBezTo>
                    <a:pt x="7841" y="119"/>
                    <a:pt x="7451" y="0"/>
                    <a:pt x="7039" y="0"/>
                  </a:cubicBezTo>
                  <a:cubicBezTo>
                    <a:pt x="6868" y="0"/>
                    <a:pt x="6692" y="21"/>
                    <a:pt x="6515" y="62"/>
                  </a:cubicBezTo>
                  <a:cubicBezTo>
                    <a:pt x="5935" y="199"/>
                    <a:pt x="5360" y="552"/>
                    <a:pt x="4801" y="1112"/>
                  </a:cubicBezTo>
                  <a:cubicBezTo>
                    <a:pt x="4243" y="552"/>
                    <a:pt x="3667" y="199"/>
                    <a:pt x="3087" y="62"/>
                  </a:cubicBezTo>
                  <a:cubicBezTo>
                    <a:pt x="2910" y="21"/>
                    <a:pt x="2734" y="0"/>
                    <a:pt x="25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2"/>
            <p:cNvSpPr/>
            <p:nvPr/>
          </p:nvSpPr>
          <p:spPr>
            <a:xfrm>
              <a:off x="7807300" y="6522700"/>
              <a:ext cx="130800" cy="187350"/>
            </a:xfrm>
            <a:custGeom>
              <a:rect b="b" l="l" r="r" t="t"/>
              <a:pathLst>
                <a:path extrusionOk="0" h="7494" w="5232">
                  <a:moveTo>
                    <a:pt x="2562" y="0"/>
                  </a:moveTo>
                  <a:cubicBezTo>
                    <a:pt x="2150" y="0"/>
                    <a:pt x="1760" y="120"/>
                    <a:pt x="1415" y="355"/>
                  </a:cubicBezTo>
                  <a:cubicBezTo>
                    <a:pt x="329" y="1096"/>
                    <a:pt x="1" y="2722"/>
                    <a:pt x="669" y="4057"/>
                  </a:cubicBezTo>
                  <a:cubicBezTo>
                    <a:pt x="1899" y="6519"/>
                    <a:pt x="4593" y="7441"/>
                    <a:pt x="4707" y="7478"/>
                  </a:cubicBezTo>
                  <a:cubicBezTo>
                    <a:pt x="4737" y="7489"/>
                    <a:pt x="4769" y="7494"/>
                    <a:pt x="4801" y="7494"/>
                  </a:cubicBezTo>
                  <a:cubicBezTo>
                    <a:pt x="4833" y="7494"/>
                    <a:pt x="4864" y="7489"/>
                    <a:pt x="4895" y="7478"/>
                  </a:cubicBezTo>
                  <a:cubicBezTo>
                    <a:pt x="4918" y="7470"/>
                    <a:pt x="5041" y="7428"/>
                    <a:pt x="5232" y="7348"/>
                  </a:cubicBezTo>
                  <a:cubicBezTo>
                    <a:pt x="4451" y="7017"/>
                    <a:pt x="2519" y="6034"/>
                    <a:pt x="1530" y="4057"/>
                  </a:cubicBezTo>
                  <a:cubicBezTo>
                    <a:pt x="863" y="2722"/>
                    <a:pt x="1191" y="1096"/>
                    <a:pt x="2276" y="355"/>
                  </a:cubicBezTo>
                  <a:cubicBezTo>
                    <a:pt x="2495" y="205"/>
                    <a:pt x="2741" y="100"/>
                    <a:pt x="3001" y="45"/>
                  </a:cubicBezTo>
                  <a:cubicBezTo>
                    <a:pt x="2852" y="15"/>
                    <a:pt x="2706" y="0"/>
                    <a:pt x="25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2"/>
            <p:cNvSpPr/>
            <p:nvPr/>
          </p:nvSpPr>
          <p:spPr>
            <a:xfrm>
              <a:off x="7927450" y="6494475"/>
              <a:ext cx="119075" cy="115950"/>
            </a:xfrm>
            <a:custGeom>
              <a:rect b="b" l="l" r="r" t="t"/>
              <a:pathLst>
                <a:path extrusionOk="0" h="4638" w="4763">
                  <a:moveTo>
                    <a:pt x="4436" y="1"/>
                  </a:moveTo>
                  <a:cubicBezTo>
                    <a:pt x="4362" y="1"/>
                    <a:pt x="4287" y="29"/>
                    <a:pt x="4229" y="85"/>
                  </a:cubicBezTo>
                  <a:lnTo>
                    <a:pt x="184" y="4131"/>
                  </a:lnTo>
                  <a:cubicBezTo>
                    <a:pt x="0" y="4313"/>
                    <a:pt x="134" y="4638"/>
                    <a:pt x="394" y="4638"/>
                  </a:cubicBezTo>
                  <a:cubicBezTo>
                    <a:pt x="473" y="4638"/>
                    <a:pt x="548" y="4607"/>
                    <a:pt x="605" y="4551"/>
                  </a:cubicBezTo>
                  <a:lnTo>
                    <a:pt x="4649" y="505"/>
                  </a:lnTo>
                  <a:cubicBezTo>
                    <a:pt x="4763" y="389"/>
                    <a:pt x="4761" y="203"/>
                    <a:pt x="4646" y="87"/>
                  </a:cubicBezTo>
                  <a:cubicBezTo>
                    <a:pt x="4588" y="30"/>
                    <a:pt x="4512" y="1"/>
                    <a:pt x="44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2"/>
            <p:cNvSpPr/>
            <p:nvPr/>
          </p:nvSpPr>
          <p:spPr>
            <a:xfrm>
              <a:off x="8023750" y="6439125"/>
              <a:ext cx="41875" cy="67100"/>
            </a:xfrm>
            <a:custGeom>
              <a:rect b="b" l="l" r="r" t="t"/>
              <a:pathLst>
                <a:path extrusionOk="0" h="2684" w="1675">
                  <a:moveTo>
                    <a:pt x="1176" y="1"/>
                  </a:moveTo>
                  <a:cubicBezTo>
                    <a:pt x="1139" y="1"/>
                    <a:pt x="1102" y="14"/>
                    <a:pt x="1072" y="44"/>
                  </a:cubicBezTo>
                  <a:lnTo>
                    <a:pt x="53" y="1064"/>
                  </a:lnTo>
                  <a:cubicBezTo>
                    <a:pt x="16" y="1101"/>
                    <a:pt x="0" y="1155"/>
                    <a:pt x="15" y="1207"/>
                  </a:cubicBezTo>
                  <a:lnTo>
                    <a:pt x="413" y="2684"/>
                  </a:lnTo>
                  <a:lnTo>
                    <a:pt x="1675" y="1422"/>
                  </a:lnTo>
                  <a:lnTo>
                    <a:pt x="1321" y="111"/>
                  </a:lnTo>
                  <a:cubicBezTo>
                    <a:pt x="1302" y="41"/>
                    <a:pt x="1240" y="1"/>
                    <a:pt x="11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2"/>
            <p:cNvSpPr/>
            <p:nvPr/>
          </p:nvSpPr>
          <p:spPr>
            <a:xfrm>
              <a:off x="8034050" y="6474650"/>
              <a:ext cx="68050" cy="41650"/>
            </a:xfrm>
            <a:custGeom>
              <a:rect b="b" l="l" r="r" t="t"/>
              <a:pathLst>
                <a:path extrusionOk="0" h="1666" w="2722">
                  <a:moveTo>
                    <a:pt x="1263" y="1"/>
                  </a:moveTo>
                  <a:lnTo>
                    <a:pt x="1" y="1263"/>
                  </a:lnTo>
                  <a:lnTo>
                    <a:pt x="1477" y="1661"/>
                  </a:lnTo>
                  <a:cubicBezTo>
                    <a:pt x="1490" y="1664"/>
                    <a:pt x="1503" y="1666"/>
                    <a:pt x="1516" y="1666"/>
                  </a:cubicBezTo>
                  <a:cubicBezTo>
                    <a:pt x="1555" y="1666"/>
                    <a:pt x="1592" y="1650"/>
                    <a:pt x="1621" y="1622"/>
                  </a:cubicBezTo>
                  <a:lnTo>
                    <a:pt x="2640" y="603"/>
                  </a:lnTo>
                  <a:cubicBezTo>
                    <a:pt x="2721" y="522"/>
                    <a:pt x="2684" y="384"/>
                    <a:pt x="2574" y="354"/>
                  </a:cubicBezTo>
                  <a:lnTo>
                    <a:pt x="12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62"/>
          <p:cNvGrpSpPr/>
          <p:nvPr/>
        </p:nvGrpSpPr>
        <p:grpSpPr>
          <a:xfrm>
            <a:off x="5667029" y="4149350"/>
            <a:ext cx="349500" cy="475900"/>
            <a:chOff x="7260150" y="6336950"/>
            <a:chExt cx="349500" cy="475900"/>
          </a:xfrm>
        </p:grpSpPr>
        <p:sp>
          <p:nvSpPr>
            <p:cNvPr id="1578" name="Google Shape;1578;p62"/>
            <p:cNvSpPr/>
            <p:nvPr/>
          </p:nvSpPr>
          <p:spPr>
            <a:xfrm>
              <a:off x="7260150" y="6336950"/>
              <a:ext cx="282575" cy="475900"/>
            </a:xfrm>
            <a:custGeom>
              <a:rect b="b" l="l" r="r" t="t"/>
              <a:pathLst>
                <a:path extrusionOk="0" h="19036" w="11303">
                  <a:moveTo>
                    <a:pt x="894" y="0"/>
                  </a:moveTo>
                  <a:cubicBezTo>
                    <a:pt x="401" y="0"/>
                    <a:pt x="2" y="399"/>
                    <a:pt x="1" y="892"/>
                  </a:cubicBezTo>
                  <a:lnTo>
                    <a:pt x="1" y="18142"/>
                  </a:lnTo>
                  <a:cubicBezTo>
                    <a:pt x="2" y="18635"/>
                    <a:pt x="401" y="19034"/>
                    <a:pt x="894" y="19035"/>
                  </a:cubicBezTo>
                  <a:lnTo>
                    <a:pt x="10410" y="19035"/>
                  </a:lnTo>
                  <a:cubicBezTo>
                    <a:pt x="10903" y="19034"/>
                    <a:pt x="11303" y="18635"/>
                    <a:pt x="11303" y="18142"/>
                  </a:cubicBezTo>
                  <a:lnTo>
                    <a:pt x="11303" y="892"/>
                  </a:lnTo>
                  <a:cubicBezTo>
                    <a:pt x="11302" y="399"/>
                    <a:pt x="10903" y="0"/>
                    <a:pt x="104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2"/>
            <p:cNvSpPr/>
            <p:nvPr/>
          </p:nvSpPr>
          <p:spPr>
            <a:xfrm>
              <a:off x="7260150" y="6738450"/>
              <a:ext cx="282575" cy="74400"/>
            </a:xfrm>
            <a:custGeom>
              <a:rect b="b" l="l" r="r" t="t"/>
              <a:pathLst>
                <a:path extrusionOk="0" h="2976" w="11303">
                  <a:moveTo>
                    <a:pt x="1" y="1"/>
                  </a:moveTo>
                  <a:lnTo>
                    <a:pt x="1" y="2082"/>
                  </a:lnTo>
                  <a:cubicBezTo>
                    <a:pt x="1" y="2575"/>
                    <a:pt x="401" y="2975"/>
                    <a:pt x="894" y="2975"/>
                  </a:cubicBezTo>
                  <a:lnTo>
                    <a:pt x="10410" y="2975"/>
                  </a:lnTo>
                  <a:cubicBezTo>
                    <a:pt x="10903" y="2975"/>
                    <a:pt x="11303" y="2575"/>
                    <a:pt x="11303" y="2082"/>
                  </a:cubicBezTo>
                  <a:lnTo>
                    <a:pt x="113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2"/>
            <p:cNvSpPr/>
            <p:nvPr/>
          </p:nvSpPr>
          <p:spPr>
            <a:xfrm>
              <a:off x="7260150" y="6336950"/>
              <a:ext cx="282575" cy="74350"/>
            </a:xfrm>
            <a:custGeom>
              <a:rect b="b" l="l" r="r" t="t"/>
              <a:pathLst>
                <a:path extrusionOk="0" h="2974" w="11303">
                  <a:moveTo>
                    <a:pt x="894" y="0"/>
                  </a:moveTo>
                  <a:cubicBezTo>
                    <a:pt x="401" y="0"/>
                    <a:pt x="1" y="399"/>
                    <a:pt x="1" y="892"/>
                  </a:cubicBezTo>
                  <a:lnTo>
                    <a:pt x="1" y="2974"/>
                  </a:lnTo>
                  <a:lnTo>
                    <a:pt x="11303" y="2974"/>
                  </a:lnTo>
                  <a:lnTo>
                    <a:pt x="11303" y="892"/>
                  </a:lnTo>
                  <a:cubicBezTo>
                    <a:pt x="11303" y="399"/>
                    <a:pt x="10903" y="0"/>
                    <a:pt x="10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2"/>
            <p:cNvSpPr/>
            <p:nvPr/>
          </p:nvSpPr>
          <p:spPr>
            <a:xfrm>
              <a:off x="7386400" y="6366675"/>
              <a:ext cx="30075" cy="14900"/>
            </a:xfrm>
            <a:custGeom>
              <a:rect b="b" l="l" r="r" t="t"/>
              <a:pathLst>
                <a:path extrusionOk="0" h="596" w="1203">
                  <a:moveTo>
                    <a:pt x="298" y="0"/>
                  </a:moveTo>
                  <a:cubicBezTo>
                    <a:pt x="135" y="0"/>
                    <a:pt x="1" y="134"/>
                    <a:pt x="1" y="298"/>
                  </a:cubicBezTo>
                  <a:cubicBezTo>
                    <a:pt x="1" y="462"/>
                    <a:pt x="135" y="596"/>
                    <a:pt x="298" y="596"/>
                  </a:cubicBezTo>
                  <a:cubicBezTo>
                    <a:pt x="300" y="596"/>
                    <a:pt x="302" y="596"/>
                    <a:pt x="304" y="596"/>
                  </a:cubicBezTo>
                  <a:lnTo>
                    <a:pt x="899" y="596"/>
                  </a:lnTo>
                  <a:cubicBezTo>
                    <a:pt x="901" y="596"/>
                    <a:pt x="903" y="596"/>
                    <a:pt x="905" y="596"/>
                  </a:cubicBezTo>
                  <a:cubicBezTo>
                    <a:pt x="1069" y="596"/>
                    <a:pt x="1203" y="462"/>
                    <a:pt x="1203" y="298"/>
                  </a:cubicBezTo>
                  <a:cubicBezTo>
                    <a:pt x="1203" y="134"/>
                    <a:pt x="1069" y="0"/>
                    <a:pt x="905" y="0"/>
                  </a:cubicBezTo>
                  <a:cubicBezTo>
                    <a:pt x="903" y="0"/>
                    <a:pt x="901" y="0"/>
                    <a:pt x="899" y="0"/>
                  </a:cubicBezTo>
                  <a:lnTo>
                    <a:pt x="304" y="0"/>
                  </a:lnTo>
                  <a:cubicBezTo>
                    <a:pt x="302" y="0"/>
                    <a:pt x="300"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2"/>
            <p:cNvSpPr/>
            <p:nvPr/>
          </p:nvSpPr>
          <p:spPr>
            <a:xfrm>
              <a:off x="7381375" y="6757050"/>
              <a:ext cx="38675" cy="37200"/>
            </a:xfrm>
            <a:custGeom>
              <a:rect b="b" l="l" r="r" t="t"/>
              <a:pathLst>
                <a:path extrusionOk="0" h="1488" w="1547">
                  <a:moveTo>
                    <a:pt x="803" y="0"/>
                  </a:moveTo>
                  <a:cubicBezTo>
                    <a:pt x="502" y="0"/>
                    <a:pt x="231" y="182"/>
                    <a:pt x="115" y="459"/>
                  </a:cubicBezTo>
                  <a:cubicBezTo>
                    <a:pt x="0" y="737"/>
                    <a:pt x="65" y="1057"/>
                    <a:pt x="277" y="1270"/>
                  </a:cubicBezTo>
                  <a:cubicBezTo>
                    <a:pt x="420" y="1412"/>
                    <a:pt x="610" y="1488"/>
                    <a:pt x="804" y="1488"/>
                  </a:cubicBezTo>
                  <a:cubicBezTo>
                    <a:pt x="899" y="1488"/>
                    <a:pt x="996" y="1469"/>
                    <a:pt x="1088" y="1431"/>
                  </a:cubicBezTo>
                  <a:cubicBezTo>
                    <a:pt x="1365" y="1315"/>
                    <a:pt x="1546" y="1045"/>
                    <a:pt x="1546" y="744"/>
                  </a:cubicBezTo>
                  <a:cubicBezTo>
                    <a:pt x="1546" y="333"/>
                    <a:pt x="1213" y="0"/>
                    <a:pt x="803" y="0"/>
                  </a:cubicBezTo>
                  <a:close/>
                </a:path>
              </a:pathLst>
            </a:custGeom>
            <a:solidFill>
              <a:srgbClr val="FDE8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2"/>
            <p:cNvSpPr/>
            <p:nvPr/>
          </p:nvSpPr>
          <p:spPr>
            <a:xfrm>
              <a:off x="7327100" y="6441025"/>
              <a:ext cx="282550" cy="275150"/>
            </a:xfrm>
            <a:custGeom>
              <a:rect b="b" l="l" r="r" t="t"/>
              <a:pathLst>
                <a:path extrusionOk="0" h="11006" w="11302">
                  <a:moveTo>
                    <a:pt x="5651" y="1"/>
                  </a:moveTo>
                  <a:cubicBezTo>
                    <a:pt x="2535" y="1"/>
                    <a:pt x="0" y="2268"/>
                    <a:pt x="0" y="5056"/>
                  </a:cubicBezTo>
                  <a:cubicBezTo>
                    <a:pt x="0" y="6563"/>
                    <a:pt x="729" y="7959"/>
                    <a:pt x="2009" y="8924"/>
                  </a:cubicBezTo>
                  <a:lnTo>
                    <a:pt x="1500" y="10624"/>
                  </a:lnTo>
                  <a:cubicBezTo>
                    <a:pt x="1439" y="10823"/>
                    <a:pt x="1603" y="11005"/>
                    <a:pt x="1788" y="11005"/>
                  </a:cubicBezTo>
                  <a:cubicBezTo>
                    <a:pt x="1834" y="11005"/>
                    <a:pt x="1881" y="10994"/>
                    <a:pt x="1926" y="10969"/>
                  </a:cubicBezTo>
                  <a:lnTo>
                    <a:pt x="3933" y="9875"/>
                  </a:lnTo>
                  <a:cubicBezTo>
                    <a:pt x="4491" y="10035"/>
                    <a:pt x="5070" y="10114"/>
                    <a:pt x="5651" y="10114"/>
                  </a:cubicBezTo>
                  <a:cubicBezTo>
                    <a:pt x="8766" y="10114"/>
                    <a:pt x="11301" y="7846"/>
                    <a:pt x="11301" y="5059"/>
                  </a:cubicBezTo>
                  <a:cubicBezTo>
                    <a:pt x="11301" y="2271"/>
                    <a:pt x="8766" y="3"/>
                    <a:pt x="5651" y="3"/>
                  </a:cubicBezTo>
                  <a:lnTo>
                    <a:pt x="565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2"/>
            <p:cNvSpPr/>
            <p:nvPr/>
          </p:nvSpPr>
          <p:spPr>
            <a:xfrm>
              <a:off x="7327100" y="6443575"/>
              <a:ext cx="193175" cy="272625"/>
            </a:xfrm>
            <a:custGeom>
              <a:rect b="b" l="l" r="r" t="t"/>
              <a:pathLst>
                <a:path extrusionOk="0" h="10905" w="7727">
                  <a:moveTo>
                    <a:pt x="4520" y="1"/>
                  </a:moveTo>
                  <a:lnTo>
                    <a:pt x="4520" y="1"/>
                  </a:lnTo>
                  <a:cubicBezTo>
                    <a:pt x="1944" y="470"/>
                    <a:pt x="0" y="2513"/>
                    <a:pt x="0" y="4954"/>
                  </a:cubicBezTo>
                  <a:cubicBezTo>
                    <a:pt x="0" y="6461"/>
                    <a:pt x="729" y="7858"/>
                    <a:pt x="2009" y="8822"/>
                  </a:cubicBezTo>
                  <a:lnTo>
                    <a:pt x="1500" y="10522"/>
                  </a:lnTo>
                  <a:cubicBezTo>
                    <a:pt x="1439" y="10721"/>
                    <a:pt x="1603" y="10904"/>
                    <a:pt x="1789" y="10904"/>
                  </a:cubicBezTo>
                  <a:cubicBezTo>
                    <a:pt x="1834" y="10904"/>
                    <a:pt x="1881" y="10893"/>
                    <a:pt x="1926" y="10869"/>
                  </a:cubicBezTo>
                  <a:lnTo>
                    <a:pt x="3933" y="9773"/>
                  </a:lnTo>
                  <a:cubicBezTo>
                    <a:pt x="4493" y="9933"/>
                    <a:pt x="5070" y="10012"/>
                    <a:pt x="5647" y="10012"/>
                  </a:cubicBezTo>
                  <a:cubicBezTo>
                    <a:pt x="6350" y="10012"/>
                    <a:pt x="7054" y="9894"/>
                    <a:pt x="7726" y="9659"/>
                  </a:cubicBezTo>
                  <a:lnTo>
                    <a:pt x="7726" y="9659"/>
                  </a:lnTo>
                  <a:cubicBezTo>
                    <a:pt x="7432" y="9696"/>
                    <a:pt x="7136" y="9715"/>
                    <a:pt x="6840" y="9715"/>
                  </a:cubicBezTo>
                  <a:lnTo>
                    <a:pt x="6840" y="9714"/>
                  </a:lnTo>
                  <a:cubicBezTo>
                    <a:pt x="3555" y="9714"/>
                    <a:pt x="892" y="7450"/>
                    <a:pt x="892" y="4657"/>
                  </a:cubicBezTo>
                  <a:cubicBezTo>
                    <a:pt x="892" y="2565"/>
                    <a:pt x="2388" y="770"/>
                    <a:pt x="45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2"/>
            <p:cNvSpPr/>
            <p:nvPr/>
          </p:nvSpPr>
          <p:spPr>
            <a:xfrm>
              <a:off x="7380500" y="6501975"/>
              <a:ext cx="178475" cy="139850"/>
            </a:xfrm>
            <a:custGeom>
              <a:rect b="b" l="l" r="r" t="t"/>
              <a:pathLst>
                <a:path extrusionOk="0" h="5594" w="7139">
                  <a:moveTo>
                    <a:pt x="1963" y="1"/>
                  </a:moveTo>
                  <a:cubicBezTo>
                    <a:pt x="1527" y="1"/>
                    <a:pt x="1211" y="175"/>
                    <a:pt x="1070" y="271"/>
                  </a:cubicBezTo>
                  <a:cubicBezTo>
                    <a:pt x="250" y="831"/>
                    <a:pt x="0" y="2055"/>
                    <a:pt x="502" y="3058"/>
                  </a:cubicBezTo>
                  <a:cubicBezTo>
                    <a:pt x="1408" y="4872"/>
                    <a:pt x="3391" y="5550"/>
                    <a:pt x="3475" y="5578"/>
                  </a:cubicBezTo>
                  <a:cubicBezTo>
                    <a:pt x="3506" y="5588"/>
                    <a:pt x="3538" y="5593"/>
                    <a:pt x="3569" y="5593"/>
                  </a:cubicBezTo>
                  <a:cubicBezTo>
                    <a:pt x="3601" y="5593"/>
                    <a:pt x="3633" y="5588"/>
                    <a:pt x="3663" y="5578"/>
                  </a:cubicBezTo>
                  <a:cubicBezTo>
                    <a:pt x="3747" y="5550"/>
                    <a:pt x="5730" y="4872"/>
                    <a:pt x="6637" y="3058"/>
                  </a:cubicBezTo>
                  <a:cubicBezTo>
                    <a:pt x="7139" y="2055"/>
                    <a:pt x="6889" y="831"/>
                    <a:pt x="6069" y="271"/>
                  </a:cubicBezTo>
                  <a:lnTo>
                    <a:pt x="6070" y="271"/>
                  </a:lnTo>
                  <a:cubicBezTo>
                    <a:pt x="5928" y="175"/>
                    <a:pt x="5612" y="1"/>
                    <a:pt x="5176" y="1"/>
                  </a:cubicBezTo>
                  <a:cubicBezTo>
                    <a:pt x="4741" y="1"/>
                    <a:pt x="4187" y="174"/>
                    <a:pt x="3569" y="772"/>
                  </a:cubicBezTo>
                  <a:cubicBezTo>
                    <a:pt x="2952" y="174"/>
                    <a:pt x="2398" y="1"/>
                    <a:pt x="19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62"/>
          <p:cNvGrpSpPr/>
          <p:nvPr/>
        </p:nvGrpSpPr>
        <p:grpSpPr>
          <a:xfrm>
            <a:off x="4939093" y="4149350"/>
            <a:ext cx="371800" cy="475900"/>
            <a:chOff x="6625325" y="6221500"/>
            <a:chExt cx="371800" cy="475900"/>
          </a:xfrm>
        </p:grpSpPr>
        <p:sp>
          <p:nvSpPr>
            <p:cNvPr id="1587" name="Google Shape;1587;p62"/>
            <p:cNvSpPr/>
            <p:nvPr/>
          </p:nvSpPr>
          <p:spPr>
            <a:xfrm>
              <a:off x="6625350" y="6295850"/>
              <a:ext cx="371775" cy="401550"/>
            </a:xfrm>
            <a:custGeom>
              <a:rect b="b" l="l" r="r" t="t"/>
              <a:pathLst>
                <a:path extrusionOk="0" h="16062" w="14871">
                  <a:moveTo>
                    <a:pt x="7436" y="0"/>
                  </a:moveTo>
                  <a:lnTo>
                    <a:pt x="1" y="6544"/>
                  </a:lnTo>
                  <a:lnTo>
                    <a:pt x="892" y="11302"/>
                  </a:lnTo>
                  <a:lnTo>
                    <a:pt x="1" y="15764"/>
                  </a:lnTo>
                  <a:cubicBezTo>
                    <a:pt x="1" y="15928"/>
                    <a:pt x="133" y="16061"/>
                    <a:pt x="298" y="16061"/>
                  </a:cubicBezTo>
                  <a:lnTo>
                    <a:pt x="7436" y="15169"/>
                  </a:lnTo>
                  <a:lnTo>
                    <a:pt x="14573" y="16061"/>
                  </a:lnTo>
                  <a:cubicBezTo>
                    <a:pt x="14737" y="16061"/>
                    <a:pt x="14871" y="15929"/>
                    <a:pt x="14871" y="15764"/>
                  </a:cubicBezTo>
                  <a:lnTo>
                    <a:pt x="13978" y="11302"/>
                  </a:lnTo>
                  <a:lnTo>
                    <a:pt x="14871" y="6544"/>
                  </a:lnTo>
                  <a:lnTo>
                    <a:pt x="743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2"/>
            <p:cNvSpPr/>
            <p:nvPr/>
          </p:nvSpPr>
          <p:spPr>
            <a:xfrm>
              <a:off x="6677400" y="6221500"/>
              <a:ext cx="267675" cy="364375"/>
            </a:xfrm>
            <a:custGeom>
              <a:rect b="b" l="l" r="r" t="t"/>
              <a:pathLst>
                <a:path extrusionOk="0" h="14575" w="10707">
                  <a:moveTo>
                    <a:pt x="0" y="0"/>
                  </a:moveTo>
                  <a:lnTo>
                    <a:pt x="0" y="14574"/>
                  </a:lnTo>
                  <a:lnTo>
                    <a:pt x="10707" y="14574"/>
                  </a:lnTo>
                  <a:lnTo>
                    <a:pt x="10707" y="1488"/>
                  </a:lnTo>
                  <a:cubicBezTo>
                    <a:pt x="10707" y="666"/>
                    <a:pt x="10042" y="0"/>
                    <a:pt x="92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2"/>
            <p:cNvSpPr/>
            <p:nvPr/>
          </p:nvSpPr>
          <p:spPr>
            <a:xfrm>
              <a:off x="6720600" y="6318150"/>
              <a:ext cx="178475" cy="139825"/>
            </a:xfrm>
            <a:custGeom>
              <a:rect b="b" l="l" r="r" t="t"/>
              <a:pathLst>
                <a:path extrusionOk="0" h="5593" w="7139">
                  <a:moveTo>
                    <a:pt x="1964" y="1"/>
                  </a:moveTo>
                  <a:cubicBezTo>
                    <a:pt x="1528" y="1"/>
                    <a:pt x="1212" y="175"/>
                    <a:pt x="1070" y="272"/>
                  </a:cubicBezTo>
                  <a:cubicBezTo>
                    <a:pt x="249" y="831"/>
                    <a:pt x="1" y="2055"/>
                    <a:pt x="502" y="3058"/>
                  </a:cubicBezTo>
                  <a:cubicBezTo>
                    <a:pt x="1408" y="4872"/>
                    <a:pt x="3392" y="5550"/>
                    <a:pt x="3476" y="5578"/>
                  </a:cubicBezTo>
                  <a:cubicBezTo>
                    <a:pt x="3506" y="5588"/>
                    <a:pt x="3538" y="5593"/>
                    <a:pt x="3570" y="5593"/>
                  </a:cubicBezTo>
                  <a:cubicBezTo>
                    <a:pt x="3602" y="5593"/>
                    <a:pt x="3633" y="5588"/>
                    <a:pt x="3664" y="5578"/>
                  </a:cubicBezTo>
                  <a:cubicBezTo>
                    <a:pt x="3748" y="5550"/>
                    <a:pt x="5730" y="4872"/>
                    <a:pt x="6637" y="3058"/>
                  </a:cubicBezTo>
                  <a:cubicBezTo>
                    <a:pt x="7139" y="2055"/>
                    <a:pt x="6889" y="831"/>
                    <a:pt x="6069" y="272"/>
                  </a:cubicBezTo>
                  <a:lnTo>
                    <a:pt x="6070" y="272"/>
                  </a:lnTo>
                  <a:cubicBezTo>
                    <a:pt x="5928" y="175"/>
                    <a:pt x="5612" y="1"/>
                    <a:pt x="5176" y="1"/>
                  </a:cubicBezTo>
                  <a:cubicBezTo>
                    <a:pt x="4741" y="1"/>
                    <a:pt x="4187" y="174"/>
                    <a:pt x="3570" y="772"/>
                  </a:cubicBezTo>
                  <a:cubicBezTo>
                    <a:pt x="2953" y="174"/>
                    <a:pt x="2399" y="1"/>
                    <a:pt x="19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2"/>
            <p:cNvSpPr/>
            <p:nvPr/>
          </p:nvSpPr>
          <p:spPr>
            <a:xfrm>
              <a:off x="6766625" y="6474300"/>
              <a:ext cx="89225" cy="14875"/>
            </a:xfrm>
            <a:custGeom>
              <a:rect b="b" l="l" r="r" t="t"/>
              <a:pathLst>
                <a:path extrusionOk="0" h="595" w="3569">
                  <a:moveTo>
                    <a:pt x="3273" y="0"/>
                  </a:moveTo>
                  <a:cubicBezTo>
                    <a:pt x="3273" y="0"/>
                    <a:pt x="3272" y="0"/>
                    <a:pt x="3271" y="0"/>
                  </a:cubicBezTo>
                  <a:lnTo>
                    <a:pt x="298" y="0"/>
                  </a:lnTo>
                  <a:cubicBezTo>
                    <a:pt x="133" y="0"/>
                    <a:pt x="1" y="133"/>
                    <a:pt x="1" y="298"/>
                  </a:cubicBezTo>
                  <a:cubicBezTo>
                    <a:pt x="1" y="461"/>
                    <a:pt x="133" y="595"/>
                    <a:pt x="298" y="595"/>
                  </a:cubicBezTo>
                  <a:lnTo>
                    <a:pt x="3271" y="595"/>
                  </a:lnTo>
                  <a:cubicBezTo>
                    <a:pt x="3436" y="595"/>
                    <a:pt x="3569" y="461"/>
                    <a:pt x="3569" y="298"/>
                  </a:cubicBezTo>
                  <a:cubicBezTo>
                    <a:pt x="3569" y="134"/>
                    <a:pt x="3437" y="0"/>
                    <a:pt x="32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2"/>
            <p:cNvSpPr/>
            <p:nvPr/>
          </p:nvSpPr>
          <p:spPr>
            <a:xfrm>
              <a:off x="6766625" y="6504025"/>
              <a:ext cx="89225" cy="14875"/>
            </a:xfrm>
            <a:custGeom>
              <a:rect b="b" l="l" r="r" t="t"/>
              <a:pathLst>
                <a:path extrusionOk="0" h="595" w="3569">
                  <a:moveTo>
                    <a:pt x="298" y="0"/>
                  </a:moveTo>
                  <a:cubicBezTo>
                    <a:pt x="133" y="0"/>
                    <a:pt x="1" y="133"/>
                    <a:pt x="1" y="298"/>
                  </a:cubicBezTo>
                  <a:cubicBezTo>
                    <a:pt x="1" y="462"/>
                    <a:pt x="133" y="595"/>
                    <a:pt x="298" y="595"/>
                  </a:cubicBezTo>
                  <a:lnTo>
                    <a:pt x="3271" y="595"/>
                  </a:lnTo>
                  <a:cubicBezTo>
                    <a:pt x="3436" y="595"/>
                    <a:pt x="3569" y="462"/>
                    <a:pt x="3569" y="298"/>
                  </a:cubicBezTo>
                  <a:cubicBezTo>
                    <a:pt x="3569" y="133"/>
                    <a:pt x="3436" y="0"/>
                    <a:pt x="32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2"/>
            <p:cNvSpPr/>
            <p:nvPr/>
          </p:nvSpPr>
          <p:spPr>
            <a:xfrm>
              <a:off x="6640225" y="6221500"/>
              <a:ext cx="267675" cy="59500"/>
            </a:xfrm>
            <a:custGeom>
              <a:rect b="b" l="l" r="r" t="t"/>
              <a:pathLst>
                <a:path extrusionOk="0" h="2380" w="10707">
                  <a:moveTo>
                    <a:pt x="1487" y="0"/>
                  </a:moveTo>
                  <a:cubicBezTo>
                    <a:pt x="666" y="0"/>
                    <a:pt x="0" y="667"/>
                    <a:pt x="0" y="1488"/>
                  </a:cubicBezTo>
                  <a:lnTo>
                    <a:pt x="0" y="2082"/>
                  </a:lnTo>
                  <a:cubicBezTo>
                    <a:pt x="0" y="2247"/>
                    <a:pt x="134" y="2380"/>
                    <a:pt x="297" y="2380"/>
                  </a:cubicBezTo>
                  <a:lnTo>
                    <a:pt x="8923" y="2380"/>
                  </a:lnTo>
                  <a:cubicBezTo>
                    <a:pt x="9087" y="2380"/>
                    <a:pt x="9220" y="2247"/>
                    <a:pt x="9220" y="2082"/>
                  </a:cubicBezTo>
                  <a:lnTo>
                    <a:pt x="9220" y="1488"/>
                  </a:lnTo>
                  <a:cubicBezTo>
                    <a:pt x="9220" y="667"/>
                    <a:pt x="9885" y="0"/>
                    <a:pt x="10707" y="0"/>
                  </a:cubicBezTo>
                  <a:close/>
                </a:path>
              </a:pathLst>
            </a:custGeom>
            <a:solidFill>
              <a:srgbClr val="FECB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2"/>
            <p:cNvSpPr/>
            <p:nvPr/>
          </p:nvSpPr>
          <p:spPr>
            <a:xfrm>
              <a:off x="6628025" y="6459425"/>
              <a:ext cx="369100" cy="237975"/>
            </a:xfrm>
            <a:custGeom>
              <a:rect b="b" l="l" r="r" t="t"/>
              <a:pathLst>
                <a:path extrusionOk="0" h="9519" w="14764">
                  <a:moveTo>
                    <a:pt x="14764" y="1"/>
                  </a:moveTo>
                  <a:lnTo>
                    <a:pt x="1" y="9450"/>
                  </a:lnTo>
                  <a:cubicBezTo>
                    <a:pt x="54" y="9494"/>
                    <a:pt x="121" y="9518"/>
                    <a:pt x="191" y="9518"/>
                  </a:cubicBezTo>
                  <a:lnTo>
                    <a:pt x="7329" y="8627"/>
                  </a:lnTo>
                  <a:lnTo>
                    <a:pt x="14466" y="9518"/>
                  </a:lnTo>
                  <a:cubicBezTo>
                    <a:pt x="14631" y="9518"/>
                    <a:pt x="14764" y="9386"/>
                    <a:pt x="14764" y="9221"/>
                  </a:cubicBezTo>
                  <a:lnTo>
                    <a:pt x="147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2"/>
            <p:cNvSpPr/>
            <p:nvPr/>
          </p:nvSpPr>
          <p:spPr>
            <a:xfrm>
              <a:off x="6625325" y="6459425"/>
              <a:ext cx="369125" cy="237975"/>
            </a:xfrm>
            <a:custGeom>
              <a:rect b="b" l="l" r="r" t="t"/>
              <a:pathLst>
                <a:path extrusionOk="0" h="9519" w="14765">
                  <a:moveTo>
                    <a:pt x="0" y="1"/>
                  </a:moveTo>
                  <a:lnTo>
                    <a:pt x="0" y="9221"/>
                  </a:lnTo>
                  <a:cubicBezTo>
                    <a:pt x="0" y="9385"/>
                    <a:pt x="134" y="9518"/>
                    <a:pt x="299" y="9518"/>
                  </a:cubicBezTo>
                  <a:lnTo>
                    <a:pt x="14574" y="9518"/>
                  </a:lnTo>
                  <a:cubicBezTo>
                    <a:pt x="14644" y="9518"/>
                    <a:pt x="14711" y="9494"/>
                    <a:pt x="14765" y="9449"/>
                  </a:cubicBez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62"/>
          <p:cNvGrpSpPr/>
          <p:nvPr/>
        </p:nvGrpSpPr>
        <p:grpSpPr>
          <a:xfrm>
            <a:off x="4107057" y="4149350"/>
            <a:ext cx="475900" cy="475900"/>
            <a:chOff x="5857500" y="6233350"/>
            <a:chExt cx="475900" cy="475900"/>
          </a:xfrm>
        </p:grpSpPr>
        <p:sp>
          <p:nvSpPr>
            <p:cNvPr id="1596" name="Google Shape;1596;p62"/>
            <p:cNvSpPr/>
            <p:nvPr/>
          </p:nvSpPr>
          <p:spPr>
            <a:xfrm>
              <a:off x="5857500" y="6367200"/>
              <a:ext cx="475900" cy="342050"/>
            </a:xfrm>
            <a:custGeom>
              <a:rect b="b" l="l" r="r" t="t"/>
              <a:pathLst>
                <a:path extrusionOk="0" h="13682" w="19036">
                  <a:moveTo>
                    <a:pt x="1" y="0"/>
                  </a:moveTo>
                  <a:lnTo>
                    <a:pt x="1" y="12789"/>
                  </a:lnTo>
                  <a:cubicBezTo>
                    <a:pt x="1" y="13281"/>
                    <a:pt x="401" y="13682"/>
                    <a:pt x="893" y="13682"/>
                  </a:cubicBezTo>
                  <a:lnTo>
                    <a:pt x="18143" y="13682"/>
                  </a:lnTo>
                  <a:cubicBezTo>
                    <a:pt x="18636" y="13682"/>
                    <a:pt x="19036" y="13281"/>
                    <a:pt x="19036" y="12789"/>
                  </a:cubicBezTo>
                  <a:lnTo>
                    <a:pt x="19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2"/>
            <p:cNvSpPr/>
            <p:nvPr/>
          </p:nvSpPr>
          <p:spPr>
            <a:xfrm>
              <a:off x="6087850" y="6233350"/>
              <a:ext cx="37350" cy="111550"/>
            </a:xfrm>
            <a:custGeom>
              <a:rect b="b" l="l" r="r" t="t"/>
              <a:pathLst>
                <a:path extrusionOk="0" h="4462" w="1494">
                  <a:moveTo>
                    <a:pt x="298" y="0"/>
                  </a:moveTo>
                  <a:cubicBezTo>
                    <a:pt x="134" y="0"/>
                    <a:pt x="0" y="133"/>
                    <a:pt x="0" y="298"/>
                  </a:cubicBezTo>
                  <a:cubicBezTo>
                    <a:pt x="0" y="462"/>
                    <a:pt x="133" y="595"/>
                    <a:pt x="296" y="595"/>
                  </a:cubicBezTo>
                  <a:cubicBezTo>
                    <a:pt x="299" y="595"/>
                    <a:pt x="301" y="595"/>
                    <a:pt x="304" y="595"/>
                  </a:cubicBezTo>
                  <a:cubicBezTo>
                    <a:pt x="541" y="595"/>
                    <a:pt x="899" y="1248"/>
                    <a:pt x="899" y="2232"/>
                  </a:cubicBezTo>
                  <a:cubicBezTo>
                    <a:pt x="899" y="3215"/>
                    <a:pt x="541" y="3867"/>
                    <a:pt x="304" y="3867"/>
                  </a:cubicBezTo>
                  <a:cubicBezTo>
                    <a:pt x="302" y="3867"/>
                    <a:pt x="300" y="3867"/>
                    <a:pt x="298" y="3867"/>
                  </a:cubicBezTo>
                  <a:cubicBezTo>
                    <a:pt x="134" y="3867"/>
                    <a:pt x="0" y="3999"/>
                    <a:pt x="0" y="4164"/>
                  </a:cubicBezTo>
                  <a:cubicBezTo>
                    <a:pt x="0" y="4328"/>
                    <a:pt x="133" y="4462"/>
                    <a:pt x="296" y="4462"/>
                  </a:cubicBezTo>
                  <a:cubicBezTo>
                    <a:pt x="299" y="4462"/>
                    <a:pt x="301" y="4462"/>
                    <a:pt x="304" y="4461"/>
                  </a:cubicBezTo>
                  <a:cubicBezTo>
                    <a:pt x="983" y="4461"/>
                    <a:pt x="1493" y="3503"/>
                    <a:pt x="1493" y="2232"/>
                  </a:cubicBezTo>
                  <a:cubicBezTo>
                    <a:pt x="1493" y="960"/>
                    <a:pt x="983" y="0"/>
                    <a:pt x="304" y="0"/>
                  </a:cubicBezTo>
                  <a:cubicBezTo>
                    <a:pt x="302" y="0"/>
                    <a:pt x="300" y="0"/>
                    <a:pt x="2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2"/>
            <p:cNvSpPr/>
            <p:nvPr/>
          </p:nvSpPr>
          <p:spPr>
            <a:xfrm>
              <a:off x="5969200" y="6233350"/>
              <a:ext cx="37050" cy="111550"/>
            </a:xfrm>
            <a:custGeom>
              <a:rect b="b" l="l" r="r" t="t"/>
              <a:pathLst>
                <a:path extrusionOk="0" h="4462" w="1482">
                  <a:moveTo>
                    <a:pt x="292" y="0"/>
                  </a:moveTo>
                  <a:cubicBezTo>
                    <a:pt x="129" y="4"/>
                    <a:pt x="0" y="136"/>
                    <a:pt x="0" y="298"/>
                  </a:cubicBezTo>
                  <a:cubicBezTo>
                    <a:pt x="0" y="460"/>
                    <a:pt x="129" y="592"/>
                    <a:pt x="292" y="595"/>
                  </a:cubicBezTo>
                  <a:cubicBezTo>
                    <a:pt x="528" y="595"/>
                    <a:pt x="886" y="1248"/>
                    <a:pt x="886" y="2232"/>
                  </a:cubicBezTo>
                  <a:cubicBezTo>
                    <a:pt x="886" y="3215"/>
                    <a:pt x="528" y="3867"/>
                    <a:pt x="292" y="3867"/>
                  </a:cubicBezTo>
                  <a:cubicBezTo>
                    <a:pt x="129" y="3870"/>
                    <a:pt x="0" y="4003"/>
                    <a:pt x="0" y="4164"/>
                  </a:cubicBezTo>
                  <a:cubicBezTo>
                    <a:pt x="0" y="4327"/>
                    <a:pt x="129" y="4458"/>
                    <a:pt x="292" y="4461"/>
                  </a:cubicBezTo>
                  <a:cubicBezTo>
                    <a:pt x="970" y="4461"/>
                    <a:pt x="1482" y="3503"/>
                    <a:pt x="1482" y="2232"/>
                  </a:cubicBezTo>
                  <a:cubicBezTo>
                    <a:pt x="1482" y="960"/>
                    <a:pt x="970" y="0"/>
                    <a:pt x="2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2"/>
            <p:cNvSpPr/>
            <p:nvPr/>
          </p:nvSpPr>
          <p:spPr>
            <a:xfrm>
              <a:off x="6207125" y="6233350"/>
              <a:ext cx="37050" cy="111550"/>
            </a:xfrm>
            <a:custGeom>
              <a:rect b="b" l="l" r="r" t="t"/>
              <a:pathLst>
                <a:path extrusionOk="0" h="4462" w="1482">
                  <a:moveTo>
                    <a:pt x="291" y="0"/>
                  </a:moveTo>
                  <a:cubicBezTo>
                    <a:pt x="130" y="4"/>
                    <a:pt x="1" y="136"/>
                    <a:pt x="1" y="298"/>
                  </a:cubicBezTo>
                  <a:cubicBezTo>
                    <a:pt x="1" y="460"/>
                    <a:pt x="130" y="592"/>
                    <a:pt x="291" y="595"/>
                  </a:cubicBezTo>
                  <a:cubicBezTo>
                    <a:pt x="529" y="595"/>
                    <a:pt x="887" y="1248"/>
                    <a:pt x="887" y="2232"/>
                  </a:cubicBezTo>
                  <a:cubicBezTo>
                    <a:pt x="887" y="3215"/>
                    <a:pt x="529" y="3867"/>
                    <a:pt x="291" y="3867"/>
                  </a:cubicBezTo>
                  <a:cubicBezTo>
                    <a:pt x="130" y="3870"/>
                    <a:pt x="1" y="4003"/>
                    <a:pt x="1" y="4164"/>
                  </a:cubicBezTo>
                  <a:cubicBezTo>
                    <a:pt x="1" y="4327"/>
                    <a:pt x="130" y="4458"/>
                    <a:pt x="291" y="4461"/>
                  </a:cubicBezTo>
                  <a:cubicBezTo>
                    <a:pt x="971" y="4461"/>
                    <a:pt x="1481" y="3503"/>
                    <a:pt x="1481" y="2232"/>
                  </a:cubicBezTo>
                  <a:cubicBezTo>
                    <a:pt x="1481" y="960"/>
                    <a:pt x="970" y="0"/>
                    <a:pt x="2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2"/>
            <p:cNvSpPr/>
            <p:nvPr/>
          </p:nvSpPr>
          <p:spPr>
            <a:xfrm>
              <a:off x="5857500" y="6292825"/>
              <a:ext cx="475900" cy="89250"/>
            </a:xfrm>
            <a:custGeom>
              <a:rect b="b" l="l" r="r" t="t"/>
              <a:pathLst>
                <a:path extrusionOk="0" h="3570" w="19036">
                  <a:moveTo>
                    <a:pt x="4759" y="1190"/>
                  </a:moveTo>
                  <a:cubicBezTo>
                    <a:pt x="4836" y="1190"/>
                    <a:pt x="4914" y="1205"/>
                    <a:pt x="4988" y="1236"/>
                  </a:cubicBezTo>
                  <a:cubicBezTo>
                    <a:pt x="5210" y="1328"/>
                    <a:pt x="5354" y="1544"/>
                    <a:pt x="5354" y="1785"/>
                  </a:cubicBezTo>
                  <a:cubicBezTo>
                    <a:pt x="5354" y="2113"/>
                    <a:pt x="5088" y="2380"/>
                    <a:pt x="4760" y="2380"/>
                  </a:cubicBezTo>
                  <a:cubicBezTo>
                    <a:pt x="4519" y="2380"/>
                    <a:pt x="4302" y="2235"/>
                    <a:pt x="4211" y="2013"/>
                  </a:cubicBezTo>
                  <a:cubicBezTo>
                    <a:pt x="4118" y="1791"/>
                    <a:pt x="4170" y="1534"/>
                    <a:pt x="4340" y="1364"/>
                  </a:cubicBezTo>
                  <a:cubicBezTo>
                    <a:pt x="4453" y="1251"/>
                    <a:pt x="4605" y="1190"/>
                    <a:pt x="4759" y="1190"/>
                  </a:cubicBezTo>
                  <a:close/>
                  <a:moveTo>
                    <a:pt x="9518" y="1190"/>
                  </a:moveTo>
                  <a:cubicBezTo>
                    <a:pt x="9595" y="1190"/>
                    <a:pt x="9673" y="1205"/>
                    <a:pt x="9747" y="1236"/>
                  </a:cubicBezTo>
                  <a:cubicBezTo>
                    <a:pt x="9969" y="1328"/>
                    <a:pt x="10114" y="1544"/>
                    <a:pt x="10114" y="1785"/>
                  </a:cubicBezTo>
                  <a:cubicBezTo>
                    <a:pt x="10114" y="2113"/>
                    <a:pt x="9847" y="2380"/>
                    <a:pt x="9518" y="2380"/>
                  </a:cubicBezTo>
                  <a:cubicBezTo>
                    <a:pt x="9278" y="2380"/>
                    <a:pt x="9062" y="2235"/>
                    <a:pt x="8969" y="2013"/>
                  </a:cubicBezTo>
                  <a:cubicBezTo>
                    <a:pt x="8877" y="1791"/>
                    <a:pt x="8928" y="1534"/>
                    <a:pt x="9098" y="1364"/>
                  </a:cubicBezTo>
                  <a:cubicBezTo>
                    <a:pt x="9212" y="1251"/>
                    <a:pt x="9363" y="1190"/>
                    <a:pt x="9518" y="1190"/>
                  </a:cubicBezTo>
                  <a:close/>
                  <a:moveTo>
                    <a:pt x="14277" y="1190"/>
                  </a:moveTo>
                  <a:cubicBezTo>
                    <a:pt x="14354" y="1190"/>
                    <a:pt x="14431" y="1205"/>
                    <a:pt x="14505" y="1236"/>
                  </a:cubicBezTo>
                  <a:cubicBezTo>
                    <a:pt x="14727" y="1328"/>
                    <a:pt x="14872" y="1544"/>
                    <a:pt x="14872" y="1785"/>
                  </a:cubicBezTo>
                  <a:cubicBezTo>
                    <a:pt x="14872" y="2113"/>
                    <a:pt x="14606" y="2380"/>
                    <a:pt x="14277" y="2380"/>
                  </a:cubicBezTo>
                  <a:cubicBezTo>
                    <a:pt x="14036" y="2380"/>
                    <a:pt x="13820" y="2235"/>
                    <a:pt x="13728" y="2013"/>
                  </a:cubicBezTo>
                  <a:cubicBezTo>
                    <a:pt x="13635" y="1791"/>
                    <a:pt x="13686" y="1534"/>
                    <a:pt x="13856" y="1364"/>
                  </a:cubicBezTo>
                  <a:cubicBezTo>
                    <a:pt x="13970" y="1251"/>
                    <a:pt x="14122" y="1190"/>
                    <a:pt x="14277" y="1190"/>
                  </a:cubicBezTo>
                  <a:close/>
                  <a:moveTo>
                    <a:pt x="596" y="1"/>
                  </a:moveTo>
                  <a:cubicBezTo>
                    <a:pt x="267" y="1"/>
                    <a:pt x="1" y="267"/>
                    <a:pt x="1" y="595"/>
                  </a:cubicBezTo>
                  <a:lnTo>
                    <a:pt x="1" y="596"/>
                  </a:lnTo>
                  <a:lnTo>
                    <a:pt x="1" y="3570"/>
                  </a:lnTo>
                  <a:lnTo>
                    <a:pt x="19036" y="3570"/>
                  </a:lnTo>
                  <a:lnTo>
                    <a:pt x="19036" y="595"/>
                  </a:lnTo>
                  <a:cubicBezTo>
                    <a:pt x="19036" y="267"/>
                    <a:pt x="18769" y="1"/>
                    <a:pt x="18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2"/>
            <p:cNvSpPr/>
            <p:nvPr/>
          </p:nvSpPr>
          <p:spPr>
            <a:xfrm>
              <a:off x="5944475" y="6417350"/>
              <a:ext cx="301950" cy="247275"/>
            </a:xfrm>
            <a:custGeom>
              <a:rect b="b" l="l" r="r" t="t"/>
              <a:pathLst>
                <a:path extrusionOk="0" h="9891" w="12078">
                  <a:moveTo>
                    <a:pt x="3024" y="0"/>
                  </a:moveTo>
                  <a:cubicBezTo>
                    <a:pt x="2490" y="0"/>
                    <a:pt x="1984" y="156"/>
                    <a:pt x="1535" y="462"/>
                  </a:cubicBezTo>
                  <a:cubicBezTo>
                    <a:pt x="867" y="917"/>
                    <a:pt x="391" y="1660"/>
                    <a:pt x="199" y="2551"/>
                  </a:cubicBezTo>
                  <a:cubicBezTo>
                    <a:pt x="0" y="3470"/>
                    <a:pt x="129" y="4452"/>
                    <a:pt x="564" y="5318"/>
                  </a:cubicBezTo>
                  <a:cubicBezTo>
                    <a:pt x="1422" y="7036"/>
                    <a:pt x="2839" y="8183"/>
                    <a:pt x="3875" y="8842"/>
                  </a:cubicBezTo>
                  <a:cubicBezTo>
                    <a:pt x="4996" y="9555"/>
                    <a:pt x="5906" y="9863"/>
                    <a:pt x="5945" y="9875"/>
                  </a:cubicBezTo>
                  <a:cubicBezTo>
                    <a:pt x="5976" y="9885"/>
                    <a:pt x="6007" y="9890"/>
                    <a:pt x="6039" y="9890"/>
                  </a:cubicBezTo>
                  <a:cubicBezTo>
                    <a:pt x="6071" y="9890"/>
                    <a:pt x="6103" y="9885"/>
                    <a:pt x="6133" y="9875"/>
                  </a:cubicBezTo>
                  <a:cubicBezTo>
                    <a:pt x="6172" y="9863"/>
                    <a:pt x="7082" y="9555"/>
                    <a:pt x="8203" y="8842"/>
                  </a:cubicBezTo>
                  <a:cubicBezTo>
                    <a:pt x="9240" y="8183"/>
                    <a:pt x="10657" y="7036"/>
                    <a:pt x="11516" y="5318"/>
                  </a:cubicBezTo>
                  <a:cubicBezTo>
                    <a:pt x="11949" y="4452"/>
                    <a:pt x="12078" y="3470"/>
                    <a:pt x="11879" y="2551"/>
                  </a:cubicBezTo>
                  <a:cubicBezTo>
                    <a:pt x="11686" y="1660"/>
                    <a:pt x="11212" y="917"/>
                    <a:pt x="10544" y="462"/>
                  </a:cubicBezTo>
                  <a:cubicBezTo>
                    <a:pt x="10096" y="156"/>
                    <a:pt x="9589" y="0"/>
                    <a:pt x="9054" y="0"/>
                  </a:cubicBezTo>
                  <a:cubicBezTo>
                    <a:pt x="8831" y="0"/>
                    <a:pt x="8603" y="27"/>
                    <a:pt x="8373" y="82"/>
                  </a:cubicBezTo>
                  <a:cubicBezTo>
                    <a:pt x="7585" y="267"/>
                    <a:pt x="6802" y="759"/>
                    <a:pt x="6039" y="1544"/>
                  </a:cubicBezTo>
                  <a:cubicBezTo>
                    <a:pt x="5278" y="759"/>
                    <a:pt x="4493" y="267"/>
                    <a:pt x="3705" y="82"/>
                  </a:cubicBezTo>
                  <a:cubicBezTo>
                    <a:pt x="3475" y="27"/>
                    <a:pt x="3247" y="0"/>
                    <a:pt x="30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2"/>
            <p:cNvSpPr/>
            <p:nvPr/>
          </p:nvSpPr>
          <p:spPr>
            <a:xfrm>
              <a:off x="6027775" y="6493575"/>
              <a:ext cx="45400" cy="104150"/>
            </a:xfrm>
            <a:custGeom>
              <a:rect b="b" l="l" r="r" t="t"/>
              <a:pathLst>
                <a:path extrusionOk="0" h="4166" w="1816">
                  <a:moveTo>
                    <a:pt x="1515" y="0"/>
                  </a:moveTo>
                  <a:cubicBezTo>
                    <a:pt x="1442" y="0"/>
                    <a:pt x="1368" y="27"/>
                    <a:pt x="1307" y="88"/>
                  </a:cubicBezTo>
                  <a:lnTo>
                    <a:pt x="118" y="1278"/>
                  </a:lnTo>
                  <a:cubicBezTo>
                    <a:pt x="1" y="1394"/>
                    <a:pt x="1" y="1582"/>
                    <a:pt x="117" y="1698"/>
                  </a:cubicBezTo>
                  <a:cubicBezTo>
                    <a:pt x="175" y="1756"/>
                    <a:pt x="252" y="1785"/>
                    <a:pt x="328" y="1785"/>
                  </a:cubicBezTo>
                  <a:cubicBezTo>
                    <a:pt x="404" y="1785"/>
                    <a:pt x="480" y="1756"/>
                    <a:pt x="538" y="1698"/>
                  </a:cubicBezTo>
                  <a:lnTo>
                    <a:pt x="1220" y="1016"/>
                  </a:lnTo>
                  <a:lnTo>
                    <a:pt x="1220" y="3867"/>
                  </a:lnTo>
                  <a:cubicBezTo>
                    <a:pt x="1220" y="4032"/>
                    <a:pt x="1353" y="4164"/>
                    <a:pt x="1517" y="4166"/>
                  </a:cubicBezTo>
                  <a:cubicBezTo>
                    <a:pt x="1682" y="4164"/>
                    <a:pt x="1815" y="4032"/>
                    <a:pt x="1815" y="3867"/>
                  </a:cubicBezTo>
                  <a:lnTo>
                    <a:pt x="1815" y="299"/>
                  </a:lnTo>
                  <a:cubicBezTo>
                    <a:pt x="1815" y="120"/>
                    <a:pt x="1668" y="0"/>
                    <a:pt x="15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2"/>
            <p:cNvSpPr/>
            <p:nvPr/>
          </p:nvSpPr>
          <p:spPr>
            <a:xfrm>
              <a:off x="6085825" y="6493575"/>
              <a:ext cx="84150" cy="104150"/>
            </a:xfrm>
            <a:custGeom>
              <a:rect b="b" l="l" r="r" t="t"/>
              <a:pathLst>
                <a:path extrusionOk="0" h="4166" w="3366">
                  <a:moveTo>
                    <a:pt x="1872" y="1191"/>
                  </a:moveTo>
                  <a:lnTo>
                    <a:pt x="1872" y="2381"/>
                  </a:lnTo>
                  <a:lnTo>
                    <a:pt x="980" y="2381"/>
                  </a:lnTo>
                  <a:lnTo>
                    <a:pt x="1872" y="1191"/>
                  </a:lnTo>
                  <a:close/>
                  <a:moveTo>
                    <a:pt x="2169" y="1"/>
                  </a:moveTo>
                  <a:cubicBezTo>
                    <a:pt x="2078" y="1"/>
                    <a:pt x="1989" y="44"/>
                    <a:pt x="1932" y="120"/>
                  </a:cubicBezTo>
                  <a:lnTo>
                    <a:pt x="148" y="2499"/>
                  </a:lnTo>
                  <a:cubicBezTo>
                    <a:pt x="1" y="2696"/>
                    <a:pt x="140" y="2975"/>
                    <a:pt x="385" y="2975"/>
                  </a:cubicBezTo>
                  <a:lnTo>
                    <a:pt x="1872" y="2975"/>
                  </a:lnTo>
                  <a:lnTo>
                    <a:pt x="1872" y="3867"/>
                  </a:lnTo>
                  <a:cubicBezTo>
                    <a:pt x="1872" y="4032"/>
                    <a:pt x="2005" y="4164"/>
                    <a:pt x="2170" y="4166"/>
                  </a:cubicBezTo>
                  <a:cubicBezTo>
                    <a:pt x="2334" y="4166"/>
                    <a:pt x="2467" y="4032"/>
                    <a:pt x="2467" y="3867"/>
                  </a:cubicBezTo>
                  <a:lnTo>
                    <a:pt x="2467" y="2975"/>
                  </a:lnTo>
                  <a:lnTo>
                    <a:pt x="3061" y="2975"/>
                  </a:lnTo>
                  <a:cubicBezTo>
                    <a:pt x="3063" y="2975"/>
                    <a:pt x="3065" y="2976"/>
                    <a:pt x="3068" y="2976"/>
                  </a:cubicBezTo>
                  <a:cubicBezTo>
                    <a:pt x="3232" y="2976"/>
                    <a:pt x="3365" y="2843"/>
                    <a:pt x="3365" y="2678"/>
                  </a:cubicBezTo>
                  <a:cubicBezTo>
                    <a:pt x="3365" y="2513"/>
                    <a:pt x="3232" y="2380"/>
                    <a:pt x="3067" y="2380"/>
                  </a:cubicBezTo>
                  <a:cubicBezTo>
                    <a:pt x="3065" y="2380"/>
                    <a:pt x="3063" y="2380"/>
                    <a:pt x="3061" y="2380"/>
                  </a:cubicBezTo>
                  <a:lnTo>
                    <a:pt x="2467" y="2380"/>
                  </a:lnTo>
                  <a:lnTo>
                    <a:pt x="2467" y="298"/>
                  </a:lnTo>
                  <a:cubicBezTo>
                    <a:pt x="2467" y="171"/>
                    <a:pt x="2385" y="57"/>
                    <a:pt x="2264" y="16"/>
                  </a:cubicBezTo>
                  <a:cubicBezTo>
                    <a:pt x="2233" y="6"/>
                    <a:pt x="2201" y="1"/>
                    <a:pt x="21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2"/>
            <p:cNvSpPr/>
            <p:nvPr/>
          </p:nvSpPr>
          <p:spPr>
            <a:xfrm>
              <a:off x="6065675" y="6233350"/>
              <a:ext cx="37075" cy="111550"/>
            </a:xfrm>
            <a:custGeom>
              <a:rect b="b" l="l" r="r" t="t"/>
              <a:pathLst>
                <a:path extrusionOk="0" h="4462" w="1483">
                  <a:moveTo>
                    <a:pt x="1191" y="0"/>
                  </a:moveTo>
                  <a:cubicBezTo>
                    <a:pt x="513" y="0"/>
                    <a:pt x="1" y="960"/>
                    <a:pt x="1" y="2232"/>
                  </a:cubicBezTo>
                  <a:cubicBezTo>
                    <a:pt x="1" y="3502"/>
                    <a:pt x="513" y="4461"/>
                    <a:pt x="1191" y="4461"/>
                  </a:cubicBezTo>
                  <a:cubicBezTo>
                    <a:pt x="1354" y="4458"/>
                    <a:pt x="1483" y="4327"/>
                    <a:pt x="1483" y="4164"/>
                  </a:cubicBezTo>
                  <a:cubicBezTo>
                    <a:pt x="1483" y="4003"/>
                    <a:pt x="1354" y="3870"/>
                    <a:pt x="1191" y="3867"/>
                  </a:cubicBezTo>
                  <a:cubicBezTo>
                    <a:pt x="955" y="3867"/>
                    <a:pt x="597" y="3215"/>
                    <a:pt x="597" y="2232"/>
                  </a:cubicBezTo>
                  <a:cubicBezTo>
                    <a:pt x="597" y="1248"/>
                    <a:pt x="955" y="595"/>
                    <a:pt x="1191" y="595"/>
                  </a:cubicBezTo>
                  <a:cubicBezTo>
                    <a:pt x="1354" y="592"/>
                    <a:pt x="1483" y="460"/>
                    <a:pt x="1483" y="298"/>
                  </a:cubicBezTo>
                  <a:cubicBezTo>
                    <a:pt x="1483" y="136"/>
                    <a:pt x="1354" y="4"/>
                    <a:pt x="11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2"/>
            <p:cNvSpPr/>
            <p:nvPr/>
          </p:nvSpPr>
          <p:spPr>
            <a:xfrm>
              <a:off x="5946725" y="6233350"/>
              <a:ext cx="37375" cy="111550"/>
            </a:xfrm>
            <a:custGeom>
              <a:rect b="b" l="l" r="r" t="t"/>
              <a:pathLst>
                <a:path extrusionOk="0" h="4462" w="1495">
                  <a:moveTo>
                    <a:pt x="1197" y="0"/>
                  </a:moveTo>
                  <a:cubicBezTo>
                    <a:pt x="1195" y="0"/>
                    <a:pt x="1193" y="0"/>
                    <a:pt x="1191" y="0"/>
                  </a:cubicBezTo>
                  <a:cubicBezTo>
                    <a:pt x="512" y="0"/>
                    <a:pt x="1" y="960"/>
                    <a:pt x="1" y="2232"/>
                  </a:cubicBezTo>
                  <a:cubicBezTo>
                    <a:pt x="1" y="3502"/>
                    <a:pt x="512" y="4461"/>
                    <a:pt x="1191" y="4461"/>
                  </a:cubicBezTo>
                  <a:cubicBezTo>
                    <a:pt x="1194" y="4462"/>
                    <a:pt x="1196" y="4462"/>
                    <a:pt x="1199" y="4462"/>
                  </a:cubicBezTo>
                  <a:cubicBezTo>
                    <a:pt x="1362" y="4462"/>
                    <a:pt x="1495" y="4328"/>
                    <a:pt x="1495" y="4164"/>
                  </a:cubicBezTo>
                  <a:cubicBezTo>
                    <a:pt x="1495" y="3999"/>
                    <a:pt x="1361" y="3867"/>
                    <a:pt x="1197" y="3867"/>
                  </a:cubicBezTo>
                  <a:cubicBezTo>
                    <a:pt x="1195" y="3867"/>
                    <a:pt x="1193" y="3867"/>
                    <a:pt x="1191" y="3867"/>
                  </a:cubicBezTo>
                  <a:cubicBezTo>
                    <a:pt x="954" y="3867"/>
                    <a:pt x="596" y="3215"/>
                    <a:pt x="596" y="2232"/>
                  </a:cubicBezTo>
                  <a:cubicBezTo>
                    <a:pt x="596" y="1248"/>
                    <a:pt x="954" y="595"/>
                    <a:pt x="1191" y="595"/>
                  </a:cubicBezTo>
                  <a:cubicBezTo>
                    <a:pt x="1194" y="595"/>
                    <a:pt x="1196" y="595"/>
                    <a:pt x="1199" y="595"/>
                  </a:cubicBezTo>
                  <a:cubicBezTo>
                    <a:pt x="1362" y="595"/>
                    <a:pt x="1495" y="462"/>
                    <a:pt x="1495" y="298"/>
                  </a:cubicBezTo>
                  <a:cubicBezTo>
                    <a:pt x="1495" y="133"/>
                    <a:pt x="1361" y="0"/>
                    <a:pt x="11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2"/>
            <p:cNvSpPr/>
            <p:nvPr/>
          </p:nvSpPr>
          <p:spPr>
            <a:xfrm>
              <a:off x="6184675" y="6233350"/>
              <a:ext cx="37350" cy="111550"/>
            </a:xfrm>
            <a:custGeom>
              <a:rect b="b" l="l" r="r" t="t"/>
              <a:pathLst>
                <a:path extrusionOk="0" h="4462" w="1494">
                  <a:moveTo>
                    <a:pt x="1195" y="0"/>
                  </a:moveTo>
                  <a:cubicBezTo>
                    <a:pt x="1193" y="0"/>
                    <a:pt x="1191" y="0"/>
                    <a:pt x="1189" y="0"/>
                  </a:cubicBezTo>
                  <a:cubicBezTo>
                    <a:pt x="512" y="0"/>
                    <a:pt x="0" y="960"/>
                    <a:pt x="0" y="2232"/>
                  </a:cubicBezTo>
                  <a:cubicBezTo>
                    <a:pt x="0" y="3502"/>
                    <a:pt x="512" y="4461"/>
                    <a:pt x="1189" y="4461"/>
                  </a:cubicBezTo>
                  <a:cubicBezTo>
                    <a:pt x="1192" y="4462"/>
                    <a:pt x="1195" y="4462"/>
                    <a:pt x="1197" y="4462"/>
                  </a:cubicBezTo>
                  <a:cubicBezTo>
                    <a:pt x="1360" y="4462"/>
                    <a:pt x="1493" y="4328"/>
                    <a:pt x="1493" y="4164"/>
                  </a:cubicBezTo>
                  <a:cubicBezTo>
                    <a:pt x="1493" y="3999"/>
                    <a:pt x="1359" y="3867"/>
                    <a:pt x="1195" y="3867"/>
                  </a:cubicBezTo>
                  <a:cubicBezTo>
                    <a:pt x="1193" y="3867"/>
                    <a:pt x="1191" y="3867"/>
                    <a:pt x="1189" y="3867"/>
                  </a:cubicBezTo>
                  <a:cubicBezTo>
                    <a:pt x="953" y="3867"/>
                    <a:pt x="595" y="3215"/>
                    <a:pt x="595" y="2232"/>
                  </a:cubicBezTo>
                  <a:cubicBezTo>
                    <a:pt x="595" y="1248"/>
                    <a:pt x="953" y="595"/>
                    <a:pt x="1189" y="595"/>
                  </a:cubicBezTo>
                  <a:cubicBezTo>
                    <a:pt x="1192" y="595"/>
                    <a:pt x="1195" y="595"/>
                    <a:pt x="1197" y="595"/>
                  </a:cubicBezTo>
                  <a:cubicBezTo>
                    <a:pt x="1360" y="595"/>
                    <a:pt x="1493" y="462"/>
                    <a:pt x="1493" y="298"/>
                  </a:cubicBezTo>
                  <a:cubicBezTo>
                    <a:pt x="1493" y="133"/>
                    <a:pt x="1359" y="0"/>
                    <a:pt x="1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62"/>
          <p:cNvGrpSpPr/>
          <p:nvPr/>
        </p:nvGrpSpPr>
        <p:grpSpPr>
          <a:xfrm>
            <a:off x="3275021" y="4216263"/>
            <a:ext cx="475900" cy="342075"/>
            <a:chOff x="5195900" y="6257650"/>
            <a:chExt cx="475900" cy="342075"/>
          </a:xfrm>
        </p:grpSpPr>
        <p:sp>
          <p:nvSpPr>
            <p:cNvPr id="1608" name="Google Shape;1608;p62"/>
            <p:cNvSpPr/>
            <p:nvPr/>
          </p:nvSpPr>
          <p:spPr>
            <a:xfrm>
              <a:off x="5195900" y="6257650"/>
              <a:ext cx="475900" cy="342075"/>
            </a:xfrm>
            <a:custGeom>
              <a:rect b="b" l="l" r="r" t="t"/>
              <a:pathLst>
                <a:path extrusionOk="0" h="13683" w="19036">
                  <a:moveTo>
                    <a:pt x="296" y="1"/>
                  </a:moveTo>
                  <a:cubicBezTo>
                    <a:pt x="133" y="1"/>
                    <a:pt x="1" y="134"/>
                    <a:pt x="1" y="298"/>
                  </a:cubicBezTo>
                  <a:lnTo>
                    <a:pt x="1" y="13384"/>
                  </a:lnTo>
                  <a:cubicBezTo>
                    <a:pt x="1" y="13548"/>
                    <a:pt x="134" y="13681"/>
                    <a:pt x="298" y="13682"/>
                  </a:cubicBezTo>
                  <a:lnTo>
                    <a:pt x="18738" y="13682"/>
                  </a:lnTo>
                  <a:cubicBezTo>
                    <a:pt x="18902" y="13681"/>
                    <a:pt x="19036" y="13548"/>
                    <a:pt x="19036" y="13384"/>
                  </a:cubicBezTo>
                  <a:lnTo>
                    <a:pt x="19036" y="298"/>
                  </a:lnTo>
                  <a:cubicBezTo>
                    <a:pt x="19036" y="134"/>
                    <a:pt x="18903" y="1"/>
                    <a:pt x="18740" y="1"/>
                  </a:cubicBezTo>
                  <a:cubicBezTo>
                    <a:pt x="18740" y="1"/>
                    <a:pt x="18739" y="1"/>
                    <a:pt x="18738" y="1"/>
                  </a:cubicBezTo>
                  <a:lnTo>
                    <a:pt x="298" y="1"/>
                  </a:lnTo>
                  <a:cubicBezTo>
                    <a:pt x="297" y="1"/>
                    <a:pt x="296" y="1"/>
                    <a:pt x="2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2"/>
            <p:cNvSpPr/>
            <p:nvPr/>
          </p:nvSpPr>
          <p:spPr>
            <a:xfrm>
              <a:off x="5198225" y="6257650"/>
              <a:ext cx="471275" cy="215650"/>
            </a:xfrm>
            <a:custGeom>
              <a:rect b="b" l="l" r="r" t="t"/>
              <a:pathLst>
                <a:path extrusionOk="0" h="8626" w="18851">
                  <a:moveTo>
                    <a:pt x="202" y="1"/>
                  </a:moveTo>
                  <a:cubicBezTo>
                    <a:pt x="126" y="1"/>
                    <a:pt x="54" y="31"/>
                    <a:pt x="0" y="84"/>
                  </a:cubicBezTo>
                  <a:lnTo>
                    <a:pt x="9425" y="8626"/>
                  </a:lnTo>
                  <a:lnTo>
                    <a:pt x="18851" y="84"/>
                  </a:lnTo>
                  <a:cubicBezTo>
                    <a:pt x="18797" y="31"/>
                    <a:pt x="18725" y="1"/>
                    <a:pt x="18649" y="1"/>
                  </a:cubicBezTo>
                  <a:cubicBezTo>
                    <a:pt x="18648" y="1"/>
                    <a:pt x="18647" y="1"/>
                    <a:pt x="18645" y="1"/>
                  </a:cubicBezTo>
                  <a:lnTo>
                    <a:pt x="206" y="1"/>
                  </a:lnTo>
                  <a:cubicBezTo>
                    <a:pt x="205" y="1"/>
                    <a:pt x="203" y="1"/>
                    <a:pt x="2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2"/>
            <p:cNvSpPr/>
            <p:nvPr/>
          </p:nvSpPr>
          <p:spPr>
            <a:xfrm>
              <a:off x="5344575" y="6363200"/>
              <a:ext cx="178525" cy="139850"/>
            </a:xfrm>
            <a:custGeom>
              <a:rect b="b" l="l" r="r" t="t"/>
              <a:pathLst>
                <a:path extrusionOk="0" h="5594" w="7141">
                  <a:moveTo>
                    <a:pt x="5178" y="0"/>
                  </a:moveTo>
                  <a:cubicBezTo>
                    <a:pt x="4743" y="0"/>
                    <a:pt x="4189" y="174"/>
                    <a:pt x="3571" y="772"/>
                  </a:cubicBezTo>
                  <a:cubicBezTo>
                    <a:pt x="2954" y="174"/>
                    <a:pt x="2400" y="1"/>
                    <a:pt x="1964" y="1"/>
                  </a:cubicBezTo>
                  <a:cubicBezTo>
                    <a:pt x="1529" y="1"/>
                    <a:pt x="1212" y="175"/>
                    <a:pt x="1070" y="271"/>
                  </a:cubicBezTo>
                  <a:cubicBezTo>
                    <a:pt x="250" y="830"/>
                    <a:pt x="1" y="2054"/>
                    <a:pt x="502" y="3058"/>
                  </a:cubicBezTo>
                  <a:cubicBezTo>
                    <a:pt x="1410" y="4871"/>
                    <a:pt x="3392" y="5549"/>
                    <a:pt x="3476" y="5578"/>
                  </a:cubicBezTo>
                  <a:cubicBezTo>
                    <a:pt x="3507" y="5588"/>
                    <a:pt x="3539" y="5593"/>
                    <a:pt x="3571" y="5593"/>
                  </a:cubicBezTo>
                  <a:cubicBezTo>
                    <a:pt x="3602" y="5593"/>
                    <a:pt x="3634" y="5588"/>
                    <a:pt x="3665" y="5578"/>
                  </a:cubicBezTo>
                  <a:cubicBezTo>
                    <a:pt x="3749" y="5551"/>
                    <a:pt x="5731" y="4871"/>
                    <a:pt x="6637" y="3058"/>
                  </a:cubicBezTo>
                  <a:cubicBezTo>
                    <a:pt x="7140" y="2054"/>
                    <a:pt x="6891" y="830"/>
                    <a:pt x="6069" y="271"/>
                  </a:cubicBezTo>
                  <a:lnTo>
                    <a:pt x="6071" y="271"/>
                  </a:lnTo>
                  <a:cubicBezTo>
                    <a:pt x="5929" y="174"/>
                    <a:pt x="5613" y="0"/>
                    <a:pt x="51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2"/>
            <p:cNvSpPr/>
            <p:nvPr/>
          </p:nvSpPr>
          <p:spPr>
            <a:xfrm>
              <a:off x="5225650" y="6510450"/>
              <a:ext cx="156175" cy="14900"/>
            </a:xfrm>
            <a:custGeom>
              <a:rect b="b" l="l" r="r" t="t"/>
              <a:pathLst>
                <a:path extrusionOk="0" h="596" w="6247">
                  <a:moveTo>
                    <a:pt x="298" y="1"/>
                  </a:moveTo>
                  <a:cubicBezTo>
                    <a:pt x="133" y="1"/>
                    <a:pt x="1" y="134"/>
                    <a:pt x="1" y="298"/>
                  </a:cubicBezTo>
                  <a:cubicBezTo>
                    <a:pt x="1" y="462"/>
                    <a:pt x="133" y="595"/>
                    <a:pt x="298" y="595"/>
                  </a:cubicBezTo>
                  <a:lnTo>
                    <a:pt x="5949" y="595"/>
                  </a:lnTo>
                  <a:cubicBezTo>
                    <a:pt x="6114" y="595"/>
                    <a:pt x="6246" y="462"/>
                    <a:pt x="6246" y="298"/>
                  </a:cubicBezTo>
                  <a:cubicBezTo>
                    <a:pt x="6246" y="134"/>
                    <a:pt x="6114" y="1"/>
                    <a:pt x="59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2"/>
            <p:cNvSpPr/>
            <p:nvPr/>
          </p:nvSpPr>
          <p:spPr>
            <a:xfrm>
              <a:off x="5225800" y="6547625"/>
              <a:ext cx="44325" cy="14900"/>
            </a:xfrm>
            <a:custGeom>
              <a:rect b="b" l="l" r="r" t="t"/>
              <a:pathLst>
                <a:path extrusionOk="0" h="596" w="1773">
                  <a:moveTo>
                    <a:pt x="292" y="0"/>
                  </a:moveTo>
                  <a:cubicBezTo>
                    <a:pt x="129" y="5"/>
                    <a:pt x="0" y="136"/>
                    <a:pt x="0" y="299"/>
                  </a:cubicBezTo>
                  <a:cubicBezTo>
                    <a:pt x="0" y="460"/>
                    <a:pt x="129" y="592"/>
                    <a:pt x="292" y="596"/>
                  </a:cubicBezTo>
                  <a:lnTo>
                    <a:pt x="1482" y="596"/>
                  </a:lnTo>
                  <a:cubicBezTo>
                    <a:pt x="1643" y="592"/>
                    <a:pt x="1773" y="460"/>
                    <a:pt x="1773" y="299"/>
                  </a:cubicBezTo>
                  <a:cubicBezTo>
                    <a:pt x="1773" y="136"/>
                    <a:pt x="1643" y="5"/>
                    <a:pt x="1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2"/>
            <p:cNvSpPr/>
            <p:nvPr/>
          </p:nvSpPr>
          <p:spPr>
            <a:xfrm>
              <a:off x="5285300" y="6547625"/>
              <a:ext cx="59200" cy="14900"/>
            </a:xfrm>
            <a:custGeom>
              <a:rect b="b" l="l" r="r" t="t"/>
              <a:pathLst>
                <a:path extrusionOk="0" h="596" w="2368">
                  <a:moveTo>
                    <a:pt x="291" y="0"/>
                  </a:moveTo>
                  <a:cubicBezTo>
                    <a:pt x="130" y="5"/>
                    <a:pt x="0" y="136"/>
                    <a:pt x="0" y="299"/>
                  </a:cubicBezTo>
                  <a:cubicBezTo>
                    <a:pt x="0" y="460"/>
                    <a:pt x="130" y="592"/>
                    <a:pt x="291" y="596"/>
                  </a:cubicBezTo>
                  <a:lnTo>
                    <a:pt x="2076" y="596"/>
                  </a:lnTo>
                  <a:cubicBezTo>
                    <a:pt x="2238" y="592"/>
                    <a:pt x="2367" y="460"/>
                    <a:pt x="2367" y="299"/>
                  </a:cubicBezTo>
                  <a:cubicBezTo>
                    <a:pt x="2367" y="136"/>
                    <a:pt x="2238" y="5"/>
                    <a:pt x="2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 name="Google Shape;1614;p62"/>
          <p:cNvGrpSpPr/>
          <p:nvPr/>
        </p:nvGrpSpPr>
        <p:grpSpPr>
          <a:xfrm>
            <a:off x="2442985" y="4242300"/>
            <a:ext cx="475900" cy="290000"/>
            <a:chOff x="4544575" y="6315625"/>
            <a:chExt cx="475900" cy="290000"/>
          </a:xfrm>
        </p:grpSpPr>
        <p:sp>
          <p:nvSpPr>
            <p:cNvPr id="1615" name="Google Shape;1615;p62"/>
            <p:cNvSpPr/>
            <p:nvPr/>
          </p:nvSpPr>
          <p:spPr>
            <a:xfrm>
              <a:off x="4574300" y="6315625"/>
              <a:ext cx="416425" cy="260250"/>
            </a:xfrm>
            <a:custGeom>
              <a:rect b="b" l="l" r="r" t="t"/>
              <a:pathLst>
                <a:path extrusionOk="0" h="10410" w="16657">
                  <a:moveTo>
                    <a:pt x="298" y="0"/>
                  </a:moveTo>
                  <a:cubicBezTo>
                    <a:pt x="134" y="0"/>
                    <a:pt x="1" y="133"/>
                    <a:pt x="1" y="297"/>
                  </a:cubicBezTo>
                  <a:lnTo>
                    <a:pt x="1" y="10112"/>
                  </a:lnTo>
                  <a:cubicBezTo>
                    <a:pt x="1" y="10277"/>
                    <a:pt x="134" y="10409"/>
                    <a:pt x="298" y="10409"/>
                  </a:cubicBezTo>
                  <a:lnTo>
                    <a:pt x="16359" y="10409"/>
                  </a:lnTo>
                  <a:cubicBezTo>
                    <a:pt x="16524" y="10409"/>
                    <a:pt x="16656" y="10277"/>
                    <a:pt x="16656" y="10112"/>
                  </a:cubicBezTo>
                  <a:lnTo>
                    <a:pt x="16656" y="297"/>
                  </a:lnTo>
                  <a:cubicBezTo>
                    <a:pt x="16656" y="133"/>
                    <a:pt x="16524" y="0"/>
                    <a:pt x="16359" y="0"/>
                  </a:cubicBezTo>
                  <a:close/>
                </a:path>
              </a:pathLst>
            </a:custGeom>
            <a:solidFill>
              <a:srgbClr val="EF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2"/>
            <p:cNvSpPr/>
            <p:nvPr/>
          </p:nvSpPr>
          <p:spPr>
            <a:xfrm>
              <a:off x="4544575" y="6560975"/>
              <a:ext cx="475900" cy="44650"/>
            </a:xfrm>
            <a:custGeom>
              <a:rect b="b" l="l" r="r" t="t"/>
              <a:pathLst>
                <a:path extrusionOk="0" h="1786" w="19036">
                  <a:moveTo>
                    <a:pt x="298" y="1"/>
                  </a:moveTo>
                  <a:cubicBezTo>
                    <a:pt x="133" y="1"/>
                    <a:pt x="1" y="134"/>
                    <a:pt x="1" y="298"/>
                  </a:cubicBezTo>
                  <a:lnTo>
                    <a:pt x="1" y="595"/>
                  </a:lnTo>
                  <a:cubicBezTo>
                    <a:pt x="2" y="1252"/>
                    <a:pt x="533" y="1784"/>
                    <a:pt x="1191" y="1786"/>
                  </a:cubicBezTo>
                  <a:lnTo>
                    <a:pt x="17845" y="1786"/>
                  </a:lnTo>
                  <a:cubicBezTo>
                    <a:pt x="18503" y="1784"/>
                    <a:pt x="19034" y="1252"/>
                    <a:pt x="19036" y="595"/>
                  </a:cubicBezTo>
                  <a:lnTo>
                    <a:pt x="19036" y="298"/>
                  </a:lnTo>
                  <a:cubicBezTo>
                    <a:pt x="19036" y="134"/>
                    <a:pt x="18902" y="1"/>
                    <a:pt x="187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2"/>
            <p:cNvSpPr/>
            <p:nvPr/>
          </p:nvSpPr>
          <p:spPr>
            <a:xfrm>
              <a:off x="4574300" y="6315625"/>
              <a:ext cx="416425" cy="29750"/>
            </a:xfrm>
            <a:custGeom>
              <a:rect b="b" l="l" r="r" t="t"/>
              <a:pathLst>
                <a:path extrusionOk="0" h="1190" w="16657">
                  <a:moveTo>
                    <a:pt x="298" y="0"/>
                  </a:moveTo>
                  <a:cubicBezTo>
                    <a:pt x="134" y="0"/>
                    <a:pt x="1" y="133"/>
                    <a:pt x="1" y="297"/>
                  </a:cubicBezTo>
                  <a:lnTo>
                    <a:pt x="1" y="1189"/>
                  </a:lnTo>
                  <a:lnTo>
                    <a:pt x="16656" y="1189"/>
                  </a:lnTo>
                  <a:lnTo>
                    <a:pt x="16656" y="297"/>
                  </a:lnTo>
                  <a:cubicBezTo>
                    <a:pt x="16656" y="133"/>
                    <a:pt x="16523" y="0"/>
                    <a:pt x="163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2"/>
            <p:cNvSpPr/>
            <p:nvPr/>
          </p:nvSpPr>
          <p:spPr>
            <a:xfrm>
              <a:off x="4760350" y="6575850"/>
              <a:ext cx="44350" cy="14875"/>
            </a:xfrm>
            <a:custGeom>
              <a:rect b="b" l="l" r="r" t="t"/>
              <a:pathLst>
                <a:path extrusionOk="0" h="595" w="1774">
                  <a:moveTo>
                    <a:pt x="291" y="0"/>
                  </a:moveTo>
                  <a:cubicBezTo>
                    <a:pt x="130" y="4"/>
                    <a:pt x="1" y="136"/>
                    <a:pt x="1" y="298"/>
                  </a:cubicBezTo>
                  <a:cubicBezTo>
                    <a:pt x="1" y="460"/>
                    <a:pt x="130" y="592"/>
                    <a:pt x="291" y="595"/>
                  </a:cubicBezTo>
                  <a:lnTo>
                    <a:pt x="1482" y="595"/>
                  </a:lnTo>
                  <a:cubicBezTo>
                    <a:pt x="1644" y="592"/>
                    <a:pt x="1773" y="460"/>
                    <a:pt x="1773" y="298"/>
                  </a:cubicBezTo>
                  <a:cubicBezTo>
                    <a:pt x="1773" y="136"/>
                    <a:pt x="1644" y="4"/>
                    <a:pt x="14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2"/>
            <p:cNvSpPr/>
            <p:nvPr/>
          </p:nvSpPr>
          <p:spPr>
            <a:xfrm>
              <a:off x="4772575" y="6323050"/>
              <a:ext cx="17400" cy="14900"/>
            </a:xfrm>
            <a:custGeom>
              <a:rect b="b" l="l" r="r" t="t"/>
              <a:pathLst>
                <a:path extrusionOk="0" h="596" w="696">
                  <a:moveTo>
                    <a:pt x="398" y="0"/>
                  </a:moveTo>
                  <a:cubicBezTo>
                    <a:pt x="133" y="0"/>
                    <a:pt x="0" y="321"/>
                    <a:pt x="187" y="508"/>
                  </a:cubicBezTo>
                  <a:cubicBezTo>
                    <a:pt x="248" y="569"/>
                    <a:pt x="323" y="596"/>
                    <a:pt x="396" y="596"/>
                  </a:cubicBezTo>
                  <a:cubicBezTo>
                    <a:pt x="549" y="596"/>
                    <a:pt x="695" y="477"/>
                    <a:pt x="695" y="298"/>
                  </a:cubicBezTo>
                  <a:cubicBezTo>
                    <a:pt x="695" y="133"/>
                    <a:pt x="562" y="0"/>
                    <a:pt x="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2"/>
            <p:cNvSpPr/>
            <p:nvPr/>
          </p:nvSpPr>
          <p:spPr>
            <a:xfrm>
              <a:off x="4802325" y="6323050"/>
              <a:ext cx="17400" cy="14900"/>
            </a:xfrm>
            <a:custGeom>
              <a:rect b="b" l="l" r="r" t="t"/>
              <a:pathLst>
                <a:path extrusionOk="0" h="596" w="696">
                  <a:moveTo>
                    <a:pt x="397" y="0"/>
                  </a:moveTo>
                  <a:cubicBezTo>
                    <a:pt x="133" y="0"/>
                    <a:pt x="0" y="321"/>
                    <a:pt x="187" y="508"/>
                  </a:cubicBezTo>
                  <a:cubicBezTo>
                    <a:pt x="248" y="569"/>
                    <a:pt x="323" y="596"/>
                    <a:pt x="396" y="596"/>
                  </a:cubicBezTo>
                  <a:cubicBezTo>
                    <a:pt x="548" y="596"/>
                    <a:pt x="695" y="477"/>
                    <a:pt x="695" y="298"/>
                  </a:cubicBezTo>
                  <a:cubicBezTo>
                    <a:pt x="695" y="133"/>
                    <a:pt x="562" y="0"/>
                    <a:pt x="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2"/>
            <p:cNvSpPr/>
            <p:nvPr/>
          </p:nvSpPr>
          <p:spPr>
            <a:xfrm>
              <a:off x="4742825" y="6323050"/>
              <a:ext cx="17400" cy="14900"/>
            </a:xfrm>
            <a:custGeom>
              <a:rect b="b" l="l" r="r" t="t"/>
              <a:pathLst>
                <a:path extrusionOk="0" h="596" w="696">
                  <a:moveTo>
                    <a:pt x="398" y="0"/>
                  </a:moveTo>
                  <a:cubicBezTo>
                    <a:pt x="133" y="0"/>
                    <a:pt x="0" y="321"/>
                    <a:pt x="188" y="508"/>
                  </a:cubicBezTo>
                  <a:cubicBezTo>
                    <a:pt x="249" y="569"/>
                    <a:pt x="323" y="596"/>
                    <a:pt x="396" y="596"/>
                  </a:cubicBezTo>
                  <a:cubicBezTo>
                    <a:pt x="549" y="596"/>
                    <a:pt x="695" y="477"/>
                    <a:pt x="695" y="298"/>
                  </a:cubicBezTo>
                  <a:cubicBezTo>
                    <a:pt x="695" y="133"/>
                    <a:pt x="563" y="0"/>
                    <a:pt x="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2"/>
            <p:cNvSpPr/>
            <p:nvPr/>
          </p:nvSpPr>
          <p:spPr>
            <a:xfrm>
              <a:off x="4729950" y="6455500"/>
              <a:ext cx="105125" cy="83200"/>
            </a:xfrm>
            <a:custGeom>
              <a:rect b="b" l="l" r="r" t="t"/>
              <a:pathLst>
                <a:path extrusionOk="0" h="3328" w="4205">
                  <a:moveTo>
                    <a:pt x="1215" y="1"/>
                  </a:moveTo>
                  <a:cubicBezTo>
                    <a:pt x="1001" y="1"/>
                    <a:pt x="810" y="67"/>
                    <a:pt x="659" y="170"/>
                  </a:cubicBezTo>
                  <a:cubicBezTo>
                    <a:pt x="156" y="514"/>
                    <a:pt x="0" y="1259"/>
                    <a:pt x="304" y="1866"/>
                  </a:cubicBezTo>
                  <a:cubicBezTo>
                    <a:pt x="825" y="2908"/>
                    <a:pt x="1961" y="3296"/>
                    <a:pt x="2009" y="3313"/>
                  </a:cubicBezTo>
                  <a:cubicBezTo>
                    <a:pt x="2040" y="3323"/>
                    <a:pt x="2071" y="3328"/>
                    <a:pt x="2103" y="3328"/>
                  </a:cubicBezTo>
                  <a:cubicBezTo>
                    <a:pt x="2135" y="3328"/>
                    <a:pt x="2167" y="3323"/>
                    <a:pt x="2197" y="3313"/>
                  </a:cubicBezTo>
                  <a:cubicBezTo>
                    <a:pt x="2245" y="3296"/>
                    <a:pt x="3380" y="2908"/>
                    <a:pt x="3901" y="1866"/>
                  </a:cubicBezTo>
                  <a:cubicBezTo>
                    <a:pt x="4205" y="1259"/>
                    <a:pt x="4049" y="513"/>
                    <a:pt x="3546" y="170"/>
                  </a:cubicBezTo>
                  <a:cubicBezTo>
                    <a:pt x="3395" y="67"/>
                    <a:pt x="3205" y="1"/>
                    <a:pt x="2991" y="1"/>
                  </a:cubicBezTo>
                  <a:cubicBezTo>
                    <a:pt x="2722" y="1"/>
                    <a:pt x="2416" y="105"/>
                    <a:pt x="2103" y="375"/>
                  </a:cubicBezTo>
                  <a:cubicBezTo>
                    <a:pt x="1790" y="105"/>
                    <a:pt x="1484" y="1"/>
                    <a:pt x="1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2"/>
            <p:cNvSpPr/>
            <p:nvPr/>
          </p:nvSpPr>
          <p:spPr>
            <a:xfrm>
              <a:off x="4716525" y="6361125"/>
              <a:ext cx="133675" cy="38850"/>
            </a:xfrm>
            <a:custGeom>
              <a:rect b="b" l="l" r="r" t="t"/>
              <a:pathLst>
                <a:path extrusionOk="0" h="1554" w="5347">
                  <a:moveTo>
                    <a:pt x="2640" y="0"/>
                  </a:moveTo>
                  <a:cubicBezTo>
                    <a:pt x="1726" y="0"/>
                    <a:pt x="813" y="349"/>
                    <a:pt x="116" y="1046"/>
                  </a:cubicBezTo>
                  <a:cubicBezTo>
                    <a:pt x="0" y="1162"/>
                    <a:pt x="0" y="1351"/>
                    <a:pt x="116" y="1467"/>
                  </a:cubicBezTo>
                  <a:cubicBezTo>
                    <a:pt x="174" y="1525"/>
                    <a:pt x="250" y="1554"/>
                    <a:pt x="327" y="1554"/>
                  </a:cubicBezTo>
                  <a:cubicBezTo>
                    <a:pt x="403" y="1554"/>
                    <a:pt x="479" y="1525"/>
                    <a:pt x="537" y="1467"/>
                  </a:cubicBezTo>
                  <a:cubicBezTo>
                    <a:pt x="1118" y="886"/>
                    <a:pt x="1879" y="596"/>
                    <a:pt x="2640" y="596"/>
                  </a:cubicBezTo>
                  <a:cubicBezTo>
                    <a:pt x="3401" y="596"/>
                    <a:pt x="4162" y="886"/>
                    <a:pt x="4743" y="1467"/>
                  </a:cubicBezTo>
                  <a:cubicBezTo>
                    <a:pt x="4798" y="1523"/>
                    <a:pt x="4874" y="1554"/>
                    <a:pt x="4953" y="1554"/>
                  </a:cubicBezTo>
                  <a:cubicBezTo>
                    <a:pt x="5214" y="1554"/>
                    <a:pt x="5346" y="1229"/>
                    <a:pt x="5164" y="1046"/>
                  </a:cubicBezTo>
                  <a:cubicBezTo>
                    <a:pt x="4467" y="349"/>
                    <a:pt x="3553" y="0"/>
                    <a:pt x="26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2"/>
            <p:cNvSpPr/>
            <p:nvPr/>
          </p:nvSpPr>
          <p:spPr>
            <a:xfrm>
              <a:off x="4737575" y="6390875"/>
              <a:ext cx="91600" cy="30125"/>
            </a:xfrm>
            <a:custGeom>
              <a:rect b="b" l="l" r="r" t="t"/>
              <a:pathLst>
                <a:path extrusionOk="0" h="1205" w="3664">
                  <a:moveTo>
                    <a:pt x="1799" y="1"/>
                  </a:moveTo>
                  <a:cubicBezTo>
                    <a:pt x="1190" y="1"/>
                    <a:pt x="581" y="233"/>
                    <a:pt x="116" y="698"/>
                  </a:cubicBezTo>
                  <a:cubicBezTo>
                    <a:pt x="0" y="814"/>
                    <a:pt x="0" y="1001"/>
                    <a:pt x="116" y="1117"/>
                  </a:cubicBezTo>
                  <a:cubicBezTo>
                    <a:pt x="174" y="1175"/>
                    <a:pt x="250" y="1204"/>
                    <a:pt x="326" y="1204"/>
                  </a:cubicBezTo>
                  <a:cubicBezTo>
                    <a:pt x="402" y="1204"/>
                    <a:pt x="478" y="1175"/>
                    <a:pt x="536" y="1117"/>
                  </a:cubicBezTo>
                  <a:cubicBezTo>
                    <a:pt x="885" y="769"/>
                    <a:pt x="1342" y="595"/>
                    <a:pt x="1799" y="595"/>
                  </a:cubicBezTo>
                  <a:cubicBezTo>
                    <a:pt x="2255" y="595"/>
                    <a:pt x="2712" y="769"/>
                    <a:pt x="3060" y="1117"/>
                  </a:cubicBezTo>
                  <a:cubicBezTo>
                    <a:pt x="3116" y="1174"/>
                    <a:pt x="3192" y="1205"/>
                    <a:pt x="3270" y="1205"/>
                  </a:cubicBezTo>
                  <a:cubicBezTo>
                    <a:pt x="3531" y="1205"/>
                    <a:pt x="3663" y="880"/>
                    <a:pt x="3481" y="698"/>
                  </a:cubicBezTo>
                  <a:cubicBezTo>
                    <a:pt x="3016" y="233"/>
                    <a:pt x="2408" y="1"/>
                    <a:pt x="17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2"/>
            <p:cNvSpPr/>
            <p:nvPr/>
          </p:nvSpPr>
          <p:spPr>
            <a:xfrm>
              <a:off x="4758575" y="6420600"/>
              <a:ext cx="49575" cy="21450"/>
            </a:xfrm>
            <a:custGeom>
              <a:rect b="b" l="l" r="r" t="t"/>
              <a:pathLst>
                <a:path extrusionOk="0" h="858" w="1983">
                  <a:moveTo>
                    <a:pt x="958" y="1"/>
                  </a:moveTo>
                  <a:cubicBezTo>
                    <a:pt x="654" y="1"/>
                    <a:pt x="349" y="117"/>
                    <a:pt x="117" y="349"/>
                  </a:cubicBezTo>
                  <a:cubicBezTo>
                    <a:pt x="0" y="465"/>
                    <a:pt x="0" y="653"/>
                    <a:pt x="116" y="769"/>
                  </a:cubicBezTo>
                  <a:cubicBezTo>
                    <a:pt x="175" y="828"/>
                    <a:pt x="251" y="857"/>
                    <a:pt x="328" y="857"/>
                  </a:cubicBezTo>
                  <a:cubicBezTo>
                    <a:pt x="403" y="857"/>
                    <a:pt x="479" y="828"/>
                    <a:pt x="537" y="770"/>
                  </a:cubicBezTo>
                  <a:cubicBezTo>
                    <a:pt x="653" y="654"/>
                    <a:pt x="805" y="596"/>
                    <a:pt x="958" y="596"/>
                  </a:cubicBezTo>
                  <a:cubicBezTo>
                    <a:pt x="1110" y="596"/>
                    <a:pt x="1262" y="654"/>
                    <a:pt x="1378" y="770"/>
                  </a:cubicBezTo>
                  <a:cubicBezTo>
                    <a:pt x="1434" y="826"/>
                    <a:pt x="1509" y="857"/>
                    <a:pt x="1589" y="857"/>
                  </a:cubicBezTo>
                  <a:cubicBezTo>
                    <a:pt x="1849" y="857"/>
                    <a:pt x="1982" y="532"/>
                    <a:pt x="1799" y="349"/>
                  </a:cubicBezTo>
                  <a:cubicBezTo>
                    <a:pt x="1567" y="117"/>
                    <a:pt x="1263" y="1"/>
                    <a:pt x="9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62"/>
          <p:cNvGrpSpPr/>
          <p:nvPr/>
        </p:nvGrpSpPr>
        <p:grpSpPr>
          <a:xfrm>
            <a:off x="6401624" y="1333975"/>
            <a:ext cx="483100" cy="475900"/>
            <a:chOff x="6963450" y="2290975"/>
            <a:chExt cx="483100" cy="475900"/>
          </a:xfrm>
        </p:grpSpPr>
        <p:sp>
          <p:nvSpPr>
            <p:cNvPr id="1627" name="Google Shape;1627;p62"/>
            <p:cNvSpPr/>
            <p:nvPr/>
          </p:nvSpPr>
          <p:spPr>
            <a:xfrm>
              <a:off x="6963450" y="2372750"/>
              <a:ext cx="483100" cy="394125"/>
            </a:xfrm>
            <a:custGeom>
              <a:rect b="b" l="l" r="r" t="t"/>
              <a:pathLst>
                <a:path extrusionOk="0" h="15765" w="19324">
                  <a:moveTo>
                    <a:pt x="5202" y="2083"/>
                  </a:moveTo>
                  <a:cubicBezTo>
                    <a:pt x="5356" y="2083"/>
                    <a:pt x="5508" y="2143"/>
                    <a:pt x="5622" y="2257"/>
                  </a:cubicBezTo>
                  <a:cubicBezTo>
                    <a:pt x="5791" y="2427"/>
                    <a:pt x="5843" y="2683"/>
                    <a:pt x="5750" y="2906"/>
                  </a:cubicBezTo>
                  <a:cubicBezTo>
                    <a:pt x="5658" y="3128"/>
                    <a:pt x="5442" y="3272"/>
                    <a:pt x="5201" y="3272"/>
                  </a:cubicBezTo>
                  <a:cubicBezTo>
                    <a:pt x="4873" y="3272"/>
                    <a:pt x="4607" y="3006"/>
                    <a:pt x="4607" y="2678"/>
                  </a:cubicBezTo>
                  <a:cubicBezTo>
                    <a:pt x="4605" y="2437"/>
                    <a:pt x="4751" y="2220"/>
                    <a:pt x="4973" y="2129"/>
                  </a:cubicBezTo>
                  <a:cubicBezTo>
                    <a:pt x="5047" y="2098"/>
                    <a:pt x="5125" y="2083"/>
                    <a:pt x="5202" y="2083"/>
                  </a:cubicBezTo>
                  <a:close/>
                  <a:moveTo>
                    <a:pt x="14123" y="2083"/>
                  </a:moveTo>
                  <a:cubicBezTo>
                    <a:pt x="14364" y="2083"/>
                    <a:pt x="14580" y="2228"/>
                    <a:pt x="14672" y="2450"/>
                  </a:cubicBezTo>
                  <a:cubicBezTo>
                    <a:pt x="14765" y="2672"/>
                    <a:pt x="14714" y="2929"/>
                    <a:pt x="14544" y="3099"/>
                  </a:cubicBezTo>
                  <a:cubicBezTo>
                    <a:pt x="14430" y="3213"/>
                    <a:pt x="14278" y="3273"/>
                    <a:pt x="14124" y="3273"/>
                  </a:cubicBezTo>
                  <a:cubicBezTo>
                    <a:pt x="14047" y="3273"/>
                    <a:pt x="13969" y="3258"/>
                    <a:pt x="13895" y="3227"/>
                  </a:cubicBezTo>
                  <a:cubicBezTo>
                    <a:pt x="13673" y="3135"/>
                    <a:pt x="13528" y="2919"/>
                    <a:pt x="13528" y="2678"/>
                  </a:cubicBezTo>
                  <a:cubicBezTo>
                    <a:pt x="13528" y="2350"/>
                    <a:pt x="13795" y="2083"/>
                    <a:pt x="14123" y="2083"/>
                  </a:cubicBezTo>
                  <a:close/>
                  <a:moveTo>
                    <a:pt x="4741" y="0"/>
                  </a:moveTo>
                  <a:cubicBezTo>
                    <a:pt x="3906" y="0"/>
                    <a:pt x="3117" y="243"/>
                    <a:pt x="2416" y="720"/>
                  </a:cubicBezTo>
                  <a:cubicBezTo>
                    <a:pt x="1381" y="1426"/>
                    <a:pt x="615" y="2626"/>
                    <a:pt x="315" y="4016"/>
                  </a:cubicBezTo>
                  <a:cubicBezTo>
                    <a:pt x="1" y="5471"/>
                    <a:pt x="206" y="7031"/>
                    <a:pt x="894" y="8406"/>
                  </a:cubicBezTo>
                  <a:cubicBezTo>
                    <a:pt x="2275" y="11170"/>
                    <a:pt x="4559" y="13019"/>
                    <a:pt x="6232" y="14083"/>
                  </a:cubicBezTo>
                  <a:cubicBezTo>
                    <a:pt x="8041" y="15234"/>
                    <a:pt x="9506" y="15729"/>
                    <a:pt x="9568" y="15749"/>
                  </a:cubicBezTo>
                  <a:cubicBezTo>
                    <a:pt x="9598" y="15760"/>
                    <a:pt x="9630" y="15765"/>
                    <a:pt x="9662" y="15765"/>
                  </a:cubicBezTo>
                  <a:cubicBezTo>
                    <a:pt x="9693" y="15765"/>
                    <a:pt x="9725" y="15760"/>
                    <a:pt x="9756" y="15749"/>
                  </a:cubicBezTo>
                  <a:cubicBezTo>
                    <a:pt x="9818" y="15729"/>
                    <a:pt x="11283" y="15234"/>
                    <a:pt x="13091" y="14083"/>
                  </a:cubicBezTo>
                  <a:cubicBezTo>
                    <a:pt x="14764" y="13019"/>
                    <a:pt x="17048" y="11170"/>
                    <a:pt x="18429" y="8406"/>
                  </a:cubicBezTo>
                  <a:cubicBezTo>
                    <a:pt x="19118" y="7031"/>
                    <a:pt x="19323" y="5471"/>
                    <a:pt x="19008" y="4016"/>
                  </a:cubicBezTo>
                  <a:cubicBezTo>
                    <a:pt x="18709" y="2627"/>
                    <a:pt x="17942" y="1426"/>
                    <a:pt x="16906" y="720"/>
                  </a:cubicBezTo>
                  <a:cubicBezTo>
                    <a:pt x="16207" y="243"/>
                    <a:pt x="15417" y="1"/>
                    <a:pt x="14582" y="1"/>
                  </a:cubicBezTo>
                  <a:cubicBezTo>
                    <a:pt x="14232" y="1"/>
                    <a:pt x="13874" y="43"/>
                    <a:pt x="13512" y="129"/>
                  </a:cubicBezTo>
                  <a:cubicBezTo>
                    <a:pt x="12217" y="434"/>
                    <a:pt x="10922" y="1266"/>
                    <a:pt x="9662" y="2603"/>
                  </a:cubicBezTo>
                  <a:cubicBezTo>
                    <a:pt x="8401" y="1266"/>
                    <a:pt x="7107" y="434"/>
                    <a:pt x="5811" y="129"/>
                  </a:cubicBezTo>
                  <a:cubicBezTo>
                    <a:pt x="5449" y="43"/>
                    <a:pt x="5091" y="0"/>
                    <a:pt x="47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2"/>
            <p:cNvSpPr/>
            <p:nvPr/>
          </p:nvSpPr>
          <p:spPr>
            <a:xfrm>
              <a:off x="7048675" y="2499150"/>
              <a:ext cx="223075" cy="14925"/>
            </a:xfrm>
            <a:custGeom>
              <a:rect b="b" l="l" r="r" t="t"/>
              <a:pathLst>
                <a:path extrusionOk="0" h="597" w="8923">
                  <a:moveTo>
                    <a:pt x="299" y="1"/>
                  </a:moveTo>
                  <a:cubicBezTo>
                    <a:pt x="134" y="1"/>
                    <a:pt x="1" y="133"/>
                    <a:pt x="1" y="298"/>
                  </a:cubicBezTo>
                  <a:cubicBezTo>
                    <a:pt x="1" y="463"/>
                    <a:pt x="135" y="597"/>
                    <a:pt x="299" y="597"/>
                  </a:cubicBezTo>
                  <a:cubicBezTo>
                    <a:pt x="301" y="597"/>
                    <a:pt x="303" y="597"/>
                    <a:pt x="305" y="597"/>
                  </a:cubicBezTo>
                  <a:lnTo>
                    <a:pt x="8632" y="597"/>
                  </a:lnTo>
                  <a:cubicBezTo>
                    <a:pt x="8793" y="592"/>
                    <a:pt x="8923" y="461"/>
                    <a:pt x="8923" y="298"/>
                  </a:cubicBezTo>
                  <a:cubicBezTo>
                    <a:pt x="8923" y="137"/>
                    <a:pt x="8793" y="4"/>
                    <a:pt x="8632" y="1"/>
                  </a:cubicBezTo>
                  <a:lnTo>
                    <a:pt x="305" y="1"/>
                  </a:lnTo>
                  <a:cubicBezTo>
                    <a:pt x="303" y="1"/>
                    <a:pt x="301" y="1"/>
                    <a:pt x="2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2"/>
            <p:cNvSpPr/>
            <p:nvPr/>
          </p:nvSpPr>
          <p:spPr>
            <a:xfrm>
              <a:off x="7048850" y="2543775"/>
              <a:ext cx="74350" cy="14900"/>
            </a:xfrm>
            <a:custGeom>
              <a:rect b="b" l="l" r="r" t="t"/>
              <a:pathLst>
                <a:path extrusionOk="0" h="596" w="2974">
                  <a:moveTo>
                    <a:pt x="298" y="1"/>
                  </a:moveTo>
                  <a:cubicBezTo>
                    <a:pt x="133" y="1"/>
                    <a:pt x="0" y="134"/>
                    <a:pt x="0" y="298"/>
                  </a:cubicBezTo>
                  <a:cubicBezTo>
                    <a:pt x="0" y="463"/>
                    <a:pt x="133" y="595"/>
                    <a:pt x="298" y="595"/>
                  </a:cubicBezTo>
                  <a:lnTo>
                    <a:pt x="2677" y="595"/>
                  </a:lnTo>
                  <a:cubicBezTo>
                    <a:pt x="2840" y="595"/>
                    <a:pt x="2974" y="463"/>
                    <a:pt x="2974" y="298"/>
                  </a:cubicBezTo>
                  <a:cubicBezTo>
                    <a:pt x="2974" y="134"/>
                    <a:pt x="2840" y="1"/>
                    <a:pt x="26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2"/>
            <p:cNvSpPr/>
            <p:nvPr/>
          </p:nvSpPr>
          <p:spPr>
            <a:xfrm>
              <a:off x="7145500" y="2543775"/>
              <a:ext cx="104125" cy="14900"/>
            </a:xfrm>
            <a:custGeom>
              <a:rect b="b" l="l" r="r" t="t"/>
              <a:pathLst>
                <a:path extrusionOk="0" h="596" w="4165">
                  <a:moveTo>
                    <a:pt x="298" y="1"/>
                  </a:moveTo>
                  <a:cubicBezTo>
                    <a:pt x="133" y="1"/>
                    <a:pt x="1" y="134"/>
                    <a:pt x="1" y="298"/>
                  </a:cubicBezTo>
                  <a:cubicBezTo>
                    <a:pt x="1" y="463"/>
                    <a:pt x="133" y="595"/>
                    <a:pt x="298" y="595"/>
                  </a:cubicBezTo>
                  <a:lnTo>
                    <a:pt x="3867" y="595"/>
                  </a:lnTo>
                  <a:cubicBezTo>
                    <a:pt x="4031" y="595"/>
                    <a:pt x="4165" y="463"/>
                    <a:pt x="4165" y="298"/>
                  </a:cubicBezTo>
                  <a:cubicBezTo>
                    <a:pt x="4165" y="134"/>
                    <a:pt x="4031" y="1"/>
                    <a:pt x="38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2"/>
            <p:cNvSpPr/>
            <p:nvPr/>
          </p:nvSpPr>
          <p:spPr>
            <a:xfrm>
              <a:off x="7234700" y="2543775"/>
              <a:ext cx="126450" cy="14900"/>
            </a:xfrm>
            <a:custGeom>
              <a:rect b="b" l="l" r="r" t="t"/>
              <a:pathLst>
                <a:path extrusionOk="0" h="596" w="5058">
                  <a:moveTo>
                    <a:pt x="298" y="1"/>
                  </a:moveTo>
                  <a:cubicBezTo>
                    <a:pt x="135" y="1"/>
                    <a:pt x="1" y="134"/>
                    <a:pt x="1" y="298"/>
                  </a:cubicBezTo>
                  <a:cubicBezTo>
                    <a:pt x="1" y="463"/>
                    <a:pt x="135" y="595"/>
                    <a:pt x="298" y="595"/>
                  </a:cubicBezTo>
                  <a:lnTo>
                    <a:pt x="4760" y="595"/>
                  </a:lnTo>
                  <a:cubicBezTo>
                    <a:pt x="4924" y="595"/>
                    <a:pt x="5057" y="463"/>
                    <a:pt x="5057" y="298"/>
                  </a:cubicBezTo>
                  <a:cubicBezTo>
                    <a:pt x="5057" y="134"/>
                    <a:pt x="4924" y="1"/>
                    <a:pt x="47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2"/>
            <p:cNvSpPr/>
            <p:nvPr/>
          </p:nvSpPr>
          <p:spPr>
            <a:xfrm>
              <a:off x="7294350" y="2499175"/>
              <a:ext cx="66625" cy="14900"/>
            </a:xfrm>
            <a:custGeom>
              <a:rect b="b" l="l" r="r" t="t"/>
              <a:pathLst>
                <a:path extrusionOk="0" h="596" w="2665">
                  <a:moveTo>
                    <a:pt x="292" y="0"/>
                  </a:moveTo>
                  <a:cubicBezTo>
                    <a:pt x="130" y="3"/>
                    <a:pt x="1" y="136"/>
                    <a:pt x="1" y="297"/>
                  </a:cubicBezTo>
                  <a:cubicBezTo>
                    <a:pt x="1" y="460"/>
                    <a:pt x="130" y="591"/>
                    <a:pt x="292" y="596"/>
                  </a:cubicBezTo>
                  <a:lnTo>
                    <a:pt x="2374" y="596"/>
                  </a:lnTo>
                  <a:cubicBezTo>
                    <a:pt x="2536" y="591"/>
                    <a:pt x="2665" y="460"/>
                    <a:pt x="2665" y="297"/>
                  </a:cubicBezTo>
                  <a:cubicBezTo>
                    <a:pt x="2665" y="136"/>
                    <a:pt x="2536" y="3"/>
                    <a:pt x="23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2"/>
            <p:cNvSpPr/>
            <p:nvPr/>
          </p:nvSpPr>
          <p:spPr>
            <a:xfrm>
              <a:off x="7085850" y="2588400"/>
              <a:ext cx="82150" cy="14875"/>
            </a:xfrm>
            <a:custGeom>
              <a:rect b="b" l="l" r="r" t="t"/>
              <a:pathLst>
                <a:path extrusionOk="0" h="595" w="3286">
                  <a:moveTo>
                    <a:pt x="298" y="0"/>
                  </a:moveTo>
                  <a:cubicBezTo>
                    <a:pt x="134" y="0"/>
                    <a:pt x="0" y="133"/>
                    <a:pt x="0" y="297"/>
                  </a:cubicBezTo>
                  <a:cubicBezTo>
                    <a:pt x="0" y="462"/>
                    <a:pt x="133" y="595"/>
                    <a:pt x="296" y="595"/>
                  </a:cubicBezTo>
                  <a:cubicBezTo>
                    <a:pt x="299" y="595"/>
                    <a:pt x="301" y="595"/>
                    <a:pt x="304" y="595"/>
                  </a:cubicBezTo>
                  <a:lnTo>
                    <a:pt x="2981" y="595"/>
                  </a:lnTo>
                  <a:cubicBezTo>
                    <a:pt x="2984" y="595"/>
                    <a:pt x="2987" y="595"/>
                    <a:pt x="2989" y="595"/>
                  </a:cubicBezTo>
                  <a:cubicBezTo>
                    <a:pt x="3153" y="595"/>
                    <a:pt x="3285" y="462"/>
                    <a:pt x="3285" y="297"/>
                  </a:cubicBezTo>
                  <a:cubicBezTo>
                    <a:pt x="3285" y="133"/>
                    <a:pt x="3152" y="0"/>
                    <a:pt x="2987" y="0"/>
                  </a:cubicBezTo>
                  <a:cubicBezTo>
                    <a:pt x="2985" y="0"/>
                    <a:pt x="2983" y="0"/>
                    <a:pt x="2981" y="0"/>
                  </a:cubicBezTo>
                  <a:lnTo>
                    <a:pt x="304" y="0"/>
                  </a:lnTo>
                  <a:cubicBezTo>
                    <a:pt x="302" y="0"/>
                    <a:pt x="300" y="0"/>
                    <a:pt x="2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2"/>
            <p:cNvSpPr/>
            <p:nvPr/>
          </p:nvSpPr>
          <p:spPr>
            <a:xfrm>
              <a:off x="7190225" y="2588400"/>
              <a:ext cx="126450" cy="14875"/>
            </a:xfrm>
            <a:custGeom>
              <a:rect b="b" l="l" r="r" t="t"/>
              <a:pathLst>
                <a:path extrusionOk="0" h="595" w="5058">
                  <a:moveTo>
                    <a:pt x="4760" y="0"/>
                  </a:moveTo>
                  <a:cubicBezTo>
                    <a:pt x="4758" y="0"/>
                    <a:pt x="4756" y="0"/>
                    <a:pt x="4754" y="0"/>
                  </a:cubicBezTo>
                  <a:lnTo>
                    <a:pt x="293" y="0"/>
                  </a:lnTo>
                  <a:cubicBezTo>
                    <a:pt x="130" y="4"/>
                    <a:pt x="1" y="136"/>
                    <a:pt x="1" y="297"/>
                  </a:cubicBezTo>
                  <a:cubicBezTo>
                    <a:pt x="1" y="460"/>
                    <a:pt x="130" y="591"/>
                    <a:pt x="293" y="595"/>
                  </a:cubicBezTo>
                  <a:lnTo>
                    <a:pt x="4754" y="595"/>
                  </a:lnTo>
                  <a:cubicBezTo>
                    <a:pt x="4756" y="595"/>
                    <a:pt x="4759" y="595"/>
                    <a:pt x="4762" y="595"/>
                  </a:cubicBezTo>
                  <a:cubicBezTo>
                    <a:pt x="4925" y="595"/>
                    <a:pt x="5057" y="462"/>
                    <a:pt x="5057" y="297"/>
                  </a:cubicBezTo>
                  <a:cubicBezTo>
                    <a:pt x="5057" y="133"/>
                    <a:pt x="4924" y="0"/>
                    <a:pt x="47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2"/>
            <p:cNvSpPr/>
            <p:nvPr/>
          </p:nvSpPr>
          <p:spPr>
            <a:xfrm>
              <a:off x="7153075" y="2633000"/>
              <a:ext cx="104150" cy="14900"/>
            </a:xfrm>
            <a:custGeom>
              <a:rect b="b" l="l" r="r" t="t"/>
              <a:pathLst>
                <a:path extrusionOk="0" h="596" w="4166">
                  <a:moveTo>
                    <a:pt x="3868" y="1"/>
                  </a:moveTo>
                  <a:cubicBezTo>
                    <a:pt x="3866" y="1"/>
                    <a:pt x="3864" y="1"/>
                    <a:pt x="3862" y="1"/>
                  </a:cubicBezTo>
                  <a:lnTo>
                    <a:pt x="292" y="1"/>
                  </a:lnTo>
                  <a:cubicBezTo>
                    <a:pt x="130" y="4"/>
                    <a:pt x="1" y="137"/>
                    <a:pt x="1" y="298"/>
                  </a:cubicBezTo>
                  <a:cubicBezTo>
                    <a:pt x="1" y="461"/>
                    <a:pt x="130" y="592"/>
                    <a:pt x="292" y="595"/>
                  </a:cubicBezTo>
                  <a:lnTo>
                    <a:pt x="3862" y="595"/>
                  </a:lnTo>
                  <a:cubicBezTo>
                    <a:pt x="3864" y="595"/>
                    <a:pt x="3867" y="595"/>
                    <a:pt x="3869" y="595"/>
                  </a:cubicBezTo>
                  <a:cubicBezTo>
                    <a:pt x="4032" y="595"/>
                    <a:pt x="4165" y="462"/>
                    <a:pt x="4165" y="298"/>
                  </a:cubicBezTo>
                  <a:cubicBezTo>
                    <a:pt x="4165" y="133"/>
                    <a:pt x="4031" y="1"/>
                    <a:pt x="38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2"/>
            <p:cNvSpPr/>
            <p:nvPr/>
          </p:nvSpPr>
          <p:spPr>
            <a:xfrm>
              <a:off x="7153075" y="2677625"/>
              <a:ext cx="104150" cy="14900"/>
            </a:xfrm>
            <a:custGeom>
              <a:rect b="b" l="l" r="r" t="t"/>
              <a:pathLst>
                <a:path extrusionOk="0" h="596" w="4166">
                  <a:moveTo>
                    <a:pt x="3868" y="0"/>
                  </a:moveTo>
                  <a:cubicBezTo>
                    <a:pt x="3866" y="0"/>
                    <a:pt x="3864" y="0"/>
                    <a:pt x="3862" y="0"/>
                  </a:cubicBezTo>
                  <a:lnTo>
                    <a:pt x="292" y="0"/>
                  </a:lnTo>
                  <a:cubicBezTo>
                    <a:pt x="130" y="4"/>
                    <a:pt x="1" y="136"/>
                    <a:pt x="1" y="298"/>
                  </a:cubicBezTo>
                  <a:cubicBezTo>
                    <a:pt x="1" y="460"/>
                    <a:pt x="130" y="592"/>
                    <a:pt x="292" y="595"/>
                  </a:cubicBezTo>
                  <a:lnTo>
                    <a:pt x="3862" y="595"/>
                  </a:lnTo>
                  <a:cubicBezTo>
                    <a:pt x="3864" y="595"/>
                    <a:pt x="3867" y="595"/>
                    <a:pt x="3869" y="595"/>
                  </a:cubicBezTo>
                  <a:cubicBezTo>
                    <a:pt x="4032" y="595"/>
                    <a:pt x="4165" y="462"/>
                    <a:pt x="4165" y="298"/>
                  </a:cubicBezTo>
                  <a:cubicBezTo>
                    <a:pt x="4165" y="133"/>
                    <a:pt x="4031" y="0"/>
                    <a:pt x="38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2"/>
            <p:cNvSpPr/>
            <p:nvPr/>
          </p:nvSpPr>
          <p:spPr>
            <a:xfrm>
              <a:off x="7085150" y="2290975"/>
              <a:ext cx="239725" cy="156275"/>
            </a:xfrm>
            <a:custGeom>
              <a:rect b="b" l="l" r="r" t="t"/>
              <a:pathLst>
                <a:path extrusionOk="0" h="6251" w="9589">
                  <a:moveTo>
                    <a:pt x="1819" y="595"/>
                  </a:moveTo>
                  <a:cubicBezTo>
                    <a:pt x="2050" y="595"/>
                    <a:pt x="3003" y="890"/>
                    <a:pt x="3890" y="1191"/>
                  </a:cubicBezTo>
                  <a:cubicBezTo>
                    <a:pt x="3003" y="1491"/>
                    <a:pt x="2050" y="1784"/>
                    <a:pt x="1819" y="1784"/>
                  </a:cubicBezTo>
                  <a:cubicBezTo>
                    <a:pt x="1491" y="1784"/>
                    <a:pt x="1226" y="1519"/>
                    <a:pt x="1225" y="1191"/>
                  </a:cubicBezTo>
                  <a:cubicBezTo>
                    <a:pt x="1225" y="861"/>
                    <a:pt x="1491" y="596"/>
                    <a:pt x="1819" y="595"/>
                  </a:cubicBezTo>
                  <a:close/>
                  <a:moveTo>
                    <a:pt x="7768" y="595"/>
                  </a:moveTo>
                  <a:cubicBezTo>
                    <a:pt x="8097" y="595"/>
                    <a:pt x="8362" y="861"/>
                    <a:pt x="8362" y="1191"/>
                  </a:cubicBezTo>
                  <a:cubicBezTo>
                    <a:pt x="8362" y="1519"/>
                    <a:pt x="8097" y="1785"/>
                    <a:pt x="7768" y="1785"/>
                  </a:cubicBezTo>
                  <a:cubicBezTo>
                    <a:pt x="7538" y="1785"/>
                    <a:pt x="6584" y="1490"/>
                    <a:pt x="5697" y="1191"/>
                  </a:cubicBezTo>
                  <a:cubicBezTo>
                    <a:pt x="6584" y="890"/>
                    <a:pt x="7538" y="596"/>
                    <a:pt x="7768" y="596"/>
                  </a:cubicBezTo>
                  <a:lnTo>
                    <a:pt x="7768" y="595"/>
                  </a:lnTo>
                  <a:close/>
                  <a:moveTo>
                    <a:pt x="1805" y="1"/>
                  </a:moveTo>
                  <a:cubicBezTo>
                    <a:pt x="1150" y="1"/>
                    <a:pt x="617" y="532"/>
                    <a:pt x="617" y="1190"/>
                  </a:cubicBezTo>
                  <a:cubicBezTo>
                    <a:pt x="617" y="1847"/>
                    <a:pt x="1151" y="2380"/>
                    <a:pt x="1807" y="2380"/>
                  </a:cubicBezTo>
                  <a:cubicBezTo>
                    <a:pt x="1811" y="2380"/>
                    <a:pt x="1815" y="2380"/>
                    <a:pt x="1819" y="2380"/>
                  </a:cubicBezTo>
                  <a:cubicBezTo>
                    <a:pt x="2128" y="2380"/>
                    <a:pt x="3004" y="2113"/>
                    <a:pt x="3754" y="1864"/>
                  </a:cubicBezTo>
                  <a:lnTo>
                    <a:pt x="3754" y="1864"/>
                  </a:lnTo>
                  <a:lnTo>
                    <a:pt x="115" y="5746"/>
                  </a:lnTo>
                  <a:cubicBezTo>
                    <a:pt x="0" y="5865"/>
                    <a:pt x="6" y="6055"/>
                    <a:pt x="126" y="6169"/>
                  </a:cubicBezTo>
                  <a:cubicBezTo>
                    <a:pt x="183" y="6222"/>
                    <a:pt x="256" y="6249"/>
                    <a:pt x="329" y="6249"/>
                  </a:cubicBezTo>
                  <a:cubicBezTo>
                    <a:pt x="410" y="6249"/>
                    <a:pt x="491" y="6216"/>
                    <a:pt x="550" y="6152"/>
                  </a:cubicBezTo>
                  <a:lnTo>
                    <a:pt x="4794" y="1625"/>
                  </a:lnTo>
                  <a:lnTo>
                    <a:pt x="9038" y="6152"/>
                  </a:lnTo>
                  <a:cubicBezTo>
                    <a:pt x="9097" y="6218"/>
                    <a:pt x="9178" y="6251"/>
                    <a:pt x="9260" y="6251"/>
                  </a:cubicBezTo>
                  <a:cubicBezTo>
                    <a:pt x="9332" y="6251"/>
                    <a:pt x="9405" y="6224"/>
                    <a:pt x="9463" y="6170"/>
                  </a:cubicBezTo>
                  <a:cubicBezTo>
                    <a:pt x="9584" y="6056"/>
                    <a:pt x="9589" y="5865"/>
                    <a:pt x="9471" y="5746"/>
                  </a:cubicBezTo>
                  <a:lnTo>
                    <a:pt x="5833" y="1864"/>
                  </a:lnTo>
                  <a:lnTo>
                    <a:pt x="5833" y="1864"/>
                  </a:lnTo>
                  <a:cubicBezTo>
                    <a:pt x="6583" y="2112"/>
                    <a:pt x="7460" y="2380"/>
                    <a:pt x="7768" y="2380"/>
                  </a:cubicBezTo>
                  <a:cubicBezTo>
                    <a:pt x="8420" y="2373"/>
                    <a:pt x="8944" y="1842"/>
                    <a:pt x="8944" y="1190"/>
                  </a:cubicBezTo>
                  <a:cubicBezTo>
                    <a:pt x="8944" y="538"/>
                    <a:pt x="8420" y="7"/>
                    <a:pt x="7768" y="1"/>
                  </a:cubicBezTo>
                  <a:cubicBezTo>
                    <a:pt x="7282" y="1"/>
                    <a:pt x="5381" y="665"/>
                    <a:pt x="4794" y="874"/>
                  </a:cubicBezTo>
                  <a:cubicBezTo>
                    <a:pt x="4207" y="665"/>
                    <a:pt x="2304" y="1"/>
                    <a:pt x="1819" y="1"/>
                  </a:cubicBezTo>
                  <a:cubicBezTo>
                    <a:pt x="1815" y="1"/>
                    <a:pt x="1810" y="1"/>
                    <a:pt x="18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 name="Google Shape;1638;p62"/>
          <p:cNvGrpSpPr/>
          <p:nvPr/>
        </p:nvGrpSpPr>
        <p:grpSpPr>
          <a:xfrm>
            <a:off x="4800835" y="1333988"/>
            <a:ext cx="468650" cy="475875"/>
            <a:chOff x="6179000" y="2271025"/>
            <a:chExt cx="468650" cy="475875"/>
          </a:xfrm>
        </p:grpSpPr>
        <p:sp>
          <p:nvSpPr>
            <p:cNvPr id="1639" name="Google Shape;1639;p62"/>
            <p:cNvSpPr/>
            <p:nvPr/>
          </p:nvSpPr>
          <p:spPr>
            <a:xfrm>
              <a:off x="6506350" y="2546125"/>
              <a:ext cx="45550" cy="200775"/>
            </a:xfrm>
            <a:custGeom>
              <a:rect b="b" l="l" r="r" t="t"/>
              <a:pathLst>
                <a:path extrusionOk="0" h="8031" w="1822">
                  <a:moveTo>
                    <a:pt x="297" y="1"/>
                  </a:moveTo>
                  <a:cubicBezTo>
                    <a:pt x="133" y="1"/>
                    <a:pt x="0" y="134"/>
                    <a:pt x="0" y="298"/>
                  </a:cubicBezTo>
                  <a:lnTo>
                    <a:pt x="0" y="8031"/>
                  </a:lnTo>
                  <a:lnTo>
                    <a:pt x="1821" y="8031"/>
                  </a:lnTo>
                  <a:lnTo>
                    <a:pt x="1821" y="298"/>
                  </a:lnTo>
                  <a:cubicBezTo>
                    <a:pt x="1821" y="134"/>
                    <a:pt x="1689" y="1"/>
                    <a:pt x="15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2"/>
            <p:cNvSpPr/>
            <p:nvPr/>
          </p:nvSpPr>
          <p:spPr>
            <a:xfrm>
              <a:off x="6446850" y="2546125"/>
              <a:ext cx="74375" cy="200775"/>
            </a:xfrm>
            <a:custGeom>
              <a:rect b="b" l="l" r="r" t="t"/>
              <a:pathLst>
                <a:path extrusionOk="0" h="8031" w="2975">
                  <a:moveTo>
                    <a:pt x="298" y="1"/>
                  </a:moveTo>
                  <a:cubicBezTo>
                    <a:pt x="134" y="1"/>
                    <a:pt x="1" y="134"/>
                    <a:pt x="1" y="298"/>
                  </a:cubicBezTo>
                  <a:lnTo>
                    <a:pt x="1" y="8031"/>
                  </a:lnTo>
                  <a:lnTo>
                    <a:pt x="2975" y="8031"/>
                  </a:lnTo>
                  <a:lnTo>
                    <a:pt x="2975" y="298"/>
                  </a:lnTo>
                  <a:cubicBezTo>
                    <a:pt x="2975" y="134"/>
                    <a:pt x="2842" y="1"/>
                    <a:pt x="26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2"/>
            <p:cNvSpPr/>
            <p:nvPr/>
          </p:nvSpPr>
          <p:spPr>
            <a:xfrm>
              <a:off x="6179000" y="2538700"/>
              <a:ext cx="253175" cy="14875"/>
            </a:xfrm>
            <a:custGeom>
              <a:rect b="b" l="l" r="r" t="t"/>
              <a:pathLst>
                <a:path extrusionOk="0" h="595" w="10127">
                  <a:moveTo>
                    <a:pt x="299" y="0"/>
                  </a:moveTo>
                  <a:cubicBezTo>
                    <a:pt x="136" y="0"/>
                    <a:pt x="1" y="133"/>
                    <a:pt x="1" y="298"/>
                  </a:cubicBezTo>
                  <a:cubicBezTo>
                    <a:pt x="1" y="462"/>
                    <a:pt x="135" y="595"/>
                    <a:pt x="297" y="595"/>
                  </a:cubicBezTo>
                  <a:cubicBezTo>
                    <a:pt x="299" y="595"/>
                    <a:pt x="302" y="595"/>
                    <a:pt x="305" y="595"/>
                  </a:cubicBezTo>
                  <a:lnTo>
                    <a:pt x="9822" y="595"/>
                  </a:lnTo>
                  <a:cubicBezTo>
                    <a:pt x="9825" y="595"/>
                    <a:pt x="9827" y="595"/>
                    <a:pt x="9830" y="595"/>
                  </a:cubicBezTo>
                  <a:cubicBezTo>
                    <a:pt x="9993" y="595"/>
                    <a:pt x="10126" y="462"/>
                    <a:pt x="10126" y="298"/>
                  </a:cubicBezTo>
                  <a:cubicBezTo>
                    <a:pt x="10126" y="133"/>
                    <a:pt x="9992" y="0"/>
                    <a:pt x="9828" y="0"/>
                  </a:cubicBezTo>
                  <a:cubicBezTo>
                    <a:pt x="9826" y="0"/>
                    <a:pt x="9824" y="0"/>
                    <a:pt x="9822" y="0"/>
                  </a:cubicBezTo>
                  <a:lnTo>
                    <a:pt x="305" y="0"/>
                  </a:lnTo>
                  <a:cubicBezTo>
                    <a:pt x="303" y="0"/>
                    <a:pt x="301" y="0"/>
                    <a:pt x="299" y="0"/>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2"/>
            <p:cNvSpPr/>
            <p:nvPr/>
          </p:nvSpPr>
          <p:spPr>
            <a:xfrm>
              <a:off x="6268400" y="2337950"/>
              <a:ext cx="379250" cy="215625"/>
            </a:xfrm>
            <a:custGeom>
              <a:rect b="b" l="l" r="r" t="t"/>
              <a:pathLst>
                <a:path extrusionOk="0" h="8625" w="15170">
                  <a:moveTo>
                    <a:pt x="2974" y="0"/>
                  </a:moveTo>
                  <a:cubicBezTo>
                    <a:pt x="1332" y="0"/>
                    <a:pt x="1" y="1332"/>
                    <a:pt x="1" y="2975"/>
                  </a:cubicBezTo>
                  <a:lnTo>
                    <a:pt x="1" y="8625"/>
                  </a:lnTo>
                  <a:lnTo>
                    <a:pt x="14872" y="8625"/>
                  </a:lnTo>
                  <a:cubicBezTo>
                    <a:pt x="15037" y="8625"/>
                    <a:pt x="15169" y="8492"/>
                    <a:pt x="15169" y="8328"/>
                  </a:cubicBezTo>
                  <a:lnTo>
                    <a:pt x="15169" y="2975"/>
                  </a:lnTo>
                  <a:cubicBezTo>
                    <a:pt x="15169" y="1332"/>
                    <a:pt x="13838" y="0"/>
                    <a:pt x="12194" y="0"/>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2"/>
            <p:cNvSpPr/>
            <p:nvPr/>
          </p:nvSpPr>
          <p:spPr>
            <a:xfrm>
              <a:off x="6231225" y="2382550"/>
              <a:ext cx="193350" cy="156175"/>
            </a:xfrm>
            <a:custGeom>
              <a:rect b="b" l="l" r="r" t="t"/>
              <a:pathLst>
                <a:path extrusionOk="0" h="6247" w="7734">
                  <a:moveTo>
                    <a:pt x="297" y="1"/>
                  </a:moveTo>
                  <a:cubicBezTo>
                    <a:pt x="134" y="1"/>
                    <a:pt x="0" y="133"/>
                    <a:pt x="0" y="298"/>
                  </a:cubicBezTo>
                  <a:lnTo>
                    <a:pt x="0" y="5949"/>
                  </a:lnTo>
                  <a:cubicBezTo>
                    <a:pt x="0" y="6113"/>
                    <a:pt x="134" y="6246"/>
                    <a:pt x="297" y="6246"/>
                  </a:cubicBezTo>
                  <a:lnTo>
                    <a:pt x="7436" y="6246"/>
                  </a:lnTo>
                  <a:cubicBezTo>
                    <a:pt x="7601" y="6246"/>
                    <a:pt x="7733" y="6114"/>
                    <a:pt x="7733" y="5949"/>
                  </a:cubicBezTo>
                  <a:lnTo>
                    <a:pt x="7733" y="298"/>
                  </a:lnTo>
                  <a:cubicBezTo>
                    <a:pt x="7733" y="133"/>
                    <a:pt x="7599" y="1"/>
                    <a:pt x="7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2"/>
            <p:cNvSpPr/>
            <p:nvPr/>
          </p:nvSpPr>
          <p:spPr>
            <a:xfrm>
              <a:off x="6231225" y="2382550"/>
              <a:ext cx="193350" cy="156175"/>
            </a:xfrm>
            <a:custGeom>
              <a:rect b="b" l="l" r="r" t="t"/>
              <a:pathLst>
                <a:path extrusionOk="0" h="6247" w="7734">
                  <a:moveTo>
                    <a:pt x="6841" y="1"/>
                  </a:moveTo>
                  <a:lnTo>
                    <a:pt x="6841" y="4462"/>
                  </a:lnTo>
                  <a:cubicBezTo>
                    <a:pt x="6841" y="5119"/>
                    <a:pt x="6309" y="5652"/>
                    <a:pt x="5651" y="5652"/>
                  </a:cubicBezTo>
                  <a:lnTo>
                    <a:pt x="0" y="5652"/>
                  </a:lnTo>
                  <a:lnTo>
                    <a:pt x="0" y="5949"/>
                  </a:lnTo>
                  <a:cubicBezTo>
                    <a:pt x="0" y="6114"/>
                    <a:pt x="134" y="6246"/>
                    <a:pt x="297" y="6246"/>
                  </a:cubicBezTo>
                  <a:lnTo>
                    <a:pt x="7436" y="6246"/>
                  </a:lnTo>
                  <a:cubicBezTo>
                    <a:pt x="7601" y="6246"/>
                    <a:pt x="7733" y="6114"/>
                    <a:pt x="7733" y="5949"/>
                  </a:cubicBezTo>
                  <a:lnTo>
                    <a:pt x="7733" y="298"/>
                  </a:lnTo>
                  <a:cubicBezTo>
                    <a:pt x="7733" y="133"/>
                    <a:pt x="7599" y="1"/>
                    <a:pt x="7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2"/>
            <p:cNvSpPr/>
            <p:nvPr/>
          </p:nvSpPr>
          <p:spPr>
            <a:xfrm>
              <a:off x="6275300" y="2419775"/>
              <a:ext cx="105175" cy="83200"/>
            </a:xfrm>
            <a:custGeom>
              <a:rect b="b" l="l" r="r" t="t"/>
              <a:pathLst>
                <a:path extrusionOk="0" h="3328" w="4207">
                  <a:moveTo>
                    <a:pt x="2990" y="0"/>
                  </a:moveTo>
                  <a:cubicBezTo>
                    <a:pt x="2722" y="0"/>
                    <a:pt x="2416" y="105"/>
                    <a:pt x="2104" y="374"/>
                  </a:cubicBezTo>
                  <a:cubicBezTo>
                    <a:pt x="1791" y="105"/>
                    <a:pt x="1485" y="1"/>
                    <a:pt x="1217" y="1"/>
                  </a:cubicBezTo>
                  <a:cubicBezTo>
                    <a:pt x="1002" y="1"/>
                    <a:pt x="812" y="67"/>
                    <a:pt x="661" y="170"/>
                  </a:cubicBezTo>
                  <a:cubicBezTo>
                    <a:pt x="157" y="513"/>
                    <a:pt x="1" y="1259"/>
                    <a:pt x="305" y="1867"/>
                  </a:cubicBezTo>
                  <a:cubicBezTo>
                    <a:pt x="825" y="2908"/>
                    <a:pt x="1961" y="3296"/>
                    <a:pt x="2010" y="3312"/>
                  </a:cubicBezTo>
                  <a:cubicBezTo>
                    <a:pt x="2040" y="3322"/>
                    <a:pt x="2072" y="3328"/>
                    <a:pt x="2104" y="3328"/>
                  </a:cubicBezTo>
                  <a:cubicBezTo>
                    <a:pt x="2135" y="3328"/>
                    <a:pt x="2167" y="3322"/>
                    <a:pt x="2198" y="3312"/>
                  </a:cubicBezTo>
                  <a:cubicBezTo>
                    <a:pt x="2246" y="3296"/>
                    <a:pt x="3381" y="2908"/>
                    <a:pt x="3903" y="1867"/>
                  </a:cubicBezTo>
                  <a:cubicBezTo>
                    <a:pt x="4207" y="1259"/>
                    <a:pt x="4051" y="513"/>
                    <a:pt x="3547" y="170"/>
                  </a:cubicBezTo>
                  <a:cubicBezTo>
                    <a:pt x="3396" y="67"/>
                    <a:pt x="3205" y="0"/>
                    <a:pt x="29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2"/>
            <p:cNvSpPr/>
            <p:nvPr/>
          </p:nvSpPr>
          <p:spPr>
            <a:xfrm>
              <a:off x="6342750" y="2337950"/>
              <a:ext cx="304900" cy="215625"/>
            </a:xfrm>
            <a:custGeom>
              <a:rect b="b" l="l" r="r" t="t"/>
              <a:pathLst>
                <a:path extrusionOk="0" h="8625" w="12196">
                  <a:moveTo>
                    <a:pt x="0" y="0"/>
                  </a:moveTo>
                  <a:cubicBezTo>
                    <a:pt x="1643" y="0"/>
                    <a:pt x="2975" y="1332"/>
                    <a:pt x="2975" y="2975"/>
                  </a:cubicBezTo>
                  <a:lnTo>
                    <a:pt x="2975" y="8625"/>
                  </a:lnTo>
                  <a:lnTo>
                    <a:pt x="11898" y="8625"/>
                  </a:lnTo>
                  <a:cubicBezTo>
                    <a:pt x="12063" y="8625"/>
                    <a:pt x="12195" y="8492"/>
                    <a:pt x="12195" y="8328"/>
                  </a:cubicBezTo>
                  <a:lnTo>
                    <a:pt x="12195" y="2975"/>
                  </a:lnTo>
                  <a:cubicBezTo>
                    <a:pt x="12195" y="1332"/>
                    <a:pt x="10864" y="0"/>
                    <a:pt x="92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2"/>
            <p:cNvSpPr/>
            <p:nvPr/>
          </p:nvSpPr>
          <p:spPr>
            <a:xfrm>
              <a:off x="6342750" y="2337950"/>
              <a:ext cx="304900" cy="215625"/>
            </a:xfrm>
            <a:custGeom>
              <a:rect b="b" l="l" r="r" t="t"/>
              <a:pathLst>
                <a:path extrusionOk="0" h="8625" w="12196">
                  <a:moveTo>
                    <a:pt x="0" y="0"/>
                  </a:moveTo>
                  <a:cubicBezTo>
                    <a:pt x="1643" y="0"/>
                    <a:pt x="2975" y="1332"/>
                    <a:pt x="2975" y="2975"/>
                  </a:cubicBezTo>
                  <a:lnTo>
                    <a:pt x="2975" y="8625"/>
                  </a:lnTo>
                  <a:lnTo>
                    <a:pt x="11898" y="8625"/>
                  </a:lnTo>
                  <a:cubicBezTo>
                    <a:pt x="12063" y="8625"/>
                    <a:pt x="12195" y="8492"/>
                    <a:pt x="12195" y="8328"/>
                  </a:cubicBezTo>
                  <a:lnTo>
                    <a:pt x="12195" y="7435"/>
                  </a:lnTo>
                  <a:lnTo>
                    <a:pt x="5057" y="7435"/>
                  </a:lnTo>
                  <a:cubicBezTo>
                    <a:pt x="4564" y="7435"/>
                    <a:pt x="4165" y="7036"/>
                    <a:pt x="4165" y="6543"/>
                  </a:cubicBezTo>
                  <a:lnTo>
                    <a:pt x="4165" y="2677"/>
                  </a:lnTo>
                  <a:cubicBezTo>
                    <a:pt x="4165" y="1537"/>
                    <a:pt x="3513" y="497"/>
                    <a:pt x="24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2"/>
            <p:cNvSpPr/>
            <p:nvPr/>
          </p:nvSpPr>
          <p:spPr>
            <a:xfrm>
              <a:off x="6461725" y="2271025"/>
              <a:ext cx="66925" cy="245400"/>
            </a:xfrm>
            <a:custGeom>
              <a:rect b="b" l="l" r="r" t="t"/>
              <a:pathLst>
                <a:path extrusionOk="0" h="9816" w="2677">
                  <a:moveTo>
                    <a:pt x="298" y="1"/>
                  </a:moveTo>
                  <a:cubicBezTo>
                    <a:pt x="133" y="1"/>
                    <a:pt x="0" y="133"/>
                    <a:pt x="0" y="298"/>
                  </a:cubicBezTo>
                  <a:lnTo>
                    <a:pt x="0" y="9518"/>
                  </a:lnTo>
                  <a:cubicBezTo>
                    <a:pt x="0" y="9683"/>
                    <a:pt x="133" y="9816"/>
                    <a:pt x="298" y="9816"/>
                  </a:cubicBezTo>
                  <a:lnTo>
                    <a:pt x="892" y="9816"/>
                  </a:lnTo>
                  <a:cubicBezTo>
                    <a:pt x="1057" y="9816"/>
                    <a:pt x="1189" y="9682"/>
                    <a:pt x="1189" y="9518"/>
                  </a:cubicBezTo>
                  <a:lnTo>
                    <a:pt x="1189" y="1191"/>
                  </a:lnTo>
                  <a:lnTo>
                    <a:pt x="2380" y="1191"/>
                  </a:lnTo>
                  <a:cubicBezTo>
                    <a:pt x="2544" y="1190"/>
                    <a:pt x="2677" y="1057"/>
                    <a:pt x="2677" y="893"/>
                  </a:cubicBezTo>
                  <a:lnTo>
                    <a:pt x="2677" y="298"/>
                  </a:lnTo>
                  <a:cubicBezTo>
                    <a:pt x="2677" y="133"/>
                    <a:pt x="2544" y="1"/>
                    <a:pt x="23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2"/>
            <p:cNvSpPr/>
            <p:nvPr/>
          </p:nvSpPr>
          <p:spPr>
            <a:xfrm>
              <a:off x="6461725" y="2271025"/>
              <a:ext cx="22325" cy="245400"/>
            </a:xfrm>
            <a:custGeom>
              <a:rect b="b" l="l" r="r" t="t"/>
              <a:pathLst>
                <a:path extrusionOk="0" h="9816" w="893">
                  <a:moveTo>
                    <a:pt x="890" y="1"/>
                  </a:moveTo>
                  <a:cubicBezTo>
                    <a:pt x="890" y="1"/>
                    <a:pt x="889" y="1"/>
                    <a:pt x="888" y="1"/>
                  </a:cubicBezTo>
                  <a:lnTo>
                    <a:pt x="892" y="1"/>
                  </a:lnTo>
                  <a:cubicBezTo>
                    <a:pt x="892" y="1"/>
                    <a:pt x="891" y="1"/>
                    <a:pt x="890" y="1"/>
                  </a:cubicBezTo>
                  <a:close/>
                  <a:moveTo>
                    <a:pt x="298" y="1"/>
                  </a:moveTo>
                  <a:cubicBezTo>
                    <a:pt x="133" y="1"/>
                    <a:pt x="0" y="133"/>
                    <a:pt x="0" y="298"/>
                  </a:cubicBezTo>
                  <a:lnTo>
                    <a:pt x="0" y="9518"/>
                  </a:lnTo>
                  <a:cubicBezTo>
                    <a:pt x="0" y="9683"/>
                    <a:pt x="133" y="9816"/>
                    <a:pt x="298" y="9816"/>
                  </a:cubicBezTo>
                  <a:lnTo>
                    <a:pt x="892" y="9816"/>
                  </a:lnTo>
                  <a:cubicBezTo>
                    <a:pt x="729" y="9816"/>
                    <a:pt x="595" y="9683"/>
                    <a:pt x="595" y="9518"/>
                  </a:cubicBezTo>
                  <a:lnTo>
                    <a:pt x="595" y="298"/>
                  </a:lnTo>
                  <a:cubicBezTo>
                    <a:pt x="595" y="135"/>
                    <a:pt x="727" y="2"/>
                    <a:pt x="8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2"/>
            <p:cNvSpPr/>
            <p:nvPr/>
          </p:nvSpPr>
          <p:spPr>
            <a:xfrm>
              <a:off x="6506475" y="2501500"/>
              <a:ext cx="111575" cy="14925"/>
            </a:xfrm>
            <a:custGeom>
              <a:rect b="b" l="l" r="r" t="t"/>
              <a:pathLst>
                <a:path extrusionOk="0" h="597" w="4463">
                  <a:moveTo>
                    <a:pt x="4165" y="1"/>
                  </a:moveTo>
                  <a:cubicBezTo>
                    <a:pt x="4163" y="1"/>
                    <a:pt x="4161" y="1"/>
                    <a:pt x="4159" y="1"/>
                  </a:cubicBezTo>
                  <a:lnTo>
                    <a:pt x="292" y="1"/>
                  </a:lnTo>
                  <a:cubicBezTo>
                    <a:pt x="130" y="4"/>
                    <a:pt x="1" y="137"/>
                    <a:pt x="1" y="298"/>
                  </a:cubicBezTo>
                  <a:cubicBezTo>
                    <a:pt x="1" y="461"/>
                    <a:pt x="130" y="592"/>
                    <a:pt x="292" y="597"/>
                  </a:cubicBezTo>
                  <a:lnTo>
                    <a:pt x="4159" y="597"/>
                  </a:lnTo>
                  <a:cubicBezTo>
                    <a:pt x="4161" y="597"/>
                    <a:pt x="4163" y="597"/>
                    <a:pt x="4165" y="597"/>
                  </a:cubicBezTo>
                  <a:cubicBezTo>
                    <a:pt x="4329" y="597"/>
                    <a:pt x="4463" y="463"/>
                    <a:pt x="4463" y="298"/>
                  </a:cubicBezTo>
                  <a:cubicBezTo>
                    <a:pt x="4463" y="133"/>
                    <a:pt x="4329" y="1"/>
                    <a:pt x="41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2"/>
            <p:cNvSpPr/>
            <p:nvPr/>
          </p:nvSpPr>
          <p:spPr>
            <a:xfrm>
              <a:off x="6506350" y="2464350"/>
              <a:ext cx="89225" cy="14900"/>
            </a:xfrm>
            <a:custGeom>
              <a:rect b="b" l="l" r="r" t="t"/>
              <a:pathLst>
                <a:path extrusionOk="0" h="596" w="3569">
                  <a:moveTo>
                    <a:pt x="295" y="1"/>
                  </a:moveTo>
                  <a:cubicBezTo>
                    <a:pt x="132" y="1"/>
                    <a:pt x="0" y="134"/>
                    <a:pt x="0" y="298"/>
                  </a:cubicBezTo>
                  <a:cubicBezTo>
                    <a:pt x="0" y="462"/>
                    <a:pt x="133" y="595"/>
                    <a:pt x="297" y="595"/>
                  </a:cubicBezTo>
                  <a:lnTo>
                    <a:pt x="3271" y="595"/>
                  </a:lnTo>
                  <a:cubicBezTo>
                    <a:pt x="3436" y="595"/>
                    <a:pt x="3568" y="462"/>
                    <a:pt x="3568" y="298"/>
                  </a:cubicBezTo>
                  <a:cubicBezTo>
                    <a:pt x="3568" y="134"/>
                    <a:pt x="3437" y="1"/>
                    <a:pt x="3273" y="1"/>
                  </a:cubicBezTo>
                  <a:cubicBezTo>
                    <a:pt x="3272" y="1"/>
                    <a:pt x="3272" y="1"/>
                    <a:pt x="3271" y="1"/>
                  </a:cubicBezTo>
                  <a:lnTo>
                    <a:pt x="297" y="1"/>
                  </a:lnTo>
                  <a:cubicBezTo>
                    <a:pt x="297" y="1"/>
                    <a:pt x="296" y="1"/>
                    <a:pt x="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 name="Google Shape;1652;p62"/>
          <p:cNvGrpSpPr/>
          <p:nvPr/>
        </p:nvGrpSpPr>
        <p:grpSpPr>
          <a:xfrm>
            <a:off x="4773578" y="2034925"/>
            <a:ext cx="404425" cy="475900"/>
            <a:chOff x="8509550" y="3419700"/>
            <a:chExt cx="404425" cy="475900"/>
          </a:xfrm>
        </p:grpSpPr>
        <p:sp>
          <p:nvSpPr>
            <p:cNvPr id="1653" name="Google Shape;1653;p62"/>
            <p:cNvSpPr/>
            <p:nvPr/>
          </p:nvSpPr>
          <p:spPr>
            <a:xfrm>
              <a:off x="8525175" y="3419700"/>
              <a:ext cx="388800" cy="475900"/>
            </a:xfrm>
            <a:custGeom>
              <a:rect b="b" l="l" r="r" t="t"/>
              <a:pathLst>
                <a:path extrusionOk="0" h="19036" w="15552">
                  <a:moveTo>
                    <a:pt x="12232" y="1"/>
                  </a:moveTo>
                  <a:cubicBezTo>
                    <a:pt x="12173" y="1"/>
                    <a:pt x="12114" y="4"/>
                    <a:pt x="12054" y="11"/>
                  </a:cubicBezTo>
                  <a:lnTo>
                    <a:pt x="1401" y="1269"/>
                  </a:lnTo>
                  <a:cubicBezTo>
                    <a:pt x="584" y="1367"/>
                    <a:pt x="1" y="2107"/>
                    <a:pt x="97" y="2924"/>
                  </a:cubicBezTo>
                  <a:lnTo>
                    <a:pt x="1844" y="17720"/>
                  </a:lnTo>
                  <a:cubicBezTo>
                    <a:pt x="1932" y="18469"/>
                    <a:pt x="2566" y="19034"/>
                    <a:pt x="3321" y="19035"/>
                  </a:cubicBezTo>
                  <a:cubicBezTo>
                    <a:pt x="3380" y="19035"/>
                    <a:pt x="3439" y="19032"/>
                    <a:pt x="3498" y="19026"/>
                  </a:cubicBezTo>
                  <a:lnTo>
                    <a:pt x="14151" y="17767"/>
                  </a:lnTo>
                  <a:cubicBezTo>
                    <a:pt x="14968" y="17670"/>
                    <a:pt x="15551" y="16929"/>
                    <a:pt x="15456" y="16113"/>
                  </a:cubicBezTo>
                  <a:lnTo>
                    <a:pt x="13709" y="1317"/>
                  </a:lnTo>
                  <a:cubicBezTo>
                    <a:pt x="13619" y="559"/>
                    <a:pt x="12977" y="1"/>
                    <a:pt x="122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2"/>
            <p:cNvSpPr/>
            <p:nvPr/>
          </p:nvSpPr>
          <p:spPr>
            <a:xfrm>
              <a:off x="8509550" y="3420125"/>
              <a:ext cx="387425" cy="475050"/>
            </a:xfrm>
            <a:custGeom>
              <a:rect b="b" l="l" r="r" t="t"/>
              <a:pathLst>
                <a:path extrusionOk="0" h="19002" w="15497">
                  <a:moveTo>
                    <a:pt x="3264" y="0"/>
                  </a:moveTo>
                  <a:cubicBezTo>
                    <a:pt x="2517" y="0"/>
                    <a:pt x="1873" y="561"/>
                    <a:pt x="1786" y="1321"/>
                  </a:cubicBezTo>
                  <a:lnTo>
                    <a:pt x="92" y="16123"/>
                  </a:lnTo>
                  <a:cubicBezTo>
                    <a:pt x="0" y="16940"/>
                    <a:pt x="586" y="17678"/>
                    <a:pt x="1403" y="17773"/>
                  </a:cubicBezTo>
                  <a:lnTo>
                    <a:pt x="12061" y="18993"/>
                  </a:lnTo>
                  <a:cubicBezTo>
                    <a:pt x="12118" y="18999"/>
                    <a:pt x="12174" y="19002"/>
                    <a:pt x="12232" y="19002"/>
                  </a:cubicBezTo>
                  <a:cubicBezTo>
                    <a:pt x="12988" y="19001"/>
                    <a:pt x="13624" y="18433"/>
                    <a:pt x="13711" y="17681"/>
                  </a:cubicBezTo>
                  <a:lnTo>
                    <a:pt x="15404" y="2879"/>
                  </a:lnTo>
                  <a:cubicBezTo>
                    <a:pt x="15497" y="2062"/>
                    <a:pt x="14910" y="1324"/>
                    <a:pt x="14093" y="1230"/>
                  </a:cubicBezTo>
                  <a:lnTo>
                    <a:pt x="3436" y="10"/>
                  </a:lnTo>
                  <a:cubicBezTo>
                    <a:pt x="3378" y="3"/>
                    <a:pt x="3320" y="0"/>
                    <a:pt x="3264" y="0"/>
                  </a:cubicBezTo>
                  <a:close/>
                </a:path>
              </a:pathLst>
            </a:custGeom>
            <a:solidFill>
              <a:srgbClr val="EF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2"/>
            <p:cNvSpPr/>
            <p:nvPr/>
          </p:nvSpPr>
          <p:spPr>
            <a:xfrm>
              <a:off x="8585550" y="3568050"/>
              <a:ext cx="238925" cy="193250"/>
            </a:xfrm>
            <a:custGeom>
              <a:rect b="b" l="l" r="r" t="t"/>
              <a:pathLst>
                <a:path extrusionOk="0" h="7730" w="9557">
                  <a:moveTo>
                    <a:pt x="2624" y="1"/>
                  </a:moveTo>
                  <a:cubicBezTo>
                    <a:pt x="2296" y="1"/>
                    <a:pt x="1976" y="80"/>
                    <a:pt x="1677" y="238"/>
                  </a:cubicBezTo>
                  <a:cubicBezTo>
                    <a:pt x="512" y="851"/>
                    <a:pt x="0" y="2433"/>
                    <a:pt x="513" y="3838"/>
                  </a:cubicBezTo>
                  <a:cubicBezTo>
                    <a:pt x="1458" y="6428"/>
                    <a:pt x="4033" y="7652"/>
                    <a:pt x="4143" y="7702"/>
                  </a:cubicBezTo>
                  <a:cubicBezTo>
                    <a:pt x="4183" y="7721"/>
                    <a:pt x="4226" y="7730"/>
                    <a:pt x="4269" y="7730"/>
                  </a:cubicBezTo>
                  <a:cubicBezTo>
                    <a:pt x="4290" y="7730"/>
                    <a:pt x="4310" y="7728"/>
                    <a:pt x="4331" y="7724"/>
                  </a:cubicBezTo>
                  <a:cubicBezTo>
                    <a:pt x="4448" y="7699"/>
                    <a:pt x="7235" y="7089"/>
                    <a:pt x="8740" y="4780"/>
                  </a:cubicBezTo>
                  <a:cubicBezTo>
                    <a:pt x="9556" y="3525"/>
                    <a:pt x="9416" y="1870"/>
                    <a:pt x="8418" y="1009"/>
                  </a:cubicBezTo>
                  <a:cubicBezTo>
                    <a:pt x="8037" y="681"/>
                    <a:pt x="7575" y="511"/>
                    <a:pt x="7067" y="511"/>
                  </a:cubicBezTo>
                  <a:cubicBezTo>
                    <a:pt x="6975" y="511"/>
                    <a:pt x="6882" y="516"/>
                    <a:pt x="6787" y="527"/>
                  </a:cubicBezTo>
                  <a:cubicBezTo>
                    <a:pt x="6195" y="597"/>
                    <a:pt x="5581" y="882"/>
                    <a:pt x="4962" y="1377"/>
                  </a:cubicBezTo>
                  <a:cubicBezTo>
                    <a:pt x="4470" y="755"/>
                    <a:pt x="3937" y="339"/>
                    <a:pt x="3375" y="136"/>
                  </a:cubicBezTo>
                  <a:cubicBezTo>
                    <a:pt x="3123" y="46"/>
                    <a:pt x="2871" y="1"/>
                    <a:pt x="26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2"/>
            <p:cNvSpPr/>
            <p:nvPr/>
          </p:nvSpPr>
          <p:spPr>
            <a:xfrm>
              <a:off x="8579850" y="3458375"/>
              <a:ext cx="104700" cy="85550"/>
            </a:xfrm>
            <a:custGeom>
              <a:rect b="b" l="l" r="r" t="t"/>
              <a:pathLst>
                <a:path extrusionOk="0" h="3422" w="4188">
                  <a:moveTo>
                    <a:pt x="1238" y="1"/>
                  </a:moveTo>
                  <a:cubicBezTo>
                    <a:pt x="1069" y="1"/>
                    <a:pt x="913" y="43"/>
                    <a:pt x="781" y="113"/>
                  </a:cubicBezTo>
                  <a:cubicBezTo>
                    <a:pt x="241" y="397"/>
                    <a:pt x="0" y="1121"/>
                    <a:pt x="235" y="1761"/>
                  </a:cubicBezTo>
                  <a:cubicBezTo>
                    <a:pt x="634" y="2857"/>
                    <a:pt x="1720" y="3373"/>
                    <a:pt x="1766" y="3394"/>
                  </a:cubicBezTo>
                  <a:cubicBezTo>
                    <a:pt x="1806" y="3413"/>
                    <a:pt x="1848" y="3422"/>
                    <a:pt x="1892" y="3422"/>
                  </a:cubicBezTo>
                  <a:cubicBezTo>
                    <a:pt x="1912" y="3422"/>
                    <a:pt x="1933" y="3419"/>
                    <a:pt x="1953" y="3415"/>
                  </a:cubicBezTo>
                  <a:cubicBezTo>
                    <a:pt x="2003" y="3405"/>
                    <a:pt x="3178" y="3148"/>
                    <a:pt x="3815" y="2170"/>
                  </a:cubicBezTo>
                  <a:cubicBezTo>
                    <a:pt x="4187" y="1599"/>
                    <a:pt x="4117" y="840"/>
                    <a:pt x="3655" y="441"/>
                  </a:cubicBezTo>
                  <a:cubicBezTo>
                    <a:pt x="3490" y="300"/>
                    <a:pt x="3265" y="202"/>
                    <a:pt x="3000" y="202"/>
                  </a:cubicBezTo>
                  <a:cubicBezTo>
                    <a:pt x="2760" y="202"/>
                    <a:pt x="2487" y="282"/>
                    <a:pt x="2195" y="480"/>
                  </a:cubicBezTo>
                  <a:cubicBezTo>
                    <a:pt x="1873" y="132"/>
                    <a:pt x="1535" y="1"/>
                    <a:pt x="12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2"/>
            <p:cNvSpPr/>
            <p:nvPr/>
          </p:nvSpPr>
          <p:spPr>
            <a:xfrm>
              <a:off x="8721975" y="3771375"/>
              <a:ext cx="104700" cy="85575"/>
            </a:xfrm>
            <a:custGeom>
              <a:rect b="b" l="l" r="r" t="t"/>
              <a:pathLst>
                <a:path extrusionOk="0" h="3423" w="4188">
                  <a:moveTo>
                    <a:pt x="2295" y="1"/>
                  </a:moveTo>
                  <a:cubicBezTo>
                    <a:pt x="2275" y="1"/>
                    <a:pt x="2254" y="3"/>
                    <a:pt x="2234" y="7"/>
                  </a:cubicBezTo>
                  <a:cubicBezTo>
                    <a:pt x="2184" y="18"/>
                    <a:pt x="1010" y="274"/>
                    <a:pt x="373" y="1252"/>
                  </a:cubicBezTo>
                  <a:cubicBezTo>
                    <a:pt x="1" y="1822"/>
                    <a:pt x="71" y="2582"/>
                    <a:pt x="533" y="2981"/>
                  </a:cubicBezTo>
                  <a:cubicBezTo>
                    <a:pt x="698" y="3123"/>
                    <a:pt x="923" y="3221"/>
                    <a:pt x="1188" y="3221"/>
                  </a:cubicBezTo>
                  <a:cubicBezTo>
                    <a:pt x="1428" y="3221"/>
                    <a:pt x="1701" y="3141"/>
                    <a:pt x="1993" y="2943"/>
                  </a:cubicBezTo>
                  <a:cubicBezTo>
                    <a:pt x="2316" y="3290"/>
                    <a:pt x="2653" y="3423"/>
                    <a:pt x="2949" y="3423"/>
                  </a:cubicBezTo>
                  <a:cubicBezTo>
                    <a:pt x="3108" y="3423"/>
                    <a:pt x="3266" y="3384"/>
                    <a:pt x="3406" y="3310"/>
                  </a:cubicBezTo>
                  <a:cubicBezTo>
                    <a:pt x="3947" y="3026"/>
                    <a:pt x="4188" y="2301"/>
                    <a:pt x="3953" y="1662"/>
                  </a:cubicBezTo>
                  <a:cubicBezTo>
                    <a:pt x="3554" y="566"/>
                    <a:pt x="2468" y="50"/>
                    <a:pt x="2422" y="28"/>
                  </a:cubicBezTo>
                  <a:cubicBezTo>
                    <a:pt x="2382" y="10"/>
                    <a:pt x="2339" y="1"/>
                    <a:pt x="2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 name="Google Shape;1658;p62"/>
          <p:cNvGrpSpPr/>
          <p:nvPr/>
        </p:nvGrpSpPr>
        <p:grpSpPr>
          <a:xfrm>
            <a:off x="3968710" y="2034925"/>
            <a:ext cx="455975" cy="475900"/>
            <a:chOff x="7899700" y="3474975"/>
            <a:chExt cx="455975" cy="475900"/>
          </a:xfrm>
        </p:grpSpPr>
        <p:sp>
          <p:nvSpPr>
            <p:cNvPr id="1659" name="Google Shape;1659;p62"/>
            <p:cNvSpPr/>
            <p:nvPr/>
          </p:nvSpPr>
          <p:spPr>
            <a:xfrm>
              <a:off x="8059550" y="3478675"/>
              <a:ext cx="290025" cy="403000"/>
            </a:xfrm>
            <a:custGeom>
              <a:rect b="b" l="l" r="r" t="t"/>
              <a:pathLst>
                <a:path extrusionOk="0" h="16120" w="11601">
                  <a:moveTo>
                    <a:pt x="10558" y="1"/>
                  </a:moveTo>
                  <a:cubicBezTo>
                    <a:pt x="10445" y="1"/>
                    <a:pt x="10332" y="19"/>
                    <a:pt x="10222" y="56"/>
                  </a:cubicBezTo>
                  <a:lnTo>
                    <a:pt x="703" y="3328"/>
                  </a:lnTo>
                  <a:cubicBezTo>
                    <a:pt x="283" y="3473"/>
                    <a:pt x="1" y="3868"/>
                    <a:pt x="1" y="4312"/>
                  </a:cubicBezTo>
                  <a:lnTo>
                    <a:pt x="1" y="15079"/>
                  </a:lnTo>
                  <a:cubicBezTo>
                    <a:pt x="1" y="15653"/>
                    <a:pt x="467" y="16120"/>
                    <a:pt x="1041" y="16120"/>
                  </a:cubicBezTo>
                  <a:cubicBezTo>
                    <a:pt x="1617" y="16120"/>
                    <a:pt x="2082" y="15653"/>
                    <a:pt x="2083" y="15079"/>
                  </a:cubicBezTo>
                  <a:lnTo>
                    <a:pt x="2083" y="5056"/>
                  </a:lnTo>
                  <a:lnTo>
                    <a:pt x="9519" y="2499"/>
                  </a:lnTo>
                  <a:lnTo>
                    <a:pt x="9519" y="11749"/>
                  </a:lnTo>
                  <a:cubicBezTo>
                    <a:pt x="9519" y="12324"/>
                    <a:pt x="9985" y="12790"/>
                    <a:pt x="10560" y="12790"/>
                  </a:cubicBezTo>
                  <a:cubicBezTo>
                    <a:pt x="11135" y="12790"/>
                    <a:pt x="11601" y="12324"/>
                    <a:pt x="11601" y="11749"/>
                  </a:cubicBezTo>
                  <a:lnTo>
                    <a:pt x="11601" y="1040"/>
                  </a:lnTo>
                  <a:cubicBezTo>
                    <a:pt x="11601" y="705"/>
                    <a:pt x="11439" y="389"/>
                    <a:pt x="11166" y="193"/>
                  </a:cubicBezTo>
                  <a:cubicBezTo>
                    <a:pt x="10985" y="66"/>
                    <a:pt x="10773" y="1"/>
                    <a:pt x="10558" y="1"/>
                  </a:cubicBezTo>
                  <a:close/>
                </a:path>
              </a:pathLst>
            </a:custGeom>
            <a:solidFill>
              <a:srgbClr val="FDE8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2"/>
            <p:cNvSpPr/>
            <p:nvPr/>
          </p:nvSpPr>
          <p:spPr>
            <a:xfrm>
              <a:off x="7939175" y="3811025"/>
              <a:ext cx="178525" cy="139850"/>
            </a:xfrm>
            <a:custGeom>
              <a:rect b="b" l="l" r="r" t="t"/>
              <a:pathLst>
                <a:path extrusionOk="0" h="5594" w="7141">
                  <a:moveTo>
                    <a:pt x="1964" y="1"/>
                  </a:moveTo>
                  <a:cubicBezTo>
                    <a:pt x="1529" y="1"/>
                    <a:pt x="1212" y="175"/>
                    <a:pt x="1071" y="272"/>
                  </a:cubicBezTo>
                  <a:cubicBezTo>
                    <a:pt x="251" y="831"/>
                    <a:pt x="1" y="2054"/>
                    <a:pt x="503" y="3059"/>
                  </a:cubicBezTo>
                  <a:cubicBezTo>
                    <a:pt x="1410" y="4872"/>
                    <a:pt x="3392" y="5551"/>
                    <a:pt x="3476" y="5578"/>
                  </a:cubicBezTo>
                  <a:cubicBezTo>
                    <a:pt x="3507" y="5588"/>
                    <a:pt x="3538" y="5593"/>
                    <a:pt x="3570" y="5593"/>
                  </a:cubicBezTo>
                  <a:cubicBezTo>
                    <a:pt x="3602" y="5593"/>
                    <a:pt x="3634" y="5588"/>
                    <a:pt x="3664" y="5578"/>
                  </a:cubicBezTo>
                  <a:cubicBezTo>
                    <a:pt x="3748" y="5551"/>
                    <a:pt x="5732" y="4872"/>
                    <a:pt x="6639" y="3059"/>
                  </a:cubicBezTo>
                  <a:cubicBezTo>
                    <a:pt x="7140" y="2054"/>
                    <a:pt x="6891" y="831"/>
                    <a:pt x="6071" y="272"/>
                  </a:cubicBezTo>
                  <a:cubicBezTo>
                    <a:pt x="5929" y="175"/>
                    <a:pt x="5612" y="1"/>
                    <a:pt x="5176" y="1"/>
                  </a:cubicBezTo>
                  <a:cubicBezTo>
                    <a:pt x="4741" y="1"/>
                    <a:pt x="4187" y="175"/>
                    <a:pt x="3570" y="772"/>
                  </a:cubicBezTo>
                  <a:cubicBezTo>
                    <a:pt x="2953" y="175"/>
                    <a:pt x="2399" y="1"/>
                    <a:pt x="19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2"/>
            <p:cNvSpPr/>
            <p:nvPr/>
          </p:nvSpPr>
          <p:spPr>
            <a:xfrm>
              <a:off x="8177150" y="3721800"/>
              <a:ext cx="178525" cy="139825"/>
            </a:xfrm>
            <a:custGeom>
              <a:rect b="b" l="l" r="r" t="t"/>
              <a:pathLst>
                <a:path extrusionOk="0" h="5593" w="7141">
                  <a:moveTo>
                    <a:pt x="5177" y="0"/>
                  </a:moveTo>
                  <a:cubicBezTo>
                    <a:pt x="4742" y="0"/>
                    <a:pt x="4187" y="174"/>
                    <a:pt x="3570" y="772"/>
                  </a:cubicBezTo>
                  <a:cubicBezTo>
                    <a:pt x="2952" y="174"/>
                    <a:pt x="2398" y="0"/>
                    <a:pt x="1963" y="0"/>
                  </a:cubicBezTo>
                  <a:cubicBezTo>
                    <a:pt x="1528" y="0"/>
                    <a:pt x="1212" y="174"/>
                    <a:pt x="1070" y="271"/>
                  </a:cubicBezTo>
                  <a:cubicBezTo>
                    <a:pt x="249" y="830"/>
                    <a:pt x="1" y="2054"/>
                    <a:pt x="502" y="3058"/>
                  </a:cubicBezTo>
                  <a:cubicBezTo>
                    <a:pt x="1408" y="4872"/>
                    <a:pt x="3392" y="5550"/>
                    <a:pt x="3476" y="5578"/>
                  </a:cubicBezTo>
                  <a:cubicBezTo>
                    <a:pt x="3506" y="5588"/>
                    <a:pt x="3538" y="5593"/>
                    <a:pt x="3570" y="5593"/>
                  </a:cubicBezTo>
                  <a:cubicBezTo>
                    <a:pt x="3602" y="5593"/>
                    <a:pt x="3633" y="5588"/>
                    <a:pt x="3664" y="5578"/>
                  </a:cubicBezTo>
                  <a:cubicBezTo>
                    <a:pt x="3748" y="5550"/>
                    <a:pt x="5731" y="4872"/>
                    <a:pt x="6637" y="3058"/>
                  </a:cubicBezTo>
                  <a:cubicBezTo>
                    <a:pt x="7140" y="2054"/>
                    <a:pt x="6890" y="830"/>
                    <a:pt x="6069" y="271"/>
                  </a:cubicBezTo>
                  <a:lnTo>
                    <a:pt x="6070" y="271"/>
                  </a:lnTo>
                  <a:cubicBezTo>
                    <a:pt x="5928" y="174"/>
                    <a:pt x="5612" y="0"/>
                    <a:pt x="5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2"/>
            <p:cNvSpPr/>
            <p:nvPr/>
          </p:nvSpPr>
          <p:spPr>
            <a:xfrm>
              <a:off x="7974050" y="3474975"/>
              <a:ext cx="105175" cy="83225"/>
            </a:xfrm>
            <a:custGeom>
              <a:rect b="b" l="l" r="r" t="t"/>
              <a:pathLst>
                <a:path extrusionOk="0" h="3329" w="4207">
                  <a:moveTo>
                    <a:pt x="2990" y="1"/>
                  </a:moveTo>
                  <a:cubicBezTo>
                    <a:pt x="2722" y="1"/>
                    <a:pt x="2416" y="105"/>
                    <a:pt x="2103" y="374"/>
                  </a:cubicBezTo>
                  <a:cubicBezTo>
                    <a:pt x="1791" y="106"/>
                    <a:pt x="1485" y="1"/>
                    <a:pt x="1216" y="1"/>
                  </a:cubicBezTo>
                  <a:cubicBezTo>
                    <a:pt x="1002" y="1"/>
                    <a:pt x="811" y="68"/>
                    <a:pt x="660" y="171"/>
                  </a:cubicBezTo>
                  <a:cubicBezTo>
                    <a:pt x="157" y="513"/>
                    <a:pt x="0" y="1259"/>
                    <a:pt x="304" y="1867"/>
                  </a:cubicBezTo>
                  <a:cubicBezTo>
                    <a:pt x="826" y="2909"/>
                    <a:pt x="1962" y="3297"/>
                    <a:pt x="2009" y="3313"/>
                  </a:cubicBezTo>
                  <a:cubicBezTo>
                    <a:pt x="2040" y="3323"/>
                    <a:pt x="2072" y="3328"/>
                    <a:pt x="2103" y="3328"/>
                  </a:cubicBezTo>
                  <a:cubicBezTo>
                    <a:pt x="2135" y="3328"/>
                    <a:pt x="2167" y="3323"/>
                    <a:pt x="2198" y="3313"/>
                  </a:cubicBezTo>
                  <a:cubicBezTo>
                    <a:pt x="2246" y="3297"/>
                    <a:pt x="3382" y="2909"/>
                    <a:pt x="3902" y="1867"/>
                  </a:cubicBezTo>
                  <a:cubicBezTo>
                    <a:pt x="4206" y="1259"/>
                    <a:pt x="4050" y="513"/>
                    <a:pt x="3548" y="171"/>
                  </a:cubicBezTo>
                  <a:cubicBezTo>
                    <a:pt x="3396" y="68"/>
                    <a:pt x="3205" y="1"/>
                    <a:pt x="29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2"/>
            <p:cNvSpPr/>
            <p:nvPr/>
          </p:nvSpPr>
          <p:spPr>
            <a:xfrm>
              <a:off x="8136575" y="3601400"/>
              <a:ext cx="105150" cy="83200"/>
            </a:xfrm>
            <a:custGeom>
              <a:rect b="b" l="l" r="r" t="t"/>
              <a:pathLst>
                <a:path extrusionOk="0" h="3328" w="4206">
                  <a:moveTo>
                    <a:pt x="2990" y="0"/>
                  </a:moveTo>
                  <a:cubicBezTo>
                    <a:pt x="2722" y="0"/>
                    <a:pt x="2416" y="105"/>
                    <a:pt x="2103" y="374"/>
                  </a:cubicBezTo>
                  <a:cubicBezTo>
                    <a:pt x="1790" y="105"/>
                    <a:pt x="1485" y="1"/>
                    <a:pt x="1216" y="1"/>
                  </a:cubicBezTo>
                  <a:cubicBezTo>
                    <a:pt x="1002" y="1"/>
                    <a:pt x="811" y="67"/>
                    <a:pt x="660" y="170"/>
                  </a:cubicBezTo>
                  <a:cubicBezTo>
                    <a:pt x="157" y="514"/>
                    <a:pt x="0" y="1259"/>
                    <a:pt x="305" y="1867"/>
                  </a:cubicBezTo>
                  <a:cubicBezTo>
                    <a:pt x="826" y="2909"/>
                    <a:pt x="1962" y="3296"/>
                    <a:pt x="2009" y="3313"/>
                  </a:cubicBezTo>
                  <a:cubicBezTo>
                    <a:pt x="2040" y="3323"/>
                    <a:pt x="2072" y="3328"/>
                    <a:pt x="2104" y="3328"/>
                  </a:cubicBezTo>
                  <a:cubicBezTo>
                    <a:pt x="2135" y="3328"/>
                    <a:pt x="2167" y="3323"/>
                    <a:pt x="2198" y="3313"/>
                  </a:cubicBezTo>
                  <a:cubicBezTo>
                    <a:pt x="2246" y="3296"/>
                    <a:pt x="3382" y="2909"/>
                    <a:pt x="3902" y="1867"/>
                  </a:cubicBezTo>
                  <a:cubicBezTo>
                    <a:pt x="4206" y="1259"/>
                    <a:pt x="4050" y="513"/>
                    <a:pt x="3547" y="170"/>
                  </a:cubicBezTo>
                  <a:cubicBezTo>
                    <a:pt x="3396" y="67"/>
                    <a:pt x="3205" y="0"/>
                    <a:pt x="29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2"/>
            <p:cNvSpPr/>
            <p:nvPr/>
          </p:nvSpPr>
          <p:spPr>
            <a:xfrm>
              <a:off x="7899700" y="3681750"/>
              <a:ext cx="105175" cy="83225"/>
            </a:xfrm>
            <a:custGeom>
              <a:rect b="b" l="l" r="r" t="t"/>
              <a:pathLst>
                <a:path extrusionOk="0" h="3329" w="4207">
                  <a:moveTo>
                    <a:pt x="1217" y="1"/>
                  </a:moveTo>
                  <a:cubicBezTo>
                    <a:pt x="1002" y="1"/>
                    <a:pt x="811" y="68"/>
                    <a:pt x="659" y="171"/>
                  </a:cubicBezTo>
                  <a:cubicBezTo>
                    <a:pt x="157" y="513"/>
                    <a:pt x="1" y="1259"/>
                    <a:pt x="305" y="1867"/>
                  </a:cubicBezTo>
                  <a:cubicBezTo>
                    <a:pt x="825" y="2908"/>
                    <a:pt x="1961" y="3297"/>
                    <a:pt x="2009" y="3313"/>
                  </a:cubicBezTo>
                  <a:cubicBezTo>
                    <a:pt x="2040" y="3323"/>
                    <a:pt x="2071" y="3328"/>
                    <a:pt x="2103" y="3328"/>
                  </a:cubicBezTo>
                  <a:cubicBezTo>
                    <a:pt x="2135" y="3328"/>
                    <a:pt x="2167" y="3323"/>
                    <a:pt x="2198" y="3313"/>
                  </a:cubicBezTo>
                  <a:cubicBezTo>
                    <a:pt x="2245" y="3297"/>
                    <a:pt x="3381" y="2908"/>
                    <a:pt x="3903" y="1867"/>
                  </a:cubicBezTo>
                  <a:cubicBezTo>
                    <a:pt x="4207" y="1259"/>
                    <a:pt x="4050" y="513"/>
                    <a:pt x="3547" y="171"/>
                  </a:cubicBezTo>
                  <a:cubicBezTo>
                    <a:pt x="3396" y="68"/>
                    <a:pt x="3205" y="1"/>
                    <a:pt x="2990" y="1"/>
                  </a:cubicBezTo>
                  <a:cubicBezTo>
                    <a:pt x="2722" y="1"/>
                    <a:pt x="2416" y="105"/>
                    <a:pt x="2104" y="374"/>
                  </a:cubicBezTo>
                  <a:cubicBezTo>
                    <a:pt x="1791" y="105"/>
                    <a:pt x="1485" y="1"/>
                    <a:pt x="12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62"/>
          <p:cNvGrpSpPr/>
          <p:nvPr/>
        </p:nvGrpSpPr>
        <p:grpSpPr>
          <a:xfrm>
            <a:off x="3231892" y="2034925"/>
            <a:ext cx="387925" cy="475900"/>
            <a:chOff x="7427075" y="3565950"/>
            <a:chExt cx="387925" cy="475900"/>
          </a:xfrm>
        </p:grpSpPr>
        <p:sp>
          <p:nvSpPr>
            <p:cNvPr id="1666" name="Google Shape;1666;p62"/>
            <p:cNvSpPr/>
            <p:nvPr/>
          </p:nvSpPr>
          <p:spPr>
            <a:xfrm>
              <a:off x="7427075" y="3565950"/>
              <a:ext cx="387925" cy="475900"/>
            </a:xfrm>
            <a:custGeom>
              <a:rect b="b" l="l" r="r" t="t"/>
              <a:pathLst>
                <a:path extrusionOk="0" h="19036" w="15517">
                  <a:moveTo>
                    <a:pt x="8673" y="0"/>
                  </a:moveTo>
                  <a:cubicBezTo>
                    <a:pt x="4901" y="0"/>
                    <a:pt x="1832" y="3069"/>
                    <a:pt x="1832" y="6842"/>
                  </a:cubicBezTo>
                  <a:cubicBezTo>
                    <a:pt x="1832" y="6920"/>
                    <a:pt x="1833" y="7001"/>
                    <a:pt x="1837" y="7086"/>
                  </a:cubicBezTo>
                  <a:cubicBezTo>
                    <a:pt x="1833" y="7103"/>
                    <a:pt x="1832" y="7121"/>
                    <a:pt x="1832" y="7139"/>
                  </a:cubicBezTo>
                  <a:lnTo>
                    <a:pt x="1832" y="7961"/>
                  </a:lnTo>
                  <a:lnTo>
                    <a:pt x="79" y="11466"/>
                  </a:lnTo>
                  <a:cubicBezTo>
                    <a:pt x="0" y="11628"/>
                    <a:pt x="81" y="11823"/>
                    <a:pt x="251" y="11882"/>
                  </a:cubicBezTo>
                  <a:lnTo>
                    <a:pt x="1832" y="12409"/>
                  </a:lnTo>
                  <a:lnTo>
                    <a:pt x="1832" y="15466"/>
                  </a:lnTo>
                  <a:cubicBezTo>
                    <a:pt x="1832" y="15630"/>
                    <a:pt x="1965" y="15763"/>
                    <a:pt x="2130" y="15763"/>
                  </a:cubicBezTo>
                  <a:lnTo>
                    <a:pt x="6045" y="15763"/>
                  </a:lnTo>
                  <a:lnTo>
                    <a:pt x="6595" y="18791"/>
                  </a:lnTo>
                  <a:cubicBezTo>
                    <a:pt x="6620" y="18932"/>
                    <a:pt x="6744" y="19035"/>
                    <a:pt x="6888" y="19035"/>
                  </a:cubicBezTo>
                  <a:lnTo>
                    <a:pt x="14509" y="19035"/>
                  </a:lnTo>
                  <a:cubicBezTo>
                    <a:pt x="14701" y="19032"/>
                    <a:pt x="14842" y="18854"/>
                    <a:pt x="14799" y="18667"/>
                  </a:cubicBezTo>
                  <a:lnTo>
                    <a:pt x="13168" y="11998"/>
                  </a:lnTo>
                  <a:cubicBezTo>
                    <a:pt x="14660" y="10700"/>
                    <a:pt x="15517" y="8820"/>
                    <a:pt x="15513" y="6842"/>
                  </a:cubicBezTo>
                  <a:cubicBezTo>
                    <a:pt x="15513" y="3069"/>
                    <a:pt x="12445" y="0"/>
                    <a:pt x="8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2"/>
            <p:cNvSpPr/>
            <p:nvPr/>
          </p:nvSpPr>
          <p:spPr>
            <a:xfrm>
              <a:off x="7524325" y="3638850"/>
              <a:ext cx="240050" cy="187375"/>
            </a:xfrm>
            <a:custGeom>
              <a:rect b="b" l="l" r="r" t="t"/>
              <a:pathLst>
                <a:path extrusionOk="0" h="7495" w="9602">
                  <a:moveTo>
                    <a:pt x="2561" y="1"/>
                  </a:moveTo>
                  <a:cubicBezTo>
                    <a:pt x="2150" y="1"/>
                    <a:pt x="1760" y="120"/>
                    <a:pt x="1414" y="356"/>
                  </a:cubicBezTo>
                  <a:cubicBezTo>
                    <a:pt x="328" y="1097"/>
                    <a:pt x="1" y="2723"/>
                    <a:pt x="668" y="4058"/>
                  </a:cubicBezTo>
                  <a:cubicBezTo>
                    <a:pt x="1899" y="6519"/>
                    <a:pt x="4593" y="7441"/>
                    <a:pt x="4707" y="7479"/>
                  </a:cubicBezTo>
                  <a:cubicBezTo>
                    <a:pt x="4738" y="7489"/>
                    <a:pt x="4769" y="7494"/>
                    <a:pt x="4801" y="7494"/>
                  </a:cubicBezTo>
                  <a:cubicBezTo>
                    <a:pt x="4833" y="7494"/>
                    <a:pt x="4865" y="7489"/>
                    <a:pt x="4895" y="7479"/>
                  </a:cubicBezTo>
                  <a:cubicBezTo>
                    <a:pt x="5009" y="7441"/>
                    <a:pt x="7703" y="6519"/>
                    <a:pt x="8934" y="4058"/>
                  </a:cubicBezTo>
                  <a:cubicBezTo>
                    <a:pt x="9601" y="2722"/>
                    <a:pt x="9273" y="1097"/>
                    <a:pt x="8188" y="356"/>
                  </a:cubicBezTo>
                  <a:lnTo>
                    <a:pt x="8186" y="356"/>
                  </a:lnTo>
                  <a:cubicBezTo>
                    <a:pt x="7840" y="121"/>
                    <a:pt x="7451" y="1"/>
                    <a:pt x="7039" y="1"/>
                  </a:cubicBezTo>
                  <a:cubicBezTo>
                    <a:pt x="6868" y="1"/>
                    <a:pt x="6692" y="22"/>
                    <a:pt x="6515" y="64"/>
                  </a:cubicBezTo>
                  <a:cubicBezTo>
                    <a:pt x="5935" y="199"/>
                    <a:pt x="5359" y="553"/>
                    <a:pt x="4801" y="1113"/>
                  </a:cubicBezTo>
                  <a:cubicBezTo>
                    <a:pt x="4242" y="552"/>
                    <a:pt x="3666" y="199"/>
                    <a:pt x="3087" y="64"/>
                  </a:cubicBezTo>
                  <a:cubicBezTo>
                    <a:pt x="2909" y="22"/>
                    <a:pt x="2733" y="1"/>
                    <a:pt x="25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2"/>
            <p:cNvSpPr/>
            <p:nvPr/>
          </p:nvSpPr>
          <p:spPr>
            <a:xfrm>
              <a:off x="7524275" y="3638850"/>
              <a:ext cx="134475" cy="187375"/>
            </a:xfrm>
            <a:custGeom>
              <a:rect b="b" l="l" r="r" t="t"/>
              <a:pathLst>
                <a:path extrusionOk="0" h="7495" w="5379">
                  <a:moveTo>
                    <a:pt x="2562" y="1"/>
                  </a:moveTo>
                  <a:cubicBezTo>
                    <a:pt x="2151" y="1"/>
                    <a:pt x="1761" y="120"/>
                    <a:pt x="1415" y="356"/>
                  </a:cubicBezTo>
                  <a:cubicBezTo>
                    <a:pt x="329" y="1097"/>
                    <a:pt x="1" y="2723"/>
                    <a:pt x="669" y="4058"/>
                  </a:cubicBezTo>
                  <a:cubicBezTo>
                    <a:pt x="1900" y="6519"/>
                    <a:pt x="4593" y="7441"/>
                    <a:pt x="4708" y="7479"/>
                  </a:cubicBezTo>
                  <a:cubicBezTo>
                    <a:pt x="4738" y="7489"/>
                    <a:pt x="4770" y="7494"/>
                    <a:pt x="4802" y="7494"/>
                  </a:cubicBezTo>
                  <a:cubicBezTo>
                    <a:pt x="4834" y="7494"/>
                    <a:pt x="4866" y="7489"/>
                    <a:pt x="4896" y="7479"/>
                  </a:cubicBezTo>
                  <a:cubicBezTo>
                    <a:pt x="4924" y="7469"/>
                    <a:pt x="5105" y="7409"/>
                    <a:pt x="5379" y="7285"/>
                  </a:cubicBezTo>
                  <a:cubicBezTo>
                    <a:pt x="4525" y="6900"/>
                    <a:pt x="2756" y="5920"/>
                    <a:pt x="1825" y="4058"/>
                  </a:cubicBezTo>
                  <a:cubicBezTo>
                    <a:pt x="1158" y="2723"/>
                    <a:pt x="1485" y="1097"/>
                    <a:pt x="2571" y="356"/>
                  </a:cubicBezTo>
                  <a:cubicBezTo>
                    <a:pt x="2749" y="234"/>
                    <a:pt x="2946" y="141"/>
                    <a:pt x="3153" y="80"/>
                  </a:cubicBezTo>
                  <a:cubicBezTo>
                    <a:pt x="3131" y="75"/>
                    <a:pt x="3109" y="69"/>
                    <a:pt x="3087" y="64"/>
                  </a:cubicBezTo>
                  <a:cubicBezTo>
                    <a:pt x="2909" y="22"/>
                    <a:pt x="2734" y="1"/>
                    <a:pt x="2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62"/>
          <p:cNvGrpSpPr/>
          <p:nvPr/>
        </p:nvGrpSpPr>
        <p:grpSpPr>
          <a:xfrm>
            <a:off x="2398549" y="2044450"/>
            <a:ext cx="484450" cy="456850"/>
            <a:chOff x="6858700" y="3637300"/>
            <a:chExt cx="484450" cy="456850"/>
          </a:xfrm>
        </p:grpSpPr>
        <p:sp>
          <p:nvSpPr>
            <p:cNvPr id="1670" name="Google Shape;1670;p62"/>
            <p:cNvSpPr/>
            <p:nvPr/>
          </p:nvSpPr>
          <p:spPr>
            <a:xfrm>
              <a:off x="6867650" y="3939575"/>
              <a:ext cx="77275" cy="148925"/>
            </a:xfrm>
            <a:custGeom>
              <a:rect b="b" l="l" r="r" t="t"/>
              <a:pathLst>
                <a:path extrusionOk="0" h="5957" w="3091">
                  <a:moveTo>
                    <a:pt x="2752" y="0"/>
                  </a:moveTo>
                  <a:cubicBezTo>
                    <a:pt x="2660" y="0"/>
                    <a:pt x="2569" y="43"/>
                    <a:pt x="2511" y="123"/>
                  </a:cubicBezTo>
                  <a:cubicBezTo>
                    <a:pt x="1544" y="1448"/>
                    <a:pt x="832" y="2649"/>
                    <a:pt x="449" y="3594"/>
                  </a:cubicBezTo>
                  <a:cubicBezTo>
                    <a:pt x="9" y="4683"/>
                    <a:pt x="1" y="5448"/>
                    <a:pt x="422" y="5870"/>
                  </a:cubicBezTo>
                  <a:cubicBezTo>
                    <a:pt x="478" y="5926"/>
                    <a:pt x="553" y="5957"/>
                    <a:pt x="633" y="5957"/>
                  </a:cubicBezTo>
                  <a:cubicBezTo>
                    <a:pt x="898" y="5956"/>
                    <a:pt x="1032" y="5635"/>
                    <a:pt x="843" y="5447"/>
                  </a:cubicBezTo>
                  <a:cubicBezTo>
                    <a:pt x="418" y="5023"/>
                    <a:pt x="919" y="3320"/>
                    <a:pt x="2993" y="475"/>
                  </a:cubicBezTo>
                  <a:cubicBezTo>
                    <a:pt x="3090" y="341"/>
                    <a:pt x="3060" y="154"/>
                    <a:pt x="2928" y="57"/>
                  </a:cubicBezTo>
                  <a:cubicBezTo>
                    <a:pt x="2875" y="19"/>
                    <a:pt x="2813" y="0"/>
                    <a:pt x="27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2"/>
            <p:cNvSpPr/>
            <p:nvPr/>
          </p:nvSpPr>
          <p:spPr>
            <a:xfrm>
              <a:off x="7215225" y="3637300"/>
              <a:ext cx="107075" cy="44550"/>
            </a:xfrm>
            <a:custGeom>
              <a:rect b="b" l="l" r="r" t="t"/>
              <a:pathLst>
                <a:path extrusionOk="0" h="1782" w="4283">
                  <a:moveTo>
                    <a:pt x="3302" y="1"/>
                  </a:moveTo>
                  <a:cubicBezTo>
                    <a:pt x="2569" y="1"/>
                    <a:pt x="1521" y="411"/>
                    <a:pt x="170" y="1228"/>
                  </a:cubicBezTo>
                  <a:cubicBezTo>
                    <a:pt x="56" y="1298"/>
                    <a:pt x="1" y="1435"/>
                    <a:pt x="37" y="1564"/>
                  </a:cubicBezTo>
                  <a:cubicBezTo>
                    <a:pt x="74" y="1692"/>
                    <a:pt x="191" y="1782"/>
                    <a:pt x="325" y="1782"/>
                  </a:cubicBezTo>
                  <a:cubicBezTo>
                    <a:pt x="379" y="1782"/>
                    <a:pt x="433" y="1766"/>
                    <a:pt x="479" y="1739"/>
                  </a:cubicBezTo>
                  <a:cubicBezTo>
                    <a:pt x="1868" y="899"/>
                    <a:pt x="2781" y="598"/>
                    <a:pt x="3299" y="598"/>
                  </a:cubicBezTo>
                  <a:cubicBezTo>
                    <a:pt x="3513" y="598"/>
                    <a:pt x="3659" y="649"/>
                    <a:pt x="3745" y="734"/>
                  </a:cubicBezTo>
                  <a:cubicBezTo>
                    <a:pt x="3803" y="792"/>
                    <a:pt x="3880" y="821"/>
                    <a:pt x="3956" y="821"/>
                  </a:cubicBezTo>
                  <a:cubicBezTo>
                    <a:pt x="4033" y="821"/>
                    <a:pt x="4109" y="792"/>
                    <a:pt x="4167" y="734"/>
                  </a:cubicBezTo>
                  <a:cubicBezTo>
                    <a:pt x="4283" y="618"/>
                    <a:pt x="4283" y="429"/>
                    <a:pt x="4167" y="312"/>
                  </a:cubicBezTo>
                  <a:cubicBezTo>
                    <a:pt x="3959" y="104"/>
                    <a:pt x="3670" y="1"/>
                    <a:pt x="33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2"/>
            <p:cNvSpPr/>
            <p:nvPr/>
          </p:nvSpPr>
          <p:spPr>
            <a:xfrm>
              <a:off x="7260075" y="3942100"/>
              <a:ext cx="75325" cy="146400"/>
            </a:xfrm>
            <a:custGeom>
              <a:rect b="b" l="l" r="r" t="t"/>
              <a:pathLst>
                <a:path extrusionOk="0" h="5856" w="3013">
                  <a:moveTo>
                    <a:pt x="339" y="0"/>
                  </a:moveTo>
                  <a:cubicBezTo>
                    <a:pt x="278" y="0"/>
                    <a:pt x="217" y="18"/>
                    <a:pt x="164" y="57"/>
                  </a:cubicBezTo>
                  <a:cubicBezTo>
                    <a:pt x="29" y="154"/>
                    <a:pt x="0" y="343"/>
                    <a:pt x="100" y="477"/>
                  </a:cubicBezTo>
                  <a:cubicBezTo>
                    <a:pt x="2112" y="3261"/>
                    <a:pt x="2592" y="4930"/>
                    <a:pt x="2174" y="5346"/>
                  </a:cubicBezTo>
                  <a:cubicBezTo>
                    <a:pt x="1986" y="5534"/>
                    <a:pt x="2120" y="5856"/>
                    <a:pt x="2385" y="5856"/>
                  </a:cubicBezTo>
                  <a:cubicBezTo>
                    <a:pt x="2463" y="5856"/>
                    <a:pt x="2540" y="5825"/>
                    <a:pt x="2596" y="5769"/>
                  </a:cubicBezTo>
                  <a:cubicBezTo>
                    <a:pt x="3013" y="5352"/>
                    <a:pt x="3008" y="4599"/>
                    <a:pt x="2584" y="3532"/>
                  </a:cubicBezTo>
                  <a:cubicBezTo>
                    <a:pt x="2215" y="2606"/>
                    <a:pt x="1523" y="1429"/>
                    <a:pt x="583" y="127"/>
                  </a:cubicBezTo>
                  <a:cubicBezTo>
                    <a:pt x="525" y="44"/>
                    <a:pt x="433" y="0"/>
                    <a:pt x="3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2"/>
            <p:cNvSpPr/>
            <p:nvPr/>
          </p:nvSpPr>
          <p:spPr>
            <a:xfrm>
              <a:off x="6880925" y="3637300"/>
              <a:ext cx="105975" cy="43950"/>
            </a:xfrm>
            <a:custGeom>
              <a:rect b="b" l="l" r="r" t="t"/>
              <a:pathLst>
                <a:path extrusionOk="0" h="1758" w="4239">
                  <a:moveTo>
                    <a:pt x="979" y="1"/>
                  </a:moveTo>
                  <a:cubicBezTo>
                    <a:pt x="610" y="1"/>
                    <a:pt x="321" y="105"/>
                    <a:pt x="114" y="312"/>
                  </a:cubicBezTo>
                  <a:cubicBezTo>
                    <a:pt x="0" y="429"/>
                    <a:pt x="1" y="616"/>
                    <a:pt x="117" y="731"/>
                  </a:cubicBezTo>
                  <a:cubicBezTo>
                    <a:pt x="175" y="790"/>
                    <a:pt x="251" y="819"/>
                    <a:pt x="328" y="819"/>
                  </a:cubicBezTo>
                  <a:cubicBezTo>
                    <a:pt x="403" y="819"/>
                    <a:pt x="478" y="791"/>
                    <a:pt x="536" y="734"/>
                  </a:cubicBezTo>
                  <a:cubicBezTo>
                    <a:pt x="621" y="649"/>
                    <a:pt x="768" y="598"/>
                    <a:pt x="982" y="598"/>
                  </a:cubicBezTo>
                  <a:cubicBezTo>
                    <a:pt x="1495" y="598"/>
                    <a:pt x="2395" y="892"/>
                    <a:pt x="3763" y="1715"/>
                  </a:cubicBezTo>
                  <a:cubicBezTo>
                    <a:pt x="3808" y="1743"/>
                    <a:pt x="3861" y="1758"/>
                    <a:pt x="3915" y="1758"/>
                  </a:cubicBezTo>
                  <a:cubicBezTo>
                    <a:pt x="4050" y="1758"/>
                    <a:pt x="4167" y="1668"/>
                    <a:pt x="4203" y="1539"/>
                  </a:cubicBezTo>
                  <a:cubicBezTo>
                    <a:pt x="4239" y="1411"/>
                    <a:pt x="4185" y="1273"/>
                    <a:pt x="4070" y="1204"/>
                  </a:cubicBezTo>
                  <a:cubicBezTo>
                    <a:pt x="2738" y="403"/>
                    <a:pt x="1704" y="1"/>
                    <a:pt x="9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2"/>
            <p:cNvSpPr/>
            <p:nvPr/>
          </p:nvSpPr>
          <p:spPr>
            <a:xfrm>
              <a:off x="6858700" y="3669025"/>
              <a:ext cx="484450" cy="395250"/>
            </a:xfrm>
            <a:custGeom>
              <a:rect b="b" l="l" r="r" t="t"/>
              <a:pathLst>
                <a:path extrusionOk="0" h="15810" w="19378">
                  <a:moveTo>
                    <a:pt x="4755" y="0"/>
                  </a:moveTo>
                  <a:cubicBezTo>
                    <a:pt x="3917" y="0"/>
                    <a:pt x="3125" y="243"/>
                    <a:pt x="2423" y="722"/>
                  </a:cubicBezTo>
                  <a:cubicBezTo>
                    <a:pt x="1385" y="1430"/>
                    <a:pt x="616" y="2635"/>
                    <a:pt x="316" y="4027"/>
                  </a:cubicBezTo>
                  <a:cubicBezTo>
                    <a:pt x="1" y="5487"/>
                    <a:pt x="206" y="7050"/>
                    <a:pt x="896" y="8430"/>
                  </a:cubicBezTo>
                  <a:cubicBezTo>
                    <a:pt x="2281" y="11202"/>
                    <a:pt x="4572" y="13055"/>
                    <a:pt x="6249" y="14122"/>
                  </a:cubicBezTo>
                  <a:cubicBezTo>
                    <a:pt x="8063" y="15277"/>
                    <a:pt x="9532" y="15773"/>
                    <a:pt x="9594" y="15794"/>
                  </a:cubicBezTo>
                  <a:cubicBezTo>
                    <a:pt x="9625" y="15804"/>
                    <a:pt x="9656" y="15809"/>
                    <a:pt x="9688" y="15809"/>
                  </a:cubicBezTo>
                  <a:cubicBezTo>
                    <a:pt x="9720" y="15809"/>
                    <a:pt x="9752" y="15804"/>
                    <a:pt x="9782" y="15794"/>
                  </a:cubicBezTo>
                  <a:cubicBezTo>
                    <a:pt x="9844" y="15773"/>
                    <a:pt x="11314" y="15277"/>
                    <a:pt x="13127" y="14122"/>
                  </a:cubicBezTo>
                  <a:cubicBezTo>
                    <a:pt x="14804" y="13055"/>
                    <a:pt x="17095" y="11202"/>
                    <a:pt x="18481" y="8430"/>
                  </a:cubicBezTo>
                  <a:cubicBezTo>
                    <a:pt x="19170" y="7050"/>
                    <a:pt x="19377" y="5487"/>
                    <a:pt x="19061" y="4027"/>
                  </a:cubicBezTo>
                  <a:lnTo>
                    <a:pt x="19062" y="4027"/>
                  </a:lnTo>
                  <a:cubicBezTo>
                    <a:pt x="18762" y="2635"/>
                    <a:pt x="17992" y="1430"/>
                    <a:pt x="16955" y="722"/>
                  </a:cubicBezTo>
                  <a:cubicBezTo>
                    <a:pt x="16253" y="243"/>
                    <a:pt x="15461" y="0"/>
                    <a:pt x="14623" y="0"/>
                  </a:cubicBezTo>
                  <a:cubicBezTo>
                    <a:pt x="14272" y="0"/>
                    <a:pt x="13914" y="43"/>
                    <a:pt x="13550" y="128"/>
                  </a:cubicBezTo>
                  <a:cubicBezTo>
                    <a:pt x="12251" y="434"/>
                    <a:pt x="10952" y="1269"/>
                    <a:pt x="9689" y="2609"/>
                  </a:cubicBezTo>
                  <a:cubicBezTo>
                    <a:pt x="8425" y="1269"/>
                    <a:pt x="7127" y="434"/>
                    <a:pt x="5827" y="128"/>
                  </a:cubicBezTo>
                  <a:cubicBezTo>
                    <a:pt x="5464" y="43"/>
                    <a:pt x="5106" y="0"/>
                    <a:pt x="47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2"/>
            <p:cNvSpPr/>
            <p:nvPr/>
          </p:nvSpPr>
          <p:spPr>
            <a:xfrm>
              <a:off x="6875250" y="3642800"/>
              <a:ext cx="460425" cy="451350"/>
            </a:xfrm>
            <a:custGeom>
              <a:rect b="b" l="l" r="r" t="t"/>
              <a:pathLst>
                <a:path extrusionOk="0" h="18054" w="18417">
                  <a:moveTo>
                    <a:pt x="17550" y="1"/>
                  </a:moveTo>
                  <a:cubicBezTo>
                    <a:pt x="17474" y="1"/>
                    <a:pt x="17398" y="30"/>
                    <a:pt x="17339" y="88"/>
                  </a:cubicBezTo>
                  <a:cubicBezTo>
                    <a:pt x="17221" y="206"/>
                    <a:pt x="17223" y="398"/>
                    <a:pt x="17344" y="514"/>
                  </a:cubicBezTo>
                  <a:cubicBezTo>
                    <a:pt x="17656" y="826"/>
                    <a:pt x="17512" y="1921"/>
                    <a:pt x="16169" y="4057"/>
                  </a:cubicBezTo>
                  <a:cubicBezTo>
                    <a:pt x="14925" y="6036"/>
                    <a:pt x="12981" y="8385"/>
                    <a:pt x="10696" y="10671"/>
                  </a:cubicBezTo>
                  <a:cubicBezTo>
                    <a:pt x="8410" y="12956"/>
                    <a:pt x="6061" y="14900"/>
                    <a:pt x="4081" y="16144"/>
                  </a:cubicBezTo>
                  <a:cubicBezTo>
                    <a:pt x="2542" y="17112"/>
                    <a:pt x="1543" y="17457"/>
                    <a:pt x="989" y="17457"/>
                  </a:cubicBezTo>
                  <a:cubicBezTo>
                    <a:pt x="774" y="17457"/>
                    <a:pt x="627" y="17406"/>
                    <a:pt x="540" y="17318"/>
                  </a:cubicBezTo>
                  <a:cubicBezTo>
                    <a:pt x="481" y="17260"/>
                    <a:pt x="405" y="17231"/>
                    <a:pt x="328" y="17231"/>
                  </a:cubicBezTo>
                  <a:cubicBezTo>
                    <a:pt x="252" y="17231"/>
                    <a:pt x="176" y="17260"/>
                    <a:pt x="118" y="17318"/>
                  </a:cubicBezTo>
                  <a:cubicBezTo>
                    <a:pt x="0" y="17436"/>
                    <a:pt x="0" y="17624"/>
                    <a:pt x="118" y="17741"/>
                  </a:cubicBezTo>
                  <a:cubicBezTo>
                    <a:pt x="326" y="17949"/>
                    <a:pt x="616" y="18053"/>
                    <a:pt x="985" y="18053"/>
                  </a:cubicBezTo>
                  <a:cubicBezTo>
                    <a:pt x="1769" y="18053"/>
                    <a:pt x="2911" y="17585"/>
                    <a:pt x="4400" y="16649"/>
                  </a:cubicBezTo>
                  <a:cubicBezTo>
                    <a:pt x="6416" y="15381"/>
                    <a:pt x="8802" y="13409"/>
                    <a:pt x="11118" y="11093"/>
                  </a:cubicBezTo>
                  <a:cubicBezTo>
                    <a:pt x="13434" y="8777"/>
                    <a:pt x="15408" y="6391"/>
                    <a:pt x="16674" y="4374"/>
                  </a:cubicBezTo>
                  <a:cubicBezTo>
                    <a:pt x="18050" y="2185"/>
                    <a:pt x="18417" y="744"/>
                    <a:pt x="17766" y="92"/>
                  </a:cubicBezTo>
                  <a:cubicBezTo>
                    <a:pt x="17707" y="31"/>
                    <a:pt x="17629" y="1"/>
                    <a:pt x="175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2"/>
            <p:cNvSpPr/>
            <p:nvPr/>
          </p:nvSpPr>
          <p:spPr>
            <a:xfrm>
              <a:off x="6867450" y="3642925"/>
              <a:ext cx="460550" cy="451225"/>
            </a:xfrm>
            <a:custGeom>
              <a:rect b="b" l="l" r="r" t="t"/>
              <a:pathLst>
                <a:path extrusionOk="0" h="18049" w="18422">
                  <a:moveTo>
                    <a:pt x="864" y="0"/>
                  </a:moveTo>
                  <a:cubicBezTo>
                    <a:pt x="788" y="0"/>
                    <a:pt x="712" y="29"/>
                    <a:pt x="654" y="87"/>
                  </a:cubicBezTo>
                  <a:cubicBezTo>
                    <a:pt x="1" y="739"/>
                    <a:pt x="369" y="2180"/>
                    <a:pt x="1745" y="4369"/>
                  </a:cubicBezTo>
                  <a:cubicBezTo>
                    <a:pt x="3012" y="6386"/>
                    <a:pt x="4986" y="8772"/>
                    <a:pt x="7302" y="11088"/>
                  </a:cubicBezTo>
                  <a:cubicBezTo>
                    <a:pt x="9618" y="13403"/>
                    <a:pt x="12002" y="15376"/>
                    <a:pt x="14019" y="16644"/>
                  </a:cubicBezTo>
                  <a:cubicBezTo>
                    <a:pt x="15508" y="17579"/>
                    <a:pt x="16650" y="18048"/>
                    <a:pt x="17434" y="18048"/>
                  </a:cubicBezTo>
                  <a:cubicBezTo>
                    <a:pt x="17804" y="18048"/>
                    <a:pt x="18093" y="17944"/>
                    <a:pt x="18301" y="17736"/>
                  </a:cubicBezTo>
                  <a:cubicBezTo>
                    <a:pt x="18420" y="17619"/>
                    <a:pt x="18421" y="17428"/>
                    <a:pt x="18304" y="17311"/>
                  </a:cubicBezTo>
                  <a:cubicBezTo>
                    <a:pt x="18246" y="17253"/>
                    <a:pt x="18169" y="17224"/>
                    <a:pt x="18093" y="17224"/>
                  </a:cubicBezTo>
                  <a:cubicBezTo>
                    <a:pt x="18016" y="17224"/>
                    <a:pt x="17938" y="17254"/>
                    <a:pt x="17880" y="17313"/>
                  </a:cubicBezTo>
                  <a:cubicBezTo>
                    <a:pt x="17793" y="17401"/>
                    <a:pt x="17645" y="17452"/>
                    <a:pt x="17430" y="17452"/>
                  </a:cubicBezTo>
                  <a:cubicBezTo>
                    <a:pt x="16876" y="17452"/>
                    <a:pt x="15878" y="17107"/>
                    <a:pt x="14337" y="16139"/>
                  </a:cubicBezTo>
                  <a:cubicBezTo>
                    <a:pt x="12358" y="14895"/>
                    <a:pt x="10009" y="12951"/>
                    <a:pt x="7724" y="10666"/>
                  </a:cubicBezTo>
                  <a:cubicBezTo>
                    <a:pt x="5439" y="8380"/>
                    <a:pt x="3494" y="6031"/>
                    <a:pt x="2251" y="4052"/>
                  </a:cubicBezTo>
                  <a:cubicBezTo>
                    <a:pt x="908" y="1916"/>
                    <a:pt x="763" y="821"/>
                    <a:pt x="1075" y="509"/>
                  </a:cubicBezTo>
                  <a:cubicBezTo>
                    <a:pt x="1192" y="392"/>
                    <a:pt x="1192" y="203"/>
                    <a:pt x="1075" y="87"/>
                  </a:cubicBezTo>
                  <a:cubicBezTo>
                    <a:pt x="1017" y="29"/>
                    <a:pt x="941" y="0"/>
                    <a:pt x="8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2"/>
            <p:cNvSpPr/>
            <p:nvPr/>
          </p:nvSpPr>
          <p:spPr>
            <a:xfrm>
              <a:off x="6900075" y="3744875"/>
              <a:ext cx="179025" cy="140250"/>
            </a:xfrm>
            <a:custGeom>
              <a:rect b="b" l="l" r="r" t="t"/>
              <a:pathLst>
                <a:path extrusionOk="0" h="5610" w="7161">
                  <a:moveTo>
                    <a:pt x="1970" y="0"/>
                  </a:moveTo>
                  <a:cubicBezTo>
                    <a:pt x="1533" y="0"/>
                    <a:pt x="1216" y="175"/>
                    <a:pt x="1074" y="271"/>
                  </a:cubicBezTo>
                  <a:cubicBezTo>
                    <a:pt x="252" y="833"/>
                    <a:pt x="1" y="2060"/>
                    <a:pt x="505" y="3066"/>
                  </a:cubicBezTo>
                  <a:cubicBezTo>
                    <a:pt x="1414" y="4885"/>
                    <a:pt x="3402" y="5565"/>
                    <a:pt x="3486" y="5594"/>
                  </a:cubicBezTo>
                  <a:cubicBezTo>
                    <a:pt x="3517" y="5604"/>
                    <a:pt x="3549" y="5609"/>
                    <a:pt x="3581" y="5609"/>
                  </a:cubicBezTo>
                  <a:cubicBezTo>
                    <a:pt x="3613" y="5609"/>
                    <a:pt x="3645" y="5604"/>
                    <a:pt x="3675" y="5594"/>
                  </a:cubicBezTo>
                  <a:cubicBezTo>
                    <a:pt x="3759" y="5567"/>
                    <a:pt x="5747" y="4886"/>
                    <a:pt x="6658" y="3067"/>
                  </a:cubicBezTo>
                  <a:cubicBezTo>
                    <a:pt x="7160" y="2060"/>
                    <a:pt x="6911" y="833"/>
                    <a:pt x="6087" y="272"/>
                  </a:cubicBezTo>
                  <a:lnTo>
                    <a:pt x="6087" y="271"/>
                  </a:lnTo>
                  <a:cubicBezTo>
                    <a:pt x="5945" y="175"/>
                    <a:pt x="5628" y="0"/>
                    <a:pt x="5192" y="0"/>
                  </a:cubicBezTo>
                  <a:cubicBezTo>
                    <a:pt x="4756" y="0"/>
                    <a:pt x="4200" y="174"/>
                    <a:pt x="3581" y="774"/>
                  </a:cubicBezTo>
                  <a:cubicBezTo>
                    <a:pt x="2962" y="174"/>
                    <a:pt x="2406" y="0"/>
                    <a:pt x="19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2"/>
            <p:cNvSpPr/>
            <p:nvPr/>
          </p:nvSpPr>
          <p:spPr>
            <a:xfrm>
              <a:off x="7076875" y="3817775"/>
              <a:ext cx="179000" cy="140225"/>
            </a:xfrm>
            <a:custGeom>
              <a:rect b="b" l="l" r="r" t="t"/>
              <a:pathLst>
                <a:path extrusionOk="0" h="5609" w="7160">
                  <a:moveTo>
                    <a:pt x="1970" y="0"/>
                  </a:moveTo>
                  <a:cubicBezTo>
                    <a:pt x="1532" y="0"/>
                    <a:pt x="1215" y="175"/>
                    <a:pt x="1073" y="273"/>
                  </a:cubicBezTo>
                  <a:cubicBezTo>
                    <a:pt x="251" y="833"/>
                    <a:pt x="1" y="2060"/>
                    <a:pt x="504" y="3067"/>
                  </a:cubicBezTo>
                  <a:cubicBezTo>
                    <a:pt x="1413" y="4885"/>
                    <a:pt x="3401" y="5566"/>
                    <a:pt x="3485" y="5593"/>
                  </a:cubicBezTo>
                  <a:cubicBezTo>
                    <a:pt x="3516" y="5604"/>
                    <a:pt x="3548" y="5609"/>
                    <a:pt x="3580" y="5609"/>
                  </a:cubicBezTo>
                  <a:cubicBezTo>
                    <a:pt x="3612" y="5609"/>
                    <a:pt x="3644" y="5604"/>
                    <a:pt x="3674" y="5593"/>
                  </a:cubicBezTo>
                  <a:cubicBezTo>
                    <a:pt x="3758" y="5566"/>
                    <a:pt x="5747" y="4885"/>
                    <a:pt x="6657" y="3067"/>
                  </a:cubicBezTo>
                  <a:cubicBezTo>
                    <a:pt x="7159" y="2060"/>
                    <a:pt x="6910" y="833"/>
                    <a:pt x="6086" y="273"/>
                  </a:cubicBezTo>
                  <a:cubicBezTo>
                    <a:pt x="5944" y="176"/>
                    <a:pt x="5627" y="1"/>
                    <a:pt x="5190" y="1"/>
                  </a:cubicBezTo>
                  <a:cubicBezTo>
                    <a:pt x="4754" y="1"/>
                    <a:pt x="4199" y="175"/>
                    <a:pt x="3580" y="774"/>
                  </a:cubicBezTo>
                  <a:cubicBezTo>
                    <a:pt x="2961" y="175"/>
                    <a:pt x="2406" y="0"/>
                    <a:pt x="19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 name="Google Shape;1679;p62"/>
          <p:cNvGrpSpPr/>
          <p:nvPr/>
        </p:nvGrpSpPr>
        <p:grpSpPr>
          <a:xfrm>
            <a:off x="1635856" y="2034938"/>
            <a:ext cx="413800" cy="475875"/>
            <a:chOff x="6333275" y="3525825"/>
            <a:chExt cx="413800" cy="475875"/>
          </a:xfrm>
        </p:grpSpPr>
        <p:sp>
          <p:nvSpPr>
            <p:cNvPr id="1680" name="Google Shape;1680;p62"/>
            <p:cNvSpPr/>
            <p:nvPr/>
          </p:nvSpPr>
          <p:spPr>
            <a:xfrm>
              <a:off x="6333275" y="3726575"/>
              <a:ext cx="342900" cy="74375"/>
            </a:xfrm>
            <a:custGeom>
              <a:rect b="b" l="l" r="r" t="t"/>
              <a:pathLst>
                <a:path extrusionOk="0" h="2975" w="13716">
                  <a:moveTo>
                    <a:pt x="1515" y="1"/>
                  </a:moveTo>
                  <a:cubicBezTo>
                    <a:pt x="1438" y="1"/>
                    <a:pt x="1362" y="30"/>
                    <a:pt x="1304" y="88"/>
                  </a:cubicBezTo>
                  <a:lnTo>
                    <a:pt x="115" y="1277"/>
                  </a:lnTo>
                  <a:cubicBezTo>
                    <a:pt x="0" y="1395"/>
                    <a:pt x="0" y="1581"/>
                    <a:pt x="115" y="1698"/>
                  </a:cubicBezTo>
                  <a:lnTo>
                    <a:pt x="1304" y="2887"/>
                  </a:lnTo>
                  <a:cubicBezTo>
                    <a:pt x="1362" y="2945"/>
                    <a:pt x="1438" y="2974"/>
                    <a:pt x="1515" y="2974"/>
                  </a:cubicBezTo>
                  <a:cubicBezTo>
                    <a:pt x="1591" y="2974"/>
                    <a:pt x="1667" y="2945"/>
                    <a:pt x="1725" y="2887"/>
                  </a:cubicBezTo>
                  <a:cubicBezTo>
                    <a:pt x="1841" y="2771"/>
                    <a:pt x="1841" y="2584"/>
                    <a:pt x="1725" y="2467"/>
                  </a:cubicBezTo>
                  <a:lnTo>
                    <a:pt x="1043" y="1786"/>
                  </a:lnTo>
                  <a:lnTo>
                    <a:pt x="2284" y="1786"/>
                  </a:lnTo>
                  <a:lnTo>
                    <a:pt x="3386" y="2887"/>
                  </a:lnTo>
                  <a:cubicBezTo>
                    <a:pt x="3445" y="2945"/>
                    <a:pt x="3521" y="2974"/>
                    <a:pt x="3597" y="2974"/>
                  </a:cubicBezTo>
                  <a:cubicBezTo>
                    <a:pt x="3673" y="2974"/>
                    <a:pt x="3749" y="2945"/>
                    <a:pt x="3807" y="2887"/>
                  </a:cubicBezTo>
                  <a:cubicBezTo>
                    <a:pt x="3923" y="2771"/>
                    <a:pt x="3923" y="2584"/>
                    <a:pt x="3807" y="2467"/>
                  </a:cubicBezTo>
                  <a:lnTo>
                    <a:pt x="3125" y="1786"/>
                  </a:lnTo>
                  <a:lnTo>
                    <a:pt x="13412" y="1786"/>
                  </a:lnTo>
                  <a:cubicBezTo>
                    <a:pt x="13414" y="1786"/>
                    <a:pt x="13416" y="1786"/>
                    <a:pt x="13418" y="1786"/>
                  </a:cubicBezTo>
                  <a:cubicBezTo>
                    <a:pt x="13582" y="1786"/>
                    <a:pt x="13716" y="1652"/>
                    <a:pt x="13716" y="1487"/>
                  </a:cubicBezTo>
                  <a:cubicBezTo>
                    <a:pt x="13716" y="1322"/>
                    <a:pt x="13582" y="1190"/>
                    <a:pt x="13418" y="1190"/>
                  </a:cubicBezTo>
                  <a:cubicBezTo>
                    <a:pt x="13416" y="1190"/>
                    <a:pt x="13414" y="1190"/>
                    <a:pt x="13412" y="1190"/>
                  </a:cubicBezTo>
                  <a:lnTo>
                    <a:pt x="3125" y="1190"/>
                  </a:lnTo>
                  <a:lnTo>
                    <a:pt x="3807" y="508"/>
                  </a:lnTo>
                  <a:cubicBezTo>
                    <a:pt x="3923" y="392"/>
                    <a:pt x="3923" y="204"/>
                    <a:pt x="3807" y="88"/>
                  </a:cubicBezTo>
                  <a:cubicBezTo>
                    <a:pt x="3749" y="30"/>
                    <a:pt x="3673" y="1"/>
                    <a:pt x="3596" y="1"/>
                  </a:cubicBezTo>
                  <a:cubicBezTo>
                    <a:pt x="3520" y="1"/>
                    <a:pt x="3444" y="30"/>
                    <a:pt x="3386" y="88"/>
                  </a:cubicBezTo>
                  <a:lnTo>
                    <a:pt x="2284" y="1190"/>
                  </a:lnTo>
                  <a:lnTo>
                    <a:pt x="1043" y="1190"/>
                  </a:lnTo>
                  <a:lnTo>
                    <a:pt x="1725" y="508"/>
                  </a:lnTo>
                  <a:cubicBezTo>
                    <a:pt x="1841" y="392"/>
                    <a:pt x="1841" y="204"/>
                    <a:pt x="1725" y="88"/>
                  </a:cubicBezTo>
                  <a:cubicBezTo>
                    <a:pt x="1667" y="30"/>
                    <a:pt x="1591" y="1"/>
                    <a:pt x="15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2"/>
            <p:cNvSpPr/>
            <p:nvPr/>
          </p:nvSpPr>
          <p:spPr>
            <a:xfrm>
              <a:off x="6660975" y="3714900"/>
              <a:ext cx="86100" cy="97700"/>
            </a:xfrm>
            <a:custGeom>
              <a:rect b="b" l="l" r="r" t="t"/>
              <a:pathLst>
                <a:path extrusionOk="0" h="3908" w="3444">
                  <a:moveTo>
                    <a:pt x="2123" y="1"/>
                  </a:moveTo>
                  <a:cubicBezTo>
                    <a:pt x="1903" y="1"/>
                    <a:pt x="1677" y="51"/>
                    <a:pt x="1467" y="156"/>
                  </a:cubicBezTo>
                  <a:cubicBezTo>
                    <a:pt x="425" y="677"/>
                    <a:pt x="37" y="1813"/>
                    <a:pt x="21" y="1860"/>
                  </a:cubicBezTo>
                  <a:cubicBezTo>
                    <a:pt x="1" y="1922"/>
                    <a:pt x="1" y="1987"/>
                    <a:pt x="21" y="2049"/>
                  </a:cubicBezTo>
                  <a:cubicBezTo>
                    <a:pt x="37" y="2097"/>
                    <a:pt x="425" y="3233"/>
                    <a:pt x="1467" y="3753"/>
                  </a:cubicBezTo>
                  <a:cubicBezTo>
                    <a:pt x="1671" y="3855"/>
                    <a:pt x="1896" y="3908"/>
                    <a:pt x="2124" y="3908"/>
                  </a:cubicBezTo>
                  <a:cubicBezTo>
                    <a:pt x="2541" y="3908"/>
                    <a:pt x="2938" y="3728"/>
                    <a:pt x="3164" y="3399"/>
                  </a:cubicBezTo>
                  <a:cubicBezTo>
                    <a:pt x="3396" y="3057"/>
                    <a:pt x="3443" y="2518"/>
                    <a:pt x="2959" y="1954"/>
                  </a:cubicBezTo>
                  <a:cubicBezTo>
                    <a:pt x="3443" y="1392"/>
                    <a:pt x="3396" y="853"/>
                    <a:pt x="3164" y="511"/>
                  </a:cubicBezTo>
                  <a:cubicBezTo>
                    <a:pt x="2938" y="182"/>
                    <a:pt x="2541" y="1"/>
                    <a:pt x="21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2"/>
            <p:cNvSpPr/>
            <p:nvPr/>
          </p:nvSpPr>
          <p:spPr>
            <a:xfrm>
              <a:off x="6660975" y="3757925"/>
              <a:ext cx="84400" cy="54675"/>
            </a:xfrm>
            <a:custGeom>
              <a:rect b="b" l="l" r="r" t="t"/>
              <a:pathLst>
                <a:path extrusionOk="0" h="2187" w="3376">
                  <a:moveTo>
                    <a:pt x="75" y="0"/>
                  </a:moveTo>
                  <a:cubicBezTo>
                    <a:pt x="42" y="80"/>
                    <a:pt x="24" y="131"/>
                    <a:pt x="21" y="139"/>
                  </a:cubicBezTo>
                  <a:cubicBezTo>
                    <a:pt x="1" y="201"/>
                    <a:pt x="1" y="266"/>
                    <a:pt x="21" y="327"/>
                  </a:cubicBezTo>
                  <a:cubicBezTo>
                    <a:pt x="37" y="376"/>
                    <a:pt x="426" y="1512"/>
                    <a:pt x="1467" y="2032"/>
                  </a:cubicBezTo>
                  <a:cubicBezTo>
                    <a:pt x="1671" y="2134"/>
                    <a:pt x="1896" y="2187"/>
                    <a:pt x="2124" y="2187"/>
                  </a:cubicBezTo>
                  <a:cubicBezTo>
                    <a:pt x="2541" y="2187"/>
                    <a:pt x="2938" y="2007"/>
                    <a:pt x="3164" y="1676"/>
                  </a:cubicBezTo>
                  <a:cubicBezTo>
                    <a:pt x="3303" y="1472"/>
                    <a:pt x="3376" y="1195"/>
                    <a:pt x="3307" y="884"/>
                  </a:cubicBezTo>
                  <a:lnTo>
                    <a:pt x="3307" y="884"/>
                  </a:lnTo>
                  <a:cubicBezTo>
                    <a:pt x="3280" y="1001"/>
                    <a:pt x="3231" y="1112"/>
                    <a:pt x="3164" y="1210"/>
                  </a:cubicBezTo>
                  <a:cubicBezTo>
                    <a:pt x="2938" y="1541"/>
                    <a:pt x="2541" y="1721"/>
                    <a:pt x="2124" y="1721"/>
                  </a:cubicBezTo>
                  <a:cubicBezTo>
                    <a:pt x="1896" y="1721"/>
                    <a:pt x="1671" y="1668"/>
                    <a:pt x="1467" y="1566"/>
                  </a:cubicBezTo>
                  <a:cubicBezTo>
                    <a:pt x="629" y="1146"/>
                    <a:pt x="213" y="328"/>
                    <a:pt x="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2"/>
            <p:cNvSpPr/>
            <p:nvPr/>
          </p:nvSpPr>
          <p:spPr>
            <a:xfrm>
              <a:off x="6553300" y="3600350"/>
              <a:ext cx="14900" cy="327025"/>
            </a:xfrm>
            <a:custGeom>
              <a:rect b="b" l="l" r="r" t="t"/>
              <a:pathLst>
                <a:path extrusionOk="0" h="13081" w="596">
                  <a:moveTo>
                    <a:pt x="298" y="0"/>
                  </a:moveTo>
                  <a:cubicBezTo>
                    <a:pt x="135" y="0"/>
                    <a:pt x="4" y="129"/>
                    <a:pt x="1" y="291"/>
                  </a:cubicBezTo>
                  <a:lnTo>
                    <a:pt x="1" y="12783"/>
                  </a:lnTo>
                  <a:cubicBezTo>
                    <a:pt x="1" y="12947"/>
                    <a:pt x="133" y="13080"/>
                    <a:pt x="298" y="13080"/>
                  </a:cubicBezTo>
                  <a:cubicBezTo>
                    <a:pt x="463" y="13080"/>
                    <a:pt x="595" y="12947"/>
                    <a:pt x="595" y="12783"/>
                  </a:cubicBezTo>
                  <a:lnTo>
                    <a:pt x="595" y="291"/>
                  </a:lnTo>
                  <a:cubicBezTo>
                    <a:pt x="592" y="129"/>
                    <a:pt x="459"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2"/>
            <p:cNvSpPr/>
            <p:nvPr/>
          </p:nvSpPr>
          <p:spPr>
            <a:xfrm>
              <a:off x="6467775" y="3525825"/>
              <a:ext cx="111575" cy="475875"/>
            </a:xfrm>
            <a:custGeom>
              <a:rect b="b" l="l" r="r" t="t"/>
              <a:pathLst>
                <a:path extrusionOk="0" h="19035" w="4463">
                  <a:moveTo>
                    <a:pt x="2826" y="1"/>
                  </a:moveTo>
                  <a:cubicBezTo>
                    <a:pt x="1999" y="1"/>
                    <a:pt x="1191" y="767"/>
                    <a:pt x="1191" y="1339"/>
                  </a:cubicBezTo>
                  <a:cubicBezTo>
                    <a:pt x="1191" y="1579"/>
                    <a:pt x="1382" y="1776"/>
                    <a:pt x="1622" y="1784"/>
                  </a:cubicBezTo>
                  <a:cubicBezTo>
                    <a:pt x="1626" y="1785"/>
                    <a:pt x="1631" y="1785"/>
                    <a:pt x="1636" y="1785"/>
                  </a:cubicBezTo>
                  <a:cubicBezTo>
                    <a:pt x="1870" y="1785"/>
                    <a:pt x="2065" y="1604"/>
                    <a:pt x="2082" y="1370"/>
                  </a:cubicBezTo>
                  <a:cubicBezTo>
                    <a:pt x="2140" y="1226"/>
                    <a:pt x="2504" y="893"/>
                    <a:pt x="2826" y="893"/>
                  </a:cubicBezTo>
                  <a:cubicBezTo>
                    <a:pt x="3195" y="893"/>
                    <a:pt x="3570" y="1267"/>
                    <a:pt x="3570" y="1636"/>
                  </a:cubicBezTo>
                  <a:cubicBezTo>
                    <a:pt x="3570" y="2475"/>
                    <a:pt x="3016" y="3073"/>
                    <a:pt x="2313" y="3830"/>
                  </a:cubicBezTo>
                  <a:cubicBezTo>
                    <a:pt x="1283" y="4940"/>
                    <a:pt x="0" y="6768"/>
                    <a:pt x="0" y="9517"/>
                  </a:cubicBezTo>
                  <a:cubicBezTo>
                    <a:pt x="0" y="12267"/>
                    <a:pt x="1283" y="14095"/>
                    <a:pt x="2313" y="15206"/>
                  </a:cubicBezTo>
                  <a:cubicBezTo>
                    <a:pt x="3015" y="15962"/>
                    <a:pt x="3570" y="16560"/>
                    <a:pt x="3570" y="17399"/>
                  </a:cubicBezTo>
                  <a:cubicBezTo>
                    <a:pt x="3570" y="17767"/>
                    <a:pt x="3195" y="18143"/>
                    <a:pt x="2826" y="18143"/>
                  </a:cubicBezTo>
                  <a:cubicBezTo>
                    <a:pt x="2504" y="18143"/>
                    <a:pt x="2140" y="17809"/>
                    <a:pt x="2082" y="17666"/>
                  </a:cubicBezTo>
                  <a:cubicBezTo>
                    <a:pt x="2065" y="17431"/>
                    <a:pt x="1870" y="17251"/>
                    <a:pt x="1636" y="17251"/>
                  </a:cubicBezTo>
                  <a:cubicBezTo>
                    <a:pt x="1631" y="17251"/>
                    <a:pt x="1626" y="17251"/>
                    <a:pt x="1622" y="17251"/>
                  </a:cubicBezTo>
                  <a:cubicBezTo>
                    <a:pt x="1382" y="17260"/>
                    <a:pt x="1191" y="17457"/>
                    <a:pt x="1191" y="17697"/>
                  </a:cubicBezTo>
                  <a:cubicBezTo>
                    <a:pt x="1191" y="18269"/>
                    <a:pt x="1999" y="19035"/>
                    <a:pt x="2826" y="19035"/>
                  </a:cubicBezTo>
                  <a:cubicBezTo>
                    <a:pt x="3682" y="19035"/>
                    <a:pt x="4463" y="18256"/>
                    <a:pt x="4463" y="17399"/>
                  </a:cubicBezTo>
                  <a:cubicBezTo>
                    <a:pt x="4463" y="16209"/>
                    <a:pt x="3737" y="15427"/>
                    <a:pt x="2967" y="14598"/>
                  </a:cubicBezTo>
                  <a:cubicBezTo>
                    <a:pt x="1995" y="13551"/>
                    <a:pt x="893" y="11916"/>
                    <a:pt x="893" y="9517"/>
                  </a:cubicBezTo>
                  <a:cubicBezTo>
                    <a:pt x="893" y="7118"/>
                    <a:pt x="1995" y="5484"/>
                    <a:pt x="2967" y="4436"/>
                  </a:cubicBezTo>
                  <a:cubicBezTo>
                    <a:pt x="3737" y="3608"/>
                    <a:pt x="4463" y="2825"/>
                    <a:pt x="4463" y="1636"/>
                  </a:cubicBezTo>
                  <a:cubicBezTo>
                    <a:pt x="4463" y="780"/>
                    <a:pt x="3682" y="1"/>
                    <a:pt x="28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 name="Google Shape;1685;p62"/>
          <p:cNvGrpSpPr/>
          <p:nvPr/>
        </p:nvGrpSpPr>
        <p:grpSpPr>
          <a:xfrm>
            <a:off x="789638" y="2076038"/>
            <a:ext cx="497325" cy="393675"/>
            <a:chOff x="5726125" y="3737550"/>
            <a:chExt cx="497325" cy="393675"/>
          </a:xfrm>
        </p:grpSpPr>
        <p:sp>
          <p:nvSpPr>
            <p:cNvPr id="1686" name="Google Shape;1686;p62"/>
            <p:cNvSpPr/>
            <p:nvPr/>
          </p:nvSpPr>
          <p:spPr>
            <a:xfrm>
              <a:off x="5976900" y="3737550"/>
              <a:ext cx="246550" cy="193925"/>
            </a:xfrm>
            <a:custGeom>
              <a:rect b="b" l="l" r="r" t="t"/>
              <a:pathLst>
                <a:path extrusionOk="0" h="7757" w="9862">
                  <a:moveTo>
                    <a:pt x="4925" y="0"/>
                  </a:moveTo>
                  <a:cubicBezTo>
                    <a:pt x="4919" y="0"/>
                    <a:pt x="4913" y="0"/>
                    <a:pt x="4907" y="1"/>
                  </a:cubicBezTo>
                  <a:cubicBezTo>
                    <a:pt x="4748" y="14"/>
                    <a:pt x="4588" y="35"/>
                    <a:pt x="4432" y="64"/>
                  </a:cubicBezTo>
                  <a:cubicBezTo>
                    <a:pt x="4280" y="91"/>
                    <a:pt x="4174" y="231"/>
                    <a:pt x="4187" y="384"/>
                  </a:cubicBezTo>
                  <a:cubicBezTo>
                    <a:pt x="4202" y="538"/>
                    <a:pt x="4330" y="656"/>
                    <a:pt x="4484" y="656"/>
                  </a:cubicBezTo>
                  <a:cubicBezTo>
                    <a:pt x="4484" y="656"/>
                    <a:pt x="4485" y="656"/>
                    <a:pt x="4486" y="656"/>
                  </a:cubicBezTo>
                  <a:lnTo>
                    <a:pt x="4486" y="656"/>
                  </a:lnTo>
                  <a:lnTo>
                    <a:pt x="4485" y="657"/>
                  </a:lnTo>
                  <a:cubicBezTo>
                    <a:pt x="4503" y="657"/>
                    <a:pt x="4522" y="655"/>
                    <a:pt x="4540" y="652"/>
                  </a:cubicBezTo>
                  <a:cubicBezTo>
                    <a:pt x="4677" y="626"/>
                    <a:pt x="4815" y="607"/>
                    <a:pt x="4954" y="596"/>
                  </a:cubicBezTo>
                  <a:cubicBezTo>
                    <a:pt x="5117" y="580"/>
                    <a:pt x="5235" y="437"/>
                    <a:pt x="5223" y="275"/>
                  </a:cubicBezTo>
                  <a:cubicBezTo>
                    <a:pt x="5210" y="119"/>
                    <a:pt x="5080" y="0"/>
                    <a:pt x="4925" y="0"/>
                  </a:cubicBezTo>
                  <a:close/>
                  <a:moveTo>
                    <a:pt x="6121" y="80"/>
                  </a:moveTo>
                  <a:cubicBezTo>
                    <a:pt x="5984" y="80"/>
                    <a:pt x="5860" y="175"/>
                    <a:pt x="5829" y="313"/>
                  </a:cubicBezTo>
                  <a:cubicBezTo>
                    <a:pt x="5793" y="474"/>
                    <a:pt x="5892" y="633"/>
                    <a:pt x="6053" y="670"/>
                  </a:cubicBezTo>
                  <a:cubicBezTo>
                    <a:pt x="6186" y="700"/>
                    <a:pt x="6319" y="739"/>
                    <a:pt x="6448" y="785"/>
                  </a:cubicBezTo>
                  <a:cubicBezTo>
                    <a:pt x="6480" y="796"/>
                    <a:pt x="6513" y="802"/>
                    <a:pt x="6548" y="802"/>
                  </a:cubicBezTo>
                  <a:cubicBezTo>
                    <a:pt x="6694" y="802"/>
                    <a:pt x="6817" y="697"/>
                    <a:pt x="6843" y="553"/>
                  </a:cubicBezTo>
                  <a:cubicBezTo>
                    <a:pt x="6867" y="411"/>
                    <a:pt x="6785" y="270"/>
                    <a:pt x="6648" y="222"/>
                  </a:cubicBezTo>
                  <a:cubicBezTo>
                    <a:pt x="6496" y="168"/>
                    <a:pt x="6341" y="122"/>
                    <a:pt x="6184" y="87"/>
                  </a:cubicBezTo>
                  <a:cubicBezTo>
                    <a:pt x="6163" y="82"/>
                    <a:pt x="6142" y="80"/>
                    <a:pt x="6121" y="80"/>
                  </a:cubicBezTo>
                  <a:close/>
                  <a:moveTo>
                    <a:pt x="3346" y="415"/>
                  </a:moveTo>
                  <a:cubicBezTo>
                    <a:pt x="3306" y="415"/>
                    <a:pt x="3267" y="423"/>
                    <a:pt x="3228" y="439"/>
                  </a:cubicBezTo>
                  <a:cubicBezTo>
                    <a:pt x="3088" y="501"/>
                    <a:pt x="2945" y="570"/>
                    <a:pt x="2805" y="643"/>
                  </a:cubicBezTo>
                  <a:cubicBezTo>
                    <a:pt x="2683" y="707"/>
                    <a:pt x="2622" y="846"/>
                    <a:pt x="2655" y="980"/>
                  </a:cubicBezTo>
                  <a:cubicBezTo>
                    <a:pt x="2687" y="1114"/>
                    <a:pt x="2807" y="1206"/>
                    <a:pt x="2944" y="1206"/>
                  </a:cubicBezTo>
                  <a:cubicBezTo>
                    <a:pt x="2993" y="1206"/>
                    <a:pt x="3040" y="1195"/>
                    <a:pt x="3083" y="1172"/>
                  </a:cubicBezTo>
                  <a:cubicBezTo>
                    <a:pt x="3212" y="1105"/>
                    <a:pt x="3341" y="1042"/>
                    <a:pt x="3468" y="986"/>
                  </a:cubicBezTo>
                  <a:cubicBezTo>
                    <a:pt x="3617" y="920"/>
                    <a:pt x="3686" y="744"/>
                    <a:pt x="3619" y="594"/>
                  </a:cubicBezTo>
                  <a:cubicBezTo>
                    <a:pt x="3571" y="482"/>
                    <a:pt x="3461" y="415"/>
                    <a:pt x="3346" y="415"/>
                  </a:cubicBezTo>
                  <a:close/>
                  <a:moveTo>
                    <a:pt x="7593" y="768"/>
                  </a:moveTo>
                  <a:cubicBezTo>
                    <a:pt x="7502" y="768"/>
                    <a:pt x="7412" y="809"/>
                    <a:pt x="7353" y="887"/>
                  </a:cubicBezTo>
                  <a:cubicBezTo>
                    <a:pt x="7254" y="1020"/>
                    <a:pt x="7281" y="1209"/>
                    <a:pt x="7415" y="1307"/>
                  </a:cubicBezTo>
                  <a:cubicBezTo>
                    <a:pt x="7526" y="1391"/>
                    <a:pt x="7632" y="1480"/>
                    <a:pt x="7733" y="1575"/>
                  </a:cubicBezTo>
                  <a:cubicBezTo>
                    <a:pt x="7789" y="1627"/>
                    <a:pt x="7862" y="1656"/>
                    <a:pt x="7938" y="1656"/>
                  </a:cubicBezTo>
                  <a:cubicBezTo>
                    <a:pt x="8204" y="1656"/>
                    <a:pt x="8334" y="1320"/>
                    <a:pt x="8141" y="1139"/>
                  </a:cubicBezTo>
                  <a:cubicBezTo>
                    <a:pt x="8025" y="1030"/>
                    <a:pt x="7902" y="927"/>
                    <a:pt x="7774" y="830"/>
                  </a:cubicBezTo>
                  <a:cubicBezTo>
                    <a:pt x="7720" y="788"/>
                    <a:pt x="7656" y="768"/>
                    <a:pt x="7593" y="768"/>
                  </a:cubicBezTo>
                  <a:close/>
                  <a:moveTo>
                    <a:pt x="1935" y="1249"/>
                  </a:moveTo>
                  <a:cubicBezTo>
                    <a:pt x="1873" y="1249"/>
                    <a:pt x="1811" y="1268"/>
                    <a:pt x="1757" y="1308"/>
                  </a:cubicBezTo>
                  <a:cubicBezTo>
                    <a:pt x="1636" y="1399"/>
                    <a:pt x="1514" y="1495"/>
                    <a:pt x="1394" y="1594"/>
                  </a:cubicBezTo>
                  <a:cubicBezTo>
                    <a:pt x="1177" y="1772"/>
                    <a:pt x="1303" y="2124"/>
                    <a:pt x="1584" y="2124"/>
                  </a:cubicBezTo>
                  <a:cubicBezTo>
                    <a:pt x="1652" y="2124"/>
                    <a:pt x="1720" y="2099"/>
                    <a:pt x="1774" y="2055"/>
                  </a:cubicBezTo>
                  <a:cubicBezTo>
                    <a:pt x="1887" y="1962"/>
                    <a:pt x="2002" y="1873"/>
                    <a:pt x="2115" y="1788"/>
                  </a:cubicBezTo>
                  <a:cubicBezTo>
                    <a:pt x="2247" y="1689"/>
                    <a:pt x="2275" y="1501"/>
                    <a:pt x="2176" y="1370"/>
                  </a:cubicBezTo>
                  <a:cubicBezTo>
                    <a:pt x="2117" y="1291"/>
                    <a:pt x="2027" y="1249"/>
                    <a:pt x="1935" y="1249"/>
                  </a:cubicBezTo>
                  <a:close/>
                  <a:moveTo>
                    <a:pt x="8695" y="1979"/>
                  </a:moveTo>
                  <a:cubicBezTo>
                    <a:pt x="8640" y="1979"/>
                    <a:pt x="8584" y="1994"/>
                    <a:pt x="8535" y="2025"/>
                  </a:cubicBezTo>
                  <a:cubicBezTo>
                    <a:pt x="8395" y="2114"/>
                    <a:pt x="8353" y="2298"/>
                    <a:pt x="8442" y="2437"/>
                  </a:cubicBezTo>
                  <a:cubicBezTo>
                    <a:pt x="8517" y="2556"/>
                    <a:pt x="8588" y="2678"/>
                    <a:pt x="8653" y="2804"/>
                  </a:cubicBezTo>
                  <a:cubicBezTo>
                    <a:pt x="8704" y="2903"/>
                    <a:pt x="8806" y="2966"/>
                    <a:pt x="8918" y="2966"/>
                  </a:cubicBezTo>
                  <a:cubicBezTo>
                    <a:pt x="9139" y="2966"/>
                    <a:pt x="9285" y="2724"/>
                    <a:pt x="9183" y="2529"/>
                  </a:cubicBezTo>
                  <a:cubicBezTo>
                    <a:pt x="9110" y="2388"/>
                    <a:pt x="9031" y="2249"/>
                    <a:pt x="8948" y="2118"/>
                  </a:cubicBezTo>
                  <a:cubicBezTo>
                    <a:pt x="8891" y="2028"/>
                    <a:pt x="8794" y="1979"/>
                    <a:pt x="8695" y="1979"/>
                  </a:cubicBezTo>
                  <a:close/>
                  <a:moveTo>
                    <a:pt x="707" y="2334"/>
                  </a:moveTo>
                  <a:cubicBezTo>
                    <a:pt x="628" y="2334"/>
                    <a:pt x="550" y="2364"/>
                    <a:pt x="491" y="2425"/>
                  </a:cubicBezTo>
                  <a:cubicBezTo>
                    <a:pt x="386" y="2533"/>
                    <a:pt x="280" y="2645"/>
                    <a:pt x="176" y="2759"/>
                  </a:cubicBezTo>
                  <a:cubicBezTo>
                    <a:pt x="0" y="2951"/>
                    <a:pt x="136" y="3259"/>
                    <a:pt x="397" y="3259"/>
                  </a:cubicBezTo>
                  <a:lnTo>
                    <a:pt x="396" y="3258"/>
                  </a:lnTo>
                  <a:lnTo>
                    <a:pt x="396" y="3258"/>
                  </a:lnTo>
                  <a:cubicBezTo>
                    <a:pt x="397" y="3258"/>
                    <a:pt x="399" y="3258"/>
                    <a:pt x="400" y="3258"/>
                  </a:cubicBezTo>
                  <a:cubicBezTo>
                    <a:pt x="482" y="3258"/>
                    <a:pt x="562" y="3223"/>
                    <a:pt x="617" y="3162"/>
                  </a:cubicBezTo>
                  <a:cubicBezTo>
                    <a:pt x="717" y="3053"/>
                    <a:pt x="818" y="2947"/>
                    <a:pt x="918" y="2844"/>
                  </a:cubicBezTo>
                  <a:cubicBezTo>
                    <a:pt x="1036" y="2726"/>
                    <a:pt x="1035" y="2535"/>
                    <a:pt x="915" y="2419"/>
                  </a:cubicBezTo>
                  <a:cubicBezTo>
                    <a:pt x="858" y="2362"/>
                    <a:pt x="782" y="2334"/>
                    <a:pt x="707" y="2334"/>
                  </a:cubicBezTo>
                  <a:close/>
                  <a:moveTo>
                    <a:pt x="9349" y="3480"/>
                  </a:moveTo>
                  <a:cubicBezTo>
                    <a:pt x="9323" y="3480"/>
                    <a:pt x="9297" y="3483"/>
                    <a:pt x="9270" y="3490"/>
                  </a:cubicBezTo>
                  <a:cubicBezTo>
                    <a:pt x="9111" y="3534"/>
                    <a:pt x="9017" y="3698"/>
                    <a:pt x="9060" y="3857"/>
                  </a:cubicBezTo>
                  <a:cubicBezTo>
                    <a:pt x="9098" y="3993"/>
                    <a:pt x="9130" y="4132"/>
                    <a:pt x="9158" y="4272"/>
                  </a:cubicBezTo>
                  <a:cubicBezTo>
                    <a:pt x="9184" y="4412"/>
                    <a:pt x="9308" y="4514"/>
                    <a:pt x="9451" y="4514"/>
                  </a:cubicBezTo>
                  <a:lnTo>
                    <a:pt x="9451" y="4515"/>
                  </a:lnTo>
                  <a:cubicBezTo>
                    <a:pt x="9469" y="4515"/>
                    <a:pt x="9488" y="4513"/>
                    <a:pt x="9507" y="4508"/>
                  </a:cubicBezTo>
                  <a:cubicBezTo>
                    <a:pt x="9669" y="4477"/>
                    <a:pt x="9775" y="4321"/>
                    <a:pt x="9744" y="4159"/>
                  </a:cubicBezTo>
                  <a:cubicBezTo>
                    <a:pt x="9715" y="4004"/>
                    <a:pt x="9679" y="3851"/>
                    <a:pt x="9637" y="3700"/>
                  </a:cubicBezTo>
                  <a:cubicBezTo>
                    <a:pt x="9601" y="3567"/>
                    <a:pt x="9480" y="3480"/>
                    <a:pt x="9349" y="3480"/>
                  </a:cubicBezTo>
                  <a:close/>
                  <a:moveTo>
                    <a:pt x="9562" y="5105"/>
                  </a:moveTo>
                  <a:cubicBezTo>
                    <a:pt x="9398" y="5105"/>
                    <a:pt x="9264" y="5239"/>
                    <a:pt x="9264" y="5403"/>
                  </a:cubicBezTo>
                  <a:cubicBezTo>
                    <a:pt x="9263" y="5544"/>
                    <a:pt x="9257" y="5687"/>
                    <a:pt x="9247" y="5830"/>
                  </a:cubicBezTo>
                  <a:cubicBezTo>
                    <a:pt x="9235" y="5994"/>
                    <a:pt x="9359" y="6138"/>
                    <a:pt x="9523" y="6149"/>
                  </a:cubicBezTo>
                  <a:cubicBezTo>
                    <a:pt x="9531" y="6150"/>
                    <a:pt x="9538" y="6150"/>
                    <a:pt x="9546" y="6150"/>
                  </a:cubicBezTo>
                  <a:lnTo>
                    <a:pt x="9546" y="6151"/>
                  </a:lnTo>
                  <a:cubicBezTo>
                    <a:pt x="9701" y="6151"/>
                    <a:pt x="9832" y="6030"/>
                    <a:pt x="9843" y="5874"/>
                  </a:cubicBezTo>
                  <a:cubicBezTo>
                    <a:pt x="9855" y="5717"/>
                    <a:pt x="9861" y="5560"/>
                    <a:pt x="9861" y="5404"/>
                  </a:cubicBezTo>
                  <a:cubicBezTo>
                    <a:pt x="9862" y="5240"/>
                    <a:pt x="9728" y="5105"/>
                    <a:pt x="9563" y="5105"/>
                  </a:cubicBezTo>
                  <a:close/>
                  <a:moveTo>
                    <a:pt x="9348" y="6730"/>
                  </a:moveTo>
                  <a:cubicBezTo>
                    <a:pt x="9216" y="6730"/>
                    <a:pt x="9094" y="6819"/>
                    <a:pt x="9058" y="6952"/>
                  </a:cubicBezTo>
                  <a:cubicBezTo>
                    <a:pt x="9023" y="7089"/>
                    <a:pt x="8981" y="7228"/>
                    <a:pt x="8936" y="7362"/>
                  </a:cubicBezTo>
                  <a:cubicBezTo>
                    <a:pt x="8869" y="7556"/>
                    <a:pt x="9013" y="7757"/>
                    <a:pt x="9219" y="7757"/>
                  </a:cubicBezTo>
                  <a:cubicBezTo>
                    <a:pt x="9347" y="7757"/>
                    <a:pt x="9461" y="7675"/>
                    <a:pt x="9501" y="7554"/>
                  </a:cubicBezTo>
                  <a:cubicBezTo>
                    <a:pt x="9551" y="7407"/>
                    <a:pt x="9596" y="7255"/>
                    <a:pt x="9636" y="7105"/>
                  </a:cubicBezTo>
                  <a:cubicBezTo>
                    <a:pt x="9678" y="6946"/>
                    <a:pt x="9583" y="6782"/>
                    <a:pt x="9424" y="6740"/>
                  </a:cubicBezTo>
                  <a:cubicBezTo>
                    <a:pt x="9399" y="6734"/>
                    <a:pt x="9373" y="6730"/>
                    <a:pt x="9348" y="673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2"/>
            <p:cNvSpPr/>
            <p:nvPr/>
          </p:nvSpPr>
          <p:spPr>
            <a:xfrm>
              <a:off x="5726125" y="3739225"/>
              <a:ext cx="305775" cy="392000"/>
            </a:xfrm>
            <a:custGeom>
              <a:rect b="b" l="l" r="r" t="t"/>
              <a:pathLst>
                <a:path extrusionOk="0" h="15680" w="12231">
                  <a:moveTo>
                    <a:pt x="5279" y="0"/>
                  </a:moveTo>
                  <a:cubicBezTo>
                    <a:pt x="2031" y="0"/>
                    <a:pt x="0" y="3809"/>
                    <a:pt x="1211" y="7378"/>
                  </a:cubicBezTo>
                  <a:cubicBezTo>
                    <a:pt x="1312" y="7674"/>
                    <a:pt x="1432" y="7963"/>
                    <a:pt x="1573" y="8243"/>
                  </a:cubicBezTo>
                  <a:cubicBezTo>
                    <a:pt x="4277" y="13650"/>
                    <a:pt x="10360" y="15679"/>
                    <a:pt x="10360" y="15679"/>
                  </a:cubicBezTo>
                  <a:lnTo>
                    <a:pt x="10360" y="12986"/>
                  </a:lnTo>
                  <a:cubicBezTo>
                    <a:pt x="10360" y="12898"/>
                    <a:pt x="10431" y="12833"/>
                    <a:pt x="10512" y="12833"/>
                  </a:cubicBezTo>
                  <a:cubicBezTo>
                    <a:pt x="10529" y="12833"/>
                    <a:pt x="10547" y="12835"/>
                    <a:pt x="10564" y="12841"/>
                  </a:cubicBezTo>
                  <a:cubicBezTo>
                    <a:pt x="10698" y="12889"/>
                    <a:pt x="10836" y="12912"/>
                    <a:pt x="10974" y="12912"/>
                  </a:cubicBezTo>
                  <a:cubicBezTo>
                    <a:pt x="11239" y="12912"/>
                    <a:pt x="11502" y="12826"/>
                    <a:pt x="11719" y="12661"/>
                  </a:cubicBezTo>
                  <a:cubicBezTo>
                    <a:pt x="12049" y="12411"/>
                    <a:pt x="12230" y="12011"/>
                    <a:pt x="12202" y="11597"/>
                  </a:cubicBezTo>
                  <a:cubicBezTo>
                    <a:pt x="12161" y="10994"/>
                    <a:pt x="11676" y="10503"/>
                    <a:pt x="11073" y="10457"/>
                  </a:cubicBezTo>
                  <a:cubicBezTo>
                    <a:pt x="11040" y="10454"/>
                    <a:pt x="11006" y="10453"/>
                    <a:pt x="10972" y="10453"/>
                  </a:cubicBezTo>
                  <a:cubicBezTo>
                    <a:pt x="10833" y="10453"/>
                    <a:pt x="10695" y="10476"/>
                    <a:pt x="10564" y="10523"/>
                  </a:cubicBezTo>
                  <a:cubicBezTo>
                    <a:pt x="10547" y="10529"/>
                    <a:pt x="10530" y="10532"/>
                    <a:pt x="10514" y="10532"/>
                  </a:cubicBezTo>
                  <a:cubicBezTo>
                    <a:pt x="10432" y="10532"/>
                    <a:pt x="10360" y="10466"/>
                    <a:pt x="10360" y="10378"/>
                  </a:cubicBezTo>
                  <a:lnTo>
                    <a:pt x="10360" y="6224"/>
                  </a:lnTo>
                  <a:cubicBezTo>
                    <a:pt x="10361" y="6135"/>
                    <a:pt x="10288" y="6069"/>
                    <a:pt x="10206" y="6069"/>
                  </a:cubicBezTo>
                  <a:cubicBezTo>
                    <a:pt x="10190" y="6069"/>
                    <a:pt x="10173" y="6072"/>
                    <a:pt x="10156" y="6078"/>
                  </a:cubicBezTo>
                  <a:cubicBezTo>
                    <a:pt x="10023" y="6125"/>
                    <a:pt x="9884" y="6149"/>
                    <a:pt x="9744" y="6149"/>
                  </a:cubicBezTo>
                  <a:cubicBezTo>
                    <a:pt x="9711" y="6149"/>
                    <a:pt x="9679" y="6148"/>
                    <a:pt x="9647" y="6145"/>
                  </a:cubicBezTo>
                  <a:cubicBezTo>
                    <a:pt x="9045" y="6098"/>
                    <a:pt x="8560" y="5607"/>
                    <a:pt x="8519" y="5004"/>
                  </a:cubicBezTo>
                  <a:cubicBezTo>
                    <a:pt x="8467" y="4267"/>
                    <a:pt x="9060" y="3688"/>
                    <a:pt x="9742" y="3688"/>
                  </a:cubicBezTo>
                  <a:cubicBezTo>
                    <a:pt x="9878" y="3688"/>
                    <a:pt x="10018" y="3711"/>
                    <a:pt x="10156" y="3760"/>
                  </a:cubicBezTo>
                  <a:cubicBezTo>
                    <a:pt x="10173" y="3766"/>
                    <a:pt x="10190" y="3769"/>
                    <a:pt x="10206" y="3769"/>
                  </a:cubicBezTo>
                  <a:cubicBezTo>
                    <a:pt x="10288" y="3769"/>
                    <a:pt x="10361" y="3703"/>
                    <a:pt x="10360" y="3615"/>
                  </a:cubicBezTo>
                  <a:lnTo>
                    <a:pt x="10360" y="2836"/>
                  </a:lnTo>
                  <a:cubicBezTo>
                    <a:pt x="8539" y="813"/>
                    <a:pt x="6779" y="0"/>
                    <a:pt x="5279" y="0"/>
                  </a:cubicBezTo>
                  <a:close/>
                </a:path>
              </a:pathLst>
            </a:custGeom>
            <a:solidFill>
              <a:srgbClr val="DA6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2"/>
            <p:cNvSpPr/>
            <p:nvPr/>
          </p:nvSpPr>
          <p:spPr>
            <a:xfrm>
              <a:off x="5726125" y="3739225"/>
              <a:ext cx="305775" cy="392000"/>
            </a:xfrm>
            <a:custGeom>
              <a:rect b="b" l="l" r="r" t="t"/>
              <a:pathLst>
                <a:path extrusionOk="0" h="15680" w="12231">
                  <a:moveTo>
                    <a:pt x="5279" y="0"/>
                  </a:moveTo>
                  <a:cubicBezTo>
                    <a:pt x="2031" y="0"/>
                    <a:pt x="0" y="3809"/>
                    <a:pt x="1211" y="7378"/>
                  </a:cubicBezTo>
                  <a:cubicBezTo>
                    <a:pt x="1312" y="7674"/>
                    <a:pt x="1432" y="7963"/>
                    <a:pt x="1573" y="8243"/>
                  </a:cubicBezTo>
                  <a:cubicBezTo>
                    <a:pt x="4277" y="13650"/>
                    <a:pt x="10360" y="15679"/>
                    <a:pt x="10360" y="15679"/>
                  </a:cubicBezTo>
                  <a:lnTo>
                    <a:pt x="10360" y="12986"/>
                  </a:lnTo>
                  <a:cubicBezTo>
                    <a:pt x="10360" y="12898"/>
                    <a:pt x="10431" y="12833"/>
                    <a:pt x="10512" y="12833"/>
                  </a:cubicBezTo>
                  <a:cubicBezTo>
                    <a:pt x="10529" y="12833"/>
                    <a:pt x="10547" y="12835"/>
                    <a:pt x="10564" y="12841"/>
                  </a:cubicBezTo>
                  <a:cubicBezTo>
                    <a:pt x="10698" y="12889"/>
                    <a:pt x="10836" y="12912"/>
                    <a:pt x="10974" y="12912"/>
                  </a:cubicBezTo>
                  <a:cubicBezTo>
                    <a:pt x="11239" y="12912"/>
                    <a:pt x="11502" y="12826"/>
                    <a:pt x="11719" y="12661"/>
                  </a:cubicBezTo>
                  <a:cubicBezTo>
                    <a:pt x="12049" y="12411"/>
                    <a:pt x="12230" y="12011"/>
                    <a:pt x="12202" y="11597"/>
                  </a:cubicBezTo>
                  <a:cubicBezTo>
                    <a:pt x="12161" y="10994"/>
                    <a:pt x="11676" y="10503"/>
                    <a:pt x="11073" y="10457"/>
                  </a:cubicBezTo>
                  <a:cubicBezTo>
                    <a:pt x="11040" y="10454"/>
                    <a:pt x="11006" y="10453"/>
                    <a:pt x="10972" y="10453"/>
                  </a:cubicBezTo>
                  <a:cubicBezTo>
                    <a:pt x="10833" y="10453"/>
                    <a:pt x="10695" y="10476"/>
                    <a:pt x="10564" y="10523"/>
                  </a:cubicBezTo>
                  <a:cubicBezTo>
                    <a:pt x="10547" y="10529"/>
                    <a:pt x="10530" y="10532"/>
                    <a:pt x="10514" y="10532"/>
                  </a:cubicBezTo>
                  <a:cubicBezTo>
                    <a:pt x="10432" y="10532"/>
                    <a:pt x="10360" y="10466"/>
                    <a:pt x="10360" y="10378"/>
                  </a:cubicBezTo>
                  <a:lnTo>
                    <a:pt x="10360" y="6224"/>
                  </a:lnTo>
                  <a:cubicBezTo>
                    <a:pt x="10361" y="6135"/>
                    <a:pt x="10288" y="6069"/>
                    <a:pt x="10206" y="6069"/>
                  </a:cubicBezTo>
                  <a:cubicBezTo>
                    <a:pt x="10190" y="6069"/>
                    <a:pt x="10173" y="6072"/>
                    <a:pt x="10156" y="6078"/>
                  </a:cubicBezTo>
                  <a:cubicBezTo>
                    <a:pt x="10023" y="6125"/>
                    <a:pt x="9884" y="6149"/>
                    <a:pt x="9744" y="6149"/>
                  </a:cubicBezTo>
                  <a:cubicBezTo>
                    <a:pt x="9711" y="6149"/>
                    <a:pt x="9679" y="6148"/>
                    <a:pt x="9647" y="6145"/>
                  </a:cubicBezTo>
                  <a:cubicBezTo>
                    <a:pt x="9045" y="6098"/>
                    <a:pt x="8560" y="5607"/>
                    <a:pt x="8519" y="5004"/>
                  </a:cubicBezTo>
                  <a:cubicBezTo>
                    <a:pt x="8467" y="4267"/>
                    <a:pt x="9060" y="3688"/>
                    <a:pt x="9742" y="3688"/>
                  </a:cubicBezTo>
                  <a:cubicBezTo>
                    <a:pt x="9878" y="3688"/>
                    <a:pt x="10018" y="3711"/>
                    <a:pt x="10156" y="3760"/>
                  </a:cubicBezTo>
                  <a:cubicBezTo>
                    <a:pt x="10173" y="3766"/>
                    <a:pt x="10190" y="3769"/>
                    <a:pt x="10206" y="3769"/>
                  </a:cubicBezTo>
                  <a:cubicBezTo>
                    <a:pt x="10288" y="3769"/>
                    <a:pt x="10361" y="3703"/>
                    <a:pt x="10360" y="3615"/>
                  </a:cubicBezTo>
                  <a:lnTo>
                    <a:pt x="10360" y="2836"/>
                  </a:lnTo>
                  <a:cubicBezTo>
                    <a:pt x="8539" y="813"/>
                    <a:pt x="6779" y="0"/>
                    <a:pt x="5279" y="0"/>
                  </a:cubicBezTo>
                  <a:close/>
                </a:path>
              </a:pathLst>
            </a:custGeom>
            <a:solidFill>
              <a:srgbClr val="DA6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2"/>
            <p:cNvSpPr/>
            <p:nvPr/>
          </p:nvSpPr>
          <p:spPr>
            <a:xfrm>
              <a:off x="5756400" y="3923675"/>
              <a:ext cx="275500" cy="207550"/>
            </a:xfrm>
            <a:custGeom>
              <a:rect b="b" l="l" r="r" t="t"/>
              <a:pathLst>
                <a:path extrusionOk="0" h="8302" w="11020">
                  <a:moveTo>
                    <a:pt x="0" y="0"/>
                  </a:moveTo>
                  <a:cubicBezTo>
                    <a:pt x="101" y="296"/>
                    <a:pt x="221" y="585"/>
                    <a:pt x="362" y="865"/>
                  </a:cubicBezTo>
                  <a:cubicBezTo>
                    <a:pt x="3066" y="6272"/>
                    <a:pt x="9149" y="8301"/>
                    <a:pt x="9149" y="8301"/>
                  </a:cubicBezTo>
                  <a:lnTo>
                    <a:pt x="9149" y="5608"/>
                  </a:lnTo>
                  <a:cubicBezTo>
                    <a:pt x="9149" y="5520"/>
                    <a:pt x="9220" y="5455"/>
                    <a:pt x="9301" y="5455"/>
                  </a:cubicBezTo>
                  <a:cubicBezTo>
                    <a:pt x="9318" y="5455"/>
                    <a:pt x="9335" y="5457"/>
                    <a:pt x="9352" y="5463"/>
                  </a:cubicBezTo>
                  <a:cubicBezTo>
                    <a:pt x="9486" y="5511"/>
                    <a:pt x="9625" y="5534"/>
                    <a:pt x="9763" y="5534"/>
                  </a:cubicBezTo>
                  <a:cubicBezTo>
                    <a:pt x="10028" y="5534"/>
                    <a:pt x="10291" y="5448"/>
                    <a:pt x="10508" y="5283"/>
                  </a:cubicBezTo>
                  <a:cubicBezTo>
                    <a:pt x="10837" y="5033"/>
                    <a:pt x="11019" y="4633"/>
                    <a:pt x="10991" y="4219"/>
                  </a:cubicBezTo>
                  <a:cubicBezTo>
                    <a:pt x="10950" y="3616"/>
                    <a:pt x="10465" y="3125"/>
                    <a:pt x="9861" y="3079"/>
                  </a:cubicBezTo>
                  <a:cubicBezTo>
                    <a:pt x="9827" y="3076"/>
                    <a:pt x="9793" y="3075"/>
                    <a:pt x="9759" y="3075"/>
                  </a:cubicBezTo>
                  <a:cubicBezTo>
                    <a:pt x="9621" y="3075"/>
                    <a:pt x="9484" y="3098"/>
                    <a:pt x="9353" y="3145"/>
                  </a:cubicBezTo>
                  <a:cubicBezTo>
                    <a:pt x="9336" y="3151"/>
                    <a:pt x="9319" y="3154"/>
                    <a:pt x="9303" y="3154"/>
                  </a:cubicBezTo>
                  <a:cubicBezTo>
                    <a:pt x="9221" y="3154"/>
                    <a:pt x="9149" y="3088"/>
                    <a:pt x="9149" y="3000"/>
                  </a:cubicBezTo>
                  <a:lnTo>
                    <a:pt x="9149" y="0"/>
                  </a:lnTo>
                  <a:lnTo>
                    <a:pt x="6149" y="0"/>
                  </a:lnTo>
                  <a:cubicBezTo>
                    <a:pt x="6044" y="0"/>
                    <a:pt x="5968" y="104"/>
                    <a:pt x="6004" y="205"/>
                  </a:cubicBezTo>
                  <a:cubicBezTo>
                    <a:pt x="6061" y="367"/>
                    <a:pt x="6084" y="541"/>
                    <a:pt x="6071" y="714"/>
                  </a:cubicBezTo>
                  <a:cubicBezTo>
                    <a:pt x="6024" y="1316"/>
                    <a:pt x="5533" y="1801"/>
                    <a:pt x="4930" y="1842"/>
                  </a:cubicBezTo>
                  <a:cubicBezTo>
                    <a:pt x="4900" y="1844"/>
                    <a:pt x="4871" y="1845"/>
                    <a:pt x="4842" y="1845"/>
                  </a:cubicBezTo>
                  <a:cubicBezTo>
                    <a:pt x="4004" y="1845"/>
                    <a:pt x="3400" y="1010"/>
                    <a:pt x="3687" y="204"/>
                  </a:cubicBezTo>
                  <a:cubicBezTo>
                    <a:pt x="3722" y="104"/>
                    <a:pt x="3647" y="0"/>
                    <a:pt x="35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2"/>
            <p:cNvSpPr/>
            <p:nvPr/>
          </p:nvSpPr>
          <p:spPr>
            <a:xfrm>
              <a:off x="5726125" y="3739225"/>
              <a:ext cx="259025" cy="230600"/>
            </a:xfrm>
            <a:custGeom>
              <a:rect b="b" l="l" r="r" t="t"/>
              <a:pathLst>
                <a:path extrusionOk="0" h="9224" w="10361">
                  <a:moveTo>
                    <a:pt x="5279" y="0"/>
                  </a:moveTo>
                  <a:cubicBezTo>
                    <a:pt x="2031" y="0"/>
                    <a:pt x="0" y="3809"/>
                    <a:pt x="1211" y="7378"/>
                  </a:cubicBezTo>
                  <a:lnTo>
                    <a:pt x="4752" y="7378"/>
                  </a:lnTo>
                  <a:cubicBezTo>
                    <a:pt x="4858" y="7378"/>
                    <a:pt x="4932" y="7482"/>
                    <a:pt x="4896" y="7583"/>
                  </a:cubicBezTo>
                  <a:cubicBezTo>
                    <a:pt x="4839" y="7745"/>
                    <a:pt x="4817" y="7919"/>
                    <a:pt x="4830" y="8092"/>
                  </a:cubicBezTo>
                  <a:cubicBezTo>
                    <a:pt x="4878" y="8694"/>
                    <a:pt x="5368" y="9179"/>
                    <a:pt x="5972" y="9220"/>
                  </a:cubicBezTo>
                  <a:cubicBezTo>
                    <a:pt x="5999" y="9222"/>
                    <a:pt x="6027" y="9223"/>
                    <a:pt x="6054" y="9223"/>
                  </a:cubicBezTo>
                  <a:cubicBezTo>
                    <a:pt x="6438" y="9223"/>
                    <a:pt x="6802" y="9045"/>
                    <a:pt x="7036" y="8736"/>
                  </a:cubicBezTo>
                  <a:cubicBezTo>
                    <a:pt x="7285" y="8407"/>
                    <a:pt x="7353" y="7973"/>
                    <a:pt x="7215" y="7582"/>
                  </a:cubicBezTo>
                  <a:cubicBezTo>
                    <a:pt x="7179" y="7482"/>
                    <a:pt x="7253" y="7378"/>
                    <a:pt x="7360" y="7378"/>
                  </a:cubicBezTo>
                  <a:lnTo>
                    <a:pt x="10360" y="7378"/>
                  </a:lnTo>
                  <a:lnTo>
                    <a:pt x="10360" y="6222"/>
                  </a:lnTo>
                  <a:cubicBezTo>
                    <a:pt x="10361" y="6135"/>
                    <a:pt x="10288" y="6069"/>
                    <a:pt x="10206" y="6069"/>
                  </a:cubicBezTo>
                  <a:cubicBezTo>
                    <a:pt x="10190" y="6069"/>
                    <a:pt x="10173" y="6072"/>
                    <a:pt x="10156" y="6078"/>
                  </a:cubicBezTo>
                  <a:lnTo>
                    <a:pt x="10155" y="6078"/>
                  </a:lnTo>
                  <a:cubicBezTo>
                    <a:pt x="10022" y="6125"/>
                    <a:pt x="9883" y="6149"/>
                    <a:pt x="9743" y="6149"/>
                  </a:cubicBezTo>
                  <a:cubicBezTo>
                    <a:pt x="9710" y="6149"/>
                    <a:pt x="9678" y="6148"/>
                    <a:pt x="9646" y="6145"/>
                  </a:cubicBezTo>
                  <a:cubicBezTo>
                    <a:pt x="9044" y="6098"/>
                    <a:pt x="8558" y="5607"/>
                    <a:pt x="8518" y="5004"/>
                  </a:cubicBezTo>
                  <a:cubicBezTo>
                    <a:pt x="8466" y="4267"/>
                    <a:pt x="9059" y="3688"/>
                    <a:pt x="9741" y="3688"/>
                  </a:cubicBezTo>
                  <a:cubicBezTo>
                    <a:pt x="9878" y="3688"/>
                    <a:pt x="10017" y="3711"/>
                    <a:pt x="10156" y="3760"/>
                  </a:cubicBezTo>
                  <a:cubicBezTo>
                    <a:pt x="10173" y="3766"/>
                    <a:pt x="10190" y="3769"/>
                    <a:pt x="10206" y="3769"/>
                  </a:cubicBezTo>
                  <a:cubicBezTo>
                    <a:pt x="10288" y="3769"/>
                    <a:pt x="10360" y="3703"/>
                    <a:pt x="10360" y="3615"/>
                  </a:cubicBezTo>
                  <a:lnTo>
                    <a:pt x="10360" y="2836"/>
                  </a:lnTo>
                  <a:cubicBezTo>
                    <a:pt x="8539" y="813"/>
                    <a:pt x="6779" y="0"/>
                    <a:pt x="52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2"/>
            <p:cNvSpPr/>
            <p:nvPr/>
          </p:nvSpPr>
          <p:spPr>
            <a:xfrm>
              <a:off x="5985100" y="3877550"/>
              <a:ext cx="228750" cy="253675"/>
            </a:xfrm>
            <a:custGeom>
              <a:rect b="b" l="l" r="r" t="t"/>
              <a:pathLst>
                <a:path extrusionOk="0" h="10147" w="9150">
                  <a:moveTo>
                    <a:pt x="4608" y="0"/>
                  </a:moveTo>
                  <a:cubicBezTo>
                    <a:pt x="3769" y="0"/>
                    <a:pt x="3167" y="835"/>
                    <a:pt x="3453" y="1641"/>
                  </a:cubicBezTo>
                  <a:cubicBezTo>
                    <a:pt x="3488" y="1741"/>
                    <a:pt x="3414" y="1845"/>
                    <a:pt x="3308" y="1845"/>
                  </a:cubicBezTo>
                  <a:lnTo>
                    <a:pt x="1" y="1845"/>
                  </a:lnTo>
                  <a:lnTo>
                    <a:pt x="1" y="4845"/>
                  </a:lnTo>
                  <a:cubicBezTo>
                    <a:pt x="1" y="4933"/>
                    <a:pt x="73" y="4999"/>
                    <a:pt x="154" y="4999"/>
                  </a:cubicBezTo>
                  <a:cubicBezTo>
                    <a:pt x="171" y="4999"/>
                    <a:pt x="188" y="4996"/>
                    <a:pt x="205" y="4990"/>
                  </a:cubicBezTo>
                  <a:cubicBezTo>
                    <a:pt x="337" y="4944"/>
                    <a:pt x="476" y="4920"/>
                    <a:pt x="615" y="4920"/>
                  </a:cubicBezTo>
                  <a:cubicBezTo>
                    <a:pt x="648" y="4920"/>
                    <a:pt x="681" y="4921"/>
                    <a:pt x="714" y="4924"/>
                  </a:cubicBezTo>
                  <a:cubicBezTo>
                    <a:pt x="1317" y="4970"/>
                    <a:pt x="1802" y="5462"/>
                    <a:pt x="1843" y="6064"/>
                  </a:cubicBezTo>
                  <a:cubicBezTo>
                    <a:pt x="1871" y="6478"/>
                    <a:pt x="1689" y="6878"/>
                    <a:pt x="1360" y="7128"/>
                  </a:cubicBezTo>
                  <a:cubicBezTo>
                    <a:pt x="1143" y="7293"/>
                    <a:pt x="880" y="7379"/>
                    <a:pt x="615" y="7379"/>
                  </a:cubicBezTo>
                  <a:cubicBezTo>
                    <a:pt x="477" y="7379"/>
                    <a:pt x="339" y="7356"/>
                    <a:pt x="205" y="7308"/>
                  </a:cubicBezTo>
                  <a:cubicBezTo>
                    <a:pt x="188" y="7302"/>
                    <a:pt x="170" y="7300"/>
                    <a:pt x="153" y="7300"/>
                  </a:cubicBezTo>
                  <a:cubicBezTo>
                    <a:pt x="72" y="7300"/>
                    <a:pt x="1" y="7365"/>
                    <a:pt x="1" y="7453"/>
                  </a:cubicBezTo>
                  <a:lnTo>
                    <a:pt x="1" y="10146"/>
                  </a:lnTo>
                  <a:cubicBezTo>
                    <a:pt x="1" y="10146"/>
                    <a:pt x="6085" y="8117"/>
                    <a:pt x="8789" y="2710"/>
                  </a:cubicBezTo>
                  <a:cubicBezTo>
                    <a:pt x="8928" y="2431"/>
                    <a:pt x="9049" y="2141"/>
                    <a:pt x="9149" y="1845"/>
                  </a:cubicBezTo>
                  <a:lnTo>
                    <a:pt x="5916" y="1845"/>
                  </a:lnTo>
                  <a:cubicBezTo>
                    <a:pt x="5915" y="1845"/>
                    <a:pt x="5915" y="1845"/>
                    <a:pt x="5914" y="1845"/>
                  </a:cubicBezTo>
                  <a:cubicBezTo>
                    <a:pt x="5809" y="1845"/>
                    <a:pt x="5736" y="1741"/>
                    <a:pt x="5771" y="1641"/>
                  </a:cubicBezTo>
                  <a:cubicBezTo>
                    <a:pt x="5829" y="1477"/>
                    <a:pt x="5852" y="1304"/>
                    <a:pt x="5837" y="1131"/>
                  </a:cubicBezTo>
                  <a:cubicBezTo>
                    <a:pt x="5791" y="529"/>
                    <a:pt x="5299" y="44"/>
                    <a:pt x="4697" y="3"/>
                  </a:cubicBezTo>
                  <a:cubicBezTo>
                    <a:pt x="4667" y="1"/>
                    <a:pt x="4637" y="0"/>
                    <a:pt x="46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 name="Google Shape;1692;p62"/>
          <p:cNvGrpSpPr/>
          <p:nvPr/>
        </p:nvGrpSpPr>
        <p:grpSpPr>
          <a:xfrm>
            <a:off x="7942963" y="1333975"/>
            <a:ext cx="403825" cy="475900"/>
            <a:chOff x="5233075" y="3546650"/>
            <a:chExt cx="403825" cy="475900"/>
          </a:xfrm>
        </p:grpSpPr>
        <p:sp>
          <p:nvSpPr>
            <p:cNvPr id="1693" name="Google Shape;1693;p62"/>
            <p:cNvSpPr/>
            <p:nvPr/>
          </p:nvSpPr>
          <p:spPr>
            <a:xfrm>
              <a:off x="5253050" y="3546650"/>
              <a:ext cx="179075" cy="140275"/>
            </a:xfrm>
            <a:custGeom>
              <a:rect b="b" l="l" r="r" t="t"/>
              <a:pathLst>
                <a:path extrusionOk="0" h="5611" w="7163">
                  <a:moveTo>
                    <a:pt x="1970" y="1"/>
                  </a:moveTo>
                  <a:cubicBezTo>
                    <a:pt x="1533" y="1"/>
                    <a:pt x="1216" y="175"/>
                    <a:pt x="1074" y="272"/>
                  </a:cubicBezTo>
                  <a:cubicBezTo>
                    <a:pt x="252" y="833"/>
                    <a:pt x="1" y="2061"/>
                    <a:pt x="505" y="3068"/>
                  </a:cubicBezTo>
                  <a:cubicBezTo>
                    <a:pt x="1414" y="4886"/>
                    <a:pt x="3403" y="5567"/>
                    <a:pt x="3487" y="5595"/>
                  </a:cubicBezTo>
                  <a:cubicBezTo>
                    <a:pt x="3518" y="5605"/>
                    <a:pt x="3550" y="5610"/>
                    <a:pt x="3582" y="5610"/>
                  </a:cubicBezTo>
                  <a:cubicBezTo>
                    <a:pt x="3614" y="5610"/>
                    <a:pt x="3646" y="5605"/>
                    <a:pt x="3676" y="5595"/>
                  </a:cubicBezTo>
                  <a:cubicBezTo>
                    <a:pt x="3760" y="5567"/>
                    <a:pt x="5749" y="4886"/>
                    <a:pt x="6659" y="3068"/>
                  </a:cubicBezTo>
                  <a:cubicBezTo>
                    <a:pt x="7162" y="2061"/>
                    <a:pt x="6912" y="833"/>
                    <a:pt x="6089" y="272"/>
                  </a:cubicBezTo>
                  <a:cubicBezTo>
                    <a:pt x="5947" y="175"/>
                    <a:pt x="5630" y="1"/>
                    <a:pt x="5193" y="1"/>
                  </a:cubicBezTo>
                  <a:cubicBezTo>
                    <a:pt x="4756" y="1"/>
                    <a:pt x="4201" y="175"/>
                    <a:pt x="3581" y="775"/>
                  </a:cubicBezTo>
                  <a:cubicBezTo>
                    <a:pt x="2962" y="175"/>
                    <a:pt x="2406" y="1"/>
                    <a:pt x="1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2"/>
            <p:cNvSpPr/>
            <p:nvPr/>
          </p:nvSpPr>
          <p:spPr>
            <a:xfrm>
              <a:off x="5233075" y="3782450"/>
              <a:ext cx="105475" cy="83475"/>
            </a:xfrm>
            <a:custGeom>
              <a:rect b="b" l="l" r="r" t="t"/>
              <a:pathLst>
                <a:path extrusionOk="0" h="3339" w="4219">
                  <a:moveTo>
                    <a:pt x="1221" y="1"/>
                  </a:moveTo>
                  <a:cubicBezTo>
                    <a:pt x="1006" y="1"/>
                    <a:pt x="814" y="68"/>
                    <a:pt x="662" y="172"/>
                  </a:cubicBezTo>
                  <a:cubicBezTo>
                    <a:pt x="158" y="515"/>
                    <a:pt x="1" y="1262"/>
                    <a:pt x="306" y="1872"/>
                  </a:cubicBezTo>
                  <a:cubicBezTo>
                    <a:pt x="829" y="2918"/>
                    <a:pt x="1968" y="3307"/>
                    <a:pt x="2015" y="3323"/>
                  </a:cubicBezTo>
                  <a:cubicBezTo>
                    <a:pt x="2046" y="3333"/>
                    <a:pt x="2078" y="3338"/>
                    <a:pt x="2110" y="3338"/>
                  </a:cubicBezTo>
                  <a:cubicBezTo>
                    <a:pt x="2142" y="3338"/>
                    <a:pt x="2174" y="3333"/>
                    <a:pt x="2204" y="3323"/>
                  </a:cubicBezTo>
                  <a:cubicBezTo>
                    <a:pt x="2253" y="3307"/>
                    <a:pt x="3392" y="2917"/>
                    <a:pt x="3914" y="1872"/>
                  </a:cubicBezTo>
                  <a:cubicBezTo>
                    <a:pt x="4219" y="1262"/>
                    <a:pt x="4063" y="515"/>
                    <a:pt x="3558" y="172"/>
                  </a:cubicBezTo>
                  <a:cubicBezTo>
                    <a:pt x="3406" y="68"/>
                    <a:pt x="3214" y="1"/>
                    <a:pt x="2999" y="1"/>
                  </a:cubicBezTo>
                  <a:cubicBezTo>
                    <a:pt x="2730" y="1"/>
                    <a:pt x="2424" y="106"/>
                    <a:pt x="2110" y="375"/>
                  </a:cubicBezTo>
                  <a:cubicBezTo>
                    <a:pt x="1797" y="106"/>
                    <a:pt x="1490" y="1"/>
                    <a:pt x="12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2"/>
            <p:cNvSpPr/>
            <p:nvPr/>
          </p:nvSpPr>
          <p:spPr>
            <a:xfrm>
              <a:off x="5269850" y="3716725"/>
              <a:ext cx="336650" cy="305825"/>
            </a:xfrm>
            <a:custGeom>
              <a:rect b="b" l="l" r="r" t="t"/>
              <a:pathLst>
                <a:path extrusionOk="0" h="12233" w="13466">
                  <a:moveTo>
                    <a:pt x="5242" y="1"/>
                  </a:moveTo>
                  <a:cubicBezTo>
                    <a:pt x="5077" y="1"/>
                    <a:pt x="4943" y="134"/>
                    <a:pt x="4943" y="299"/>
                  </a:cubicBezTo>
                  <a:lnTo>
                    <a:pt x="4943" y="3489"/>
                  </a:lnTo>
                  <a:lnTo>
                    <a:pt x="275" y="10369"/>
                  </a:lnTo>
                  <a:cubicBezTo>
                    <a:pt x="26" y="10735"/>
                    <a:pt x="1" y="11208"/>
                    <a:pt x="207" y="11598"/>
                  </a:cubicBezTo>
                  <a:cubicBezTo>
                    <a:pt x="414" y="11988"/>
                    <a:pt x="820" y="12232"/>
                    <a:pt x="1262" y="12232"/>
                  </a:cubicBezTo>
                  <a:lnTo>
                    <a:pt x="12204" y="12232"/>
                  </a:lnTo>
                  <a:cubicBezTo>
                    <a:pt x="12646" y="12232"/>
                    <a:pt x="13052" y="11988"/>
                    <a:pt x="13259" y="11598"/>
                  </a:cubicBezTo>
                  <a:cubicBezTo>
                    <a:pt x="13465" y="11208"/>
                    <a:pt x="13440" y="10735"/>
                    <a:pt x="13192" y="10369"/>
                  </a:cubicBezTo>
                  <a:lnTo>
                    <a:pt x="8524" y="3489"/>
                  </a:lnTo>
                  <a:lnTo>
                    <a:pt x="8524" y="299"/>
                  </a:lnTo>
                  <a:cubicBezTo>
                    <a:pt x="8524" y="134"/>
                    <a:pt x="8390" y="1"/>
                    <a:pt x="82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2"/>
            <p:cNvSpPr/>
            <p:nvPr/>
          </p:nvSpPr>
          <p:spPr>
            <a:xfrm>
              <a:off x="5269850" y="3873375"/>
              <a:ext cx="336650" cy="149175"/>
            </a:xfrm>
            <a:custGeom>
              <a:rect b="b" l="l" r="r" t="t"/>
              <a:pathLst>
                <a:path extrusionOk="0" h="5967" w="13466">
                  <a:moveTo>
                    <a:pt x="3059" y="0"/>
                  </a:moveTo>
                  <a:lnTo>
                    <a:pt x="275" y="4103"/>
                  </a:lnTo>
                  <a:cubicBezTo>
                    <a:pt x="27" y="4469"/>
                    <a:pt x="1" y="4942"/>
                    <a:pt x="208" y="5332"/>
                  </a:cubicBezTo>
                  <a:cubicBezTo>
                    <a:pt x="415" y="5722"/>
                    <a:pt x="821" y="5966"/>
                    <a:pt x="1263" y="5966"/>
                  </a:cubicBezTo>
                  <a:lnTo>
                    <a:pt x="12204" y="5966"/>
                  </a:lnTo>
                  <a:cubicBezTo>
                    <a:pt x="12646" y="5966"/>
                    <a:pt x="13052" y="5722"/>
                    <a:pt x="13259" y="5332"/>
                  </a:cubicBezTo>
                  <a:cubicBezTo>
                    <a:pt x="13465" y="4942"/>
                    <a:pt x="13440" y="4469"/>
                    <a:pt x="13192" y="4103"/>
                  </a:cubicBezTo>
                  <a:lnTo>
                    <a:pt x="104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2"/>
            <p:cNvSpPr/>
            <p:nvPr/>
          </p:nvSpPr>
          <p:spPr>
            <a:xfrm>
              <a:off x="5371050" y="3701800"/>
              <a:ext cx="134275" cy="29875"/>
            </a:xfrm>
            <a:custGeom>
              <a:rect b="b" l="l" r="r" t="t"/>
              <a:pathLst>
                <a:path extrusionOk="0" h="1195" w="5371">
                  <a:moveTo>
                    <a:pt x="299" y="1"/>
                  </a:moveTo>
                  <a:cubicBezTo>
                    <a:pt x="134" y="1"/>
                    <a:pt x="0" y="135"/>
                    <a:pt x="0" y="299"/>
                  </a:cubicBezTo>
                  <a:lnTo>
                    <a:pt x="0" y="896"/>
                  </a:lnTo>
                  <a:cubicBezTo>
                    <a:pt x="0" y="1061"/>
                    <a:pt x="134" y="1194"/>
                    <a:pt x="299" y="1194"/>
                  </a:cubicBezTo>
                  <a:lnTo>
                    <a:pt x="5072" y="1194"/>
                  </a:lnTo>
                  <a:cubicBezTo>
                    <a:pt x="5237" y="1194"/>
                    <a:pt x="5371" y="1061"/>
                    <a:pt x="5371" y="896"/>
                  </a:cubicBezTo>
                  <a:lnTo>
                    <a:pt x="5371" y="299"/>
                  </a:lnTo>
                  <a:cubicBezTo>
                    <a:pt x="5371" y="135"/>
                    <a:pt x="5237" y="1"/>
                    <a:pt x="50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2"/>
            <p:cNvSpPr/>
            <p:nvPr/>
          </p:nvSpPr>
          <p:spPr>
            <a:xfrm>
              <a:off x="5385450" y="3901775"/>
              <a:ext cx="105450" cy="83475"/>
            </a:xfrm>
            <a:custGeom>
              <a:rect b="b" l="l" r="r" t="t"/>
              <a:pathLst>
                <a:path extrusionOk="0" h="3339" w="4218">
                  <a:moveTo>
                    <a:pt x="1219" y="1"/>
                  </a:moveTo>
                  <a:cubicBezTo>
                    <a:pt x="1004" y="1"/>
                    <a:pt x="813" y="68"/>
                    <a:pt x="661" y="171"/>
                  </a:cubicBezTo>
                  <a:cubicBezTo>
                    <a:pt x="157" y="516"/>
                    <a:pt x="0" y="1263"/>
                    <a:pt x="305" y="1873"/>
                  </a:cubicBezTo>
                  <a:cubicBezTo>
                    <a:pt x="828" y="2917"/>
                    <a:pt x="1967" y="3307"/>
                    <a:pt x="2015" y="3324"/>
                  </a:cubicBezTo>
                  <a:cubicBezTo>
                    <a:pt x="2045" y="3334"/>
                    <a:pt x="2078" y="3339"/>
                    <a:pt x="2109" y="3339"/>
                  </a:cubicBezTo>
                  <a:cubicBezTo>
                    <a:pt x="2141" y="3339"/>
                    <a:pt x="2173" y="3334"/>
                    <a:pt x="2203" y="3324"/>
                  </a:cubicBezTo>
                  <a:cubicBezTo>
                    <a:pt x="2252" y="3307"/>
                    <a:pt x="3391" y="2917"/>
                    <a:pt x="3913" y="1873"/>
                  </a:cubicBezTo>
                  <a:cubicBezTo>
                    <a:pt x="4218" y="1263"/>
                    <a:pt x="4062" y="516"/>
                    <a:pt x="3557" y="171"/>
                  </a:cubicBezTo>
                  <a:cubicBezTo>
                    <a:pt x="3406" y="68"/>
                    <a:pt x="3215" y="1"/>
                    <a:pt x="3000" y="1"/>
                  </a:cubicBezTo>
                  <a:cubicBezTo>
                    <a:pt x="2730" y="1"/>
                    <a:pt x="2424" y="106"/>
                    <a:pt x="2110" y="376"/>
                  </a:cubicBezTo>
                  <a:cubicBezTo>
                    <a:pt x="1796" y="106"/>
                    <a:pt x="1489" y="1"/>
                    <a:pt x="1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2"/>
            <p:cNvSpPr/>
            <p:nvPr/>
          </p:nvSpPr>
          <p:spPr>
            <a:xfrm>
              <a:off x="5531400" y="3663125"/>
              <a:ext cx="105500" cy="83450"/>
            </a:xfrm>
            <a:custGeom>
              <a:rect b="b" l="l" r="r" t="t"/>
              <a:pathLst>
                <a:path extrusionOk="0" h="3338" w="4220">
                  <a:moveTo>
                    <a:pt x="1221" y="0"/>
                  </a:moveTo>
                  <a:cubicBezTo>
                    <a:pt x="1006" y="0"/>
                    <a:pt x="815" y="67"/>
                    <a:pt x="663" y="171"/>
                  </a:cubicBezTo>
                  <a:cubicBezTo>
                    <a:pt x="158" y="515"/>
                    <a:pt x="1" y="1262"/>
                    <a:pt x="306" y="1872"/>
                  </a:cubicBezTo>
                  <a:cubicBezTo>
                    <a:pt x="829" y="2917"/>
                    <a:pt x="1968" y="3307"/>
                    <a:pt x="2017" y="3323"/>
                  </a:cubicBezTo>
                  <a:cubicBezTo>
                    <a:pt x="2047" y="3332"/>
                    <a:pt x="2079" y="3337"/>
                    <a:pt x="2110" y="3337"/>
                  </a:cubicBezTo>
                  <a:cubicBezTo>
                    <a:pt x="2142" y="3337"/>
                    <a:pt x="2174" y="3332"/>
                    <a:pt x="2204" y="3323"/>
                  </a:cubicBezTo>
                  <a:cubicBezTo>
                    <a:pt x="2253" y="3306"/>
                    <a:pt x="3392" y="2917"/>
                    <a:pt x="3915" y="1872"/>
                  </a:cubicBezTo>
                  <a:cubicBezTo>
                    <a:pt x="4220" y="1262"/>
                    <a:pt x="4063" y="515"/>
                    <a:pt x="3558" y="171"/>
                  </a:cubicBezTo>
                  <a:cubicBezTo>
                    <a:pt x="3406" y="67"/>
                    <a:pt x="3215" y="0"/>
                    <a:pt x="3000" y="0"/>
                  </a:cubicBezTo>
                  <a:cubicBezTo>
                    <a:pt x="2731" y="0"/>
                    <a:pt x="2424" y="105"/>
                    <a:pt x="2110" y="375"/>
                  </a:cubicBezTo>
                  <a:cubicBezTo>
                    <a:pt x="1797" y="105"/>
                    <a:pt x="1490" y="0"/>
                    <a:pt x="12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62"/>
          <p:cNvGrpSpPr/>
          <p:nvPr/>
        </p:nvGrpSpPr>
        <p:grpSpPr>
          <a:xfrm>
            <a:off x="7219293" y="1333963"/>
            <a:ext cx="389100" cy="475925"/>
            <a:chOff x="4531050" y="3586425"/>
            <a:chExt cx="389100" cy="475925"/>
          </a:xfrm>
        </p:grpSpPr>
        <p:sp>
          <p:nvSpPr>
            <p:cNvPr id="1701" name="Google Shape;1701;p62"/>
            <p:cNvSpPr/>
            <p:nvPr/>
          </p:nvSpPr>
          <p:spPr>
            <a:xfrm>
              <a:off x="4672550" y="3823625"/>
              <a:ext cx="180550" cy="238700"/>
            </a:xfrm>
            <a:custGeom>
              <a:rect b="b" l="l" r="r" t="t"/>
              <a:pathLst>
                <a:path extrusionOk="0" h="9548" w="7222">
                  <a:moveTo>
                    <a:pt x="341" y="0"/>
                  </a:moveTo>
                  <a:cubicBezTo>
                    <a:pt x="290" y="0"/>
                    <a:pt x="238" y="13"/>
                    <a:pt x="191" y="41"/>
                  </a:cubicBezTo>
                  <a:cubicBezTo>
                    <a:pt x="49" y="123"/>
                    <a:pt x="0" y="306"/>
                    <a:pt x="83" y="449"/>
                  </a:cubicBezTo>
                  <a:lnTo>
                    <a:pt x="3743" y="6766"/>
                  </a:lnTo>
                  <a:lnTo>
                    <a:pt x="2501" y="9110"/>
                  </a:lnTo>
                  <a:cubicBezTo>
                    <a:pt x="2439" y="9227"/>
                    <a:pt x="2462" y="9372"/>
                    <a:pt x="2558" y="9464"/>
                  </a:cubicBezTo>
                  <a:cubicBezTo>
                    <a:pt x="2615" y="9519"/>
                    <a:pt x="2690" y="9547"/>
                    <a:pt x="2765" y="9547"/>
                  </a:cubicBezTo>
                  <a:cubicBezTo>
                    <a:pt x="2817" y="9547"/>
                    <a:pt x="2868" y="9534"/>
                    <a:pt x="2915" y="9507"/>
                  </a:cubicBezTo>
                  <a:lnTo>
                    <a:pt x="7049" y="7113"/>
                  </a:lnTo>
                  <a:cubicBezTo>
                    <a:pt x="7165" y="7045"/>
                    <a:pt x="7221" y="6911"/>
                    <a:pt x="7189" y="6781"/>
                  </a:cubicBezTo>
                  <a:cubicBezTo>
                    <a:pt x="7156" y="6652"/>
                    <a:pt x="7042" y="6560"/>
                    <a:pt x="6910" y="6556"/>
                  </a:cubicBezTo>
                  <a:lnTo>
                    <a:pt x="4259" y="6466"/>
                  </a:lnTo>
                  <a:lnTo>
                    <a:pt x="599" y="149"/>
                  </a:lnTo>
                  <a:cubicBezTo>
                    <a:pt x="543" y="54"/>
                    <a:pt x="443" y="0"/>
                    <a:pt x="341" y="0"/>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2"/>
            <p:cNvSpPr/>
            <p:nvPr/>
          </p:nvSpPr>
          <p:spPr>
            <a:xfrm>
              <a:off x="4531050" y="3638625"/>
              <a:ext cx="196825" cy="208000"/>
            </a:xfrm>
            <a:custGeom>
              <a:rect b="b" l="l" r="r" t="t"/>
              <a:pathLst>
                <a:path extrusionOk="0" h="8320" w="7873">
                  <a:moveTo>
                    <a:pt x="4474" y="0"/>
                  </a:moveTo>
                  <a:cubicBezTo>
                    <a:pt x="4423" y="0"/>
                    <a:pt x="4372" y="13"/>
                    <a:pt x="4325" y="40"/>
                  </a:cubicBezTo>
                  <a:lnTo>
                    <a:pt x="191" y="2436"/>
                  </a:lnTo>
                  <a:cubicBezTo>
                    <a:pt x="49" y="2519"/>
                    <a:pt x="0" y="2701"/>
                    <a:pt x="83" y="2844"/>
                  </a:cubicBezTo>
                  <a:lnTo>
                    <a:pt x="2478" y="6979"/>
                  </a:lnTo>
                  <a:cubicBezTo>
                    <a:pt x="2977" y="7839"/>
                    <a:pt x="3879" y="8320"/>
                    <a:pt x="4807" y="8320"/>
                  </a:cubicBezTo>
                  <a:cubicBezTo>
                    <a:pt x="5264" y="8320"/>
                    <a:pt x="5727" y="8203"/>
                    <a:pt x="6151" y="7958"/>
                  </a:cubicBezTo>
                  <a:cubicBezTo>
                    <a:pt x="7434" y="7214"/>
                    <a:pt x="7872" y="5567"/>
                    <a:pt x="7130" y="4285"/>
                  </a:cubicBezTo>
                  <a:lnTo>
                    <a:pt x="7129" y="4285"/>
                  </a:lnTo>
                  <a:lnTo>
                    <a:pt x="4734" y="150"/>
                  </a:lnTo>
                  <a:cubicBezTo>
                    <a:pt x="4678" y="54"/>
                    <a:pt x="4577" y="0"/>
                    <a:pt x="44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2"/>
            <p:cNvSpPr/>
            <p:nvPr/>
          </p:nvSpPr>
          <p:spPr>
            <a:xfrm>
              <a:off x="4547600" y="3734775"/>
              <a:ext cx="180275" cy="111850"/>
            </a:xfrm>
            <a:custGeom>
              <a:rect b="b" l="l" r="r" t="t"/>
              <a:pathLst>
                <a:path extrusionOk="0" h="4474" w="7211">
                  <a:moveTo>
                    <a:pt x="0" y="0"/>
                  </a:moveTo>
                  <a:lnTo>
                    <a:pt x="1816" y="3133"/>
                  </a:lnTo>
                  <a:cubicBezTo>
                    <a:pt x="2315" y="3993"/>
                    <a:pt x="3217" y="4474"/>
                    <a:pt x="4145" y="4474"/>
                  </a:cubicBezTo>
                  <a:cubicBezTo>
                    <a:pt x="4601" y="4474"/>
                    <a:pt x="5065" y="4357"/>
                    <a:pt x="5489" y="4112"/>
                  </a:cubicBezTo>
                  <a:cubicBezTo>
                    <a:pt x="6770" y="3368"/>
                    <a:pt x="7210" y="1721"/>
                    <a:pt x="6467" y="439"/>
                  </a:cubicBezTo>
                  <a:lnTo>
                    <a:pt x="62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2"/>
            <p:cNvSpPr/>
            <p:nvPr/>
          </p:nvSpPr>
          <p:spPr>
            <a:xfrm>
              <a:off x="4603725" y="3758075"/>
              <a:ext cx="16400" cy="14075"/>
            </a:xfrm>
            <a:custGeom>
              <a:rect b="b" l="l" r="r" t="t"/>
              <a:pathLst>
                <a:path extrusionOk="0" h="563" w="656">
                  <a:moveTo>
                    <a:pt x="376" y="1"/>
                  </a:moveTo>
                  <a:cubicBezTo>
                    <a:pt x="126" y="1"/>
                    <a:pt x="0" y="302"/>
                    <a:pt x="177" y="479"/>
                  </a:cubicBezTo>
                  <a:cubicBezTo>
                    <a:pt x="234" y="537"/>
                    <a:pt x="305" y="562"/>
                    <a:pt x="374" y="562"/>
                  </a:cubicBezTo>
                  <a:cubicBezTo>
                    <a:pt x="518" y="562"/>
                    <a:pt x="656" y="450"/>
                    <a:pt x="656" y="281"/>
                  </a:cubicBezTo>
                  <a:cubicBezTo>
                    <a:pt x="656" y="127"/>
                    <a:pt x="531" y="1"/>
                    <a:pt x="376"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2"/>
            <p:cNvSpPr/>
            <p:nvPr/>
          </p:nvSpPr>
          <p:spPr>
            <a:xfrm>
              <a:off x="4642000" y="3766475"/>
              <a:ext cx="16400" cy="14050"/>
            </a:xfrm>
            <a:custGeom>
              <a:rect b="b" l="l" r="r" t="t"/>
              <a:pathLst>
                <a:path extrusionOk="0" h="562" w="656">
                  <a:moveTo>
                    <a:pt x="376" y="1"/>
                  </a:moveTo>
                  <a:cubicBezTo>
                    <a:pt x="126" y="1"/>
                    <a:pt x="1" y="302"/>
                    <a:pt x="177" y="479"/>
                  </a:cubicBezTo>
                  <a:cubicBezTo>
                    <a:pt x="234" y="536"/>
                    <a:pt x="304" y="562"/>
                    <a:pt x="373" y="562"/>
                  </a:cubicBezTo>
                  <a:cubicBezTo>
                    <a:pt x="517" y="562"/>
                    <a:pt x="655" y="450"/>
                    <a:pt x="655" y="281"/>
                  </a:cubicBezTo>
                  <a:cubicBezTo>
                    <a:pt x="655" y="127"/>
                    <a:pt x="530" y="1"/>
                    <a:pt x="376"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2"/>
            <p:cNvSpPr/>
            <p:nvPr/>
          </p:nvSpPr>
          <p:spPr>
            <a:xfrm>
              <a:off x="4627075" y="3795425"/>
              <a:ext cx="16375" cy="14050"/>
            </a:xfrm>
            <a:custGeom>
              <a:rect b="b" l="l" r="r" t="t"/>
              <a:pathLst>
                <a:path extrusionOk="0" h="562" w="655">
                  <a:moveTo>
                    <a:pt x="375" y="1"/>
                  </a:moveTo>
                  <a:cubicBezTo>
                    <a:pt x="125" y="1"/>
                    <a:pt x="0" y="301"/>
                    <a:pt x="177" y="478"/>
                  </a:cubicBezTo>
                  <a:cubicBezTo>
                    <a:pt x="234" y="535"/>
                    <a:pt x="304" y="561"/>
                    <a:pt x="373" y="561"/>
                  </a:cubicBezTo>
                  <a:cubicBezTo>
                    <a:pt x="516" y="561"/>
                    <a:pt x="654" y="449"/>
                    <a:pt x="654" y="280"/>
                  </a:cubicBezTo>
                  <a:cubicBezTo>
                    <a:pt x="654" y="126"/>
                    <a:pt x="529" y="1"/>
                    <a:pt x="375"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2"/>
            <p:cNvSpPr/>
            <p:nvPr/>
          </p:nvSpPr>
          <p:spPr>
            <a:xfrm>
              <a:off x="4598025" y="3823500"/>
              <a:ext cx="180675" cy="238850"/>
            </a:xfrm>
            <a:custGeom>
              <a:rect b="b" l="l" r="r" t="t"/>
              <a:pathLst>
                <a:path extrusionOk="0" h="9554" w="7227">
                  <a:moveTo>
                    <a:pt x="6884" y="1"/>
                  </a:moveTo>
                  <a:cubicBezTo>
                    <a:pt x="6780" y="1"/>
                    <a:pt x="6678" y="56"/>
                    <a:pt x="6623" y="154"/>
                  </a:cubicBezTo>
                  <a:lnTo>
                    <a:pt x="2964" y="6471"/>
                  </a:lnTo>
                  <a:lnTo>
                    <a:pt x="314" y="6561"/>
                  </a:lnTo>
                  <a:cubicBezTo>
                    <a:pt x="181" y="6565"/>
                    <a:pt x="66" y="6657"/>
                    <a:pt x="34" y="6786"/>
                  </a:cubicBezTo>
                  <a:cubicBezTo>
                    <a:pt x="1" y="6916"/>
                    <a:pt x="58" y="7052"/>
                    <a:pt x="174" y="7118"/>
                  </a:cubicBezTo>
                  <a:lnTo>
                    <a:pt x="4308" y="9512"/>
                  </a:lnTo>
                  <a:cubicBezTo>
                    <a:pt x="4355" y="9540"/>
                    <a:pt x="4406" y="9553"/>
                    <a:pt x="4458" y="9553"/>
                  </a:cubicBezTo>
                  <a:cubicBezTo>
                    <a:pt x="4533" y="9553"/>
                    <a:pt x="4608" y="9525"/>
                    <a:pt x="4666" y="9469"/>
                  </a:cubicBezTo>
                  <a:cubicBezTo>
                    <a:pt x="4762" y="9378"/>
                    <a:pt x="4786" y="9232"/>
                    <a:pt x="4723" y="9115"/>
                  </a:cubicBezTo>
                  <a:lnTo>
                    <a:pt x="3480" y="6771"/>
                  </a:lnTo>
                  <a:lnTo>
                    <a:pt x="7140" y="454"/>
                  </a:lnTo>
                  <a:cubicBezTo>
                    <a:pt x="7226" y="311"/>
                    <a:pt x="7179" y="124"/>
                    <a:pt x="7034" y="41"/>
                  </a:cubicBezTo>
                  <a:cubicBezTo>
                    <a:pt x="6987" y="14"/>
                    <a:pt x="6935" y="1"/>
                    <a:pt x="68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2"/>
            <p:cNvSpPr/>
            <p:nvPr/>
          </p:nvSpPr>
          <p:spPr>
            <a:xfrm>
              <a:off x="4723275" y="3638625"/>
              <a:ext cx="196875" cy="208000"/>
            </a:xfrm>
            <a:custGeom>
              <a:rect b="b" l="l" r="r" t="t"/>
              <a:pathLst>
                <a:path extrusionOk="0" h="8320" w="7875">
                  <a:moveTo>
                    <a:pt x="3398" y="0"/>
                  </a:moveTo>
                  <a:cubicBezTo>
                    <a:pt x="3295" y="0"/>
                    <a:pt x="3195" y="54"/>
                    <a:pt x="3139" y="150"/>
                  </a:cubicBezTo>
                  <a:lnTo>
                    <a:pt x="744" y="4285"/>
                  </a:lnTo>
                  <a:lnTo>
                    <a:pt x="745" y="4285"/>
                  </a:lnTo>
                  <a:cubicBezTo>
                    <a:pt x="1" y="5567"/>
                    <a:pt x="441" y="7214"/>
                    <a:pt x="1723" y="7958"/>
                  </a:cubicBezTo>
                  <a:cubicBezTo>
                    <a:pt x="2147" y="8203"/>
                    <a:pt x="2610" y="8320"/>
                    <a:pt x="3067" y="8320"/>
                  </a:cubicBezTo>
                  <a:cubicBezTo>
                    <a:pt x="3994" y="8320"/>
                    <a:pt x="4897" y="7839"/>
                    <a:pt x="5396" y="6979"/>
                  </a:cubicBezTo>
                  <a:lnTo>
                    <a:pt x="7791" y="2844"/>
                  </a:lnTo>
                  <a:cubicBezTo>
                    <a:pt x="7874" y="2701"/>
                    <a:pt x="7824" y="2519"/>
                    <a:pt x="7682" y="2436"/>
                  </a:cubicBezTo>
                  <a:lnTo>
                    <a:pt x="3547" y="40"/>
                  </a:lnTo>
                  <a:cubicBezTo>
                    <a:pt x="3500" y="13"/>
                    <a:pt x="3449" y="0"/>
                    <a:pt x="33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2"/>
            <p:cNvSpPr/>
            <p:nvPr/>
          </p:nvSpPr>
          <p:spPr>
            <a:xfrm>
              <a:off x="4723275" y="3734775"/>
              <a:ext cx="180275" cy="111850"/>
            </a:xfrm>
            <a:custGeom>
              <a:rect b="b" l="l" r="r" t="t"/>
              <a:pathLst>
                <a:path extrusionOk="0" h="4474" w="7211">
                  <a:moveTo>
                    <a:pt x="998" y="0"/>
                  </a:moveTo>
                  <a:lnTo>
                    <a:pt x="744" y="439"/>
                  </a:lnTo>
                  <a:cubicBezTo>
                    <a:pt x="1" y="1721"/>
                    <a:pt x="440" y="3368"/>
                    <a:pt x="1723" y="4112"/>
                  </a:cubicBezTo>
                  <a:cubicBezTo>
                    <a:pt x="2146" y="4357"/>
                    <a:pt x="2609" y="4474"/>
                    <a:pt x="3066" y="4474"/>
                  </a:cubicBezTo>
                  <a:cubicBezTo>
                    <a:pt x="3994" y="4474"/>
                    <a:pt x="4897" y="3993"/>
                    <a:pt x="5396" y="3133"/>
                  </a:cubicBezTo>
                  <a:lnTo>
                    <a:pt x="7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2"/>
            <p:cNvSpPr/>
            <p:nvPr/>
          </p:nvSpPr>
          <p:spPr>
            <a:xfrm>
              <a:off x="4791325" y="3803825"/>
              <a:ext cx="16375" cy="14050"/>
            </a:xfrm>
            <a:custGeom>
              <a:rect b="b" l="l" r="r" t="t"/>
              <a:pathLst>
                <a:path extrusionOk="0" h="562" w="655">
                  <a:moveTo>
                    <a:pt x="374" y="1"/>
                  </a:moveTo>
                  <a:cubicBezTo>
                    <a:pt x="125" y="1"/>
                    <a:pt x="1" y="302"/>
                    <a:pt x="177" y="479"/>
                  </a:cubicBezTo>
                  <a:cubicBezTo>
                    <a:pt x="234" y="536"/>
                    <a:pt x="304" y="561"/>
                    <a:pt x="373" y="561"/>
                  </a:cubicBezTo>
                  <a:cubicBezTo>
                    <a:pt x="517" y="561"/>
                    <a:pt x="655" y="449"/>
                    <a:pt x="655" y="280"/>
                  </a:cubicBezTo>
                  <a:cubicBezTo>
                    <a:pt x="655" y="126"/>
                    <a:pt x="529" y="1"/>
                    <a:pt x="374"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2"/>
            <p:cNvSpPr/>
            <p:nvPr/>
          </p:nvSpPr>
          <p:spPr>
            <a:xfrm>
              <a:off x="4775475" y="3758075"/>
              <a:ext cx="16375" cy="14075"/>
            </a:xfrm>
            <a:custGeom>
              <a:rect b="b" l="l" r="r" t="t"/>
              <a:pathLst>
                <a:path extrusionOk="0" h="563" w="655">
                  <a:moveTo>
                    <a:pt x="375" y="1"/>
                  </a:moveTo>
                  <a:cubicBezTo>
                    <a:pt x="125" y="1"/>
                    <a:pt x="0" y="302"/>
                    <a:pt x="176" y="479"/>
                  </a:cubicBezTo>
                  <a:cubicBezTo>
                    <a:pt x="233" y="537"/>
                    <a:pt x="304" y="562"/>
                    <a:pt x="373" y="562"/>
                  </a:cubicBezTo>
                  <a:cubicBezTo>
                    <a:pt x="517" y="562"/>
                    <a:pt x="654" y="450"/>
                    <a:pt x="654" y="281"/>
                  </a:cubicBezTo>
                  <a:cubicBezTo>
                    <a:pt x="654" y="127"/>
                    <a:pt x="530" y="1"/>
                    <a:pt x="375" y="1"/>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2"/>
            <p:cNvSpPr/>
            <p:nvPr/>
          </p:nvSpPr>
          <p:spPr>
            <a:xfrm>
              <a:off x="4827750" y="3773975"/>
              <a:ext cx="16375" cy="14025"/>
            </a:xfrm>
            <a:custGeom>
              <a:rect b="b" l="l" r="r" t="t"/>
              <a:pathLst>
                <a:path extrusionOk="0" h="561" w="655">
                  <a:moveTo>
                    <a:pt x="375" y="0"/>
                  </a:moveTo>
                  <a:cubicBezTo>
                    <a:pt x="125" y="0"/>
                    <a:pt x="0" y="301"/>
                    <a:pt x="176" y="478"/>
                  </a:cubicBezTo>
                  <a:cubicBezTo>
                    <a:pt x="233" y="535"/>
                    <a:pt x="303" y="560"/>
                    <a:pt x="372" y="560"/>
                  </a:cubicBezTo>
                  <a:cubicBezTo>
                    <a:pt x="516" y="560"/>
                    <a:pt x="654" y="449"/>
                    <a:pt x="654" y="280"/>
                  </a:cubicBezTo>
                  <a:cubicBezTo>
                    <a:pt x="654" y="125"/>
                    <a:pt x="528" y="0"/>
                    <a:pt x="375" y="0"/>
                  </a:cubicBezTo>
                  <a:close/>
                </a:path>
              </a:pathLst>
            </a:custGeom>
            <a:solidFill>
              <a:srgbClr val="FEF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2"/>
            <p:cNvSpPr/>
            <p:nvPr/>
          </p:nvSpPr>
          <p:spPr>
            <a:xfrm>
              <a:off x="4672775" y="3586425"/>
              <a:ext cx="105600" cy="83550"/>
            </a:xfrm>
            <a:custGeom>
              <a:rect b="b" l="l" r="r" t="t"/>
              <a:pathLst>
                <a:path extrusionOk="0" h="3342" w="4224">
                  <a:moveTo>
                    <a:pt x="1220" y="0"/>
                  </a:moveTo>
                  <a:cubicBezTo>
                    <a:pt x="1005" y="0"/>
                    <a:pt x="814" y="67"/>
                    <a:pt x="663" y="170"/>
                  </a:cubicBezTo>
                  <a:cubicBezTo>
                    <a:pt x="157" y="515"/>
                    <a:pt x="1" y="1263"/>
                    <a:pt x="306" y="1874"/>
                  </a:cubicBezTo>
                  <a:cubicBezTo>
                    <a:pt x="829" y="2920"/>
                    <a:pt x="1969" y="3311"/>
                    <a:pt x="2018" y="3326"/>
                  </a:cubicBezTo>
                  <a:cubicBezTo>
                    <a:pt x="2048" y="3336"/>
                    <a:pt x="2080" y="3341"/>
                    <a:pt x="2112" y="3341"/>
                  </a:cubicBezTo>
                  <a:cubicBezTo>
                    <a:pt x="2144" y="3341"/>
                    <a:pt x="2176" y="3336"/>
                    <a:pt x="2207" y="3326"/>
                  </a:cubicBezTo>
                  <a:cubicBezTo>
                    <a:pt x="2254" y="3310"/>
                    <a:pt x="3396" y="2920"/>
                    <a:pt x="3918" y="1874"/>
                  </a:cubicBezTo>
                  <a:cubicBezTo>
                    <a:pt x="4223" y="1263"/>
                    <a:pt x="4066" y="515"/>
                    <a:pt x="3561" y="170"/>
                  </a:cubicBezTo>
                  <a:cubicBezTo>
                    <a:pt x="3409" y="67"/>
                    <a:pt x="3218" y="0"/>
                    <a:pt x="3003" y="0"/>
                  </a:cubicBezTo>
                  <a:cubicBezTo>
                    <a:pt x="2734" y="0"/>
                    <a:pt x="2426" y="105"/>
                    <a:pt x="2112" y="376"/>
                  </a:cubicBezTo>
                  <a:cubicBezTo>
                    <a:pt x="1797" y="105"/>
                    <a:pt x="1490" y="0"/>
                    <a:pt x="12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2"/>
            <p:cNvSpPr/>
            <p:nvPr/>
          </p:nvSpPr>
          <p:spPr>
            <a:xfrm>
              <a:off x="4672775" y="3586425"/>
              <a:ext cx="60725" cy="83550"/>
            </a:xfrm>
            <a:custGeom>
              <a:rect b="b" l="l" r="r" t="t"/>
              <a:pathLst>
                <a:path extrusionOk="0" h="3342" w="2429">
                  <a:moveTo>
                    <a:pt x="1221" y="1"/>
                  </a:moveTo>
                  <a:cubicBezTo>
                    <a:pt x="1006" y="1"/>
                    <a:pt x="815" y="67"/>
                    <a:pt x="663" y="170"/>
                  </a:cubicBezTo>
                  <a:cubicBezTo>
                    <a:pt x="157" y="515"/>
                    <a:pt x="1" y="1263"/>
                    <a:pt x="306" y="1874"/>
                  </a:cubicBezTo>
                  <a:cubicBezTo>
                    <a:pt x="829" y="2920"/>
                    <a:pt x="1969" y="3311"/>
                    <a:pt x="2018" y="3326"/>
                  </a:cubicBezTo>
                  <a:cubicBezTo>
                    <a:pt x="2048" y="3336"/>
                    <a:pt x="2080" y="3341"/>
                    <a:pt x="2112" y="3341"/>
                  </a:cubicBezTo>
                  <a:cubicBezTo>
                    <a:pt x="2144" y="3341"/>
                    <a:pt x="2176" y="3336"/>
                    <a:pt x="2207" y="3326"/>
                  </a:cubicBezTo>
                  <a:cubicBezTo>
                    <a:pt x="2219" y="3322"/>
                    <a:pt x="2303" y="3293"/>
                    <a:pt x="2429" y="3236"/>
                  </a:cubicBezTo>
                  <a:cubicBezTo>
                    <a:pt x="2061" y="3068"/>
                    <a:pt x="1329" y="2652"/>
                    <a:pt x="940" y="1874"/>
                  </a:cubicBezTo>
                  <a:cubicBezTo>
                    <a:pt x="635" y="1263"/>
                    <a:pt x="792" y="515"/>
                    <a:pt x="1297" y="170"/>
                  </a:cubicBezTo>
                  <a:cubicBezTo>
                    <a:pt x="1373" y="118"/>
                    <a:pt x="1456" y="79"/>
                    <a:pt x="1545" y="50"/>
                  </a:cubicBezTo>
                  <a:cubicBezTo>
                    <a:pt x="1432" y="16"/>
                    <a:pt x="1324" y="1"/>
                    <a:pt x="1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 name="Google Shape;1715;p62"/>
          <p:cNvGrpSpPr/>
          <p:nvPr/>
        </p:nvGrpSpPr>
        <p:grpSpPr>
          <a:xfrm>
            <a:off x="5604054" y="1333988"/>
            <a:ext cx="462975" cy="475875"/>
            <a:chOff x="6267025" y="2881300"/>
            <a:chExt cx="462975" cy="475875"/>
          </a:xfrm>
        </p:grpSpPr>
        <p:sp>
          <p:nvSpPr>
            <p:cNvPr id="1716" name="Google Shape;1716;p62"/>
            <p:cNvSpPr/>
            <p:nvPr/>
          </p:nvSpPr>
          <p:spPr>
            <a:xfrm>
              <a:off x="6289425" y="3065950"/>
              <a:ext cx="418175" cy="291225"/>
            </a:xfrm>
            <a:custGeom>
              <a:rect b="b" l="l" r="r" t="t"/>
              <a:pathLst>
                <a:path extrusionOk="0" h="11649" w="16727">
                  <a:moveTo>
                    <a:pt x="299" y="1"/>
                  </a:moveTo>
                  <a:cubicBezTo>
                    <a:pt x="134" y="2"/>
                    <a:pt x="1" y="135"/>
                    <a:pt x="1" y="300"/>
                  </a:cubicBezTo>
                  <a:lnTo>
                    <a:pt x="1" y="11350"/>
                  </a:lnTo>
                  <a:cubicBezTo>
                    <a:pt x="1" y="11515"/>
                    <a:pt x="134" y="11649"/>
                    <a:pt x="299" y="11649"/>
                  </a:cubicBezTo>
                  <a:lnTo>
                    <a:pt x="16428" y="11649"/>
                  </a:lnTo>
                  <a:cubicBezTo>
                    <a:pt x="16592" y="11649"/>
                    <a:pt x="16726" y="11515"/>
                    <a:pt x="16726" y="11350"/>
                  </a:cubicBezTo>
                  <a:lnTo>
                    <a:pt x="16726" y="300"/>
                  </a:lnTo>
                  <a:cubicBezTo>
                    <a:pt x="16726" y="134"/>
                    <a:pt x="16592" y="1"/>
                    <a:pt x="164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2"/>
            <p:cNvSpPr/>
            <p:nvPr/>
          </p:nvSpPr>
          <p:spPr>
            <a:xfrm>
              <a:off x="6504800" y="3095850"/>
              <a:ext cx="31050" cy="29900"/>
            </a:xfrm>
            <a:custGeom>
              <a:rect b="b" l="l" r="r" t="t"/>
              <a:pathLst>
                <a:path extrusionOk="0" h="1196" w="1242">
                  <a:moveTo>
                    <a:pt x="644" y="0"/>
                  </a:moveTo>
                  <a:cubicBezTo>
                    <a:pt x="402" y="0"/>
                    <a:pt x="185" y="145"/>
                    <a:pt x="92" y="368"/>
                  </a:cubicBezTo>
                  <a:cubicBezTo>
                    <a:pt x="0" y="591"/>
                    <a:pt x="51" y="849"/>
                    <a:pt x="221" y="1020"/>
                  </a:cubicBezTo>
                  <a:cubicBezTo>
                    <a:pt x="336" y="1134"/>
                    <a:pt x="489" y="1195"/>
                    <a:pt x="645" y="1195"/>
                  </a:cubicBezTo>
                  <a:cubicBezTo>
                    <a:pt x="722" y="1195"/>
                    <a:pt x="799" y="1180"/>
                    <a:pt x="873" y="1150"/>
                  </a:cubicBezTo>
                  <a:cubicBezTo>
                    <a:pt x="1096" y="1057"/>
                    <a:pt x="1241" y="839"/>
                    <a:pt x="1241" y="597"/>
                  </a:cubicBezTo>
                  <a:cubicBezTo>
                    <a:pt x="1241" y="268"/>
                    <a:pt x="974" y="0"/>
                    <a:pt x="6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2"/>
            <p:cNvSpPr/>
            <p:nvPr/>
          </p:nvSpPr>
          <p:spPr>
            <a:xfrm>
              <a:off x="6594375" y="3095850"/>
              <a:ext cx="31075" cy="29900"/>
            </a:xfrm>
            <a:custGeom>
              <a:rect b="b" l="l" r="r" t="t"/>
              <a:pathLst>
                <a:path extrusionOk="0" h="1196" w="1243">
                  <a:moveTo>
                    <a:pt x="645" y="0"/>
                  </a:moveTo>
                  <a:cubicBezTo>
                    <a:pt x="404" y="0"/>
                    <a:pt x="185" y="145"/>
                    <a:pt x="94" y="369"/>
                  </a:cubicBezTo>
                  <a:cubicBezTo>
                    <a:pt x="1" y="593"/>
                    <a:pt x="52" y="849"/>
                    <a:pt x="223" y="1020"/>
                  </a:cubicBezTo>
                  <a:cubicBezTo>
                    <a:pt x="338" y="1134"/>
                    <a:pt x="490" y="1195"/>
                    <a:pt x="646" y="1195"/>
                  </a:cubicBezTo>
                  <a:cubicBezTo>
                    <a:pt x="723" y="1195"/>
                    <a:pt x="800" y="1180"/>
                    <a:pt x="874" y="1150"/>
                  </a:cubicBezTo>
                  <a:cubicBezTo>
                    <a:pt x="1097" y="1057"/>
                    <a:pt x="1243" y="839"/>
                    <a:pt x="1243" y="597"/>
                  </a:cubicBezTo>
                  <a:cubicBezTo>
                    <a:pt x="1243" y="268"/>
                    <a:pt x="975" y="0"/>
                    <a:pt x="6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2"/>
            <p:cNvSpPr/>
            <p:nvPr/>
          </p:nvSpPr>
          <p:spPr>
            <a:xfrm>
              <a:off x="6685150" y="3095825"/>
              <a:ext cx="22450" cy="29925"/>
            </a:xfrm>
            <a:custGeom>
              <a:rect b="b" l="l" r="r" t="t"/>
              <a:pathLst>
                <a:path extrusionOk="0" h="1197" w="898">
                  <a:moveTo>
                    <a:pt x="599" y="0"/>
                  </a:moveTo>
                  <a:cubicBezTo>
                    <a:pt x="287" y="0"/>
                    <a:pt x="1" y="250"/>
                    <a:pt x="1" y="598"/>
                  </a:cubicBezTo>
                  <a:cubicBezTo>
                    <a:pt x="1" y="947"/>
                    <a:pt x="287" y="1197"/>
                    <a:pt x="599" y="1197"/>
                  </a:cubicBezTo>
                  <a:cubicBezTo>
                    <a:pt x="698" y="1197"/>
                    <a:pt x="801" y="1171"/>
                    <a:pt x="897" y="1115"/>
                  </a:cubicBezTo>
                  <a:lnTo>
                    <a:pt x="897" y="82"/>
                  </a:lnTo>
                  <a:cubicBezTo>
                    <a:pt x="801" y="26"/>
                    <a:pt x="698" y="0"/>
                    <a:pt x="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2"/>
            <p:cNvSpPr/>
            <p:nvPr/>
          </p:nvSpPr>
          <p:spPr>
            <a:xfrm>
              <a:off x="6415175" y="3095850"/>
              <a:ext cx="31075" cy="29900"/>
            </a:xfrm>
            <a:custGeom>
              <a:rect b="b" l="l" r="r" t="t"/>
              <a:pathLst>
                <a:path extrusionOk="0" h="1196" w="1243">
                  <a:moveTo>
                    <a:pt x="645" y="0"/>
                  </a:moveTo>
                  <a:cubicBezTo>
                    <a:pt x="404" y="0"/>
                    <a:pt x="186" y="145"/>
                    <a:pt x="93" y="368"/>
                  </a:cubicBezTo>
                  <a:cubicBezTo>
                    <a:pt x="1" y="591"/>
                    <a:pt x="51" y="849"/>
                    <a:pt x="223" y="1020"/>
                  </a:cubicBezTo>
                  <a:cubicBezTo>
                    <a:pt x="337" y="1134"/>
                    <a:pt x="490" y="1195"/>
                    <a:pt x="646" y="1195"/>
                  </a:cubicBezTo>
                  <a:cubicBezTo>
                    <a:pt x="722" y="1195"/>
                    <a:pt x="800" y="1180"/>
                    <a:pt x="874" y="1150"/>
                  </a:cubicBezTo>
                  <a:cubicBezTo>
                    <a:pt x="1097" y="1057"/>
                    <a:pt x="1243" y="839"/>
                    <a:pt x="1243" y="597"/>
                  </a:cubicBezTo>
                  <a:cubicBezTo>
                    <a:pt x="1243" y="268"/>
                    <a:pt x="975" y="0"/>
                    <a:pt x="6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2"/>
            <p:cNvSpPr/>
            <p:nvPr/>
          </p:nvSpPr>
          <p:spPr>
            <a:xfrm>
              <a:off x="6325550" y="3095850"/>
              <a:ext cx="31075" cy="29900"/>
            </a:xfrm>
            <a:custGeom>
              <a:rect b="b" l="l" r="r" t="t"/>
              <a:pathLst>
                <a:path extrusionOk="0" h="1196" w="1243">
                  <a:moveTo>
                    <a:pt x="646" y="0"/>
                  </a:moveTo>
                  <a:cubicBezTo>
                    <a:pt x="404" y="0"/>
                    <a:pt x="187" y="146"/>
                    <a:pt x="94" y="369"/>
                  </a:cubicBezTo>
                  <a:cubicBezTo>
                    <a:pt x="1" y="593"/>
                    <a:pt x="53" y="849"/>
                    <a:pt x="223" y="1020"/>
                  </a:cubicBezTo>
                  <a:cubicBezTo>
                    <a:pt x="338" y="1134"/>
                    <a:pt x="491" y="1195"/>
                    <a:pt x="647" y="1195"/>
                  </a:cubicBezTo>
                  <a:cubicBezTo>
                    <a:pt x="724" y="1195"/>
                    <a:pt x="801" y="1180"/>
                    <a:pt x="875" y="1150"/>
                  </a:cubicBezTo>
                  <a:cubicBezTo>
                    <a:pt x="1098" y="1057"/>
                    <a:pt x="1243" y="839"/>
                    <a:pt x="1243" y="597"/>
                  </a:cubicBezTo>
                  <a:cubicBezTo>
                    <a:pt x="1243" y="268"/>
                    <a:pt x="975" y="0"/>
                    <a:pt x="6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2"/>
            <p:cNvSpPr/>
            <p:nvPr/>
          </p:nvSpPr>
          <p:spPr>
            <a:xfrm>
              <a:off x="6504800" y="3245200"/>
              <a:ext cx="31050" cy="29875"/>
            </a:xfrm>
            <a:custGeom>
              <a:rect b="b" l="l" r="r" t="t"/>
              <a:pathLst>
                <a:path extrusionOk="0" h="1195" w="1242">
                  <a:moveTo>
                    <a:pt x="642" y="0"/>
                  </a:moveTo>
                  <a:cubicBezTo>
                    <a:pt x="401" y="0"/>
                    <a:pt x="184" y="146"/>
                    <a:pt x="92" y="368"/>
                  </a:cubicBezTo>
                  <a:cubicBezTo>
                    <a:pt x="0" y="591"/>
                    <a:pt x="51" y="849"/>
                    <a:pt x="221" y="1019"/>
                  </a:cubicBezTo>
                  <a:cubicBezTo>
                    <a:pt x="336" y="1134"/>
                    <a:pt x="489" y="1194"/>
                    <a:pt x="645" y="1194"/>
                  </a:cubicBezTo>
                  <a:cubicBezTo>
                    <a:pt x="722" y="1194"/>
                    <a:pt x="799" y="1180"/>
                    <a:pt x="873" y="1149"/>
                  </a:cubicBezTo>
                  <a:cubicBezTo>
                    <a:pt x="1096" y="1056"/>
                    <a:pt x="1241" y="839"/>
                    <a:pt x="1241" y="597"/>
                  </a:cubicBezTo>
                  <a:cubicBezTo>
                    <a:pt x="1241" y="266"/>
                    <a:pt x="974" y="0"/>
                    <a:pt x="644" y="0"/>
                  </a:cubicBezTo>
                  <a:cubicBezTo>
                    <a:pt x="644" y="0"/>
                    <a:pt x="643" y="0"/>
                    <a:pt x="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2"/>
            <p:cNvSpPr/>
            <p:nvPr/>
          </p:nvSpPr>
          <p:spPr>
            <a:xfrm>
              <a:off x="6594375" y="3245200"/>
              <a:ext cx="31075" cy="29900"/>
            </a:xfrm>
            <a:custGeom>
              <a:rect b="b" l="l" r="r" t="t"/>
              <a:pathLst>
                <a:path extrusionOk="0" h="1196" w="1243">
                  <a:moveTo>
                    <a:pt x="645" y="0"/>
                  </a:moveTo>
                  <a:cubicBezTo>
                    <a:pt x="403" y="0"/>
                    <a:pt x="185" y="146"/>
                    <a:pt x="94" y="369"/>
                  </a:cubicBezTo>
                  <a:cubicBezTo>
                    <a:pt x="1" y="592"/>
                    <a:pt x="53" y="850"/>
                    <a:pt x="223" y="1020"/>
                  </a:cubicBezTo>
                  <a:cubicBezTo>
                    <a:pt x="337" y="1134"/>
                    <a:pt x="490" y="1195"/>
                    <a:pt x="646" y="1195"/>
                  </a:cubicBezTo>
                  <a:cubicBezTo>
                    <a:pt x="723" y="1195"/>
                    <a:pt x="801" y="1180"/>
                    <a:pt x="875" y="1149"/>
                  </a:cubicBezTo>
                  <a:cubicBezTo>
                    <a:pt x="1098" y="1056"/>
                    <a:pt x="1243" y="839"/>
                    <a:pt x="1243" y="597"/>
                  </a:cubicBezTo>
                  <a:cubicBezTo>
                    <a:pt x="1242" y="267"/>
                    <a:pt x="974" y="0"/>
                    <a:pt x="645" y="0"/>
                  </a:cubicBezTo>
                  <a:close/>
                </a:path>
              </a:pathLst>
            </a:custGeom>
            <a:solidFill>
              <a:srgbClr val="DA6C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2"/>
            <p:cNvSpPr/>
            <p:nvPr/>
          </p:nvSpPr>
          <p:spPr>
            <a:xfrm>
              <a:off x="6683100" y="3245200"/>
              <a:ext cx="24500" cy="29900"/>
            </a:xfrm>
            <a:custGeom>
              <a:rect b="b" l="l" r="r" t="t"/>
              <a:pathLst>
                <a:path extrusionOk="0" h="1196" w="980">
                  <a:moveTo>
                    <a:pt x="679" y="0"/>
                  </a:moveTo>
                  <a:cubicBezTo>
                    <a:pt x="286" y="0"/>
                    <a:pt x="0" y="373"/>
                    <a:pt x="102" y="751"/>
                  </a:cubicBezTo>
                  <a:cubicBezTo>
                    <a:pt x="176" y="1025"/>
                    <a:pt x="421" y="1195"/>
                    <a:pt x="680" y="1195"/>
                  </a:cubicBezTo>
                  <a:cubicBezTo>
                    <a:pt x="781" y="1195"/>
                    <a:pt x="884" y="1169"/>
                    <a:pt x="979" y="1114"/>
                  </a:cubicBezTo>
                  <a:lnTo>
                    <a:pt x="979" y="81"/>
                  </a:lnTo>
                  <a:cubicBezTo>
                    <a:pt x="888" y="28"/>
                    <a:pt x="786" y="0"/>
                    <a:pt x="681" y="0"/>
                  </a:cubicBezTo>
                  <a:cubicBezTo>
                    <a:pt x="680" y="0"/>
                    <a:pt x="680" y="0"/>
                    <a:pt x="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2"/>
            <p:cNvSpPr/>
            <p:nvPr/>
          </p:nvSpPr>
          <p:spPr>
            <a:xfrm>
              <a:off x="6415175" y="3245200"/>
              <a:ext cx="31075" cy="29875"/>
            </a:xfrm>
            <a:custGeom>
              <a:rect b="b" l="l" r="r" t="t"/>
              <a:pathLst>
                <a:path extrusionOk="0" h="1195" w="1243">
                  <a:moveTo>
                    <a:pt x="642" y="0"/>
                  </a:moveTo>
                  <a:cubicBezTo>
                    <a:pt x="402" y="0"/>
                    <a:pt x="186" y="146"/>
                    <a:pt x="93" y="368"/>
                  </a:cubicBezTo>
                  <a:cubicBezTo>
                    <a:pt x="1" y="591"/>
                    <a:pt x="51" y="849"/>
                    <a:pt x="223" y="1019"/>
                  </a:cubicBezTo>
                  <a:cubicBezTo>
                    <a:pt x="337" y="1134"/>
                    <a:pt x="490" y="1194"/>
                    <a:pt x="646" y="1194"/>
                  </a:cubicBezTo>
                  <a:cubicBezTo>
                    <a:pt x="722" y="1194"/>
                    <a:pt x="800" y="1180"/>
                    <a:pt x="874" y="1149"/>
                  </a:cubicBezTo>
                  <a:cubicBezTo>
                    <a:pt x="1097" y="1056"/>
                    <a:pt x="1243" y="839"/>
                    <a:pt x="1243" y="597"/>
                  </a:cubicBezTo>
                  <a:cubicBezTo>
                    <a:pt x="1243" y="266"/>
                    <a:pt x="975" y="0"/>
                    <a:pt x="645" y="0"/>
                  </a:cubicBezTo>
                  <a:cubicBezTo>
                    <a:pt x="644" y="0"/>
                    <a:pt x="643" y="0"/>
                    <a:pt x="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2"/>
            <p:cNvSpPr/>
            <p:nvPr/>
          </p:nvSpPr>
          <p:spPr>
            <a:xfrm>
              <a:off x="6325550" y="3245200"/>
              <a:ext cx="31075" cy="29875"/>
            </a:xfrm>
            <a:custGeom>
              <a:rect b="b" l="l" r="r" t="t"/>
              <a:pathLst>
                <a:path extrusionOk="0" h="1195" w="1243">
                  <a:moveTo>
                    <a:pt x="648" y="0"/>
                  </a:moveTo>
                  <a:cubicBezTo>
                    <a:pt x="648" y="0"/>
                    <a:pt x="647" y="0"/>
                    <a:pt x="646" y="0"/>
                  </a:cubicBezTo>
                  <a:cubicBezTo>
                    <a:pt x="404" y="0"/>
                    <a:pt x="187" y="145"/>
                    <a:pt x="94" y="368"/>
                  </a:cubicBezTo>
                  <a:cubicBezTo>
                    <a:pt x="1" y="591"/>
                    <a:pt x="53" y="849"/>
                    <a:pt x="223" y="1019"/>
                  </a:cubicBezTo>
                  <a:cubicBezTo>
                    <a:pt x="338" y="1134"/>
                    <a:pt x="491" y="1194"/>
                    <a:pt x="647" y="1194"/>
                  </a:cubicBezTo>
                  <a:cubicBezTo>
                    <a:pt x="724" y="1194"/>
                    <a:pt x="801" y="1180"/>
                    <a:pt x="875" y="1149"/>
                  </a:cubicBezTo>
                  <a:cubicBezTo>
                    <a:pt x="1098" y="1056"/>
                    <a:pt x="1243" y="839"/>
                    <a:pt x="1243" y="597"/>
                  </a:cubicBezTo>
                  <a:cubicBezTo>
                    <a:pt x="1243" y="267"/>
                    <a:pt x="977" y="0"/>
                    <a:pt x="6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2"/>
            <p:cNvSpPr/>
            <p:nvPr/>
          </p:nvSpPr>
          <p:spPr>
            <a:xfrm>
              <a:off x="6459975" y="3319825"/>
              <a:ext cx="31075" cy="29900"/>
            </a:xfrm>
            <a:custGeom>
              <a:rect b="b" l="l" r="r" t="t"/>
              <a:pathLst>
                <a:path extrusionOk="0" h="1196" w="1243">
                  <a:moveTo>
                    <a:pt x="645" y="1"/>
                  </a:moveTo>
                  <a:cubicBezTo>
                    <a:pt x="403" y="1"/>
                    <a:pt x="185" y="147"/>
                    <a:pt x="94" y="370"/>
                  </a:cubicBezTo>
                  <a:cubicBezTo>
                    <a:pt x="1" y="593"/>
                    <a:pt x="52" y="851"/>
                    <a:pt x="223" y="1021"/>
                  </a:cubicBezTo>
                  <a:cubicBezTo>
                    <a:pt x="337" y="1135"/>
                    <a:pt x="489" y="1196"/>
                    <a:pt x="645" y="1196"/>
                  </a:cubicBezTo>
                  <a:cubicBezTo>
                    <a:pt x="722" y="1196"/>
                    <a:pt x="800" y="1181"/>
                    <a:pt x="874" y="1150"/>
                  </a:cubicBezTo>
                  <a:cubicBezTo>
                    <a:pt x="1097" y="1058"/>
                    <a:pt x="1243" y="841"/>
                    <a:pt x="1243" y="599"/>
                  </a:cubicBezTo>
                  <a:cubicBezTo>
                    <a:pt x="1243" y="268"/>
                    <a:pt x="975" y="1"/>
                    <a:pt x="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2"/>
            <p:cNvSpPr/>
            <p:nvPr/>
          </p:nvSpPr>
          <p:spPr>
            <a:xfrm>
              <a:off x="6549575" y="3319825"/>
              <a:ext cx="31075" cy="29900"/>
            </a:xfrm>
            <a:custGeom>
              <a:rect b="b" l="l" r="r" t="t"/>
              <a:pathLst>
                <a:path extrusionOk="0" h="1196" w="1243">
                  <a:moveTo>
                    <a:pt x="646" y="1"/>
                  </a:moveTo>
                  <a:cubicBezTo>
                    <a:pt x="404" y="1"/>
                    <a:pt x="186" y="147"/>
                    <a:pt x="93" y="370"/>
                  </a:cubicBezTo>
                  <a:cubicBezTo>
                    <a:pt x="0" y="593"/>
                    <a:pt x="52" y="851"/>
                    <a:pt x="223" y="1021"/>
                  </a:cubicBezTo>
                  <a:cubicBezTo>
                    <a:pt x="337" y="1135"/>
                    <a:pt x="489" y="1196"/>
                    <a:pt x="644" y="1196"/>
                  </a:cubicBezTo>
                  <a:cubicBezTo>
                    <a:pt x="722" y="1196"/>
                    <a:pt x="799" y="1181"/>
                    <a:pt x="873" y="1150"/>
                  </a:cubicBezTo>
                  <a:cubicBezTo>
                    <a:pt x="1097" y="1058"/>
                    <a:pt x="1242" y="841"/>
                    <a:pt x="1242" y="599"/>
                  </a:cubicBezTo>
                  <a:cubicBezTo>
                    <a:pt x="1242" y="268"/>
                    <a:pt x="97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2"/>
            <p:cNvSpPr/>
            <p:nvPr/>
          </p:nvSpPr>
          <p:spPr>
            <a:xfrm>
              <a:off x="6639200" y="3319825"/>
              <a:ext cx="31050" cy="29900"/>
            </a:xfrm>
            <a:custGeom>
              <a:rect b="b" l="l" r="r" t="t"/>
              <a:pathLst>
                <a:path extrusionOk="0" h="1196" w="1242">
                  <a:moveTo>
                    <a:pt x="644" y="1"/>
                  </a:moveTo>
                  <a:cubicBezTo>
                    <a:pt x="402" y="1"/>
                    <a:pt x="185" y="147"/>
                    <a:pt x="92" y="370"/>
                  </a:cubicBezTo>
                  <a:cubicBezTo>
                    <a:pt x="0" y="593"/>
                    <a:pt x="51" y="851"/>
                    <a:pt x="221" y="1021"/>
                  </a:cubicBezTo>
                  <a:cubicBezTo>
                    <a:pt x="336" y="1135"/>
                    <a:pt x="488" y="1196"/>
                    <a:pt x="644" y="1196"/>
                  </a:cubicBezTo>
                  <a:cubicBezTo>
                    <a:pt x="721" y="1196"/>
                    <a:pt x="799" y="1181"/>
                    <a:pt x="873" y="1150"/>
                  </a:cubicBezTo>
                  <a:cubicBezTo>
                    <a:pt x="1096" y="1058"/>
                    <a:pt x="1241" y="841"/>
                    <a:pt x="1241" y="599"/>
                  </a:cubicBezTo>
                  <a:cubicBezTo>
                    <a:pt x="1241" y="268"/>
                    <a:pt x="974" y="1"/>
                    <a:pt x="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2"/>
            <p:cNvSpPr/>
            <p:nvPr/>
          </p:nvSpPr>
          <p:spPr>
            <a:xfrm>
              <a:off x="6370375" y="3319825"/>
              <a:ext cx="31075" cy="29900"/>
            </a:xfrm>
            <a:custGeom>
              <a:rect b="b" l="l" r="r" t="t"/>
              <a:pathLst>
                <a:path extrusionOk="0" h="1196" w="1243">
                  <a:moveTo>
                    <a:pt x="646" y="1"/>
                  </a:moveTo>
                  <a:cubicBezTo>
                    <a:pt x="404" y="1"/>
                    <a:pt x="186" y="147"/>
                    <a:pt x="93" y="370"/>
                  </a:cubicBezTo>
                  <a:cubicBezTo>
                    <a:pt x="0" y="593"/>
                    <a:pt x="52" y="851"/>
                    <a:pt x="222" y="1021"/>
                  </a:cubicBezTo>
                  <a:cubicBezTo>
                    <a:pt x="337" y="1135"/>
                    <a:pt x="490" y="1196"/>
                    <a:pt x="645" y="1196"/>
                  </a:cubicBezTo>
                  <a:cubicBezTo>
                    <a:pt x="722" y="1196"/>
                    <a:pt x="800" y="1181"/>
                    <a:pt x="874" y="1150"/>
                  </a:cubicBezTo>
                  <a:cubicBezTo>
                    <a:pt x="1097" y="1058"/>
                    <a:pt x="1242" y="841"/>
                    <a:pt x="1242" y="599"/>
                  </a:cubicBezTo>
                  <a:cubicBezTo>
                    <a:pt x="1242" y="268"/>
                    <a:pt x="97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2"/>
            <p:cNvSpPr/>
            <p:nvPr/>
          </p:nvSpPr>
          <p:spPr>
            <a:xfrm>
              <a:off x="6289425" y="3319800"/>
              <a:ext cx="22425" cy="29950"/>
            </a:xfrm>
            <a:custGeom>
              <a:rect b="b" l="l" r="r" t="t"/>
              <a:pathLst>
                <a:path extrusionOk="0" h="1198" w="897">
                  <a:moveTo>
                    <a:pt x="299" y="1"/>
                  </a:moveTo>
                  <a:cubicBezTo>
                    <a:pt x="199" y="1"/>
                    <a:pt x="97" y="26"/>
                    <a:pt x="1" y="82"/>
                  </a:cubicBezTo>
                  <a:lnTo>
                    <a:pt x="1" y="1117"/>
                  </a:lnTo>
                  <a:cubicBezTo>
                    <a:pt x="97" y="1172"/>
                    <a:pt x="199" y="1198"/>
                    <a:pt x="298" y="1198"/>
                  </a:cubicBezTo>
                  <a:cubicBezTo>
                    <a:pt x="610" y="1198"/>
                    <a:pt x="897" y="948"/>
                    <a:pt x="897" y="600"/>
                  </a:cubicBezTo>
                  <a:cubicBezTo>
                    <a:pt x="897" y="250"/>
                    <a:pt x="611" y="1"/>
                    <a:pt x="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2"/>
            <p:cNvSpPr/>
            <p:nvPr/>
          </p:nvSpPr>
          <p:spPr>
            <a:xfrm>
              <a:off x="6459975" y="3169575"/>
              <a:ext cx="31075" cy="29900"/>
            </a:xfrm>
            <a:custGeom>
              <a:rect b="b" l="l" r="r" t="t"/>
              <a:pathLst>
                <a:path extrusionOk="0" h="1196" w="1243">
                  <a:moveTo>
                    <a:pt x="645" y="1"/>
                  </a:moveTo>
                  <a:cubicBezTo>
                    <a:pt x="403" y="1"/>
                    <a:pt x="185" y="146"/>
                    <a:pt x="94" y="370"/>
                  </a:cubicBezTo>
                  <a:cubicBezTo>
                    <a:pt x="1" y="593"/>
                    <a:pt x="52" y="849"/>
                    <a:pt x="223" y="1021"/>
                  </a:cubicBezTo>
                  <a:cubicBezTo>
                    <a:pt x="337" y="1134"/>
                    <a:pt x="490" y="1195"/>
                    <a:pt x="646" y="1195"/>
                  </a:cubicBezTo>
                  <a:cubicBezTo>
                    <a:pt x="722" y="1195"/>
                    <a:pt x="800" y="1181"/>
                    <a:pt x="874" y="1150"/>
                  </a:cubicBezTo>
                  <a:cubicBezTo>
                    <a:pt x="1097" y="1057"/>
                    <a:pt x="1243" y="839"/>
                    <a:pt x="1243" y="598"/>
                  </a:cubicBezTo>
                  <a:cubicBezTo>
                    <a:pt x="1243" y="268"/>
                    <a:pt x="975" y="1"/>
                    <a:pt x="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2"/>
            <p:cNvSpPr/>
            <p:nvPr/>
          </p:nvSpPr>
          <p:spPr>
            <a:xfrm>
              <a:off x="6549575" y="3169575"/>
              <a:ext cx="31075" cy="29900"/>
            </a:xfrm>
            <a:custGeom>
              <a:rect b="b" l="l" r="r" t="t"/>
              <a:pathLst>
                <a:path extrusionOk="0" h="1196" w="1243">
                  <a:moveTo>
                    <a:pt x="646" y="1"/>
                  </a:moveTo>
                  <a:cubicBezTo>
                    <a:pt x="404" y="1"/>
                    <a:pt x="186" y="146"/>
                    <a:pt x="93" y="370"/>
                  </a:cubicBezTo>
                  <a:cubicBezTo>
                    <a:pt x="0" y="593"/>
                    <a:pt x="52" y="849"/>
                    <a:pt x="223" y="1021"/>
                  </a:cubicBezTo>
                  <a:cubicBezTo>
                    <a:pt x="337" y="1134"/>
                    <a:pt x="490" y="1195"/>
                    <a:pt x="645" y="1195"/>
                  </a:cubicBezTo>
                  <a:cubicBezTo>
                    <a:pt x="722" y="1195"/>
                    <a:pt x="800" y="1181"/>
                    <a:pt x="873" y="1150"/>
                  </a:cubicBezTo>
                  <a:cubicBezTo>
                    <a:pt x="1097" y="1057"/>
                    <a:pt x="1242" y="839"/>
                    <a:pt x="1242" y="598"/>
                  </a:cubicBezTo>
                  <a:cubicBezTo>
                    <a:pt x="1242" y="268"/>
                    <a:pt x="975" y="1"/>
                    <a:pt x="646" y="1"/>
                  </a:cubicBezTo>
                  <a:close/>
                </a:path>
              </a:pathLst>
            </a:custGeom>
            <a:solidFill>
              <a:srgbClr val="FE5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2"/>
            <p:cNvSpPr/>
            <p:nvPr/>
          </p:nvSpPr>
          <p:spPr>
            <a:xfrm>
              <a:off x="6639200" y="3169575"/>
              <a:ext cx="31050" cy="29900"/>
            </a:xfrm>
            <a:custGeom>
              <a:rect b="b" l="l" r="r" t="t"/>
              <a:pathLst>
                <a:path extrusionOk="0" h="1196" w="1242">
                  <a:moveTo>
                    <a:pt x="644" y="1"/>
                  </a:moveTo>
                  <a:cubicBezTo>
                    <a:pt x="402" y="1"/>
                    <a:pt x="185" y="146"/>
                    <a:pt x="92" y="370"/>
                  </a:cubicBezTo>
                  <a:cubicBezTo>
                    <a:pt x="0" y="593"/>
                    <a:pt x="51" y="849"/>
                    <a:pt x="221" y="1021"/>
                  </a:cubicBezTo>
                  <a:cubicBezTo>
                    <a:pt x="336" y="1134"/>
                    <a:pt x="489" y="1195"/>
                    <a:pt x="645" y="1195"/>
                  </a:cubicBezTo>
                  <a:cubicBezTo>
                    <a:pt x="722" y="1195"/>
                    <a:pt x="799" y="1181"/>
                    <a:pt x="873" y="1150"/>
                  </a:cubicBezTo>
                  <a:cubicBezTo>
                    <a:pt x="1096" y="1057"/>
                    <a:pt x="1241" y="839"/>
                    <a:pt x="1241" y="598"/>
                  </a:cubicBezTo>
                  <a:cubicBezTo>
                    <a:pt x="1241" y="268"/>
                    <a:pt x="974" y="1"/>
                    <a:pt x="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2"/>
            <p:cNvSpPr/>
            <p:nvPr/>
          </p:nvSpPr>
          <p:spPr>
            <a:xfrm>
              <a:off x="6370375" y="3169575"/>
              <a:ext cx="31075" cy="29900"/>
            </a:xfrm>
            <a:custGeom>
              <a:rect b="b" l="l" r="r" t="t"/>
              <a:pathLst>
                <a:path extrusionOk="0" h="1196" w="1243">
                  <a:moveTo>
                    <a:pt x="646" y="1"/>
                  </a:moveTo>
                  <a:cubicBezTo>
                    <a:pt x="404" y="1"/>
                    <a:pt x="186" y="146"/>
                    <a:pt x="93" y="370"/>
                  </a:cubicBezTo>
                  <a:cubicBezTo>
                    <a:pt x="0" y="593"/>
                    <a:pt x="52" y="849"/>
                    <a:pt x="222" y="1021"/>
                  </a:cubicBezTo>
                  <a:cubicBezTo>
                    <a:pt x="337" y="1134"/>
                    <a:pt x="490" y="1195"/>
                    <a:pt x="646" y="1195"/>
                  </a:cubicBezTo>
                  <a:cubicBezTo>
                    <a:pt x="723" y="1195"/>
                    <a:pt x="800" y="1181"/>
                    <a:pt x="874" y="1150"/>
                  </a:cubicBezTo>
                  <a:cubicBezTo>
                    <a:pt x="1097" y="1057"/>
                    <a:pt x="1242" y="839"/>
                    <a:pt x="1242" y="598"/>
                  </a:cubicBezTo>
                  <a:cubicBezTo>
                    <a:pt x="1242" y="268"/>
                    <a:pt x="975"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2"/>
            <p:cNvSpPr/>
            <p:nvPr/>
          </p:nvSpPr>
          <p:spPr>
            <a:xfrm>
              <a:off x="6289425" y="3169550"/>
              <a:ext cx="22425" cy="29925"/>
            </a:xfrm>
            <a:custGeom>
              <a:rect b="b" l="l" r="r" t="t"/>
              <a:pathLst>
                <a:path extrusionOk="0" h="1197" w="897">
                  <a:moveTo>
                    <a:pt x="299" y="1"/>
                  </a:moveTo>
                  <a:cubicBezTo>
                    <a:pt x="199" y="1"/>
                    <a:pt x="97" y="26"/>
                    <a:pt x="1" y="82"/>
                  </a:cubicBezTo>
                  <a:lnTo>
                    <a:pt x="1" y="1115"/>
                  </a:lnTo>
                  <a:cubicBezTo>
                    <a:pt x="97" y="1171"/>
                    <a:pt x="199" y="1197"/>
                    <a:pt x="299" y="1197"/>
                  </a:cubicBezTo>
                  <a:cubicBezTo>
                    <a:pt x="611" y="1197"/>
                    <a:pt x="897" y="948"/>
                    <a:pt x="897" y="599"/>
                  </a:cubicBezTo>
                  <a:cubicBezTo>
                    <a:pt x="897" y="250"/>
                    <a:pt x="611" y="1"/>
                    <a:pt x="2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2"/>
            <p:cNvSpPr/>
            <p:nvPr/>
          </p:nvSpPr>
          <p:spPr>
            <a:xfrm>
              <a:off x="6267025" y="2998775"/>
              <a:ext cx="462975" cy="82150"/>
            </a:xfrm>
            <a:custGeom>
              <a:rect b="b" l="l" r="r" t="t"/>
              <a:pathLst>
                <a:path extrusionOk="0" h="3286" w="18519">
                  <a:moveTo>
                    <a:pt x="299" y="0"/>
                  </a:moveTo>
                  <a:cubicBezTo>
                    <a:pt x="134" y="0"/>
                    <a:pt x="0" y="134"/>
                    <a:pt x="0" y="299"/>
                  </a:cubicBezTo>
                  <a:lnTo>
                    <a:pt x="0" y="2987"/>
                  </a:lnTo>
                  <a:cubicBezTo>
                    <a:pt x="0" y="3152"/>
                    <a:pt x="134" y="3286"/>
                    <a:pt x="299" y="3286"/>
                  </a:cubicBezTo>
                  <a:lnTo>
                    <a:pt x="18220" y="3286"/>
                  </a:lnTo>
                  <a:cubicBezTo>
                    <a:pt x="18384" y="3286"/>
                    <a:pt x="18518" y="3152"/>
                    <a:pt x="18518" y="2987"/>
                  </a:cubicBezTo>
                  <a:lnTo>
                    <a:pt x="18518" y="299"/>
                  </a:lnTo>
                  <a:cubicBezTo>
                    <a:pt x="18518" y="134"/>
                    <a:pt x="18384" y="0"/>
                    <a:pt x="182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2"/>
            <p:cNvSpPr/>
            <p:nvPr/>
          </p:nvSpPr>
          <p:spPr>
            <a:xfrm>
              <a:off x="6513400" y="3127350"/>
              <a:ext cx="149375" cy="207450"/>
            </a:xfrm>
            <a:custGeom>
              <a:rect b="b" l="l" r="r" t="t"/>
              <a:pathLst>
                <a:path extrusionOk="0" h="8298" w="5975">
                  <a:moveTo>
                    <a:pt x="2989" y="1428"/>
                  </a:moveTo>
                  <a:cubicBezTo>
                    <a:pt x="3066" y="1428"/>
                    <a:pt x="3143" y="1443"/>
                    <a:pt x="3217" y="1473"/>
                  </a:cubicBezTo>
                  <a:cubicBezTo>
                    <a:pt x="3440" y="1566"/>
                    <a:pt x="3586" y="1784"/>
                    <a:pt x="3586" y="2026"/>
                  </a:cubicBezTo>
                  <a:cubicBezTo>
                    <a:pt x="3586" y="2355"/>
                    <a:pt x="3318" y="2623"/>
                    <a:pt x="2988" y="2623"/>
                  </a:cubicBezTo>
                  <a:cubicBezTo>
                    <a:pt x="2747" y="2623"/>
                    <a:pt x="2528" y="2477"/>
                    <a:pt x="2436" y="2254"/>
                  </a:cubicBezTo>
                  <a:cubicBezTo>
                    <a:pt x="2344" y="2031"/>
                    <a:pt x="2394" y="1774"/>
                    <a:pt x="2566" y="1603"/>
                  </a:cubicBezTo>
                  <a:cubicBezTo>
                    <a:pt x="2680" y="1489"/>
                    <a:pt x="2833" y="1428"/>
                    <a:pt x="2989" y="1428"/>
                  </a:cubicBezTo>
                  <a:close/>
                  <a:moveTo>
                    <a:pt x="2988" y="0"/>
                  </a:moveTo>
                  <a:cubicBezTo>
                    <a:pt x="2928" y="0"/>
                    <a:pt x="2868" y="18"/>
                    <a:pt x="2817" y="54"/>
                  </a:cubicBezTo>
                  <a:lnTo>
                    <a:pt x="129" y="1936"/>
                  </a:lnTo>
                  <a:cubicBezTo>
                    <a:pt x="48" y="1992"/>
                    <a:pt x="1" y="2084"/>
                    <a:pt x="1" y="2181"/>
                  </a:cubicBezTo>
                  <a:lnTo>
                    <a:pt x="1" y="7999"/>
                  </a:lnTo>
                  <a:cubicBezTo>
                    <a:pt x="1" y="8164"/>
                    <a:pt x="135" y="8298"/>
                    <a:pt x="300" y="8298"/>
                  </a:cubicBezTo>
                  <a:lnTo>
                    <a:pt x="5676" y="8298"/>
                  </a:lnTo>
                  <a:cubicBezTo>
                    <a:pt x="5841" y="8298"/>
                    <a:pt x="5975" y="8164"/>
                    <a:pt x="5975" y="7999"/>
                  </a:cubicBezTo>
                  <a:lnTo>
                    <a:pt x="5975" y="2181"/>
                  </a:lnTo>
                  <a:cubicBezTo>
                    <a:pt x="5975" y="2084"/>
                    <a:pt x="5927" y="1992"/>
                    <a:pt x="5848" y="1936"/>
                  </a:cubicBezTo>
                  <a:lnTo>
                    <a:pt x="3159" y="54"/>
                  </a:lnTo>
                  <a:cubicBezTo>
                    <a:pt x="3108" y="18"/>
                    <a:pt x="3048" y="0"/>
                    <a:pt x="29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2"/>
            <p:cNvSpPr/>
            <p:nvPr/>
          </p:nvSpPr>
          <p:spPr>
            <a:xfrm>
              <a:off x="6513400" y="3127350"/>
              <a:ext cx="86450" cy="207450"/>
            </a:xfrm>
            <a:custGeom>
              <a:rect b="b" l="l" r="r" t="t"/>
              <a:pathLst>
                <a:path extrusionOk="0" h="8298" w="3458">
                  <a:moveTo>
                    <a:pt x="2988" y="0"/>
                  </a:moveTo>
                  <a:cubicBezTo>
                    <a:pt x="2928" y="0"/>
                    <a:pt x="2868" y="18"/>
                    <a:pt x="2817" y="54"/>
                  </a:cubicBezTo>
                  <a:lnTo>
                    <a:pt x="129" y="1936"/>
                  </a:lnTo>
                  <a:cubicBezTo>
                    <a:pt x="50" y="1992"/>
                    <a:pt x="1" y="2083"/>
                    <a:pt x="2" y="2181"/>
                  </a:cubicBezTo>
                  <a:lnTo>
                    <a:pt x="2" y="7999"/>
                  </a:lnTo>
                  <a:cubicBezTo>
                    <a:pt x="1" y="8164"/>
                    <a:pt x="135" y="8298"/>
                    <a:pt x="300" y="8298"/>
                  </a:cubicBezTo>
                  <a:lnTo>
                    <a:pt x="607" y="8298"/>
                  </a:lnTo>
                  <a:cubicBezTo>
                    <a:pt x="601" y="8276"/>
                    <a:pt x="599" y="8253"/>
                    <a:pt x="599" y="8231"/>
                  </a:cubicBezTo>
                  <a:lnTo>
                    <a:pt x="599" y="2413"/>
                  </a:lnTo>
                  <a:cubicBezTo>
                    <a:pt x="599" y="2316"/>
                    <a:pt x="646" y="2224"/>
                    <a:pt x="726" y="2169"/>
                  </a:cubicBezTo>
                  <a:lnTo>
                    <a:pt x="3414" y="287"/>
                  </a:lnTo>
                  <a:cubicBezTo>
                    <a:pt x="3428" y="278"/>
                    <a:pt x="3442" y="270"/>
                    <a:pt x="3457" y="263"/>
                  </a:cubicBezTo>
                  <a:lnTo>
                    <a:pt x="3159" y="54"/>
                  </a:lnTo>
                  <a:cubicBezTo>
                    <a:pt x="3108" y="18"/>
                    <a:pt x="3048" y="0"/>
                    <a:pt x="29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2"/>
            <p:cNvSpPr/>
            <p:nvPr/>
          </p:nvSpPr>
          <p:spPr>
            <a:xfrm>
              <a:off x="6535300" y="3221400"/>
              <a:ext cx="105600" cy="83525"/>
            </a:xfrm>
            <a:custGeom>
              <a:rect b="b" l="l" r="r" t="t"/>
              <a:pathLst>
                <a:path extrusionOk="0" h="3341" w="4224">
                  <a:moveTo>
                    <a:pt x="1222" y="0"/>
                  </a:moveTo>
                  <a:cubicBezTo>
                    <a:pt x="1006" y="0"/>
                    <a:pt x="814" y="67"/>
                    <a:pt x="662" y="171"/>
                  </a:cubicBezTo>
                  <a:cubicBezTo>
                    <a:pt x="157" y="514"/>
                    <a:pt x="0" y="1263"/>
                    <a:pt x="306" y="1874"/>
                  </a:cubicBezTo>
                  <a:cubicBezTo>
                    <a:pt x="829" y="2919"/>
                    <a:pt x="1969" y="3310"/>
                    <a:pt x="2018" y="3326"/>
                  </a:cubicBezTo>
                  <a:cubicBezTo>
                    <a:pt x="2048" y="3336"/>
                    <a:pt x="2080" y="3341"/>
                    <a:pt x="2112" y="3341"/>
                  </a:cubicBezTo>
                  <a:cubicBezTo>
                    <a:pt x="2144" y="3341"/>
                    <a:pt x="2176" y="3336"/>
                    <a:pt x="2207" y="3326"/>
                  </a:cubicBezTo>
                  <a:cubicBezTo>
                    <a:pt x="2255" y="3310"/>
                    <a:pt x="3396" y="2919"/>
                    <a:pt x="3919" y="1874"/>
                  </a:cubicBezTo>
                  <a:cubicBezTo>
                    <a:pt x="4224" y="1263"/>
                    <a:pt x="4067" y="514"/>
                    <a:pt x="3562" y="171"/>
                  </a:cubicBezTo>
                  <a:cubicBezTo>
                    <a:pt x="3409" y="67"/>
                    <a:pt x="3218" y="0"/>
                    <a:pt x="3002" y="0"/>
                  </a:cubicBezTo>
                  <a:cubicBezTo>
                    <a:pt x="2733" y="0"/>
                    <a:pt x="2426" y="105"/>
                    <a:pt x="2112" y="375"/>
                  </a:cubicBezTo>
                  <a:cubicBezTo>
                    <a:pt x="1798" y="105"/>
                    <a:pt x="1491" y="0"/>
                    <a:pt x="12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2"/>
            <p:cNvSpPr/>
            <p:nvPr/>
          </p:nvSpPr>
          <p:spPr>
            <a:xfrm>
              <a:off x="6345625" y="2881300"/>
              <a:ext cx="305550" cy="304125"/>
            </a:xfrm>
            <a:custGeom>
              <a:rect b="b" l="l" r="r" t="t"/>
              <a:pathLst>
                <a:path extrusionOk="0" h="12165" w="12222">
                  <a:moveTo>
                    <a:pt x="6115" y="599"/>
                  </a:moveTo>
                  <a:cubicBezTo>
                    <a:pt x="6445" y="599"/>
                    <a:pt x="6712" y="866"/>
                    <a:pt x="6712" y="1195"/>
                  </a:cubicBezTo>
                  <a:cubicBezTo>
                    <a:pt x="6712" y="1427"/>
                    <a:pt x="6417" y="2383"/>
                    <a:pt x="6115" y="3275"/>
                  </a:cubicBezTo>
                  <a:cubicBezTo>
                    <a:pt x="5814" y="2384"/>
                    <a:pt x="5517" y="1427"/>
                    <a:pt x="5517" y="1195"/>
                  </a:cubicBezTo>
                  <a:cubicBezTo>
                    <a:pt x="5519" y="866"/>
                    <a:pt x="5786" y="599"/>
                    <a:pt x="6115" y="599"/>
                  </a:cubicBezTo>
                  <a:close/>
                  <a:moveTo>
                    <a:pt x="2060" y="688"/>
                  </a:moveTo>
                  <a:cubicBezTo>
                    <a:pt x="2122" y="688"/>
                    <a:pt x="2185" y="693"/>
                    <a:pt x="2247" y="704"/>
                  </a:cubicBezTo>
                  <a:cubicBezTo>
                    <a:pt x="2401" y="729"/>
                    <a:pt x="2549" y="784"/>
                    <a:pt x="2683" y="867"/>
                  </a:cubicBezTo>
                  <a:cubicBezTo>
                    <a:pt x="3092" y="1121"/>
                    <a:pt x="4380" y="2672"/>
                    <a:pt x="5385" y="3948"/>
                  </a:cubicBezTo>
                  <a:cubicBezTo>
                    <a:pt x="3795" y="3616"/>
                    <a:pt x="1833" y="3151"/>
                    <a:pt x="1424" y="2898"/>
                  </a:cubicBezTo>
                  <a:cubicBezTo>
                    <a:pt x="862" y="2551"/>
                    <a:pt x="689" y="1814"/>
                    <a:pt x="1038" y="1253"/>
                  </a:cubicBezTo>
                  <a:cubicBezTo>
                    <a:pt x="1255" y="903"/>
                    <a:pt x="1652" y="688"/>
                    <a:pt x="2060" y="688"/>
                  </a:cubicBezTo>
                  <a:close/>
                  <a:moveTo>
                    <a:pt x="10175" y="690"/>
                  </a:moveTo>
                  <a:cubicBezTo>
                    <a:pt x="10449" y="690"/>
                    <a:pt x="10723" y="783"/>
                    <a:pt x="10941" y="964"/>
                  </a:cubicBezTo>
                  <a:cubicBezTo>
                    <a:pt x="11287" y="1255"/>
                    <a:pt x="11441" y="1716"/>
                    <a:pt x="11340" y="2157"/>
                  </a:cubicBezTo>
                  <a:lnTo>
                    <a:pt x="11340" y="2156"/>
                  </a:lnTo>
                  <a:cubicBezTo>
                    <a:pt x="11268" y="2465"/>
                    <a:pt x="11076" y="2732"/>
                    <a:pt x="10806" y="2898"/>
                  </a:cubicBezTo>
                  <a:cubicBezTo>
                    <a:pt x="10397" y="3151"/>
                    <a:pt x="8436" y="3616"/>
                    <a:pt x="6846" y="3948"/>
                  </a:cubicBezTo>
                  <a:cubicBezTo>
                    <a:pt x="7850" y="2672"/>
                    <a:pt x="9139" y="1121"/>
                    <a:pt x="9547" y="867"/>
                  </a:cubicBezTo>
                  <a:cubicBezTo>
                    <a:pt x="9738" y="749"/>
                    <a:pt x="9957" y="690"/>
                    <a:pt x="10175" y="690"/>
                  </a:cubicBezTo>
                  <a:close/>
                  <a:moveTo>
                    <a:pt x="6115" y="1"/>
                  </a:moveTo>
                  <a:cubicBezTo>
                    <a:pt x="5456" y="1"/>
                    <a:pt x="4921" y="536"/>
                    <a:pt x="4921" y="1195"/>
                  </a:cubicBezTo>
                  <a:cubicBezTo>
                    <a:pt x="4921" y="1486"/>
                    <a:pt x="5156" y="2278"/>
                    <a:pt x="5391" y="2998"/>
                  </a:cubicBezTo>
                  <a:cubicBezTo>
                    <a:pt x="4568" y="1971"/>
                    <a:pt x="3457" y="644"/>
                    <a:pt x="2998" y="360"/>
                  </a:cubicBezTo>
                  <a:cubicBezTo>
                    <a:pt x="2702" y="175"/>
                    <a:pt x="2373" y="86"/>
                    <a:pt x="2048" y="86"/>
                  </a:cubicBezTo>
                  <a:cubicBezTo>
                    <a:pt x="1449" y="86"/>
                    <a:pt x="863" y="387"/>
                    <a:pt x="524" y="934"/>
                  </a:cubicBezTo>
                  <a:cubicBezTo>
                    <a:pt x="0" y="1778"/>
                    <a:pt x="263" y="2886"/>
                    <a:pt x="1110" y="3405"/>
                  </a:cubicBezTo>
                  <a:cubicBezTo>
                    <a:pt x="1833" y="3855"/>
                    <a:pt x="5609" y="4605"/>
                    <a:pt x="6054" y="4693"/>
                  </a:cubicBezTo>
                  <a:lnTo>
                    <a:pt x="6058" y="4693"/>
                  </a:lnTo>
                  <a:cubicBezTo>
                    <a:pt x="6061" y="4694"/>
                    <a:pt x="6064" y="4694"/>
                    <a:pt x="6069" y="4695"/>
                  </a:cubicBezTo>
                  <a:lnTo>
                    <a:pt x="6070" y="4695"/>
                  </a:lnTo>
                  <a:lnTo>
                    <a:pt x="6080" y="4696"/>
                  </a:lnTo>
                  <a:lnTo>
                    <a:pt x="6085" y="4697"/>
                  </a:lnTo>
                  <a:cubicBezTo>
                    <a:pt x="6095" y="4698"/>
                    <a:pt x="6105" y="4698"/>
                    <a:pt x="6114" y="4698"/>
                  </a:cubicBezTo>
                  <a:lnTo>
                    <a:pt x="9400" y="4698"/>
                  </a:lnTo>
                  <a:lnTo>
                    <a:pt x="9400" y="11866"/>
                  </a:lnTo>
                  <a:cubicBezTo>
                    <a:pt x="9400" y="12031"/>
                    <a:pt x="9534" y="12165"/>
                    <a:pt x="9699" y="12165"/>
                  </a:cubicBezTo>
                  <a:cubicBezTo>
                    <a:pt x="9865" y="12165"/>
                    <a:pt x="9998" y="12031"/>
                    <a:pt x="9998" y="11866"/>
                  </a:cubicBezTo>
                  <a:lnTo>
                    <a:pt x="9998" y="4401"/>
                  </a:lnTo>
                  <a:cubicBezTo>
                    <a:pt x="9998" y="4236"/>
                    <a:pt x="9865" y="4103"/>
                    <a:pt x="9699" y="4101"/>
                  </a:cubicBezTo>
                  <a:lnTo>
                    <a:pt x="8893" y="4101"/>
                  </a:lnTo>
                  <a:cubicBezTo>
                    <a:pt x="9866" y="3867"/>
                    <a:pt x="10797" y="3606"/>
                    <a:pt x="11121" y="3405"/>
                  </a:cubicBezTo>
                  <a:cubicBezTo>
                    <a:pt x="11962" y="2884"/>
                    <a:pt x="12222" y="1780"/>
                    <a:pt x="11700" y="939"/>
                  </a:cubicBezTo>
                  <a:cubicBezTo>
                    <a:pt x="11361" y="391"/>
                    <a:pt x="10775" y="90"/>
                    <a:pt x="10175" y="90"/>
                  </a:cubicBezTo>
                  <a:cubicBezTo>
                    <a:pt x="9853" y="90"/>
                    <a:pt x="9527" y="177"/>
                    <a:pt x="9233" y="360"/>
                  </a:cubicBezTo>
                  <a:cubicBezTo>
                    <a:pt x="8774" y="644"/>
                    <a:pt x="7662" y="1971"/>
                    <a:pt x="6839" y="2998"/>
                  </a:cubicBezTo>
                  <a:cubicBezTo>
                    <a:pt x="7074" y="2278"/>
                    <a:pt x="7310" y="1486"/>
                    <a:pt x="7310" y="1195"/>
                  </a:cubicBezTo>
                  <a:cubicBezTo>
                    <a:pt x="7310" y="536"/>
                    <a:pt x="6775" y="1"/>
                    <a:pt x="61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 name="Google Shape;1742;p62"/>
          <p:cNvGrpSpPr/>
          <p:nvPr/>
        </p:nvGrpSpPr>
        <p:grpSpPr>
          <a:xfrm>
            <a:off x="3983547" y="2724000"/>
            <a:ext cx="312325" cy="475900"/>
            <a:chOff x="8777400" y="3993775"/>
            <a:chExt cx="312325" cy="475900"/>
          </a:xfrm>
        </p:grpSpPr>
        <p:sp>
          <p:nvSpPr>
            <p:cNvPr id="1743" name="Google Shape;1743;p62"/>
            <p:cNvSpPr/>
            <p:nvPr/>
          </p:nvSpPr>
          <p:spPr>
            <a:xfrm>
              <a:off x="8777400" y="3993775"/>
              <a:ext cx="312325" cy="475900"/>
            </a:xfrm>
            <a:custGeom>
              <a:rect b="b" l="l" r="r" t="t"/>
              <a:pathLst>
                <a:path extrusionOk="0" h="19036" w="12493">
                  <a:moveTo>
                    <a:pt x="6246" y="1"/>
                  </a:moveTo>
                  <a:cubicBezTo>
                    <a:pt x="6246" y="1"/>
                    <a:pt x="6246" y="1"/>
                    <a:pt x="6246" y="1"/>
                  </a:cubicBezTo>
                  <a:lnTo>
                    <a:pt x="6246" y="1"/>
                  </a:lnTo>
                  <a:cubicBezTo>
                    <a:pt x="6247" y="1"/>
                    <a:pt x="6247" y="1"/>
                    <a:pt x="6247" y="1"/>
                  </a:cubicBezTo>
                  <a:close/>
                  <a:moveTo>
                    <a:pt x="6246" y="1"/>
                  </a:moveTo>
                  <a:cubicBezTo>
                    <a:pt x="2802" y="1"/>
                    <a:pt x="0" y="2803"/>
                    <a:pt x="0" y="6247"/>
                  </a:cubicBezTo>
                  <a:cubicBezTo>
                    <a:pt x="0" y="8027"/>
                    <a:pt x="1014" y="10704"/>
                    <a:pt x="3014" y="14204"/>
                  </a:cubicBezTo>
                  <a:cubicBezTo>
                    <a:pt x="4492" y="16789"/>
                    <a:pt x="5990" y="18892"/>
                    <a:pt x="6005" y="18913"/>
                  </a:cubicBezTo>
                  <a:cubicBezTo>
                    <a:pt x="6063" y="18995"/>
                    <a:pt x="6155" y="19036"/>
                    <a:pt x="6246" y="19036"/>
                  </a:cubicBezTo>
                  <a:cubicBezTo>
                    <a:pt x="6338" y="19036"/>
                    <a:pt x="6430" y="18995"/>
                    <a:pt x="6488" y="18913"/>
                  </a:cubicBezTo>
                  <a:cubicBezTo>
                    <a:pt x="6503" y="18892"/>
                    <a:pt x="8001" y="16789"/>
                    <a:pt x="9479" y="14204"/>
                  </a:cubicBezTo>
                  <a:cubicBezTo>
                    <a:pt x="11479" y="10704"/>
                    <a:pt x="12493" y="8028"/>
                    <a:pt x="12493" y="6247"/>
                  </a:cubicBezTo>
                  <a:cubicBezTo>
                    <a:pt x="12493" y="2803"/>
                    <a:pt x="9691" y="1"/>
                    <a:pt x="6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2"/>
            <p:cNvSpPr/>
            <p:nvPr/>
          </p:nvSpPr>
          <p:spPr>
            <a:xfrm>
              <a:off x="8814575" y="4030975"/>
              <a:ext cx="238000" cy="237975"/>
            </a:xfrm>
            <a:custGeom>
              <a:rect b="b" l="l" r="r" t="t"/>
              <a:pathLst>
                <a:path extrusionOk="0" h="9519" w="9520">
                  <a:moveTo>
                    <a:pt x="4760" y="0"/>
                  </a:moveTo>
                  <a:cubicBezTo>
                    <a:pt x="2136" y="0"/>
                    <a:pt x="1" y="2135"/>
                    <a:pt x="1" y="4759"/>
                  </a:cubicBezTo>
                  <a:cubicBezTo>
                    <a:pt x="1" y="7384"/>
                    <a:pt x="2136" y="9519"/>
                    <a:pt x="4760" y="9519"/>
                  </a:cubicBezTo>
                  <a:cubicBezTo>
                    <a:pt x="7384" y="9519"/>
                    <a:pt x="9519" y="7384"/>
                    <a:pt x="9519" y="4759"/>
                  </a:cubicBezTo>
                  <a:cubicBezTo>
                    <a:pt x="9519" y="2135"/>
                    <a:pt x="7384" y="0"/>
                    <a:pt x="4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2"/>
            <p:cNvSpPr/>
            <p:nvPr/>
          </p:nvSpPr>
          <p:spPr>
            <a:xfrm>
              <a:off x="8829450" y="4045825"/>
              <a:ext cx="208225" cy="208250"/>
            </a:xfrm>
            <a:custGeom>
              <a:rect b="b" l="l" r="r" t="t"/>
              <a:pathLst>
                <a:path extrusionOk="0" h="8330" w="8329">
                  <a:moveTo>
                    <a:pt x="4165" y="1"/>
                  </a:moveTo>
                  <a:cubicBezTo>
                    <a:pt x="1869" y="1"/>
                    <a:pt x="0" y="1869"/>
                    <a:pt x="0" y="4165"/>
                  </a:cubicBezTo>
                  <a:cubicBezTo>
                    <a:pt x="0" y="6462"/>
                    <a:pt x="1869" y="8329"/>
                    <a:pt x="4165" y="8329"/>
                  </a:cubicBezTo>
                  <a:cubicBezTo>
                    <a:pt x="6461" y="8329"/>
                    <a:pt x="8329" y="6462"/>
                    <a:pt x="8329" y="4165"/>
                  </a:cubicBezTo>
                  <a:cubicBezTo>
                    <a:pt x="8329" y="1869"/>
                    <a:pt x="6461" y="1"/>
                    <a:pt x="41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2"/>
            <p:cNvSpPr/>
            <p:nvPr/>
          </p:nvSpPr>
          <p:spPr>
            <a:xfrm>
              <a:off x="8845675" y="4090475"/>
              <a:ext cx="178525" cy="139850"/>
            </a:xfrm>
            <a:custGeom>
              <a:rect b="b" l="l" r="r" t="t"/>
              <a:pathLst>
                <a:path extrusionOk="0" h="5594" w="7141">
                  <a:moveTo>
                    <a:pt x="1965" y="0"/>
                  </a:moveTo>
                  <a:cubicBezTo>
                    <a:pt x="1529" y="0"/>
                    <a:pt x="1213" y="174"/>
                    <a:pt x="1071" y="271"/>
                  </a:cubicBezTo>
                  <a:cubicBezTo>
                    <a:pt x="251" y="830"/>
                    <a:pt x="1" y="2055"/>
                    <a:pt x="503" y="3058"/>
                  </a:cubicBezTo>
                  <a:cubicBezTo>
                    <a:pt x="1410" y="4872"/>
                    <a:pt x="3393" y="5550"/>
                    <a:pt x="3477" y="5578"/>
                  </a:cubicBezTo>
                  <a:cubicBezTo>
                    <a:pt x="3508" y="5588"/>
                    <a:pt x="3539" y="5593"/>
                    <a:pt x="3571" y="5593"/>
                  </a:cubicBezTo>
                  <a:cubicBezTo>
                    <a:pt x="3602" y="5593"/>
                    <a:pt x="3634" y="5588"/>
                    <a:pt x="3665" y="5578"/>
                  </a:cubicBezTo>
                  <a:cubicBezTo>
                    <a:pt x="3749" y="5551"/>
                    <a:pt x="5732" y="4872"/>
                    <a:pt x="6639" y="3058"/>
                  </a:cubicBezTo>
                  <a:cubicBezTo>
                    <a:pt x="7140" y="2055"/>
                    <a:pt x="6891" y="830"/>
                    <a:pt x="6071" y="271"/>
                  </a:cubicBezTo>
                  <a:cubicBezTo>
                    <a:pt x="5929" y="174"/>
                    <a:pt x="5613" y="0"/>
                    <a:pt x="5178" y="0"/>
                  </a:cubicBezTo>
                  <a:cubicBezTo>
                    <a:pt x="4743" y="0"/>
                    <a:pt x="4189" y="174"/>
                    <a:pt x="3571" y="773"/>
                  </a:cubicBezTo>
                  <a:cubicBezTo>
                    <a:pt x="2954" y="174"/>
                    <a:pt x="2400" y="0"/>
                    <a:pt x="19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 name="Google Shape;1747;p62"/>
          <p:cNvGrpSpPr/>
          <p:nvPr/>
        </p:nvGrpSpPr>
        <p:grpSpPr>
          <a:xfrm>
            <a:off x="3140179" y="2735163"/>
            <a:ext cx="476625" cy="453575"/>
            <a:chOff x="8244325" y="4043425"/>
            <a:chExt cx="476625" cy="453575"/>
          </a:xfrm>
        </p:grpSpPr>
        <p:sp>
          <p:nvSpPr>
            <p:cNvPr id="1748" name="Google Shape;1748;p62"/>
            <p:cNvSpPr/>
            <p:nvPr/>
          </p:nvSpPr>
          <p:spPr>
            <a:xfrm>
              <a:off x="8415375" y="4251600"/>
              <a:ext cx="44625" cy="245400"/>
            </a:xfrm>
            <a:custGeom>
              <a:rect b="b" l="l" r="r" t="t"/>
              <a:pathLst>
                <a:path extrusionOk="0" h="9816" w="1785">
                  <a:moveTo>
                    <a:pt x="297" y="1"/>
                  </a:moveTo>
                  <a:cubicBezTo>
                    <a:pt x="133" y="1"/>
                    <a:pt x="0" y="134"/>
                    <a:pt x="0" y="298"/>
                  </a:cubicBezTo>
                  <a:lnTo>
                    <a:pt x="0" y="9816"/>
                  </a:lnTo>
                  <a:lnTo>
                    <a:pt x="1785" y="9816"/>
                  </a:lnTo>
                  <a:lnTo>
                    <a:pt x="1785" y="298"/>
                  </a:lnTo>
                  <a:cubicBezTo>
                    <a:pt x="1785" y="134"/>
                    <a:pt x="1651" y="1"/>
                    <a:pt x="14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2"/>
            <p:cNvSpPr/>
            <p:nvPr/>
          </p:nvSpPr>
          <p:spPr>
            <a:xfrm>
              <a:off x="8415375" y="4251600"/>
              <a:ext cx="44625" cy="37500"/>
            </a:xfrm>
            <a:custGeom>
              <a:rect b="b" l="l" r="r" t="t"/>
              <a:pathLst>
                <a:path extrusionOk="0" h="1500" w="1785">
                  <a:moveTo>
                    <a:pt x="297" y="1"/>
                  </a:moveTo>
                  <a:cubicBezTo>
                    <a:pt x="133" y="1"/>
                    <a:pt x="0" y="134"/>
                    <a:pt x="0" y="298"/>
                  </a:cubicBezTo>
                  <a:lnTo>
                    <a:pt x="0" y="1499"/>
                  </a:lnTo>
                  <a:lnTo>
                    <a:pt x="1785" y="1499"/>
                  </a:lnTo>
                  <a:lnTo>
                    <a:pt x="1785" y="298"/>
                  </a:lnTo>
                  <a:cubicBezTo>
                    <a:pt x="1785" y="134"/>
                    <a:pt x="1651" y="1"/>
                    <a:pt x="14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2"/>
            <p:cNvSpPr/>
            <p:nvPr/>
          </p:nvSpPr>
          <p:spPr>
            <a:xfrm>
              <a:off x="8355900" y="4251600"/>
              <a:ext cx="74350" cy="245400"/>
            </a:xfrm>
            <a:custGeom>
              <a:rect b="b" l="l" r="r" t="t"/>
              <a:pathLst>
                <a:path extrusionOk="0" h="9816" w="2974">
                  <a:moveTo>
                    <a:pt x="297" y="1"/>
                  </a:moveTo>
                  <a:cubicBezTo>
                    <a:pt x="133" y="1"/>
                    <a:pt x="0" y="135"/>
                    <a:pt x="0" y="298"/>
                  </a:cubicBezTo>
                  <a:lnTo>
                    <a:pt x="0" y="9816"/>
                  </a:lnTo>
                  <a:lnTo>
                    <a:pt x="2974" y="9816"/>
                  </a:lnTo>
                  <a:lnTo>
                    <a:pt x="2974" y="298"/>
                  </a:lnTo>
                  <a:cubicBezTo>
                    <a:pt x="2974" y="134"/>
                    <a:pt x="2841" y="1"/>
                    <a:pt x="2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2"/>
            <p:cNvSpPr/>
            <p:nvPr/>
          </p:nvSpPr>
          <p:spPr>
            <a:xfrm>
              <a:off x="8355900" y="4251600"/>
              <a:ext cx="74350" cy="37500"/>
            </a:xfrm>
            <a:custGeom>
              <a:rect b="b" l="l" r="r" t="t"/>
              <a:pathLst>
                <a:path extrusionOk="0" h="1500" w="2974">
                  <a:moveTo>
                    <a:pt x="297" y="1"/>
                  </a:moveTo>
                  <a:cubicBezTo>
                    <a:pt x="133" y="1"/>
                    <a:pt x="0" y="134"/>
                    <a:pt x="0" y="298"/>
                  </a:cubicBezTo>
                  <a:lnTo>
                    <a:pt x="0" y="1499"/>
                  </a:lnTo>
                  <a:lnTo>
                    <a:pt x="2974" y="1499"/>
                  </a:lnTo>
                  <a:lnTo>
                    <a:pt x="2974" y="298"/>
                  </a:lnTo>
                  <a:cubicBezTo>
                    <a:pt x="2974" y="134"/>
                    <a:pt x="2840" y="1"/>
                    <a:pt x="2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2"/>
            <p:cNvSpPr/>
            <p:nvPr/>
          </p:nvSpPr>
          <p:spPr>
            <a:xfrm>
              <a:off x="8244325" y="4043425"/>
              <a:ext cx="476625" cy="223075"/>
            </a:xfrm>
            <a:custGeom>
              <a:rect b="b" l="l" r="r" t="t"/>
              <a:pathLst>
                <a:path extrusionOk="0" h="8923" w="19065">
                  <a:moveTo>
                    <a:pt x="298" y="1"/>
                  </a:moveTo>
                  <a:cubicBezTo>
                    <a:pt x="135" y="1"/>
                    <a:pt x="1" y="133"/>
                    <a:pt x="1" y="298"/>
                  </a:cubicBezTo>
                  <a:lnTo>
                    <a:pt x="1" y="8625"/>
                  </a:lnTo>
                  <a:cubicBezTo>
                    <a:pt x="1" y="8789"/>
                    <a:pt x="135" y="8922"/>
                    <a:pt x="298" y="8922"/>
                  </a:cubicBezTo>
                  <a:lnTo>
                    <a:pt x="14575" y="8922"/>
                  </a:lnTo>
                  <a:cubicBezTo>
                    <a:pt x="14653" y="8922"/>
                    <a:pt x="14730" y="8891"/>
                    <a:pt x="14785" y="8835"/>
                  </a:cubicBezTo>
                  <a:lnTo>
                    <a:pt x="18949" y="4671"/>
                  </a:lnTo>
                  <a:cubicBezTo>
                    <a:pt x="19065" y="4555"/>
                    <a:pt x="19065" y="4366"/>
                    <a:pt x="18949" y="4250"/>
                  </a:cubicBezTo>
                  <a:lnTo>
                    <a:pt x="18949" y="4252"/>
                  </a:lnTo>
                  <a:lnTo>
                    <a:pt x="14785" y="88"/>
                  </a:lnTo>
                  <a:cubicBezTo>
                    <a:pt x="14729" y="31"/>
                    <a:pt x="14653" y="1"/>
                    <a:pt x="145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2"/>
            <p:cNvSpPr/>
            <p:nvPr/>
          </p:nvSpPr>
          <p:spPr>
            <a:xfrm>
              <a:off x="8272175" y="4073625"/>
              <a:ext cx="16325" cy="13975"/>
            </a:xfrm>
            <a:custGeom>
              <a:rect b="b" l="l" r="r" t="t"/>
              <a:pathLst>
                <a:path extrusionOk="0" h="559" w="653">
                  <a:moveTo>
                    <a:pt x="374" y="0"/>
                  </a:moveTo>
                  <a:cubicBezTo>
                    <a:pt x="126" y="0"/>
                    <a:pt x="1" y="301"/>
                    <a:pt x="177" y="477"/>
                  </a:cubicBezTo>
                  <a:cubicBezTo>
                    <a:pt x="233" y="533"/>
                    <a:pt x="303" y="559"/>
                    <a:pt x="372" y="559"/>
                  </a:cubicBezTo>
                  <a:cubicBezTo>
                    <a:pt x="515" y="559"/>
                    <a:pt x="653" y="447"/>
                    <a:pt x="653" y="280"/>
                  </a:cubicBezTo>
                  <a:cubicBezTo>
                    <a:pt x="653" y="125"/>
                    <a:pt x="528" y="0"/>
                    <a:pt x="3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2"/>
            <p:cNvSpPr/>
            <p:nvPr/>
          </p:nvSpPr>
          <p:spPr>
            <a:xfrm>
              <a:off x="8584950" y="4073625"/>
              <a:ext cx="16300" cy="13975"/>
            </a:xfrm>
            <a:custGeom>
              <a:rect b="b" l="l" r="r" t="t"/>
              <a:pathLst>
                <a:path extrusionOk="0" h="559" w="652">
                  <a:moveTo>
                    <a:pt x="373" y="0"/>
                  </a:moveTo>
                  <a:cubicBezTo>
                    <a:pt x="125" y="0"/>
                    <a:pt x="1" y="301"/>
                    <a:pt x="177" y="477"/>
                  </a:cubicBezTo>
                  <a:cubicBezTo>
                    <a:pt x="233" y="533"/>
                    <a:pt x="303" y="559"/>
                    <a:pt x="371" y="559"/>
                  </a:cubicBezTo>
                  <a:cubicBezTo>
                    <a:pt x="514" y="559"/>
                    <a:pt x="652" y="447"/>
                    <a:pt x="652" y="280"/>
                  </a:cubicBezTo>
                  <a:cubicBezTo>
                    <a:pt x="652" y="125"/>
                    <a:pt x="527" y="0"/>
                    <a:pt x="3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2"/>
            <p:cNvSpPr/>
            <p:nvPr/>
          </p:nvSpPr>
          <p:spPr>
            <a:xfrm>
              <a:off x="8584950" y="4221850"/>
              <a:ext cx="16300" cy="14000"/>
            </a:xfrm>
            <a:custGeom>
              <a:rect b="b" l="l" r="r" t="t"/>
              <a:pathLst>
                <a:path extrusionOk="0" h="560" w="652">
                  <a:moveTo>
                    <a:pt x="373" y="1"/>
                  </a:moveTo>
                  <a:cubicBezTo>
                    <a:pt x="125" y="1"/>
                    <a:pt x="1" y="301"/>
                    <a:pt x="177" y="477"/>
                  </a:cubicBezTo>
                  <a:cubicBezTo>
                    <a:pt x="233" y="534"/>
                    <a:pt x="303" y="560"/>
                    <a:pt x="372" y="560"/>
                  </a:cubicBezTo>
                  <a:cubicBezTo>
                    <a:pt x="515" y="560"/>
                    <a:pt x="652" y="448"/>
                    <a:pt x="652" y="280"/>
                  </a:cubicBezTo>
                  <a:cubicBezTo>
                    <a:pt x="652" y="126"/>
                    <a:pt x="527" y="1"/>
                    <a:pt x="3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2"/>
            <p:cNvSpPr/>
            <p:nvPr/>
          </p:nvSpPr>
          <p:spPr>
            <a:xfrm>
              <a:off x="8272175" y="4222800"/>
              <a:ext cx="16325" cy="13975"/>
            </a:xfrm>
            <a:custGeom>
              <a:rect b="b" l="l" r="r" t="t"/>
              <a:pathLst>
                <a:path extrusionOk="0" h="559" w="653">
                  <a:moveTo>
                    <a:pt x="374" y="0"/>
                  </a:moveTo>
                  <a:cubicBezTo>
                    <a:pt x="126" y="0"/>
                    <a:pt x="1" y="301"/>
                    <a:pt x="177" y="477"/>
                  </a:cubicBezTo>
                  <a:cubicBezTo>
                    <a:pt x="233" y="533"/>
                    <a:pt x="303" y="559"/>
                    <a:pt x="371" y="559"/>
                  </a:cubicBezTo>
                  <a:cubicBezTo>
                    <a:pt x="515" y="559"/>
                    <a:pt x="653" y="447"/>
                    <a:pt x="653" y="279"/>
                  </a:cubicBezTo>
                  <a:cubicBezTo>
                    <a:pt x="653" y="125"/>
                    <a:pt x="528" y="0"/>
                    <a:pt x="3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2"/>
            <p:cNvSpPr/>
            <p:nvPr/>
          </p:nvSpPr>
          <p:spPr>
            <a:xfrm>
              <a:off x="8281525" y="4102900"/>
              <a:ext cx="67100" cy="104125"/>
            </a:xfrm>
            <a:custGeom>
              <a:rect b="b" l="l" r="r" t="t"/>
              <a:pathLst>
                <a:path extrusionOk="0" h="4165" w="2684">
                  <a:moveTo>
                    <a:pt x="298" y="1"/>
                  </a:moveTo>
                  <a:cubicBezTo>
                    <a:pt x="133" y="1"/>
                    <a:pt x="0" y="133"/>
                    <a:pt x="0" y="298"/>
                  </a:cubicBezTo>
                  <a:lnTo>
                    <a:pt x="0" y="3867"/>
                  </a:lnTo>
                  <a:cubicBezTo>
                    <a:pt x="0" y="4031"/>
                    <a:pt x="133" y="4164"/>
                    <a:pt x="298" y="4164"/>
                  </a:cubicBezTo>
                  <a:lnTo>
                    <a:pt x="2379" y="4164"/>
                  </a:lnTo>
                  <a:cubicBezTo>
                    <a:pt x="2381" y="4164"/>
                    <a:pt x="2383" y="4164"/>
                    <a:pt x="2385" y="4164"/>
                  </a:cubicBezTo>
                  <a:cubicBezTo>
                    <a:pt x="2550" y="4164"/>
                    <a:pt x="2683" y="4032"/>
                    <a:pt x="2683" y="3867"/>
                  </a:cubicBezTo>
                  <a:cubicBezTo>
                    <a:pt x="2683" y="3702"/>
                    <a:pt x="2550" y="3570"/>
                    <a:pt x="2385" y="3570"/>
                  </a:cubicBezTo>
                  <a:cubicBezTo>
                    <a:pt x="2383" y="3570"/>
                    <a:pt x="2381" y="3570"/>
                    <a:pt x="2379" y="3570"/>
                  </a:cubicBezTo>
                  <a:lnTo>
                    <a:pt x="595" y="3570"/>
                  </a:lnTo>
                  <a:lnTo>
                    <a:pt x="595" y="298"/>
                  </a:lnTo>
                  <a:cubicBezTo>
                    <a:pt x="595" y="133"/>
                    <a:pt x="462" y="1"/>
                    <a:pt x="2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2"/>
            <p:cNvSpPr/>
            <p:nvPr/>
          </p:nvSpPr>
          <p:spPr>
            <a:xfrm>
              <a:off x="8526900" y="4102900"/>
              <a:ext cx="67100" cy="104125"/>
            </a:xfrm>
            <a:custGeom>
              <a:rect b="b" l="l" r="r" t="t"/>
              <a:pathLst>
                <a:path extrusionOk="0" h="4165" w="2684">
                  <a:moveTo>
                    <a:pt x="297" y="1"/>
                  </a:moveTo>
                  <a:cubicBezTo>
                    <a:pt x="133" y="1"/>
                    <a:pt x="0" y="133"/>
                    <a:pt x="0" y="298"/>
                  </a:cubicBezTo>
                  <a:lnTo>
                    <a:pt x="0" y="3867"/>
                  </a:lnTo>
                  <a:cubicBezTo>
                    <a:pt x="0" y="4032"/>
                    <a:pt x="133" y="4164"/>
                    <a:pt x="297" y="4164"/>
                  </a:cubicBezTo>
                  <a:lnTo>
                    <a:pt x="2379" y="4164"/>
                  </a:lnTo>
                  <a:cubicBezTo>
                    <a:pt x="2381" y="4164"/>
                    <a:pt x="2383" y="4164"/>
                    <a:pt x="2385" y="4164"/>
                  </a:cubicBezTo>
                  <a:cubicBezTo>
                    <a:pt x="2549" y="4164"/>
                    <a:pt x="2683" y="4032"/>
                    <a:pt x="2683" y="3867"/>
                  </a:cubicBezTo>
                  <a:cubicBezTo>
                    <a:pt x="2683" y="3702"/>
                    <a:pt x="2549" y="3570"/>
                    <a:pt x="2385" y="3570"/>
                  </a:cubicBezTo>
                  <a:cubicBezTo>
                    <a:pt x="2383" y="3570"/>
                    <a:pt x="2381" y="3570"/>
                    <a:pt x="2379" y="3570"/>
                  </a:cubicBezTo>
                  <a:lnTo>
                    <a:pt x="595" y="3570"/>
                  </a:lnTo>
                  <a:lnTo>
                    <a:pt x="595" y="2380"/>
                  </a:lnTo>
                  <a:lnTo>
                    <a:pt x="1487" y="2380"/>
                  </a:lnTo>
                  <a:cubicBezTo>
                    <a:pt x="1489" y="2380"/>
                    <a:pt x="1491" y="2380"/>
                    <a:pt x="1493" y="2380"/>
                  </a:cubicBezTo>
                  <a:cubicBezTo>
                    <a:pt x="1658" y="2380"/>
                    <a:pt x="1791" y="2247"/>
                    <a:pt x="1791" y="2082"/>
                  </a:cubicBezTo>
                  <a:cubicBezTo>
                    <a:pt x="1791" y="1918"/>
                    <a:pt x="1659" y="1785"/>
                    <a:pt x="1495" y="1785"/>
                  </a:cubicBezTo>
                  <a:cubicBezTo>
                    <a:pt x="1493" y="1785"/>
                    <a:pt x="1490" y="1785"/>
                    <a:pt x="1487" y="1785"/>
                  </a:cubicBezTo>
                  <a:lnTo>
                    <a:pt x="595" y="1785"/>
                  </a:lnTo>
                  <a:lnTo>
                    <a:pt x="595" y="595"/>
                  </a:lnTo>
                  <a:lnTo>
                    <a:pt x="2379" y="595"/>
                  </a:lnTo>
                  <a:cubicBezTo>
                    <a:pt x="2544" y="595"/>
                    <a:pt x="2676" y="463"/>
                    <a:pt x="2676" y="298"/>
                  </a:cubicBezTo>
                  <a:cubicBezTo>
                    <a:pt x="2676" y="133"/>
                    <a:pt x="2544" y="1"/>
                    <a:pt x="23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2"/>
            <p:cNvSpPr/>
            <p:nvPr/>
          </p:nvSpPr>
          <p:spPr>
            <a:xfrm>
              <a:off x="8322425" y="4116375"/>
              <a:ext cx="105175" cy="83200"/>
            </a:xfrm>
            <a:custGeom>
              <a:rect b="b" l="l" r="r" t="t"/>
              <a:pathLst>
                <a:path extrusionOk="0" h="3328" w="4207">
                  <a:moveTo>
                    <a:pt x="1217" y="1"/>
                  </a:moveTo>
                  <a:cubicBezTo>
                    <a:pt x="1002" y="1"/>
                    <a:pt x="812" y="68"/>
                    <a:pt x="661" y="171"/>
                  </a:cubicBezTo>
                  <a:cubicBezTo>
                    <a:pt x="157" y="514"/>
                    <a:pt x="1" y="1258"/>
                    <a:pt x="305" y="1867"/>
                  </a:cubicBezTo>
                  <a:cubicBezTo>
                    <a:pt x="825" y="2908"/>
                    <a:pt x="1961" y="3297"/>
                    <a:pt x="2010" y="3313"/>
                  </a:cubicBezTo>
                  <a:cubicBezTo>
                    <a:pt x="2040" y="3323"/>
                    <a:pt x="2072" y="3328"/>
                    <a:pt x="2104" y="3328"/>
                  </a:cubicBezTo>
                  <a:cubicBezTo>
                    <a:pt x="2135" y="3328"/>
                    <a:pt x="2167" y="3323"/>
                    <a:pt x="2198" y="3313"/>
                  </a:cubicBezTo>
                  <a:cubicBezTo>
                    <a:pt x="2245" y="3297"/>
                    <a:pt x="3381" y="2908"/>
                    <a:pt x="3903" y="1867"/>
                  </a:cubicBezTo>
                  <a:cubicBezTo>
                    <a:pt x="4207" y="1259"/>
                    <a:pt x="4050" y="514"/>
                    <a:pt x="3547" y="171"/>
                  </a:cubicBezTo>
                  <a:cubicBezTo>
                    <a:pt x="3396" y="68"/>
                    <a:pt x="3205" y="1"/>
                    <a:pt x="2990" y="1"/>
                  </a:cubicBezTo>
                  <a:cubicBezTo>
                    <a:pt x="2722" y="1"/>
                    <a:pt x="2416" y="106"/>
                    <a:pt x="2104" y="374"/>
                  </a:cubicBezTo>
                  <a:cubicBezTo>
                    <a:pt x="1791" y="106"/>
                    <a:pt x="1485" y="1"/>
                    <a:pt x="12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2"/>
            <p:cNvSpPr/>
            <p:nvPr/>
          </p:nvSpPr>
          <p:spPr>
            <a:xfrm>
              <a:off x="8421700" y="4102775"/>
              <a:ext cx="91275" cy="104250"/>
            </a:xfrm>
            <a:custGeom>
              <a:rect b="b" l="l" r="r" t="t"/>
              <a:pathLst>
                <a:path extrusionOk="0" h="4170" w="3651">
                  <a:moveTo>
                    <a:pt x="339" y="0"/>
                  </a:moveTo>
                  <a:cubicBezTo>
                    <a:pt x="301" y="0"/>
                    <a:pt x="262" y="8"/>
                    <a:pt x="224" y="23"/>
                  </a:cubicBezTo>
                  <a:cubicBezTo>
                    <a:pt x="71" y="87"/>
                    <a:pt x="0" y="265"/>
                    <a:pt x="68" y="418"/>
                  </a:cubicBezTo>
                  <a:lnTo>
                    <a:pt x="1554" y="3986"/>
                  </a:lnTo>
                  <a:cubicBezTo>
                    <a:pt x="1600" y="4098"/>
                    <a:pt x="1709" y="4169"/>
                    <a:pt x="1829" y="4169"/>
                  </a:cubicBezTo>
                  <a:cubicBezTo>
                    <a:pt x="1948" y="4169"/>
                    <a:pt x="2057" y="4096"/>
                    <a:pt x="2103" y="3986"/>
                  </a:cubicBezTo>
                  <a:lnTo>
                    <a:pt x="3590" y="418"/>
                  </a:lnTo>
                  <a:cubicBezTo>
                    <a:pt x="3650" y="266"/>
                    <a:pt x="3577" y="96"/>
                    <a:pt x="3428" y="33"/>
                  </a:cubicBezTo>
                  <a:cubicBezTo>
                    <a:pt x="3391" y="18"/>
                    <a:pt x="3352" y="10"/>
                    <a:pt x="3314" y="10"/>
                  </a:cubicBezTo>
                  <a:cubicBezTo>
                    <a:pt x="3199" y="10"/>
                    <a:pt x="3090" y="77"/>
                    <a:pt x="3041" y="188"/>
                  </a:cubicBezTo>
                  <a:lnTo>
                    <a:pt x="1829" y="3099"/>
                  </a:lnTo>
                  <a:lnTo>
                    <a:pt x="616" y="188"/>
                  </a:lnTo>
                  <a:cubicBezTo>
                    <a:pt x="570" y="71"/>
                    <a:pt x="458"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 name="Google Shape;1761;p62"/>
          <p:cNvGrpSpPr/>
          <p:nvPr/>
        </p:nvGrpSpPr>
        <p:grpSpPr>
          <a:xfrm>
            <a:off x="2292436" y="2749875"/>
            <a:ext cx="481000" cy="424150"/>
            <a:chOff x="7694175" y="4108225"/>
            <a:chExt cx="481000" cy="424150"/>
          </a:xfrm>
        </p:grpSpPr>
        <p:sp>
          <p:nvSpPr>
            <p:cNvPr id="1762" name="Google Shape;1762;p62"/>
            <p:cNvSpPr/>
            <p:nvPr/>
          </p:nvSpPr>
          <p:spPr>
            <a:xfrm>
              <a:off x="7694400" y="4398450"/>
              <a:ext cx="477125" cy="133925"/>
            </a:xfrm>
            <a:custGeom>
              <a:rect b="b" l="l" r="r" t="t"/>
              <a:pathLst>
                <a:path extrusionOk="0" h="5357" w="19085">
                  <a:moveTo>
                    <a:pt x="342" y="0"/>
                  </a:moveTo>
                  <a:cubicBezTo>
                    <a:pt x="232" y="0"/>
                    <a:pt x="127" y="60"/>
                    <a:pt x="76" y="165"/>
                  </a:cubicBezTo>
                  <a:cubicBezTo>
                    <a:pt x="0" y="314"/>
                    <a:pt x="63" y="495"/>
                    <a:pt x="214" y="567"/>
                  </a:cubicBezTo>
                  <a:cubicBezTo>
                    <a:pt x="995" y="957"/>
                    <a:pt x="1541" y="1602"/>
                    <a:pt x="2119" y="2284"/>
                  </a:cubicBezTo>
                  <a:cubicBezTo>
                    <a:pt x="2807" y="3097"/>
                    <a:pt x="3519" y="3938"/>
                    <a:pt x="4690" y="4440"/>
                  </a:cubicBezTo>
                  <a:cubicBezTo>
                    <a:pt x="6554" y="5239"/>
                    <a:pt x="9434" y="5352"/>
                    <a:pt x="9555" y="5356"/>
                  </a:cubicBezTo>
                  <a:lnTo>
                    <a:pt x="9578" y="5356"/>
                  </a:lnTo>
                  <a:cubicBezTo>
                    <a:pt x="9699" y="5352"/>
                    <a:pt x="12579" y="5239"/>
                    <a:pt x="14442" y="4440"/>
                  </a:cubicBezTo>
                  <a:cubicBezTo>
                    <a:pt x="15614" y="3938"/>
                    <a:pt x="16326" y="3097"/>
                    <a:pt x="17014" y="2284"/>
                  </a:cubicBezTo>
                  <a:cubicBezTo>
                    <a:pt x="17592" y="1602"/>
                    <a:pt x="18138" y="957"/>
                    <a:pt x="18919" y="567"/>
                  </a:cubicBezTo>
                  <a:cubicBezTo>
                    <a:pt x="19020" y="516"/>
                    <a:pt x="19084" y="413"/>
                    <a:pt x="19084" y="301"/>
                  </a:cubicBezTo>
                  <a:cubicBezTo>
                    <a:pt x="19084" y="254"/>
                    <a:pt x="19073" y="209"/>
                    <a:pt x="19052" y="168"/>
                  </a:cubicBezTo>
                  <a:cubicBezTo>
                    <a:pt x="18999" y="64"/>
                    <a:pt x="18894" y="3"/>
                    <a:pt x="18785" y="3"/>
                  </a:cubicBezTo>
                  <a:cubicBezTo>
                    <a:pt x="18741" y="3"/>
                    <a:pt x="18696" y="13"/>
                    <a:pt x="18653" y="34"/>
                  </a:cubicBezTo>
                  <a:cubicBezTo>
                    <a:pt x="17526" y="598"/>
                    <a:pt x="16773" y="598"/>
                    <a:pt x="16109" y="598"/>
                  </a:cubicBezTo>
                  <a:cubicBezTo>
                    <a:pt x="15260" y="598"/>
                    <a:pt x="14392" y="407"/>
                    <a:pt x="13625" y="238"/>
                  </a:cubicBezTo>
                  <a:cubicBezTo>
                    <a:pt x="13085" y="118"/>
                    <a:pt x="12619" y="16"/>
                    <a:pt x="12254" y="3"/>
                  </a:cubicBezTo>
                  <a:cubicBezTo>
                    <a:pt x="12227" y="2"/>
                    <a:pt x="12200" y="2"/>
                    <a:pt x="12172" y="2"/>
                  </a:cubicBezTo>
                  <a:cubicBezTo>
                    <a:pt x="11795" y="2"/>
                    <a:pt x="11282" y="81"/>
                    <a:pt x="10784" y="158"/>
                  </a:cubicBezTo>
                  <a:cubicBezTo>
                    <a:pt x="10331" y="228"/>
                    <a:pt x="9864" y="301"/>
                    <a:pt x="9567" y="301"/>
                  </a:cubicBezTo>
                  <a:cubicBezTo>
                    <a:pt x="9269" y="301"/>
                    <a:pt x="8802" y="228"/>
                    <a:pt x="8349" y="158"/>
                  </a:cubicBezTo>
                  <a:cubicBezTo>
                    <a:pt x="7851" y="81"/>
                    <a:pt x="7338" y="2"/>
                    <a:pt x="6962" y="2"/>
                  </a:cubicBezTo>
                  <a:cubicBezTo>
                    <a:pt x="6933" y="2"/>
                    <a:pt x="6906" y="2"/>
                    <a:pt x="6879" y="3"/>
                  </a:cubicBezTo>
                  <a:cubicBezTo>
                    <a:pt x="6514" y="16"/>
                    <a:pt x="6047" y="118"/>
                    <a:pt x="5507" y="238"/>
                  </a:cubicBezTo>
                  <a:cubicBezTo>
                    <a:pt x="4741" y="407"/>
                    <a:pt x="3872" y="598"/>
                    <a:pt x="3023" y="598"/>
                  </a:cubicBezTo>
                  <a:cubicBezTo>
                    <a:pt x="2359" y="598"/>
                    <a:pt x="1606" y="598"/>
                    <a:pt x="480" y="34"/>
                  </a:cubicBezTo>
                  <a:cubicBezTo>
                    <a:pt x="436" y="11"/>
                    <a:pt x="388" y="0"/>
                    <a:pt x="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2"/>
            <p:cNvSpPr/>
            <p:nvPr/>
          </p:nvSpPr>
          <p:spPr>
            <a:xfrm>
              <a:off x="7694400" y="4398450"/>
              <a:ext cx="478275" cy="133925"/>
            </a:xfrm>
            <a:custGeom>
              <a:rect b="b" l="l" r="r" t="t"/>
              <a:pathLst>
                <a:path extrusionOk="0" h="5357" w="19131">
                  <a:moveTo>
                    <a:pt x="342" y="0"/>
                  </a:moveTo>
                  <a:cubicBezTo>
                    <a:pt x="232" y="0"/>
                    <a:pt x="127" y="60"/>
                    <a:pt x="76" y="165"/>
                  </a:cubicBezTo>
                  <a:cubicBezTo>
                    <a:pt x="0" y="314"/>
                    <a:pt x="63" y="495"/>
                    <a:pt x="214" y="567"/>
                  </a:cubicBezTo>
                  <a:cubicBezTo>
                    <a:pt x="547" y="734"/>
                    <a:pt x="838" y="947"/>
                    <a:pt x="1108" y="1190"/>
                  </a:cubicBezTo>
                  <a:cubicBezTo>
                    <a:pt x="1468" y="1515"/>
                    <a:pt x="1788" y="1894"/>
                    <a:pt x="2120" y="2285"/>
                  </a:cubicBezTo>
                  <a:cubicBezTo>
                    <a:pt x="2808" y="3097"/>
                    <a:pt x="3520" y="3938"/>
                    <a:pt x="4691" y="4440"/>
                  </a:cubicBezTo>
                  <a:cubicBezTo>
                    <a:pt x="6554" y="5239"/>
                    <a:pt x="9434" y="5352"/>
                    <a:pt x="9557" y="5356"/>
                  </a:cubicBezTo>
                  <a:lnTo>
                    <a:pt x="9578" y="5356"/>
                  </a:lnTo>
                  <a:cubicBezTo>
                    <a:pt x="9699" y="5352"/>
                    <a:pt x="12580" y="5239"/>
                    <a:pt x="14443" y="4440"/>
                  </a:cubicBezTo>
                  <a:cubicBezTo>
                    <a:pt x="14494" y="4419"/>
                    <a:pt x="14542" y="4396"/>
                    <a:pt x="14591" y="4374"/>
                  </a:cubicBezTo>
                  <a:lnTo>
                    <a:pt x="14591" y="4374"/>
                  </a:lnTo>
                  <a:cubicBezTo>
                    <a:pt x="12750" y="5009"/>
                    <a:pt x="10309" y="5104"/>
                    <a:pt x="10197" y="5109"/>
                  </a:cubicBezTo>
                  <a:lnTo>
                    <a:pt x="10175" y="5109"/>
                  </a:lnTo>
                  <a:cubicBezTo>
                    <a:pt x="10054" y="5104"/>
                    <a:pt x="7174" y="4991"/>
                    <a:pt x="5311" y="4193"/>
                  </a:cubicBezTo>
                  <a:cubicBezTo>
                    <a:pt x="4140" y="3691"/>
                    <a:pt x="3427" y="2850"/>
                    <a:pt x="2739" y="2037"/>
                  </a:cubicBezTo>
                  <a:lnTo>
                    <a:pt x="2736" y="2033"/>
                  </a:lnTo>
                  <a:cubicBezTo>
                    <a:pt x="2629" y="1906"/>
                    <a:pt x="2720" y="1713"/>
                    <a:pt x="2886" y="1713"/>
                  </a:cubicBezTo>
                  <a:lnTo>
                    <a:pt x="3024" y="1713"/>
                  </a:lnTo>
                  <a:cubicBezTo>
                    <a:pt x="3873" y="1713"/>
                    <a:pt x="4742" y="1522"/>
                    <a:pt x="5508" y="1353"/>
                  </a:cubicBezTo>
                  <a:cubicBezTo>
                    <a:pt x="6048" y="1234"/>
                    <a:pt x="6514" y="1132"/>
                    <a:pt x="6880" y="1118"/>
                  </a:cubicBezTo>
                  <a:cubicBezTo>
                    <a:pt x="6909" y="1117"/>
                    <a:pt x="6938" y="1117"/>
                    <a:pt x="6968" y="1117"/>
                  </a:cubicBezTo>
                  <a:cubicBezTo>
                    <a:pt x="7344" y="1117"/>
                    <a:pt x="7855" y="1196"/>
                    <a:pt x="8350" y="1273"/>
                  </a:cubicBezTo>
                  <a:cubicBezTo>
                    <a:pt x="8802" y="1343"/>
                    <a:pt x="9270" y="1416"/>
                    <a:pt x="9568" y="1416"/>
                  </a:cubicBezTo>
                  <a:cubicBezTo>
                    <a:pt x="9864" y="1416"/>
                    <a:pt x="10332" y="1343"/>
                    <a:pt x="10784" y="1273"/>
                  </a:cubicBezTo>
                  <a:cubicBezTo>
                    <a:pt x="11283" y="1196"/>
                    <a:pt x="11796" y="1117"/>
                    <a:pt x="12172" y="1117"/>
                  </a:cubicBezTo>
                  <a:cubicBezTo>
                    <a:pt x="12200" y="1117"/>
                    <a:pt x="12227" y="1117"/>
                    <a:pt x="12254" y="1118"/>
                  </a:cubicBezTo>
                  <a:cubicBezTo>
                    <a:pt x="12620" y="1131"/>
                    <a:pt x="13086" y="1233"/>
                    <a:pt x="13626" y="1353"/>
                  </a:cubicBezTo>
                  <a:cubicBezTo>
                    <a:pt x="14392" y="1522"/>
                    <a:pt x="15261" y="1713"/>
                    <a:pt x="16110" y="1713"/>
                  </a:cubicBezTo>
                  <a:cubicBezTo>
                    <a:pt x="16560" y="1713"/>
                    <a:pt x="17052" y="1713"/>
                    <a:pt x="17671" y="1537"/>
                  </a:cubicBezTo>
                  <a:cubicBezTo>
                    <a:pt x="18039" y="1150"/>
                    <a:pt x="18433" y="809"/>
                    <a:pt x="18919" y="567"/>
                  </a:cubicBezTo>
                  <a:cubicBezTo>
                    <a:pt x="19074" y="490"/>
                    <a:pt x="19130" y="298"/>
                    <a:pt x="19043" y="150"/>
                  </a:cubicBezTo>
                  <a:lnTo>
                    <a:pt x="19042" y="150"/>
                  </a:lnTo>
                  <a:cubicBezTo>
                    <a:pt x="18988" y="57"/>
                    <a:pt x="18888" y="7"/>
                    <a:pt x="18785" y="7"/>
                  </a:cubicBezTo>
                  <a:cubicBezTo>
                    <a:pt x="18737" y="7"/>
                    <a:pt x="18688" y="17"/>
                    <a:pt x="18643" y="40"/>
                  </a:cubicBezTo>
                  <a:cubicBezTo>
                    <a:pt x="17522" y="598"/>
                    <a:pt x="16771" y="598"/>
                    <a:pt x="16109" y="598"/>
                  </a:cubicBezTo>
                  <a:cubicBezTo>
                    <a:pt x="15260" y="598"/>
                    <a:pt x="14391" y="407"/>
                    <a:pt x="13625" y="238"/>
                  </a:cubicBezTo>
                  <a:cubicBezTo>
                    <a:pt x="13085" y="118"/>
                    <a:pt x="12619" y="16"/>
                    <a:pt x="12254" y="2"/>
                  </a:cubicBezTo>
                  <a:cubicBezTo>
                    <a:pt x="12229" y="2"/>
                    <a:pt x="12204" y="1"/>
                    <a:pt x="12178" y="1"/>
                  </a:cubicBezTo>
                  <a:cubicBezTo>
                    <a:pt x="11801" y="1"/>
                    <a:pt x="11285" y="81"/>
                    <a:pt x="10784" y="158"/>
                  </a:cubicBezTo>
                  <a:cubicBezTo>
                    <a:pt x="10331" y="228"/>
                    <a:pt x="9864" y="300"/>
                    <a:pt x="9567" y="300"/>
                  </a:cubicBezTo>
                  <a:cubicBezTo>
                    <a:pt x="9269" y="300"/>
                    <a:pt x="8802" y="228"/>
                    <a:pt x="8349" y="158"/>
                  </a:cubicBezTo>
                  <a:cubicBezTo>
                    <a:pt x="7849" y="81"/>
                    <a:pt x="7332" y="1"/>
                    <a:pt x="6955" y="1"/>
                  </a:cubicBezTo>
                  <a:cubicBezTo>
                    <a:pt x="6929" y="1"/>
                    <a:pt x="6904" y="2"/>
                    <a:pt x="6879" y="2"/>
                  </a:cubicBezTo>
                  <a:cubicBezTo>
                    <a:pt x="6514" y="16"/>
                    <a:pt x="6047" y="118"/>
                    <a:pt x="5507" y="238"/>
                  </a:cubicBezTo>
                  <a:cubicBezTo>
                    <a:pt x="4741" y="407"/>
                    <a:pt x="3872" y="598"/>
                    <a:pt x="3023" y="598"/>
                  </a:cubicBezTo>
                  <a:cubicBezTo>
                    <a:pt x="2359" y="598"/>
                    <a:pt x="1606" y="598"/>
                    <a:pt x="480" y="34"/>
                  </a:cubicBezTo>
                  <a:cubicBezTo>
                    <a:pt x="436" y="11"/>
                    <a:pt x="388" y="0"/>
                    <a:pt x="3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2"/>
            <p:cNvSpPr/>
            <p:nvPr/>
          </p:nvSpPr>
          <p:spPr>
            <a:xfrm>
              <a:off x="7694175" y="4316375"/>
              <a:ext cx="478725" cy="111900"/>
            </a:xfrm>
            <a:custGeom>
              <a:rect b="b" l="l" r="r" t="t"/>
              <a:pathLst>
                <a:path extrusionOk="0" h="4476" w="19149">
                  <a:moveTo>
                    <a:pt x="6270" y="1"/>
                  </a:moveTo>
                  <a:cubicBezTo>
                    <a:pt x="6170" y="1"/>
                    <a:pt x="6071" y="6"/>
                    <a:pt x="5973" y="17"/>
                  </a:cubicBezTo>
                  <a:cubicBezTo>
                    <a:pt x="3224" y="323"/>
                    <a:pt x="269" y="3249"/>
                    <a:pt x="144" y="3374"/>
                  </a:cubicBezTo>
                  <a:cubicBezTo>
                    <a:pt x="1" y="3517"/>
                    <a:pt x="40" y="3759"/>
                    <a:pt x="222" y="3850"/>
                  </a:cubicBezTo>
                  <a:cubicBezTo>
                    <a:pt x="1474" y="4475"/>
                    <a:pt x="2337" y="4475"/>
                    <a:pt x="3032" y="4475"/>
                  </a:cubicBezTo>
                  <a:cubicBezTo>
                    <a:pt x="3945" y="4475"/>
                    <a:pt x="4887" y="4269"/>
                    <a:pt x="5643" y="4102"/>
                  </a:cubicBezTo>
                  <a:cubicBezTo>
                    <a:pt x="6156" y="3989"/>
                    <a:pt x="6598" y="3892"/>
                    <a:pt x="6908" y="3881"/>
                  </a:cubicBezTo>
                  <a:cubicBezTo>
                    <a:pt x="6928" y="3880"/>
                    <a:pt x="6949" y="3880"/>
                    <a:pt x="6971" y="3880"/>
                  </a:cubicBezTo>
                  <a:cubicBezTo>
                    <a:pt x="7298" y="3880"/>
                    <a:pt x="7789" y="3955"/>
                    <a:pt x="8266" y="4029"/>
                  </a:cubicBezTo>
                  <a:cubicBezTo>
                    <a:pt x="8763" y="4106"/>
                    <a:pt x="9232" y="4178"/>
                    <a:pt x="9574" y="4178"/>
                  </a:cubicBezTo>
                  <a:cubicBezTo>
                    <a:pt x="9917" y="4178"/>
                    <a:pt x="10387" y="4106"/>
                    <a:pt x="10883" y="4029"/>
                  </a:cubicBezTo>
                  <a:cubicBezTo>
                    <a:pt x="11358" y="3955"/>
                    <a:pt x="11851" y="3880"/>
                    <a:pt x="12178" y="3880"/>
                  </a:cubicBezTo>
                  <a:cubicBezTo>
                    <a:pt x="12200" y="3880"/>
                    <a:pt x="12221" y="3880"/>
                    <a:pt x="12241" y="3881"/>
                  </a:cubicBezTo>
                  <a:cubicBezTo>
                    <a:pt x="12551" y="3892"/>
                    <a:pt x="12993" y="3989"/>
                    <a:pt x="13506" y="4102"/>
                  </a:cubicBezTo>
                  <a:cubicBezTo>
                    <a:pt x="14262" y="4269"/>
                    <a:pt x="15203" y="4475"/>
                    <a:pt x="16118" y="4475"/>
                  </a:cubicBezTo>
                  <a:cubicBezTo>
                    <a:pt x="16811" y="4475"/>
                    <a:pt x="17675" y="4475"/>
                    <a:pt x="18927" y="3850"/>
                  </a:cubicBezTo>
                  <a:cubicBezTo>
                    <a:pt x="19109" y="3758"/>
                    <a:pt x="19148" y="3517"/>
                    <a:pt x="19005" y="3374"/>
                  </a:cubicBezTo>
                  <a:lnTo>
                    <a:pt x="19006" y="3374"/>
                  </a:lnTo>
                  <a:cubicBezTo>
                    <a:pt x="18881" y="3249"/>
                    <a:pt x="15926" y="322"/>
                    <a:pt x="13177" y="17"/>
                  </a:cubicBezTo>
                  <a:cubicBezTo>
                    <a:pt x="13079" y="6"/>
                    <a:pt x="12980" y="1"/>
                    <a:pt x="12880" y="1"/>
                  </a:cubicBezTo>
                  <a:cubicBezTo>
                    <a:pt x="11579" y="1"/>
                    <a:pt x="10070" y="850"/>
                    <a:pt x="9574" y="1150"/>
                  </a:cubicBezTo>
                  <a:cubicBezTo>
                    <a:pt x="9080" y="850"/>
                    <a:pt x="7571" y="1"/>
                    <a:pt x="62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2"/>
            <p:cNvSpPr/>
            <p:nvPr/>
          </p:nvSpPr>
          <p:spPr>
            <a:xfrm>
              <a:off x="7793625" y="4154250"/>
              <a:ext cx="178500" cy="139825"/>
            </a:xfrm>
            <a:custGeom>
              <a:rect b="b" l="l" r="r" t="t"/>
              <a:pathLst>
                <a:path extrusionOk="0" h="5593" w="7140">
                  <a:moveTo>
                    <a:pt x="1964" y="1"/>
                  </a:moveTo>
                  <a:cubicBezTo>
                    <a:pt x="1528" y="1"/>
                    <a:pt x="1212" y="175"/>
                    <a:pt x="1070" y="272"/>
                  </a:cubicBezTo>
                  <a:cubicBezTo>
                    <a:pt x="250" y="831"/>
                    <a:pt x="1" y="2055"/>
                    <a:pt x="502" y="3058"/>
                  </a:cubicBezTo>
                  <a:cubicBezTo>
                    <a:pt x="1408" y="4872"/>
                    <a:pt x="3392" y="5550"/>
                    <a:pt x="3476" y="5578"/>
                  </a:cubicBezTo>
                  <a:cubicBezTo>
                    <a:pt x="3506" y="5588"/>
                    <a:pt x="3538" y="5593"/>
                    <a:pt x="3570" y="5593"/>
                  </a:cubicBezTo>
                  <a:cubicBezTo>
                    <a:pt x="3602" y="5593"/>
                    <a:pt x="3633" y="5588"/>
                    <a:pt x="3664" y="5578"/>
                  </a:cubicBezTo>
                  <a:cubicBezTo>
                    <a:pt x="3748" y="5550"/>
                    <a:pt x="5730" y="4872"/>
                    <a:pt x="6637" y="3058"/>
                  </a:cubicBezTo>
                  <a:cubicBezTo>
                    <a:pt x="7139" y="2055"/>
                    <a:pt x="6889" y="831"/>
                    <a:pt x="6069" y="272"/>
                  </a:cubicBezTo>
                  <a:lnTo>
                    <a:pt x="6070" y="272"/>
                  </a:lnTo>
                  <a:cubicBezTo>
                    <a:pt x="5929" y="175"/>
                    <a:pt x="5612" y="1"/>
                    <a:pt x="5176" y="1"/>
                  </a:cubicBezTo>
                  <a:cubicBezTo>
                    <a:pt x="4741" y="1"/>
                    <a:pt x="4187" y="174"/>
                    <a:pt x="3570" y="772"/>
                  </a:cubicBezTo>
                  <a:cubicBezTo>
                    <a:pt x="2953" y="174"/>
                    <a:pt x="2399" y="1"/>
                    <a:pt x="19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2"/>
            <p:cNvSpPr/>
            <p:nvPr/>
          </p:nvSpPr>
          <p:spPr>
            <a:xfrm>
              <a:off x="8070050" y="4222075"/>
              <a:ext cx="105125" cy="83225"/>
            </a:xfrm>
            <a:custGeom>
              <a:rect b="b" l="l" r="r" t="t"/>
              <a:pathLst>
                <a:path extrusionOk="0" h="3329" w="4205">
                  <a:moveTo>
                    <a:pt x="2989" y="1"/>
                  </a:moveTo>
                  <a:cubicBezTo>
                    <a:pt x="2721" y="1"/>
                    <a:pt x="2415" y="105"/>
                    <a:pt x="2102" y="374"/>
                  </a:cubicBezTo>
                  <a:cubicBezTo>
                    <a:pt x="1789" y="106"/>
                    <a:pt x="1484" y="1"/>
                    <a:pt x="1216" y="1"/>
                  </a:cubicBezTo>
                  <a:cubicBezTo>
                    <a:pt x="1001" y="1"/>
                    <a:pt x="811" y="68"/>
                    <a:pt x="659" y="171"/>
                  </a:cubicBezTo>
                  <a:cubicBezTo>
                    <a:pt x="156" y="513"/>
                    <a:pt x="0" y="1259"/>
                    <a:pt x="304" y="1867"/>
                  </a:cubicBezTo>
                  <a:cubicBezTo>
                    <a:pt x="825" y="2908"/>
                    <a:pt x="1961" y="3297"/>
                    <a:pt x="2008" y="3312"/>
                  </a:cubicBezTo>
                  <a:cubicBezTo>
                    <a:pt x="2039" y="3323"/>
                    <a:pt x="2070" y="3328"/>
                    <a:pt x="2102" y="3328"/>
                  </a:cubicBezTo>
                  <a:cubicBezTo>
                    <a:pt x="2134" y="3328"/>
                    <a:pt x="2166" y="3323"/>
                    <a:pt x="2197" y="3312"/>
                  </a:cubicBezTo>
                  <a:cubicBezTo>
                    <a:pt x="2245" y="3297"/>
                    <a:pt x="3381" y="2908"/>
                    <a:pt x="3901" y="1867"/>
                  </a:cubicBezTo>
                  <a:cubicBezTo>
                    <a:pt x="4205" y="1259"/>
                    <a:pt x="4049" y="513"/>
                    <a:pt x="3546" y="171"/>
                  </a:cubicBezTo>
                  <a:cubicBezTo>
                    <a:pt x="3395" y="68"/>
                    <a:pt x="3204" y="1"/>
                    <a:pt x="29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2"/>
            <p:cNvSpPr/>
            <p:nvPr/>
          </p:nvSpPr>
          <p:spPr>
            <a:xfrm>
              <a:off x="7989325" y="4108225"/>
              <a:ext cx="105175" cy="83200"/>
            </a:xfrm>
            <a:custGeom>
              <a:rect b="b" l="l" r="r" t="t"/>
              <a:pathLst>
                <a:path extrusionOk="0" h="3328" w="4207">
                  <a:moveTo>
                    <a:pt x="1216" y="1"/>
                  </a:moveTo>
                  <a:cubicBezTo>
                    <a:pt x="1002" y="1"/>
                    <a:pt x="811" y="67"/>
                    <a:pt x="659" y="171"/>
                  </a:cubicBezTo>
                  <a:cubicBezTo>
                    <a:pt x="156" y="514"/>
                    <a:pt x="1" y="1258"/>
                    <a:pt x="304" y="1867"/>
                  </a:cubicBezTo>
                  <a:cubicBezTo>
                    <a:pt x="825" y="2908"/>
                    <a:pt x="1961" y="3297"/>
                    <a:pt x="2009" y="3313"/>
                  </a:cubicBezTo>
                  <a:cubicBezTo>
                    <a:pt x="2040" y="3323"/>
                    <a:pt x="2072" y="3328"/>
                    <a:pt x="2103" y="3328"/>
                  </a:cubicBezTo>
                  <a:cubicBezTo>
                    <a:pt x="2135" y="3328"/>
                    <a:pt x="2167" y="3323"/>
                    <a:pt x="2197" y="3313"/>
                  </a:cubicBezTo>
                  <a:cubicBezTo>
                    <a:pt x="2245" y="3297"/>
                    <a:pt x="3381" y="2908"/>
                    <a:pt x="3902" y="1867"/>
                  </a:cubicBezTo>
                  <a:cubicBezTo>
                    <a:pt x="4206" y="1260"/>
                    <a:pt x="4049" y="514"/>
                    <a:pt x="3547" y="171"/>
                  </a:cubicBezTo>
                  <a:cubicBezTo>
                    <a:pt x="3395" y="67"/>
                    <a:pt x="3205" y="1"/>
                    <a:pt x="2990" y="1"/>
                  </a:cubicBezTo>
                  <a:cubicBezTo>
                    <a:pt x="2722" y="1"/>
                    <a:pt x="2416" y="105"/>
                    <a:pt x="2103" y="374"/>
                  </a:cubicBezTo>
                  <a:cubicBezTo>
                    <a:pt x="1790" y="105"/>
                    <a:pt x="1484"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 name="Google Shape;1768;p62"/>
          <p:cNvGrpSpPr/>
          <p:nvPr/>
        </p:nvGrpSpPr>
        <p:grpSpPr>
          <a:xfrm>
            <a:off x="1589193" y="2723913"/>
            <a:ext cx="336500" cy="476075"/>
            <a:chOff x="7354375" y="4165850"/>
            <a:chExt cx="336500" cy="476075"/>
          </a:xfrm>
        </p:grpSpPr>
        <p:sp>
          <p:nvSpPr>
            <p:cNvPr id="1769" name="Google Shape;1769;p62"/>
            <p:cNvSpPr/>
            <p:nvPr/>
          </p:nvSpPr>
          <p:spPr>
            <a:xfrm>
              <a:off x="7402700" y="4293700"/>
              <a:ext cx="178475" cy="139825"/>
            </a:xfrm>
            <a:custGeom>
              <a:rect b="b" l="l" r="r" t="t"/>
              <a:pathLst>
                <a:path extrusionOk="0" h="5593" w="7139">
                  <a:moveTo>
                    <a:pt x="1965" y="1"/>
                  </a:moveTo>
                  <a:cubicBezTo>
                    <a:pt x="1529" y="1"/>
                    <a:pt x="1212" y="175"/>
                    <a:pt x="1070" y="272"/>
                  </a:cubicBezTo>
                  <a:cubicBezTo>
                    <a:pt x="250" y="831"/>
                    <a:pt x="1" y="2055"/>
                    <a:pt x="502" y="3059"/>
                  </a:cubicBezTo>
                  <a:cubicBezTo>
                    <a:pt x="1409" y="4872"/>
                    <a:pt x="3392" y="5550"/>
                    <a:pt x="3476" y="5578"/>
                  </a:cubicBezTo>
                  <a:cubicBezTo>
                    <a:pt x="3506" y="5588"/>
                    <a:pt x="3538" y="5593"/>
                    <a:pt x="3570" y="5593"/>
                  </a:cubicBezTo>
                  <a:cubicBezTo>
                    <a:pt x="3602" y="5593"/>
                    <a:pt x="3634" y="5588"/>
                    <a:pt x="3665" y="5578"/>
                  </a:cubicBezTo>
                  <a:cubicBezTo>
                    <a:pt x="3748" y="5550"/>
                    <a:pt x="5731" y="4872"/>
                    <a:pt x="6637" y="3059"/>
                  </a:cubicBezTo>
                  <a:cubicBezTo>
                    <a:pt x="7139" y="2055"/>
                    <a:pt x="6890" y="831"/>
                    <a:pt x="6070" y="272"/>
                  </a:cubicBezTo>
                  <a:cubicBezTo>
                    <a:pt x="5929" y="175"/>
                    <a:pt x="5612" y="1"/>
                    <a:pt x="5177" y="1"/>
                  </a:cubicBezTo>
                  <a:cubicBezTo>
                    <a:pt x="4742" y="1"/>
                    <a:pt x="4188" y="174"/>
                    <a:pt x="3571" y="772"/>
                  </a:cubicBezTo>
                  <a:cubicBezTo>
                    <a:pt x="2954" y="174"/>
                    <a:pt x="2400" y="1"/>
                    <a:pt x="19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2"/>
            <p:cNvSpPr/>
            <p:nvPr/>
          </p:nvSpPr>
          <p:spPr>
            <a:xfrm>
              <a:off x="7354375" y="4165850"/>
              <a:ext cx="336500" cy="476075"/>
            </a:xfrm>
            <a:custGeom>
              <a:rect b="b" l="l" r="r" t="t"/>
              <a:pathLst>
                <a:path extrusionOk="0" h="19043" w="13460">
                  <a:moveTo>
                    <a:pt x="5504" y="2976"/>
                  </a:moveTo>
                  <a:cubicBezTo>
                    <a:pt x="8045" y="2976"/>
                    <a:pt x="10114" y="5043"/>
                    <a:pt x="10114" y="7586"/>
                  </a:cubicBezTo>
                  <a:cubicBezTo>
                    <a:pt x="10114" y="10127"/>
                    <a:pt x="8045" y="12195"/>
                    <a:pt x="5504" y="12195"/>
                  </a:cubicBezTo>
                  <a:cubicBezTo>
                    <a:pt x="2962" y="12195"/>
                    <a:pt x="894" y="10127"/>
                    <a:pt x="894" y="7586"/>
                  </a:cubicBezTo>
                  <a:cubicBezTo>
                    <a:pt x="894" y="5043"/>
                    <a:pt x="2962" y="2976"/>
                    <a:pt x="5504" y="2976"/>
                  </a:cubicBezTo>
                  <a:close/>
                  <a:moveTo>
                    <a:pt x="10626" y="1"/>
                  </a:moveTo>
                  <a:cubicBezTo>
                    <a:pt x="10380" y="1"/>
                    <a:pt x="10180" y="200"/>
                    <a:pt x="10180" y="446"/>
                  </a:cubicBezTo>
                  <a:cubicBezTo>
                    <a:pt x="10180" y="693"/>
                    <a:pt x="10380" y="893"/>
                    <a:pt x="10626" y="893"/>
                  </a:cubicBezTo>
                  <a:cubicBezTo>
                    <a:pt x="10629" y="893"/>
                    <a:pt x="10632" y="893"/>
                    <a:pt x="10634" y="893"/>
                  </a:cubicBezTo>
                  <a:lnTo>
                    <a:pt x="11936" y="893"/>
                  </a:lnTo>
                  <a:lnTo>
                    <a:pt x="9298" y="3604"/>
                  </a:lnTo>
                  <a:cubicBezTo>
                    <a:pt x="8278" y="2627"/>
                    <a:pt x="6920" y="2083"/>
                    <a:pt x="5507" y="2083"/>
                  </a:cubicBezTo>
                  <a:cubicBezTo>
                    <a:pt x="5506" y="2083"/>
                    <a:pt x="5504" y="2083"/>
                    <a:pt x="5503" y="2083"/>
                  </a:cubicBezTo>
                  <a:cubicBezTo>
                    <a:pt x="2469" y="2083"/>
                    <a:pt x="1" y="4551"/>
                    <a:pt x="1" y="7585"/>
                  </a:cubicBezTo>
                  <a:cubicBezTo>
                    <a:pt x="1" y="10469"/>
                    <a:pt x="2231" y="12841"/>
                    <a:pt x="5057" y="13069"/>
                  </a:cubicBezTo>
                  <a:lnTo>
                    <a:pt x="5057" y="14871"/>
                  </a:lnTo>
                  <a:lnTo>
                    <a:pt x="4314" y="14871"/>
                  </a:lnTo>
                  <a:cubicBezTo>
                    <a:pt x="4067" y="14871"/>
                    <a:pt x="3867" y="15071"/>
                    <a:pt x="3867" y="15318"/>
                  </a:cubicBezTo>
                  <a:cubicBezTo>
                    <a:pt x="3867" y="15564"/>
                    <a:pt x="4067" y="15763"/>
                    <a:pt x="4314" y="15763"/>
                  </a:cubicBezTo>
                  <a:lnTo>
                    <a:pt x="5057" y="15763"/>
                  </a:lnTo>
                  <a:lnTo>
                    <a:pt x="5057" y="18588"/>
                  </a:lnTo>
                  <a:cubicBezTo>
                    <a:pt x="5053" y="18838"/>
                    <a:pt x="5254" y="19043"/>
                    <a:pt x="5503" y="19043"/>
                  </a:cubicBezTo>
                  <a:cubicBezTo>
                    <a:pt x="5752" y="19043"/>
                    <a:pt x="5954" y="18838"/>
                    <a:pt x="5949" y="18588"/>
                  </a:cubicBezTo>
                  <a:lnTo>
                    <a:pt x="5949" y="15764"/>
                  </a:lnTo>
                  <a:lnTo>
                    <a:pt x="6693" y="15764"/>
                  </a:lnTo>
                  <a:cubicBezTo>
                    <a:pt x="6939" y="15764"/>
                    <a:pt x="7139" y="15564"/>
                    <a:pt x="7139" y="15318"/>
                  </a:cubicBezTo>
                  <a:cubicBezTo>
                    <a:pt x="7139" y="15071"/>
                    <a:pt x="6939" y="14871"/>
                    <a:pt x="6693" y="14871"/>
                  </a:cubicBezTo>
                  <a:lnTo>
                    <a:pt x="5949" y="14871"/>
                  </a:lnTo>
                  <a:lnTo>
                    <a:pt x="5949" y="13069"/>
                  </a:lnTo>
                  <a:cubicBezTo>
                    <a:pt x="8776" y="12841"/>
                    <a:pt x="11005" y="10469"/>
                    <a:pt x="11005" y="7586"/>
                  </a:cubicBezTo>
                  <a:cubicBezTo>
                    <a:pt x="11006" y="6389"/>
                    <a:pt x="10615" y="5224"/>
                    <a:pt x="9892" y="4272"/>
                  </a:cubicBezTo>
                  <a:cubicBezTo>
                    <a:pt x="9897" y="4267"/>
                    <a:pt x="9903" y="4263"/>
                    <a:pt x="9907" y="4257"/>
                  </a:cubicBezTo>
                  <a:lnTo>
                    <a:pt x="12567" y="1524"/>
                  </a:lnTo>
                  <a:lnTo>
                    <a:pt x="12567" y="2826"/>
                  </a:lnTo>
                  <a:cubicBezTo>
                    <a:pt x="12572" y="3070"/>
                    <a:pt x="12769" y="3265"/>
                    <a:pt x="13014" y="3265"/>
                  </a:cubicBezTo>
                  <a:cubicBezTo>
                    <a:pt x="13257" y="3265"/>
                    <a:pt x="13456" y="3070"/>
                    <a:pt x="13460" y="2826"/>
                  </a:cubicBezTo>
                  <a:lnTo>
                    <a:pt x="13460" y="447"/>
                  </a:lnTo>
                  <a:cubicBezTo>
                    <a:pt x="13460" y="201"/>
                    <a:pt x="13260" y="1"/>
                    <a:pt x="13014" y="1"/>
                  </a:cubicBezTo>
                  <a:lnTo>
                    <a:pt x="10634" y="1"/>
                  </a:lnTo>
                  <a:cubicBezTo>
                    <a:pt x="10632" y="1"/>
                    <a:pt x="10629" y="1"/>
                    <a:pt x="106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62"/>
          <p:cNvGrpSpPr/>
          <p:nvPr/>
        </p:nvGrpSpPr>
        <p:grpSpPr>
          <a:xfrm>
            <a:off x="854150" y="2724000"/>
            <a:ext cx="368300" cy="475900"/>
            <a:chOff x="6922050" y="4175150"/>
            <a:chExt cx="368300" cy="475900"/>
          </a:xfrm>
        </p:grpSpPr>
        <p:sp>
          <p:nvSpPr>
            <p:cNvPr id="1772" name="Google Shape;1772;p62"/>
            <p:cNvSpPr/>
            <p:nvPr/>
          </p:nvSpPr>
          <p:spPr>
            <a:xfrm>
              <a:off x="7098750" y="4472725"/>
              <a:ext cx="14900" cy="178325"/>
            </a:xfrm>
            <a:custGeom>
              <a:rect b="b" l="l" r="r" t="t"/>
              <a:pathLst>
                <a:path extrusionOk="0" h="7133" w="596">
                  <a:moveTo>
                    <a:pt x="297" y="0"/>
                  </a:moveTo>
                  <a:cubicBezTo>
                    <a:pt x="136" y="0"/>
                    <a:pt x="3" y="130"/>
                    <a:pt x="0" y="291"/>
                  </a:cubicBezTo>
                  <a:lnTo>
                    <a:pt x="0" y="6835"/>
                  </a:lnTo>
                  <a:cubicBezTo>
                    <a:pt x="0" y="6999"/>
                    <a:pt x="134" y="7132"/>
                    <a:pt x="297" y="7132"/>
                  </a:cubicBezTo>
                  <a:cubicBezTo>
                    <a:pt x="462" y="7132"/>
                    <a:pt x="596" y="6999"/>
                    <a:pt x="595" y="6835"/>
                  </a:cubicBezTo>
                  <a:lnTo>
                    <a:pt x="595" y="291"/>
                  </a:lnTo>
                  <a:cubicBezTo>
                    <a:pt x="591" y="130"/>
                    <a:pt x="460" y="0"/>
                    <a:pt x="2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2"/>
            <p:cNvSpPr/>
            <p:nvPr/>
          </p:nvSpPr>
          <p:spPr>
            <a:xfrm>
              <a:off x="6922050" y="4175150"/>
              <a:ext cx="368300" cy="308350"/>
            </a:xfrm>
            <a:custGeom>
              <a:rect b="b" l="l" r="r" t="t"/>
              <a:pathLst>
                <a:path extrusionOk="0" h="12334" w="14732">
                  <a:moveTo>
                    <a:pt x="4354" y="0"/>
                  </a:moveTo>
                  <a:cubicBezTo>
                    <a:pt x="2974" y="0"/>
                    <a:pt x="1743" y="711"/>
                    <a:pt x="978" y="1951"/>
                  </a:cubicBezTo>
                  <a:cubicBezTo>
                    <a:pt x="59" y="3437"/>
                    <a:pt x="0" y="5387"/>
                    <a:pt x="826" y="7039"/>
                  </a:cubicBezTo>
                  <a:cubicBezTo>
                    <a:pt x="2683" y="10753"/>
                    <a:pt x="6724" y="12136"/>
                    <a:pt x="6896" y="12193"/>
                  </a:cubicBezTo>
                  <a:lnTo>
                    <a:pt x="7271" y="12318"/>
                  </a:lnTo>
                  <a:cubicBezTo>
                    <a:pt x="7302" y="12328"/>
                    <a:pt x="7334" y="12334"/>
                    <a:pt x="7366" y="12334"/>
                  </a:cubicBezTo>
                  <a:cubicBezTo>
                    <a:pt x="7398" y="12334"/>
                    <a:pt x="7429" y="12328"/>
                    <a:pt x="7460" y="12318"/>
                  </a:cubicBezTo>
                  <a:lnTo>
                    <a:pt x="7836" y="12193"/>
                  </a:lnTo>
                  <a:cubicBezTo>
                    <a:pt x="8007" y="12136"/>
                    <a:pt x="12049" y="10753"/>
                    <a:pt x="13906" y="7039"/>
                  </a:cubicBezTo>
                  <a:cubicBezTo>
                    <a:pt x="14731" y="5387"/>
                    <a:pt x="14674" y="3438"/>
                    <a:pt x="13755" y="1951"/>
                  </a:cubicBezTo>
                  <a:cubicBezTo>
                    <a:pt x="12989" y="711"/>
                    <a:pt x="11758" y="0"/>
                    <a:pt x="10379" y="0"/>
                  </a:cubicBezTo>
                  <a:cubicBezTo>
                    <a:pt x="9667" y="0"/>
                    <a:pt x="8580" y="202"/>
                    <a:pt x="7366" y="1137"/>
                  </a:cubicBezTo>
                  <a:cubicBezTo>
                    <a:pt x="6152" y="202"/>
                    <a:pt x="5066" y="0"/>
                    <a:pt x="43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2"/>
            <p:cNvSpPr/>
            <p:nvPr/>
          </p:nvSpPr>
          <p:spPr>
            <a:xfrm>
              <a:off x="6955225" y="4204875"/>
              <a:ext cx="301950" cy="247275"/>
            </a:xfrm>
            <a:custGeom>
              <a:rect b="b" l="l" r="r" t="t"/>
              <a:pathLst>
                <a:path extrusionOk="0" h="9891" w="12078">
                  <a:moveTo>
                    <a:pt x="3023" y="0"/>
                  </a:moveTo>
                  <a:cubicBezTo>
                    <a:pt x="2488" y="0"/>
                    <a:pt x="1982" y="156"/>
                    <a:pt x="1534" y="461"/>
                  </a:cubicBezTo>
                  <a:cubicBezTo>
                    <a:pt x="866" y="917"/>
                    <a:pt x="392" y="1659"/>
                    <a:pt x="198" y="2552"/>
                  </a:cubicBezTo>
                  <a:cubicBezTo>
                    <a:pt x="1" y="3469"/>
                    <a:pt x="130" y="4451"/>
                    <a:pt x="563" y="5318"/>
                  </a:cubicBezTo>
                  <a:cubicBezTo>
                    <a:pt x="1422" y="7035"/>
                    <a:pt x="2838" y="8182"/>
                    <a:pt x="3876" y="8843"/>
                  </a:cubicBezTo>
                  <a:cubicBezTo>
                    <a:pt x="4995" y="9555"/>
                    <a:pt x="5906" y="9863"/>
                    <a:pt x="5944" y="9876"/>
                  </a:cubicBezTo>
                  <a:cubicBezTo>
                    <a:pt x="5975" y="9886"/>
                    <a:pt x="6007" y="9891"/>
                    <a:pt x="6039" y="9891"/>
                  </a:cubicBezTo>
                  <a:cubicBezTo>
                    <a:pt x="6071" y="9891"/>
                    <a:pt x="6102" y="9886"/>
                    <a:pt x="6133" y="9876"/>
                  </a:cubicBezTo>
                  <a:cubicBezTo>
                    <a:pt x="6171" y="9863"/>
                    <a:pt x="7083" y="9555"/>
                    <a:pt x="8202" y="8843"/>
                  </a:cubicBezTo>
                  <a:cubicBezTo>
                    <a:pt x="9240" y="8183"/>
                    <a:pt x="10656" y="7035"/>
                    <a:pt x="11515" y="5318"/>
                  </a:cubicBezTo>
                  <a:cubicBezTo>
                    <a:pt x="11948" y="4451"/>
                    <a:pt x="12077" y="3469"/>
                    <a:pt x="11879" y="2552"/>
                  </a:cubicBezTo>
                  <a:cubicBezTo>
                    <a:pt x="11686" y="1659"/>
                    <a:pt x="11212" y="916"/>
                    <a:pt x="10543" y="461"/>
                  </a:cubicBezTo>
                  <a:cubicBezTo>
                    <a:pt x="10095" y="156"/>
                    <a:pt x="9590" y="0"/>
                    <a:pt x="9055" y="0"/>
                  </a:cubicBezTo>
                  <a:cubicBezTo>
                    <a:pt x="8832" y="0"/>
                    <a:pt x="8603" y="27"/>
                    <a:pt x="8372" y="82"/>
                  </a:cubicBezTo>
                  <a:cubicBezTo>
                    <a:pt x="7584" y="268"/>
                    <a:pt x="6801" y="758"/>
                    <a:pt x="6038" y="1543"/>
                  </a:cubicBezTo>
                  <a:cubicBezTo>
                    <a:pt x="5277" y="758"/>
                    <a:pt x="4493" y="268"/>
                    <a:pt x="3706" y="82"/>
                  </a:cubicBezTo>
                  <a:cubicBezTo>
                    <a:pt x="3474" y="27"/>
                    <a:pt x="3246" y="0"/>
                    <a:pt x="3023" y="0"/>
                  </a:cubicBezTo>
                  <a:close/>
                </a:path>
              </a:pathLst>
            </a:custGeom>
            <a:solidFill>
              <a:srgbClr val="F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2"/>
            <p:cNvSpPr/>
            <p:nvPr/>
          </p:nvSpPr>
          <p:spPr>
            <a:xfrm>
              <a:off x="6984575" y="4234625"/>
              <a:ext cx="243250" cy="185550"/>
            </a:xfrm>
            <a:custGeom>
              <a:rect b="b" l="l" r="r" t="t"/>
              <a:pathLst>
                <a:path extrusionOk="0" h="7422" w="9730">
                  <a:moveTo>
                    <a:pt x="1853" y="0"/>
                  </a:moveTo>
                  <a:cubicBezTo>
                    <a:pt x="1118" y="0"/>
                    <a:pt x="691" y="515"/>
                    <a:pt x="501" y="822"/>
                  </a:cubicBezTo>
                  <a:cubicBezTo>
                    <a:pt x="19" y="1602"/>
                    <a:pt x="0" y="2690"/>
                    <a:pt x="453" y="3596"/>
                  </a:cubicBezTo>
                  <a:cubicBezTo>
                    <a:pt x="1568" y="5825"/>
                    <a:pt x="3828" y="6996"/>
                    <a:pt x="4748" y="7397"/>
                  </a:cubicBezTo>
                  <a:cubicBezTo>
                    <a:pt x="4786" y="7413"/>
                    <a:pt x="4826" y="7421"/>
                    <a:pt x="4867" y="7421"/>
                  </a:cubicBezTo>
                  <a:cubicBezTo>
                    <a:pt x="4907" y="7421"/>
                    <a:pt x="4947" y="7413"/>
                    <a:pt x="4985" y="7397"/>
                  </a:cubicBezTo>
                  <a:cubicBezTo>
                    <a:pt x="5472" y="7184"/>
                    <a:pt x="5942" y="6934"/>
                    <a:pt x="6389" y="6648"/>
                  </a:cubicBezTo>
                  <a:cubicBezTo>
                    <a:pt x="7300" y="6069"/>
                    <a:pt x="8541" y="5069"/>
                    <a:pt x="9277" y="3596"/>
                  </a:cubicBezTo>
                  <a:cubicBezTo>
                    <a:pt x="9730" y="2690"/>
                    <a:pt x="9711" y="1602"/>
                    <a:pt x="9229" y="822"/>
                  </a:cubicBezTo>
                  <a:cubicBezTo>
                    <a:pt x="9039" y="515"/>
                    <a:pt x="8611" y="0"/>
                    <a:pt x="7877" y="0"/>
                  </a:cubicBezTo>
                  <a:cubicBezTo>
                    <a:pt x="7166" y="0"/>
                    <a:pt x="6332" y="492"/>
                    <a:pt x="5527" y="1386"/>
                  </a:cubicBezTo>
                  <a:lnTo>
                    <a:pt x="4864" y="2123"/>
                  </a:lnTo>
                  <a:lnTo>
                    <a:pt x="4201" y="1386"/>
                  </a:lnTo>
                  <a:cubicBezTo>
                    <a:pt x="3398" y="492"/>
                    <a:pt x="2564" y="0"/>
                    <a:pt x="18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2"/>
            <p:cNvSpPr/>
            <p:nvPr/>
          </p:nvSpPr>
          <p:spPr>
            <a:xfrm>
              <a:off x="7121375" y="4511075"/>
              <a:ext cx="107650" cy="80525"/>
            </a:xfrm>
            <a:custGeom>
              <a:rect b="b" l="l" r="r" t="t"/>
              <a:pathLst>
                <a:path extrusionOk="0" h="3221" w="4306">
                  <a:moveTo>
                    <a:pt x="2678" y="1"/>
                  </a:moveTo>
                  <a:cubicBezTo>
                    <a:pt x="2275" y="1"/>
                    <a:pt x="1870" y="92"/>
                    <a:pt x="1495" y="277"/>
                  </a:cubicBezTo>
                  <a:cubicBezTo>
                    <a:pt x="638" y="699"/>
                    <a:pt x="71" y="1547"/>
                    <a:pt x="8" y="2501"/>
                  </a:cubicBezTo>
                  <a:cubicBezTo>
                    <a:pt x="0" y="2607"/>
                    <a:pt x="51" y="2709"/>
                    <a:pt x="139" y="2768"/>
                  </a:cubicBezTo>
                  <a:cubicBezTo>
                    <a:pt x="587" y="3068"/>
                    <a:pt x="1106" y="3220"/>
                    <a:pt x="1628" y="3220"/>
                  </a:cubicBezTo>
                  <a:cubicBezTo>
                    <a:pt x="2031" y="3220"/>
                    <a:pt x="2436" y="3129"/>
                    <a:pt x="2810" y="2945"/>
                  </a:cubicBezTo>
                  <a:cubicBezTo>
                    <a:pt x="3668" y="2523"/>
                    <a:pt x="4234" y="1674"/>
                    <a:pt x="4297" y="721"/>
                  </a:cubicBezTo>
                  <a:cubicBezTo>
                    <a:pt x="4305" y="615"/>
                    <a:pt x="4254" y="512"/>
                    <a:pt x="4166" y="453"/>
                  </a:cubicBezTo>
                  <a:cubicBezTo>
                    <a:pt x="3718" y="153"/>
                    <a:pt x="3199" y="1"/>
                    <a:pt x="26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2"/>
            <p:cNvSpPr/>
            <p:nvPr/>
          </p:nvSpPr>
          <p:spPr>
            <a:xfrm>
              <a:off x="7122750" y="4523950"/>
              <a:ext cx="106200" cy="67650"/>
            </a:xfrm>
            <a:custGeom>
              <a:rect b="b" l="l" r="r" t="t"/>
              <a:pathLst>
                <a:path extrusionOk="0" h="2706" w="4248">
                  <a:moveTo>
                    <a:pt x="4177" y="0"/>
                  </a:moveTo>
                  <a:lnTo>
                    <a:pt x="0" y="2167"/>
                  </a:lnTo>
                  <a:cubicBezTo>
                    <a:pt x="21" y="2201"/>
                    <a:pt x="50" y="2230"/>
                    <a:pt x="84" y="2253"/>
                  </a:cubicBezTo>
                  <a:cubicBezTo>
                    <a:pt x="532" y="2553"/>
                    <a:pt x="1051" y="2705"/>
                    <a:pt x="1573" y="2705"/>
                  </a:cubicBezTo>
                  <a:cubicBezTo>
                    <a:pt x="1976" y="2705"/>
                    <a:pt x="2381" y="2614"/>
                    <a:pt x="2755" y="2430"/>
                  </a:cubicBezTo>
                  <a:cubicBezTo>
                    <a:pt x="3613" y="2007"/>
                    <a:pt x="4179" y="1159"/>
                    <a:pt x="4242" y="206"/>
                  </a:cubicBezTo>
                  <a:cubicBezTo>
                    <a:pt x="4248" y="132"/>
                    <a:pt x="4224" y="58"/>
                    <a:pt x="4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2"/>
            <p:cNvSpPr/>
            <p:nvPr/>
          </p:nvSpPr>
          <p:spPr>
            <a:xfrm>
              <a:off x="6983375" y="4511100"/>
              <a:ext cx="107625" cy="80475"/>
            </a:xfrm>
            <a:custGeom>
              <a:rect b="b" l="l" r="r" t="t"/>
              <a:pathLst>
                <a:path extrusionOk="0" h="3219" w="4305">
                  <a:moveTo>
                    <a:pt x="1628" y="0"/>
                  </a:moveTo>
                  <a:cubicBezTo>
                    <a:pt x="1107" y="0"/>
                    <a:pt x="588" y="153"/>
                    <a:pt x="140" y="452"/>
                  </a:cubicBezTo>
                  <a:cubicBezTo>
                    <a:pt x="50" y="511"/>
                    <a:pt x="1" y="614"/>
                    <a:pt x="8" y="720"/>
                  </a:cubicBezTo>
                  <a:cubicBezTo>
                    <a:pt x="71" y="1673"/>
                    <a:pt x="638" y="2521"/>
                    <a:pt x="1496" y="2943"/>
                  </a:cubicBezTo>
                  <a:cubicBezTo>
                    <a:pt x="1870" y="3128"/>
                    <a:pt x="2275" y="3219"/>
                    <a:pt x="2678" y="3219"/>
                  </a:cubicBezTo>
                  <a:cubicBezTo>
                    <a:pt x="3199" y="3219"/>
                    <a:pt x="3718" y="3067"/>
                    <a:pt x="4165" y="2767"/>
                  </a:cubicBezTo>
                  <a:cubicBezTo>
                    <a:pt x="4254" y="2708"/>
                    <a:pt x="4305" y="2606"/>
                    <a:pt x="4297" y="2500"/>
                  </a:cubicBezTo>
                  <a:cubicBezTo>
                    <a:pt x="4234" y="1546"/>
                    <a:pt x="3667" y="699"/>
                    <a:pt x="2809" y="276"/>
                  </a:cubicBezTo>
                  <a:cubicBezTo>
                    <a:pt x="2436" y="91"/>
                    <a:pt x="2031" y="0"/>
                    <a:pt x="16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2"/>
            <p:cNvSpPr/>
            <p:nvPr/>
          </p:nvSpPr>
          <p:spPr>
            <a:xfrm>
              <a:off x="6983425" y="4523950"/>
              <a:ext cx="106225" cy="67650"/>
            </a:xfrm>
            <a:custGeom>
              <a:rect b="b" l="l" r="r" t="t"/>
              <a:pathLst>
                <a:path extrusionOk="0" h="2706" w="4249">
                  <a:moveTo>
                    <a:pt x="71" y="0"/>
                  </a:moveTo>
                  <a:cubicBezTo>
                    <a:pt x="24" y="58"/>
                    <a:pt x="1" y="132"/>
                    <a:pt x="6" y="206"/>
                  </a:cubicBezTo>
                  <a:cubicBezTo>
                    <a:pt x="69" y="1159"/>
                    <a:pt x="636" y="2008"/>
                    <a:pt x="1494" y="2430"/>
                  </a:cubicBezTo>
                  <a:cubicBezTo>
                    <a:pt x="1868" y="2614"/>
                    <a:pt x="2272" y="2705"/>
                    <a:pt x="2675" y="2705"/>
                  </a:cubicBezTo>
                  <a:cubicBezTo>
                    <a:pt x="3197" y="2705"/>
                    <a:pt x="3716" y="2553"/>
                    <a:pt x="4164" y="2253"/>
                  </a:cubicBezTo>
                  <a:cubicBezTo>
                    <a:pt x="4198" y="2230"/>
                    <a:pt x="4226" y="2201"/>
                    <a:pt x="4248" y="2167"/>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 name="Google Shape;1780;p62"/>
          <p:cNvGrpSpPr/>
          <p:nvPr/>
        </p:nvGrpSpPr>
        <p:grpSpPr>
          <a:xfrm>
            <a:off x="7902925" y="2034888"/>
            <a:ext cx="483925" cy="475975"/>
            <a:chOff x="6244625" y="4158375"/>
            <a:chExt cx="483925" cy="475975"/>
          </a:xfrm>
        </p:grpSpPr>
        <p:sp>
          <p:nvSpPr>
            <p:cNvPr id="1781" name="Google Shape;1781;p62"/>
            <p:cNvSpPr/>
            <p:nvPr/>
          </p:nvSpPr>
          <p:spPr>
            <a:xfrm>
              <a:off x="6244625" y="4158375"/>
              <a:ext cx="483925" cy="475925"/>
            </a:xfrm>
            <a:custGeom>
              <a:rect b="b" l="l" r="r" t="t"/>
              <a:pathLst>
                <a:path extrusionOk="0" h="19037" w="19357">
                  <a:moveTo>
                    <a:pt x="6219" y="1826"/>
                  </a:moveTo>
                  <a:cubicBezTo>
                    <a:pt x="6828" y="1826"/>
                    <a:pt x="7580" y="2320"/>
                    <a:pt x="7865" y="3171"/>
                  </a:cubicBezTo>
                  <a:cubicBezTo>
                    <a:pt x="8438" y="4894"/>
                    <a:pt x="7865" y="6687"/>
                    <a:pt x="7605" y="7351"/>
                  </a:cubicBezTo>
                  <a:cubicBezTo>
                    <a:pt x="7151" y="7530"/>
                    <a:pt x="6166" y="7857"/>
                    <a:pt x="5033" y="7857"/>
                  </a:cubicBezTo>
                  <a:cubicBezTo>
                    <a:pt x="4516" y="7857"/>
                    <a:pt x="3968" y="7789"/>
                    <a:pt x="3426" y="7609"/>
                  </a:cubicBezTo>
                  <a:cubicBezTo>
                    <a:pt x="2484" y="7295"/>
                    <a:pt x="1979" y="6406"/>
                    <a:pt x="2100" y="5773"/>
                  </a:cubicBezTo>
                  <a:cubicBezTo>
                    <a:pt x="2131" y="5599"/>
                    <a:pt x="2215" y="5438"/>
                    <a:pt x="2341" y="5313"/>
                  </a:cubicBezTo>
                  <a:cubicBezTo>
                    <a:pt x="2636" y="5019"/>
                    <a:pt x="3180" y="4861"/>
                    <a:pt x="3892" y="4861"/>
                  </a:cubicBezTo>
                  <a:cubicBezTo>
                    <a:pt x="3991" y="4861"/>
                    <a:pt x="4091" y="4871"/>
                    <a:pt x="4190" y="4871"/>
                  </a:cubicBezTo>
                  <a:cubicBezTo>
                    <a:pt x="4219" y="4871"/>
                    <a:pt x="4247" y="4870"/>
                    <a:pt x="4275" y="4868"/>
                  </a:cubicBezTo>
                  <a:cubicBezTo>
                    <a:pt x="4773" y="4834"/>
                    <a:pt x="5151" y="4407"/>
                    <a:pt x="5124" y="3910"/>
                  </a:cubicBezTo>
                  <a:cubicBezTo>
                    <a:pt x="5094" y="3345"/>
                    <a:pt x="5123" y="2015"/>
                    <a:pt x="6028" y="1844"/>
                  </a:cubicBezTo>
                  <a:cubicBezTo>
                    <a:pt x="6090" y="1832"/>
                    <a:pt x="6153" y="1826"/>
                    <a:pt x="6219" y="1826"/>
                  </a:cubicBezTo>
                  <a:close/>
                  <a:moveTo>
                    <a:pt x="6227" y="0"/>
                  </a:moveTo>
                  <a:cubicBezTo>
                    <a:pt x="6047" y="0"/>
                    <a:pt x="5867" y="16"/>
                    <a:pt x="5689" y="50"/>
                  </a:cubicBezTo>
                  <a:cubicBezTo>
                    <a:pt x="4931" y="194"/>
                    <a:pt x="4283" y="647"/>
                    <a:pt x="3863" y="1325"/>
                  </a:cubicBezTo>
                  <a:cubicBezTo>
                    <a:pt x="3566" y="1806"/>
                    <a:pt x="3383" y="2390"/>
                    <a:pt x="3319" y="3063"/>
                  </a:cubicBezTo>
                  <a:cubicBezTo>
                    <a:pt x="2646" y="3128"/>
                    <a:pt x="2061" y="3310"/>
                    <a:pt x="1581" y="3607"/>
                  </a:cubicBezTo>
                  <a:cubicBezTo>
                    <a:pt x="903" y="4027"/>
                    <a:pt x="450" y="4676"/>
                    <a:pt x="306" y="5433"/>
                  </a:cubicBezTo>
                  <a:cubicBezTo>
                    <a:pt x="0" y="7047"/>
                    <a:pt x="1117" y="8763"/>
                    <a:pt x="2849" y="9340"/>
                  </a:cubicBezTo>
                  <a:cubicBezTo>
                    <a:pt x="3596" y="9589"/>
                    <a:pt x="4338" y="9682"/>
                    <a:pt x="5030" y="9682"/>
                  </a:cubicBezTo>
                  <a:cubicBezTo>
                    <a:pt x="6318" y="9682"/>
                    <a:pt x="7430" y="9361"/>
                    <a:pt x="8068" y="9128"/>
                  </a:cubicBezTo>
                  <a:lnTo>
                    <a:pt x="17709" y="18769"/>
                  </a:lnTo>
                  <a:cubicBezTo>
                    <a:pt x="17888" y="18948"/>
                    <a:pt x="18121" y="19037"/>
                    <a:pt x="18355" y="19037"/>
                  </a:cubicBezTo>
                  <a:cubicBezTo>
                    <a:pt x="18588" y="19037"/>
                    <a:pt x="18822" y="18948"/>
                    <a:pt x="19000" y="18769"/>
                  </a:cubicBezTo>
                  <a:cubicBezTo>
                    <a:pt x="19357" y="18413"/>
                    <a:pt x="19357" y="17835"/>
                    <a:pt x="19000" y="17479"/>
                  </a:cubicBezTo>
                  <a:lnTo>
                    <a:pt x="17925" y="16403"/>
                  </a:lnTo>
                  <a:lnTo>
                    <a:pt x="19000" y="15328"/>
                  </a:lnTo>
                  <a:cubicBezTo>
                    <a:pt x="19356" y="14971"/>
                    <a:pt x="19356" y="14393"/>
                    <a:pt x="19000" y="14038"/>
                  </a:cubicBezTo>
                  <a:cubicBezTo>
                    <a:pt x="18821" y="13859"/>
                    <a:pt x="18588" y="13770"/>
                    <a:pt x="18354" y="13770"/>
                  </a:cubicBezTo>
                  <a:cubicBezTo>
                    <a:pt x="18121" y="13770"/>
                    <a:pt x="17887" y="13859"/>
                    <a:pt x="17709" y="14038"/>
                  </a:cubicBezTo>
                  <a:lnTo>
                    <a:pt x="16634" y="15113"/>
                  </a:lnTo>
                  <a:lnTo>
                    <a:pt x="15773" y="14252"/>
                  </a:lnTo>
                  <a:lnTo>
                    <a:pt x="17279" y="12747"/>
                  </a:lnTo>
                  <a:cubicBezTo>
                    <a:pt x="17635" y="12391"/>
                    <a:pt x="17635" y="11813"/>
                    <a:pt x="17279" y="11456"/>
                  </a:cubicBezTo>
                  <a:cubicBezTo>
                    <a:pt x="17101" y="11278"/>
                    <a:pt x="16867" y="11189"/>
                    <a:pt x="16634" y="11189"/>
                  </a:cubicBezTo>
                  <a:cubicBezTo>
                    <a:pt x="16400" y="11189"/>
                    <a:pt x="16167" y="11278"/>
                    <a:pt x="15989" y="11456"/>
                  </a:cubicBezTo>
                  <a:lnTo>
                    <a:pt x="14483" y="12962"/>
                  </a:lnTo>
                  <a:lnTo>
                    <a:pt x="9370" y="7849"/>
                  </a:lnTo>
                  <a:cubicBezTo>
                    <a:pt x="9735" y="6866"/>
                    <a:pt x="10314" y="4750"/>
                    <a:pt x="9595" y="2594"/>
                  </a:cubicBezTo>
                  <a:cubicBezTo>
                    <a:pt x="9082" y="1054"/>
                    <a:pt x="7668" y="0"/>
                    <a:pt x="6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2"/>
            <p:cNvSpPr/>
            <p:nvPr/>
          </p:nvSpPr>
          <p:spPr>
            <a:xfrm>
              <a:off x="6246050" y="4297250"/>
              <a:ext cx="481100" cy="337100"/>
            </a:xfrm>
            <a:custGeom>
              <a:rect b="b" l="l" r="r" t="t"/>
              <a:pathLst>
                <a:path extrusionOk="0" h="13484" w="19244">
                  <a:moveTo>
                    <a:pt x="229" y="0"/>
                  </a:moveTo>
                  <a:cubicBezTo>
                    <a:pt x="1" y="1577"/>
                    <a:pt x="1105" y="3223"/>
                    <a:pt x="2792" y="3785"/>
                  </a:cubicBezTo>
                  <a:cubicBezTo>
                    <a:pt x="3539" y="4034"/>
                    <a:pt x="4282" y="4127"/>
                    <a:pt x="4974" y="4127"/>
                  </a:cubicBezTo>
                  <a:cubicBezTo>
                    <a:pt x="6261" y="4127"/>
                    <a:pt x="7373" y="3806"/>
                    <a:pt x="8011" y="3573"/>
                  </a:cubicBezTo>
                  <a:lnTo>
                    <a:pt x="17652" y="13214"/>
                  </a:lnTo>
                  <a:cubicBezTo>
                    <a:pt x="17827" y="13391"/>
                    <a:pt x="18061" y="13483"/>
                    <a:pt x="18299" y="13483"/>
                  </a:cubicBezTo>
                  <a:cubicBezTo>
                    <a:pt x="18430" y="13483"/>
                    <a:pt x="18562" y="13455"/>
                    <a:pt x="18686" y="13397"/>
                  </a:cubicBezTo>
                  <a:cubicBezTo>
                    <a:pt x="19036" y="13233"/>
                    <a:pt x="19243" y="12867"/>
                    <a:pt x="19206" y="12484"/>
                  </a:cubicBezTo>
                  <a:cubicBezTo>
                    <a:pt x="19195" y="12367"/>
                    <a:pt x="19161" y="12254"/>
                    <a:pt x="19106" y="12150"/>
                  </a:cubicBezTo>
                  <a:lnTo>
                    <a:pt x="19106" y="12149"/>
                  </a:lnTo>
                  <a:cubicBezTo>
                    <a:pt x="18943" y="12473"/>
                    <a:pt x="18621" y="12647"/>
                    <a:pt x="18295" y="12647"/>
                  </a:cubicBezTo>
                  <a:cubicBezTo>
                    <a:pt x="18065" y="12647"/>
                    <a:pt x="17833" y="12560"/>
                    <a:pt x="17652" y="12378"/>
                  </a:cubicBezTo>
                  <a:lnTo>
                    <a:pt x="8011" y="2736"/>
                  </a:lnTo>
                  <a:cubicBezTo>
                    <a:pt x="7373" y="2969"/>
                    <a:pt x="6261" y="3290"/>
                    <a:pt x="4973" y="3290"/>
                  </a:cubicBezTo>
                  <a:cubicBezTo>
                    <a:pt x="4281" y="3290"/>
                    <a:pt x="3539" y="3197"/>
                    <a:pt x="2792" y="2949"/>
                  </a:cubicBezTo>
                  <a:cubicBezTo>
                    <a:pt x="1403" y="2486"/>
                    <a:pt x="409" y="1289"/>
                    <a:pt x="2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 name="Google Shape;1783;p62"/>
          <p:cNvGrpSpPr/>
          <p:nvPr/>
        </p:nvGrpSpPr>
        <p:grpSpPr>
          <a:xfrm>
            <a:off x="7069607" y="2075250"/>
            <a:ext cx="484425" cy="395250"/>
            <a:chOff x="5589400" y="4269100"/>
            <a:chExt cx="484425" cy="395250"/>
          </a:xfrm>
        </p:grpSpPr>
        <p:sp>
          <p:nvSpPr>
            <p:cNvPr id="1784" name="Google Shape;1784;p62"/>
            <p:cNvSpPr/>
            <p:nvPr/>
          </p:nvSpPr>
          <p:spPr>
            <a:xfrm>
              <a:off x="5589400" y="4269100"/>
              <a:ext cx="484425" cy="395250"/>
            </a:xfrm>
            <a:custGeom>
              <a:rect b="b" l="l" r="r" t="t"/>
              <a:pathLst>
                <a:path extrusionOk="0" h="15810" w="19377">
                  <a:moveTo>
                    <a:pt x="14623" y="0"/>
                  </a:moveTo>
                  <a:cubicBezTo>
                    <a:pt x="14272" y="0"/>
                    <a:pt x="13913" y="43"/>
                    <a:pt x="13550" y="129"/>
                  </a:cubicBezTo>
                  <a:cubicBezTo>
                    <a:pt x="12251" y="435"/>
                    <a:pt x="10953" y="1269"/>
                    <a:pt x="9689" y="2609"/>
                  </a:cubicBezTo>
                  <a:cubicBezTo>
                    <a:pt x="8425" y="1269"/>
                    <a:pt x="7127" y="435"/>
                    <a:pt x="5827" y="129"/>
                  </a:cubicBezTo>
                  <a:cubicBezTo>
                    <a:pt x="5464" y="43"/>
                    <a:pt x="5106" y="1"/>
                    <a:pt x="4756" y="1"/>
                  </a:cubicBezTo>
                  <a:cubicBezTo>
                    <a:pt x="3918" y="1"/>
                    <a:pt x="3125" y="244"/>
                    <a:pt x="2424" y="723"/>
                  </a:cubicBezTo>
                  <a:cubicBezTo>
                    <a:pt x="1385" y="1430"/>
                    <a:pt x="617" y="2635"/>
                    <a:pt x="315" y="4028"/>
                  </a:cubicBezTo>
                  <a:cubicBezTo>
                    <a:pt x="0" y="5487"/>
                    <a:pt x="206" y="7050"/>
                    <a:pt x="895" y="8431"/>
                  </a:cubicBezTo>
                  <a:cubicBezTo>
                    <a:pt x="2282" y="11201"/>
                    <a:pt x="4572" y="13055"/>
                    <a:pt x="6249" y="14123"/>
                  </a:cubicBezTo>
                  <a:cubicBezTo>
                    <a:pt x="8064" y="15277"/>
                    <a:pt x="9532" y="15773"/>
                    <a:pt x="9594" y="15794"/>
                  </a:cubicBezTo>
                  <a:cubicBezTo>
                    <a:pt x="9625" y="15804"/>
                    <a:pt x="9657" y="15809"/>
                    <a:pt x="9689" y="15809"/>
                  </a:cubicBezTo>
                  <a:cubicBezTo>
                    <a:pt x="9721" y="15809"/>
                    <a:pt x="9753" y="15804"/>
                    <a:pt x="9783" y="15794"/>
                  </a:cubicBezTo>
                  <a:cubicBezTo>
                    <a:pt x="9845" y="15773"/>
                    <a:pt x="11315" y="15277"/>
                    <a:pt x="13128" y="14123"/>
                  </a:cubicBezTo>
                  <a:cubicBezTo>
                    <a:pt x="14805" y="13055"/>
                    <a:pt x="17096" y="11201"/>
                    <a:pt x="18482" y="8429"/>
                  </a:cubicBezTo>
                  <a:cubicBezTo>
                    <a:pt x="19171" y="7050"/>
                    <a:pt x="19377" y="5487"/>
                    <a:pt x="19062" y="4027"/>
                  </a:cubicBezTo>
                  <a:cubicBezTo>
                    <a:pt x="18761" y="2635"/>
                    <a:pt x="17993" y="1430"/>
                    <a:pt x="16955" y="722"/>
                  </a:cubicBezTo>
                  <a:cubicBezTo>
                    <a:pt x="16253" y="244"/>
                    <a:pt x="15461" y="0"/>
                    <a:pt x="146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2"/>
            <p:cNvSpPr/>
            <p:nvPr/>
          </p:nvSpPr>
          <p:spPr>
            <a:xfrm>
              <a:off x="5589400" y="4269375"/>
              <a:ext cx="275325" cy="394975"/>
            </a:xfrm>
            <a:custGeom>
              <a:rect b="b" l="l" r="r" t="t"/>
              <a:pathLst>
                <a:path extrusionOk="0" h="15799" w="11013">
                  <a:moveTo>
                    <a:pt x="4460" y="0"/>
                  </a:moveTo>
                  <a:lnTo>
                    <a:pt x="4460" y="0"/>
                  </a:lnTo>
                  <a:cubicBezTo>
                    <a:pt x="3731" y="51"/>
                    <a:pt x="3043" y="290"/>
                    <a:pt x="2424" y="711"/>
                  </a:cubicBezTo>
                  <a:cubicBezTo>
                    <a:pt x="1385" y="1419"/>
                    <a:pt x="617" y="2624"/>
                    <a:pt x="316" y="4016"/>
                  </a:cubicBezTo>
                  <a:cubicBezTo>
                    <a:pt x="0" y="5476"/>
                    <a:pt x="207" y="7039"/>
                    <a:pt x="897" y="8418"/>
                  </a:cubicBezTo>
                  <a:cubicBezTo>
                    <a:pt x="2282" y="11190"/>
                    <a:pt x="4572" y="13044"/>
                    <a:pt x="6249" y="14112"/>
                  </a:cubicBezTo>
                  <a:cubicBezTo>
                    <a:pt x="8064" y="15266"/>
                    <a:pt x="9532" y="15762"/>
                    <a:pt x="9594" y="15783"/>
                  </a:cubicBezTo>
                  <a:cubicBezTo>
                    <a:pt x="9625" y="15793"/>
                    <a:pt x="9657" y="15798"/>
                    <a:pt x="9689" y="15798"/>
                  </a:cubicBezTo>
                  <a:cubicBezTo>
                    <a:pt x="9720" y="15798"/>
                    <a:pt x="9752" y="15793"/>
                    <a:pt x="9783" y="15783"/>
                  </a:cubicBezTo>
                  <a:cubicBezTo>
                    <a:pt x="9817" y="15772"/>
                    <a:pt x="10289" y="15612"/>
                    <a:pt x="11013" y="15274"/>
                  </a:cubicBezTo>
                  <a:cubicBezTo>
                    <a:pt x="10567" y="15108"/>
                    <a:pt x="9319" y="14605"/>
                    <a:pt x="7843" y="13665"/>
                  </a:cubicBezTo>
                  <a:cubicBezTo>
                    <a:pt x="6165" y="12598"/>
                    <a:pt x="3875" y="10743"/>
                    <a:pt x="2489" y="7972"/>
                  </a:cubicBezTo>
                  <a:cubicBezTo>
                    <a:pt x="1799" y="6592"/>
                    <a:pt x="1593" y="5029"/>
                    <a:pt x="1909" y="3570"/>
                  </a:cubicBezTo>
                  <a:cubicBezTo>
                    <a:pt x="2210" y="2176"/>
                    <a:pt x="2978" y="973"/>
                    <a:pt x="4016" y="265"/>
                  </a:cubicBezTo>
                  <a:cubicBezTo>
                    <a:pt x="4159" y="167"/>
                    <a:pt x="4307" y="79"/>
                    <a:pt x="4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2"/>
            <p:cNvSpPr/>
            <p:nvPr/>
          </p:nvSpPr>
          <p:spPr>
            <a:xfrm>
              <a:off x="5844325" y="4322175"/>
              <a:ext cx="186225" cy="181850"/>
            </a:xfrm>
            <a:custGeom>
              <a:rect b="b" l="l" r="r" t="t"/>
              <a:pathLst>
                <a:path extrusionOk="0" h="7274" w="7449">
                  <a:moveTo>
                    <a:pt x="5201" y="1"/>
                  </a:moveTo>
                  <a:cubicBezTo>
                    <a:pt x="4972" y="1"/>
                    <a:pt x="4743" y="88"/>
                    <a:pt x="4569" y="262"/>
                  </a:cubicBezTo>
                  <a:lnTo>
                    <a:pt x="351" y="4480"/>
                  </a:lnTo>
                  <a:cubicBezTo>
                    <a:pt x="0" y="4830"/>
                    <a:pt x="0" y="5396"/>
                    <a:pt x="351" y="5746"/>
                  </a:cubicBezTo>
                  <a:lnTo>
                    <a:pt x="1616" y="7011"/>
                  </a:lnTo>
                  <a:cubicBezTo>
                    <a:pt x="1791" y="7186"/>
                    <a:pt x="2020" y="7273"/>
                    <a:pt x="2249" y="7273"/>
                  </a:cubicBezTo>
                  <a:cubicBezTo>
                    <a:pt x="2478" y="7273"/>
                    <a:pt x="2707" y="7186"/>
                    <a:pt x="2881" y="7011"/>
                  </a:cubicBezTo>
                  <a:lnTo>
                    <a:pt x="7099" y="2793"/>
                  </a:lnTo>
                  <a:cubicBezTo>
                    <a:pt x="7448" y="2443"/>
                    <a:pt x="7448" y="1878"/>
                    <a:pt x="7099" y="1527"/>
                  </a:cubicBezTo>
                  <a:lnTo>
                    <a:pt x="7099" y="1528"/>
                  </a:lnTo>
                  <a:lnTo>
                    <a:pt x="5834" y="262"/>
                  </a:lnTo>
                  <a:cubicBezTo>
                    <a:pt x="5659" y="88"/>
                    <a:pt x="5430" y="1"/>
                    <a:pt x="5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2"/>
            <p:cNvSpPr/>
            <p:nvPr/>
          </p:nvSpPr>
          <p:spPr>
            <a:xfrm>
              <a:off x="5868725" y="4341400"/>
              <a:ext cx="140400" cy="140450"/>
            </a:xfrm>
            <a:custGeom>
              <a:rect b="b" l="l" r="r" t="t"/>
              <a:pathLst>
                <a:path extrusionOk="0" h="5618" w="5616">
                  <a:moveTo>
                    <a:pt x="3085" y="0"/>
                  </a:moveTo>
                  <a:lnTo>
                    <a:pt x="0" y="3087"/>
                  </a:lnTo>
                  <a:lnTo>
                    <a:pt x="2531" y="5617"/>
                  </a:lnTo>
                  <a:lnTo>
                    <a:pt x="5616" y="2532"/>
                  </a:lnTo>
                  <a:lnTo>
                    <a:pt x="3085" y="0"/>
                  </a:lnTo>
                  <a:close/>
                </a:path>
              </a:pathLst>
            </a:custGeom>
            <a:solidFill>
              <a:srgbClr val="FFB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2"/>
            <p:cNvSpPr/>
            <p:nvPr/>
          </p:nvSpPr>
          <p:spPr>
            <a:xfrm>
              <a:off x="5905800" y="4381450"/>
              <a:ext cx="63275" cy="63275"/>
            </a:xfrm>
            <a:custGeom>
              <a:rect b="b" l="l" r="r" t="t"/>
              <a:pathLst>
                <a:path extrusionOk="0" h="2531" w="2531">
                  <a:moveTo>
                    <a:pt x="1688" y="1"/>
                  </a:moveTo>
                  <a:lnTo>
                    <a:pt x="0" y="1688"/>
                  </a:lnTo>
                  <a:lnTo>
                    <a:pt x="844" y="2531"/>
                  </a:lnTo>
                  <a:lnTo>
                    <a:pt x="2531" y="844"/>
                  </a:lnTo>
                  <a:lnTo>
                    <a:pt x="1688" y="1"/>
                  </a:lnTo>
                  <a:close/>
                </a:path>
              </a:pathLst>
            </a:custGeom>
            <a:solidFill>
              <a:srgbClr val="EF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2"/>
            <p:cNvSpPr/>
            <p:nvPr/>
          </p:nvSpPr>
          <p:spPr>
            <a:xfrm>
              <a:off x="5897575" y="4374000"/>
              <a:ext cx="79675" cy="78200"/>
            </a:xfrm>
            <a:custGeom>
              <a:rect b="b" l="l" r="r" t="t"/>
              <a:pathLst>
                <a:path extrusionOk="0" h="3128" w="3187">
                  <a:moveTo>
                    <a:pt x="2017" y="720"/>
                  </a:moveTo>
                  <a:lnTo>
                    <a:pt x="2439" y="1142"/>
                  </a:lnTo>
                  <a:lnTo>
                    <a:pt x="1173" y="2407"/>
                  </a:lnTo>
                  <a:lnTo>
                    <a:pt x="751" y="1986"/>
                  </a:lnTo>
                  <a:lnTo>
                    <a:pt x="2017" y="720"/>
                  </a:lnTo>
                  <a:close/>
                  <a:moveTo>
                    <a:pt x="2016" y="0"/>
                  </a:moveTo>
                  <a:cubicBezTo>
                    <a:pt x="1940" y="0"/>
                    <a:pt x="1863" y="29"/>
                    <a:pt x="1805" y="87"/>
                  </a:cubicBezTo>
                  <a:lnTo>
                    <a:pt x="118" y="1775"/>
                  </a:lnTo>
                  <a:cubicBezTo>
                    <a:pt x="1" y="1891"/>
                    <a:pt x="1" y="2080"/>
                    <a:pt x="118" y="2197"/>
                  </a:cubicBezTo>
                  <a:lnTo>
                    <a:pt x="962" y="3040"/>
                  </a:lnTo>
                  <a:cubicBezTo>
                    <a:pt x="1018" y="3096"/>
                    <a:pt x="1094" y="3127"/>
                    <a:pt x="1173" y="3127"/>
                  </a:cubicBezTo>
                  <a:cubicBezTo>
                    <a:pt x="1175" y="3127"/>
                    <a:pt x="1176" y="3127"/>
                    <a:pt x="1177" y="3127"/>
                  </a:cubicBezTo>
                  <a:cubicBezTo>
                    <a:pt x="1254" y="3127"/>
                    <a:pt x="1329" y="3095"/>
                    <a:pt x="1383" y="3040"/>
                  </a:cubicBezTo>
                  <a:lnTo>
                    <a:pt x="3071" y="1353"/>
                  </a:lnTo>
                  <a:cubicBezTo>
                    <a:pt x="3187" y="1237"/>
                    <a:pt x="3187" y="1048"/>
                    <a:pt x="3071" y="932"/>
                  </a:cubicBezTo>
                  <a:lnTo>
                    <a:pt x="2226" y="87"/>
                  </a:lnTo>
                  <a:cubicBezTo>
                    <a:pt x="2168" y="29"/>
                    <a:pt x="2092" y="0"/>
                    <a:pt x="20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2"/>
            <p:cNvSpPr/>
            <p:nvPr/>
          </p:nvSpPr>
          <p:spPr>
            <a:xfrm>
              <a:off x="5992000" y="4363250"/>
              <a:ext cx="16400" cy="14000"/>
            </a:xfrm>
            <a:custGeom>
              <a:rect b="b" l="l" r="r" t="t"/>
              <a:pathLst>
                <a:path extrusionOk="0" h="560" w="656">
                  <a:moveTo>
                    <a:pt x="376" y="0"/>
                  </a:moveTo>
                  <a:cubicBezTo>
                    <a:pt x="126" y="0"/>
                    <a:pt x="1" y="301"/>
                    <a:pt x="178" y="478"/>
                  </a:cubicBezTo>
                  <a:cubicBezTo>
                    <a:pt x="234" y="534"/>
                    <a:pt x="304" y="560"/>
                    <a:pt x="373" y="560"/>
                  </a:cubicBezTo>
                  <a:cubicBezTo>
                    <a:pt x="517" y="560"/>
                    <a:pt x="655" y="448"/>
                    <a:pt x="655" y="280"/>
                  </a:cubicBezTo>
                  <a:cubicBezTo>
                    <a:pt x="655" y="125"/>
                    <a:pt x="529" y="0"/>
                    <a:pt x="376"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2"/>
            <p:cNvSpPr/>
            <p:nvPr/>
          </p:nvSpPr>
          <p:spPr>
            <a:xfrm>
              <a:off x="5970925" y="4342175"/>
              <a:ext cx="16350" cy="14025"/>
            </a:xfrm>
            <a:custGeom>
              <a:rect b="b" l="l" r="r" t="t"/>
              <a:pathLst>
                <a:path extrusionOk="0" h="561" w="654">
                  <a:moveTo>
                    <a:pt x="374" y="0"/>
                  </a:moveTo>
                  <a:cubicBezTo>
                    <a:pt x="126" y="0"/>
                    <a:pt x="1" y="302"/>
                    <a:pt x="176" y="478"/>
                  </a:cubicBezTo>
                  <a:cubicBezTo>
                    <a:pt x="234" y="535"/>
                    <a:pt x="304" y="560"/>
                    <a:pt x="373" y="560"/>
                  </a:cubicBezTo>
                  <a:cubicBezTo>
                    <a:pt x="516" y="560"/>
                    <a:pt x="654" y="449"/>
                    <a:pt x="654" y="280"/>
                  </a:cubicBezTo>
                  <a:cubicBezTo>
                    <a:pt x="654" y="126"/>
                    <a:pt x="529" y="0"/>
                    <a:pt x="374"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2"/>
            <p:cNvSpPr/>
            <p:nvPr/>
          </p:nvSpPr>
          <p:spPr>
            <a:xfrm>
              <a:off x="5889850" y="4465425"/>
              <a:ext cx="16350" cy="14025"/>
            </a:xfrm>
            <a:custGeom>
              <a:rect b="b" l="l" r="r" t="t"/>
              <a:pathLst>
                <a:path extrusionOk="0" h="561" w="654">
                  <a:moveTo>
                    <a:pt x="374" y="1"/>
                  </a:moveTo>
                  <a:cubicBezTo>
                    <a:pt x="124" y="1"/>
                    <a:pt x="1" y="301"/>
                    <a:pt x="176" y="478"/>
                  </a:cubicBezTo>
                  <a:cubicBezTo>
                    <a:pt x="233" y="535"/>
                    <a:pt x="303" y="561"/>
                    <a:pt x="372" y="561"/>
                  </a:cubicBezTo>
                  <a:cubicBezTo>
                    <a:pt x="516" y="561"/>
                    <a:pt x="654" y="449"/>
                    <a:pt x="654" y="280"/>
                  </a:cubicBezTo>
                  <a:cubicBezTo>
                    <a:pt x="654" y="126"/>
                    <a:pt x="529" y="1"/>
                    <a:pt x="374" y="1"/>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2"/>
            <p:cNvSpPr/>
            <p:nvPr/>
          </p:nvSpPr>
          <p:spPr>
            <a:xfrm>
              <a:off x="5868750" y="4444350"/>
              <a:ext cx="16350" cy="14025"/>
            </a:xfrm>
            <a:custGeom>
              <a:rect b="b" l="l" r="r" t="t"/>
              <a:pathLst>
                <a:path extrusionOk="0" h="561" w="654">
                  <a:moveTo>
                    <a:pt x="376" y="1"/>
                  </a:moveTo>
                  <a:cubicBezTo>
                    <a:pt x="375" y="1"/>
                    <a:pt x="374" y="1"/>
                    <a:pt x="374" y="1"/>
                  </a:cubicBezTo>
                  <a:cubicBezTo>
                    <a:pt x="125" y="1"/>
                    <a:pt x="0" y="301"/>
                    <a:pt x="177" y="478"/>
                  </a:cubicBezTo>
                  <a:cubicBezTo>
                    <a:pt x="234" y="535"/>
                    <a:pt x="304" y="560"/>
                    <a:pt x="372" y="560"/>
                  </a:cubicBezTo>
                  <a:cubicBezTo>
                    <a:pt x="516" y="560"/>
                    <a:pt x="653" y="449"/>
                    <a:pt x="653" y="280"/>
                  </a:cubicBezTo>
                  <a:cubicBezTo>
                    <a:pt x="653" y="126"/>
                    <a:pt x="530" y="1"/>
                    <a:pt x="376" y="1"/>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2"/>
            <p:cNvSpPr/>
            <p:nvPr/>
          </p:nvSpPr>
          <p:spPr>
            <a:xfrm>
              <a:off x="5847200" y="4322200"/>
              <a:ext cx="184075" cy="181825"/>
            </a:xfrm>
            <a:custGeom>
              <a:rect b="b" l="l" r="r" t="t"/>
              <a:pathLst>
                <a:path extrusionOk="0" h="7273" w="7363">
                  <a:moveTo>
                    <a:pt x="2248" y="0"/>
                  </a:moveTo>
                  <a:cubicBezTo>
                    <a:pt x="2019" y="0"/>
                    <a:pt x="1791" y="88"/>
                    <a:pt x="1616" y="262"/>
                  </a:cubicBezTo>
                  <a:lnTo>
                    <a:pt x="350" y="1527"/>
                  </a:lnTo>
                  <a:cubicBezTo>
                    <a:pt x="0" y="1877"/>
                    <a:pt x="0" y="2443"/>
                    <a:pt x="350" y="2793"/>
                  </a:cubicBezTo>
                  <a:lnTo>
                    <a:pt x="4567" y="7010"/>
                  </a:lnTo>
                  <a:cubicBezTo>
                    <a:pt x="4743" y="7185"/>
                    <a:pt x="4972" y="7272"/>
                    <a:pt x="5201" y="7272"/>
                  </a:cubicBezTo>
                  <a:cubicBezTo>
                    <a:pt x="5430" y="7272"/>
                    <a:pt x="5659" y="7185"/>
                    <a:pt x="5834" y="7010"/>
                  </a:cubicBezTo>
                  <a:lnTo>
                    <a:pt x="7099" y="5745"/>
                  </a:lnTo>
                  <a:cubicBezTo>
                    <a:pt x="7267" y="5577"/>
                    <a:pt x="7362" y="5350"/>
                    <a:pt x="7361" y="5112"/>
                  </a:cubicBezTo>
                  <a:cubicBezTo>
                    <a:pt x="7362" y="4874"/>
                    <a:pt x="7267" y="4647"/>
                    <a:pt x="7099" y="4480"/>
                  </a:cubicBezTo>
                  <a:lnTo>
                    <a:pt x="2881" y="262"/>
                  </a:lnTo>
                  <a:cubicBezTo>
                    <a:pt x="2706" y="88"/>
                    <a:pt x="2477" y="0"/>
                    <a:pt x="22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2"/>
            <p:cNvSpPr/>
            <p:nvPr/>
          </p:nvSpPr>
          <p:spPr>
            <a:xfrm>
              <a:off x="5900475" y="4374000"/>
              <a:ext cx="79675" cy="78200"/>
            </a:xfrm>
            <a:custGeom>
              <a:rect b="b" l="l" r="r" t="t"/>
              <a:pathLst>
                <a:path extrusionOk="0" h="3128" w="3187">
                  <a:moveTo>
                    <a:pt x="1172" y="0"/>
                  </a:moveTo>
                  <a:cubicBezTo>
                    <a:pt x="1096" y="0"/>
                    <a:pt x="1020" y="29"/>
                    <a:pt x="961" y="87"/>
                  </a:cubicBezTo>
                  <a:lnTo>
                    <a:pt x="118" y="932"/>
                  </a:lnTo>
                  <a:cubicBezTo>
                    <a:pt x="1" y="1048"/>
                    <a:pt x="1" y="1237"/>
                    <a:pt x="118" y="1353"/>
                  </a:cubicBezTo>
                  <a:lnTo>
                    <a:pt x="1804" y="3040"/>
                  </a:lnTo>
                  <a:cubicBezTo>
                    <a:pt x="1862" y="3099"/>
                    <a:pt x="1939" y="3128"/>
                    <a:pt x="2015" y="3128"/>
                  </a:cubicBezTo>
                  <a:cubicBezTo>
                    <a:pt x="2092" y="3128"/>
                    <a:pt x="2168" y="3099"/>
                    <a:pt x="2226" y="3040"/>
                  </a:cubicBezTo>
                  <a:lnTo>
                    <a:pt x="3070" y="2197"/>
                  </a:lnTo>
                  <a:cubicBezTo>
                    <a:pt x="3187" y="2081"/>
                    <a:pt x="3187" y="1892"/>
                    <a:pt x="3070" y="1775"/>
                  </a:cubicBezTo>
                  <a:lnTo>
                    <a:pt x="1383" y="87"/>
                  </a:lnTo>
                  <a:cubicBezTo>
                    <a:pt x="1325" y="29"/>
                    <a:pt x="1249" y="0"/>
                    <a:pt x="1172" y="0"/>
                  </a:cubicBezTo>
                  <a:close/>
                </a:path>
              </a:pathLst>
            </a:custGeom>
            <a:solidFill>
              <a:srgbClr val="FFF1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2"/>
            <p:cNvSpPr/>
            <p:nvPr/>
          </p:nvSpPr>
          <p:spPr>
            <a:xfrm>
              <a:off x="5878550" y="4374800"/>
              <a:ext cx="16375" cy="14000"/>
            </a:xfrm>
            <a:custGeom>
              <a:rect b="b" l="l" r="r" t="t"/>
              <a:pathLst>
                <a:path extrusionOk="0" h="560" w="655">
                  <a:moveTo>
                    <a:pt x="375" y="0"/>
                  </a:moveTo>
                  <a:cubicBezTo>
                    <a:pt x="125" y="0"/>
                    <a:pt x="1" y="302"/>
                    <a:pt x="177" y="478"/>
                  </a:cubicBezTo>
                  <a:cubicBezTo>
                    <a:pt x="234" y="534"/>
                    <a:pt x="304" y="560"/>
                    <a:pt x="373" y="560"/>
                  </a:cubicBezTo>
                  <a:cubicBezTo>
                    <a:pt x="516" y="560"/>
                    <a:pt x="655" y="448"/>
                    <a:pt x="655" y="280"/>
                  </a:cubicBezTo>
                  <a:cubicBezTo>
                    <a:pt x="654" y="125"/>
                    <a:pt x="529" y="0"/>
                    <a:pt x="375"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2"/>
            <p:cNvSpPr/>
            <p:nvPr/>
          </p:nvSpPr>
          <p:spPr>
            <a:xfrm>
              <a:off x="5899650" y="4353675"/>
              <a:ext cx="16350" cy="14050"/>
            </a:xfrm>
            <a:custGeom>
              <a:rect b="b" l="l" r="r" t="t"/>
              <a:pathLst>
                <a:path extrusionOk="0" h="562" w="654">
                  <a:moveTo>
                    <a:pt x="374" y="1"/>
                  </a:moveTo>
                  <a:cubicBezTo>
                    <a:pt x="126" y="1"/>
                    <a:pt x="1" y="303"/>
                    <a:pt x="177" y="478"/>
                  </a:cubicBezTo>
                  <a:cubicBezTo>
                    <a:pt x="234" y="536"/>
                    <a:pt x="304" y="561"/>
                    <a:pt x="373" y="561"/>
                  </a:cubicBezTo>
                  <a:cubicBezTo>
                    <a:pt x="516" y="561"/>
                    <a:pt x="654" y="449"/>
                    <a:pt x="654" y="281"/>
                  </a:cubicBezTo>
                  <a:cubicBezTo>
                    <a:pt x="654" y="127"/>
                    <a:pt x="529" y="1"/>
                    <a:pt x="374" y="1"/>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2"/>
            <p:cNvSpPr/>
            <p:nvPr/>
          </p:nvSpPr>
          <p:spPr>
            <a:xfrm>
              <a:off x="5962250" y="4458500"/>
              <a:ext cx="16350" cy="14000"/>
            </a:xfrm>
            <a:custGeom>
              <a:rect b="b" l="l" r="r" t="t"/>
              <a:pathLst>
                <a:path extrusionOk="0" h="560" w="654">
                  <a:moveTo>
                    <a:pt x="375" y="0"/>
                  </a:moveTo>
                  <a:cubicBezTo>
                    <a:pt x="126" y="0"/>
                    <a:pt x="1" y="301"/>
                    <a:pt x="177" y="477"/>
                  </a:cubicBezTo>
                  <a:cubicBezTo>
                    <a:pt x="234" y="534"/>
                    <a:pt x="304" y="560"/>
                    <a:pt x="373" y="560"/>
                  </a:cubicBezTo>
                  <a:cubicBezTo>
                    <a:pt x="517" y="560"/>
                    <a:pt x="654" y="448"/>
                    <a:pt x="654" y="280"/>
                  </a:cubicBezTo>
                  <a:cubicBezTo>
                    <a:pt x="654" y="125"/>
                    <a:pt x="529" y="0"/>
                    <a:pt x="375"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2"/>
            <p:cNvSpPr/>
            <p:nvPr/>
          </p:nvSpPr>
          <p:spPr>
            <a:xfrm>
              <a:off x="5983325" y="4437400"/>
              <a:ext cx="16400" cy="14025"/>
            </a:xfrm>
            <a:custGeom>
              <a:rect b="b" l="l" r="r" t="t"/>
              <a:pathLst>
                <a:path extrusionOk="0" h="561" w="656">
                  <a:moveTo>
                    <a:pt x="376" y="0"/>
                  </a:moveTo>
                  <a:cubicBezTo>
                    <a:pt x="127" y="0"/>
                    <a:pt x="1" y="301"/>
                    <a:pt x="178" y="478"/>
                  </a:cubicBezTo>
                  <a:cubicBezTo>
                    <a:pt x="235" y="535"/>
                    <a:pt x="305" y="560"/>
                    <a:pt x="373" y="560"/>
                  </a:cubicBezTo>
                  <a:cubicBezTo>
                    <a:pt x="517" y="560"/>
                    <a:pt x="655" y="449"/>
                    <a:pt x="655" y="280"/>
                  </a:cubicBezTo>
                  <a:cubicBezTo>
                    <a:pt x="655" y="126"/>
                    <a:pt x="530" y="0"/>
                    <a:pt x="376" y="0"/>
                  </a:cubicBezTo>
                  <a:close/>
                </a:path>
              </a:pathLst>
            </a:custGeom>
            <a:solidFill>
              <a:srgbClr val="FFAC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62"/>
          <p:cNvGrpSpPr/>
          <p:nvPr/>
        </p:nvGrpSpPr>
        <p:grpSpPr>
          <a:xfrm>
            <a:off x="6363789" y="2034925"/>
            <a:ext cx="356925" cy="475900"/>
            <a:chOff x="5016800" y="4203575"/>
            <a:chExt cx="356925" cy="475900"/>
          </a:xfrm>
        </p:grpSpPr>
        <p:sp>
          <p:nvSpPr>
            <p:cNvPr id="1801" name="Google Shape;1801;p62"/>
            <p:cNvSpPr/>
            <p:nvPr/>
          </p:nvSpPr>
          <p:spPr>
            <a:xfrm>
              <a:off x="5016800" y="4322525"/>
              <a:ext cx="356925" cy="356950"/>
            </a:xfrm>
            <a:custGeom>
              <a:rect b="b" l="l" r="r" t="t"/>
              <a:pathLst>
                <a:path extrusionOk="0" h="14278" w="14277">
                  <a:moveTo>
                    <a:pt x="7139" y="1488"/>
                  </a:moveTo>
                  <a:cubicBezTo>
                    <a:pt x="10254" y="1488"/>
                    <a:pt x="12789" y="4023"/>
                    <a:pt x="12789" y="7139"/>
                  </a:cubicBezTo>
                  <a:cubicBezTo>
                    <a:pt x="12789" y="10255"/>
                    <a:pt x="10254" y="12790"/>
                    <a:pt x="7139" y="12790"/>
                  </a:cubicBezTo>
                  <a:cubicBezTo>
                    <a:pt x="4023" y="12790"/>
                    <a:pt x="1488" y="10255"/>
                    <a:pt x="1488" y="7139"/>
                  </a:cubicBezTo>
                  <a:cubicBezTo>
                    <a:pt x="1488" y="4023"/>
                    <a:pt x="4023" y="1488"/>
                    <a:pt x="7139" y="1488"/>
                  </a:cubicBezTo>
                  <a:close/>
                  <a:moveTo>
                    <a:pt x="7139" y="1"/>
                  </a:moveTo>
                  <a:cubicBezTo>
                    <a:pt x="3202" y="1"/>
                    <a:pt x="1" y="3203"/>
                    <a:pt x="1" y="7139"/>
                  </a:cubicBezTo>
                  <a:cubicBezTo>
                    <a:pt x="1" y="11075"/>
                    <a:pt x="3203" y="14277"/>
                    <a:pt x="7139" y="14277"/>
                  </a:cubicBezTo>
                  <a:cubicBezTo>
                    <a:pt x="11075" y="14277"/>
                    <a:pt x="14276" y="11075"/>
                    <a:pt x="14276" y="7139"/>
                  </a:cubicBezTo>
                  <a:cubicBezTo>
                    <a:pt x="14276" y="3203"/>
                    <a:pt x="11075" y="1"/>
                    <a:pt x="71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2"/>
            <p:cNvSpPr/>
            <p:nvPr/>
          </p:nvSpPr>
          <p:spPr>
            <a:xfrm>
              <a:off x="5128325" y="4203575"/>
              <a:ext cx="133875" cy="118975"/>
            </a:xfrm>
            <a:custGeom>
              <a:rect b="b" l="l" r="r" t="t"/>
              <a:pathLst>
                <a:path extrusionOk="0" h="4759" w="5355">
                  <a:moveTo>
                    <a:pt x="1785" y="0"/>
                  </a:moveTo>
                  <a:lnTo>
                    <a:pt x="1" y="298"/>
                  </a:lnTo>
                  <a:lnTo>
                    <a:pt x="1" y="1487"/>
                  </a:lnTo>
                  <a:lnTo>
                    <a:pt x="2678" y="4759"/>
                  </a:lnTo>
                  <a:lnTo>
                    <a:pt x="5354" y="1487"/>
                  </a:lnTo>
                  <a:lnTo>
                    <a:pt x="5354" y="298"/>
                  </a:lnTo>
                  <a:lnTo>
                    <a:pt x="35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2"/>
            <p:cNvSpPr/>
            <p:nvPr/>
          </p:nvSpPr>
          <p:spPr>
            <a:xfrm>
              <a:off x="5195275" y="4203575"/>
              <a:ext cx="66925" cy="37175"/>
            </a:xfrm>
            <a:custGeom>
              <a:rect b="b" l="l" r="r" t="t"/>
              <a:pathLst>
                <a:path extrusionOk="0" h="1487" w="2677">
                  <a:moveTo>
                    <a:pt x="0" y="0"/>
                  </a:moveTo>
                  <a:lnTo>
                    <a:pt x="0" y="1487"/>
                  </a:lnTo>
                  <a:lnTo>
                    <a:pt x="2676" y="1487"/>
                  </a:lnTo>
                  <a:lnTo>
                    <a:pt x="2676" y="298"/>
                  </a:lnTo>
                  <a:lnTo>
                    <a:pt x="8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2"/>
            <p:cNvSpPr/>
            <p:nvPr/>
          </p:nvSpPr>
          <p:spPr>
            <a:xfrm>
              <a:off x="5128325" y="4203575"/>
              <a:ext cx="66975" cy="37175"/>
            </a:xfrm>
            <a:custGeom>
              <a:rect b="b" l="l" r="r" t="t"/>
              <a:pathLst>
                <a:path extrusionOk="0" h="1487" w="2679">
                  <a:moveTo>
                    <a:pt x="1785" y="0"/>
                  </a:moveTo>
                  <a:lnTo>
                    <a:pt x="1" y="298"/>
                  </a:lnTo>
                  <a:lnTo>
                    <a:pt x="1" y="1487"/>
                  </a:lnTo>
                  <a:lnTo>
                    <a:pt x="2678" y="1487"/>
                  </a:lnTo>
                  <a:lnTo>
                    <a:pt x="26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2"/>
            <p:cNvSpPr/>
            <p:nvPr/>
          </p:nvSpPr>
          <p:spPr>
            <a:xfrm>
              <a:off x="5172950" y="4203575"/>
              <a:ext cx="44625" cy="37200"/>
            </a:xfrm>
            <a:custGeom>
              <a:rect b="b" l="l" r="r" t="t"/>
              <a:pathLst>
                <a:path extrusionOk="0" h="1488" w="1785">
                  <a:moveTo>
                    <a:pt x="0" y="0"/>
                  </a:moveTo>
                  <a:lnTo>
                    <a:pt x="0" y="1488"/>
                  </a:lnTo>
                  <a:lnTo>
                    <a:pt x="1785" y="1488"/>
                  </a:lnTo>
                  <a:lnTo>
                    <a:pt x="17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2"/>
            <p:cNvSpPr/>
            <p:nvPr/>
          </p:nvSpPr>
          <p:spPr>
            <a:xfrm>
              <a:off x="5195275" y="4240725"/>
              <a:ext cx="66925" cy="81825"/>
            </a:xfrm>
            <a:custGeom>
              <a:rect b="b" l="l" r="r" t="t"/>
              <a:pathLst>
                <a:path extrusionOk="0" h="3273" w="2677">
                  <a:moveTo>
                    <a:pt x="892" y="1"/>
                  </a:moveTo>
                  <a:lnTo>
                    <a:pt x="0" y="3273"/>
                  </a:lnTo>
                  <a:lnTo>
                    <a:pt x="26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2"/>
            <p:cNvSpPr/>
            <p:nvPr/>
          </p:nvSpPr>
          <p:spPr>
            <a:xfrm>
              <a:off x="5128325" y="4240725"/>
              <a:ext cx="66975" cy="81825"/>
            </a:xfrm>
            <a:custGeom>
              <a:rect b="b" l="l" r="r" t="t"/>
              <a:pathLst>
                <a:path extrusionOk="0" h="3273" w="2679">
                  <a:moveTo>
                    <a:pt x="1" y="1"/>
                  </a:moveTo>
                  <a:lnTo>
                    <a:pt x="2678" y="3273"/>
                  </a:lnTo>
                  <a:lnTo>
                    <a:pt x="17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2"/>
            <p:cNvSpPr/>
            <p:nvPr/>
          </p:nvSpPr>
          <p:spPr>
            <a:xfrm>
              <a:off x="5107400" y="4434075"/>
              <a:ext cx="178475" cy="139850"/>
            </a:xfrm>
            <a:custGeom>
              <a:rect b="b" l="l" r="r" t="t"/>
              <a:pathLst>
                <a:path extrusionOk="0" h="5594" w="7139">
                  <a:moveTo>
                    <a:pt x="5177" y="1"/>
                  </a:moveTo>
                  <a:cubicBezTo>
                    <a:pt x="4741" y="1"/>
                    <a:pt x="4187" y="175"/>
                    <a:pt x="3569" y="773"/>
                  </a:cubicBezTo>
                  <a:cubicBezTo>
                    <a:pt x="2952" y="175"/>
                    <a:pt x="2398" y="1"/>
                    <a:pt x="1963" y="1"/>
                  </a:cubicBezTo>
                  <a:cubicBezTo>
                    <a:pt x="1528" y="1"/>
                    <a:pt x="1212" y="175"/>
                    <a:pt x="1070" y="271"/>
                  </a:cubicBezTo>
                  <a:cubicBezTo>
                    <a:pt x="250" y="830"/>
                    <a:pt x="0" y="2055"/>
                    <a:pt x="502" y="3058"/>
                  </a:cubicBezTo>
                  <a:cubicBezTo>
                    <a:pt x="1409" y="4871"/>
                    <a:pt x="3391" y="5550"/>
                    <a:pt x="3475" y="5579"/>
                  </a:cubicBezTo>
                  <a:cubicBezTo>
                    <a:pt x="3506" y="5589"/>
                    <a:pt x="3538" y="5594"/>
                    <a:pt x="3569" y="5594"/>
                  </a:cubicBezTo>
                  <a:cubicBezTo>
                    <a:pt x="3601" y="5594"/>
                    <a:pt x="3633" y="5589"/>
                    <a:pt x="3663" y="5579"/>
                  </a:cubicBezTo>
                  <a:cubicBezTo>
                    <a:pt x="3747" y="5551"/>
                    <a:pt x="5731" y="4871"/>
                    <a:pt x="6637" y="3058"/>
                  </a:cubicBezTo>
                  <a:cubicBezTo>
                    <a:pt x="7138" y="2055"/>
                    <a:pt x="6890" y="830"/>
                    <a:pt x="6069" y="271"/>
                  </a:cubicBezTo>
                  <a:lnTo>
                    <a:pt x="6070" y="271"/>
                  </a:lnTo>
                  <a:cubicBezTo>
                    <a:pt x="5928" y="175"/>
                    <a:pt x="5612" y="1"/>
                    <a:pt x="51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2"/>
            <p:cNvSpPr/>
            <p:nvPr/>
          </p:nvSpPr>
          <p:spPr>
            <a:xfrm>
              <a:off x="5107875" y="4442525"/>
              <a:ext cx="108575" cy="131400"/>
            </a:xfrm>
            <a:custGeom>
              <a:rect b="b" l="l" r="r" t="t"/>
              <a:pathLst>
                <a:path extrusionOk="0" h="5256" w="4343">
                  <a:moveTo>
                    <a:pt x="960" y="1"/>
                  </a:moveTo>
                  <a:cubicBezTo>
                    <a:pt x="213" y="586"/>
                    <a:pt x="1" y="1755"/>
                    <a:pt x="484" y="2720"/>
                  </a:cubicBezTo>
                  <a:cubicBezTo>
                    <a:pt x="1390" y="4533"/>
                    <a:pt x="3372" y="5212"/>
                    <a:pt x="3457" y="5241"/>
                  </a:cubicBezTo>
                  <a:cubicBezTo>
                    <a:pt x="3488" y="5251"/>
                    <a:pt x="3520" y="5256"/>
                    <a:pt x="3551" y="5256"/>
                  </a:cubicBezTo>
                  <a:cubicBezTo>
                    <a:pt x="3583" y="5256"/>
                    <a:pt x="3615" y="5251"/>
                    <a:pt x="3645" y="5241"/>
                  </a:cubicBezTo>
                  <a:cubicBezTo>
                    <a:pt x="3675" y="5230"/>
                    <a:pt x="3955" y="5135"/>
                    <a:pt x="4343" y="4931"/>
                  </a:cubicBezTo>
                  <a:cubicBezTo>
                    <a:pt x="3768" y="4701"/>
                    <a:pt x="1998" y="3875"/>
                    <a:pt x="1115" y="2110"/>
                  </a:cubicBezTo>
                  <a:cubicBezTo>
                    <a:pt x="772" y="1425"/>
                    <a:pt x="736" y="650"/>
                    <a:pt x="9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62"/>
          <p:cNvGrpSpPr/>
          <p:nvPr/>
        </p:nvGrpSpPr>
        <p:grpSpPr>
          <a:xfrm>
            <a:off x="5526896" y="2034913"/>
            <a:ext cx="488000" cy="475925"/>
            <a:chOff x="4457575" y="4210850"/>
            <a:chExt cx="488000" cy="475925"/>
          </a:xfrm>
        </p:grpSpPr>
        <p:sp>
          <p:nvSpPr>
            <p:cNvPr id="1811" name="Google Shape;1811;p62"/>
            <p:cNvSpPr/>
            <p:nvPr/>
          </p:nvSpPr>
          <p:spPr>
            <a:xfrm>
              <a:off x="4656250" y="4471100"/>
              <a:ext cx="71900" cy="215675"/>
            </a:xfrm>
            <a:custGeom>
              <a:rect b="b" l="l" r="r" t="t"/>
              <a:pathLst>
                <a:path extrusionOk="0" h="8627" w="2876">
                  <a:moveTo>
                    <a:pt x="1687" y="1"/>
                  </a:moveTo>
                  <a:cubicBezTo>
                    <a:pt x="1611" y="1"/>
                    <a:pt x="1534" y="30"/>
                    <a:pt x="1476" y="88"/>
                  </a:cubicBezTo>
                  <a:cubicBezTo>
                    <a:pt x="1360" y="204"/>
                    <a:pt x="1360" y="393"/>
                    <a:pt x="1476" y="509"/>
                  </a:cubicBezTo>
                  <a:cubicBezTo>
                    <a:pt x="2106" y="1138"/>
                    <a:pt x="1775" y="1819"/>
                    <a:pt x="1135" y="2967"/>
                  </a:cubicBezTo>
                  <a:cubicBezTo>
                    <a:pt x="724" y="3703"/>
                    <a:pt x="259" y="4536"/>
                    <a:pt x="170" y="5465"/>
                  </a:cubicBezTo>
                  <a:cubicBezTo>
                    <a:pt x="66" y="6550"/>
                    <a:pt x="494" y="7556"/>
                    <a:pt x="1476" y="8539"/>
                  </a:cubicBezTo>
                  <a:cubicBezTo>
                    <a:pt x="1533" y="8595"/>
                    <a:pt x="1608" y="8626"/>
                    <a:pt x="1687" y="8626"/>
                  </a:cubicBezTo>
                  <a:cubicBezTo>
                    <a:pt x="1947" y="8626"/>
                    <a:pt x="2081" y="8301"/>
                    <a:pt x="1897" y="8119"/>
                  </a:cubicBezTo>
                  <a:cubicBezTo>
                    <a:pt x="0" y="6220"/>
                    <a:pt x="841" y="4714"/>
                    <a:pt x="1654" y="3257"/>
                  </a:cubicBezTo>
                  <a:cubicBezTo>
                    <a:pt x="2254" y="2179"/>
                    <a:pt x="2875" y="1067"/>
                    <a:pt x="1897" y="88"/>
                  </a:cubicBezTo>
                  <a:cubicBezTo>
                    <a:pt x="1839" y="30"/>
                    <a:pt x="1763" y="1"/>
                    <a:pt x="1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2"/>
            <p:cNvSpPr/>
            <p:nvPr/>
          </p:nvSpPr>
          <p:spPr>
            <a:xfrm>
              <a:off x="4669325" y="4448800"/>
              <a:ext cx="64550" cy="37200"/>
            </a:xfrm>
            <a:custGeom>
              <a:rect b="b" l="l" r="r" t="t"/>
              <a:pathLst>
                <a:path extrusionOk="0" h="1488" w="2582">
                  <a:moveTo>
                    <a:pt x="1291" y="1"/>
                  </a:moveTo>
                  <a:cubicBezTo>
                    <a:pt x="1215" y="1"/>
                    <a:pt x="1138" y="30"/>
                    <a:pt x="1080" y="88"/>
                  </a:cubicBezTo>
                  <a:lnTo>
                    <a:pt x="189" y="980"/>
                  </a:lnTo>
                  <a:cubicBezTo>
                    <a:pt x="1" y="1167"/>
                    <a:pt x="133" y="1488"/>
                    <a:pt x="399" y="1488"/>
                  </a:cubicBezTo>
                  <a:lnTo>
                    <a:pt x="2183" y="1488"/>
                  </a:lnTo>
                  <a:cubicBezTo>
                    <a:pt x="2448" y="1488"/>
                    <a:pt x="2581" y="1167"/>
                    <a:pt x="2394" y="980"/>
                  </a:cubicBezTo>
                  <a:lnTo>
                    <a:pt x="1501" y="88"/>
                  </a:lnTo>
                  <a:cubicBezTo>
                    <a:pt x="1443" y="30"/>
                    <a:pt x="1367" y="1"/>
                    <a:pt x="12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2"/>
            <p:cNvSpPr/>
            <p:nvPr/>
          </p:nvSpPr>
          <p:spPr>
            <a:xfrm>
              <a:off x="4551075" y="4210850"/>
              <a:ext cx="301925" cy="247300"/>
            </a:xfrm>
            <a:custGeom>
              <a:rect b="b" l="l" r="r" t="t"/>
              <a:pathLst>
                <a:path extrusionOk="0" h="9892" w="12077">
                  <a:moveTo>
                    <a:pt x="3022" y="1"/>
                  </a:moveTo>
                  <a:cubicBezTo>
                    <a:pt x="2488" y="1"/>
                    <a:pt x="1982" y="156"/>
                    <a:pt x="1534" y="462"/>
                  </a:cubicBezTo>
                  <a:cubicBezTo>
                    <a:pt x="865" y="918"/>
                    <a:pt x="391" y="1660"/>
                    <a:pt x="198" y="2553"/>
                  </a:cubicBezTo>
                  <a:cubicBezTo>
                    <a:pt x="0" y="3470"/>
                    <a:pt x="130" y="4452"/>
                    <a:pt x="563" y="5318"/>
                  </a:cubicBezTo>
                  <a:cubicBezTo>
                    <a:pt x="1421" y="7036"/>
                    <a:pt x="2838" y="8183"/>
                    <a:pt x="3874" y="8842"/>
                  </a:cubicBezTo>
                  <a:cubicBezTo>
                    <a:pt x="4995" y="9555"/>
                    <a:pt x="5905" y="9863"/>
                    <a:pt x="5944" y="9875"/>
                  </a:cubicBezTo>
                  <a:cubicBezTo>
                    <a:pt x="5975" y="9886"/>
                    <a:pt x="6006" y="9891"/>
                    <a:pt x="6038" y="9891"/>
                  </a:cubicBezTo>
                  <a:cubicBezTo>
                    <a:pt x="6070" y="9891"/>
                    <a:pt x="6102" y="9886"/>
                    <a:pt x="6132" y="9875"/>
                  </a:cubicBezTo>
                  <a:cubicBezTo>
                    <a:pt x="6171" y="9863"/>
                    <a:pt x="7081" y="9555"/>
                    <a:pt x="8202" y="8842"/>
                  </a:cubicBezTo>
                  <a:cubicBezTo>
                    <a:pt x="9239" y="8183"/>
                    <a:pt x="10656" y="7036"/>
                    <a:pt x="11513" y="5318"/>
                  </a:cubicBezTo>
                  <a:cubicBezTo>
                    <a:pt x="11947" y="4452"/>
                    <a:pt x="12077" y="3470"/>
                    <a:pt x="11878" y="2553"/>
                  </a:cubicBezTo>
                  <a:cubicBezTo>
                    <a:pt x="11685" y="1660"/>
                    <a:pt x="11212" y="917"/>
                    <a:pt x="10543" y="462"/>
                  </a:cubicBezTo>
                  <a:cubicBezTo>
                    <a:pt x="10095" y="156"/>
                    <a:pt x="9589" y="1"/>
                    <a:pt x="9055" y="1"/>
                  </a:cubicBezTo>
                  <a:cubicBezTo>
                    <a:pt x="8832" y="1"/>
                    <a:pt x="8603" y="28"/>
                    <a:pt x="8372" y="83"/>
                  </a:cubicBezTo>
                  <a:cubicBezTo>
                    <a:pt x="7584" y="268"/>
                    <a:pt x="6801" y="759"/>
                    <a:pt x="6038" y="1544"/>
                  </a:cubicBezTo>
                  <a:cubicBezTo>
                    <a:pt x="5277" y="759"/>
                    <a:pt x="4492" y="268"/>
                    <a:pt x="3705" y="83"/>
                  </a:cubicBezTo>
                  <a:cubicBezTo>
                    <a:pt x="3474" y="28"/>
                    <a:pt x="3246" y="1"/>
                    <a:pt x="30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2"/>
            <p:cNvSpPr/>
            <p:nvPr/>
          </p:nvSpPr>
          <p:spPr>
            <a:xfrm>
              <a:off x="4551075" y="4210850"/>
              <a:ext cx="179500" cy="247300"/>
            </a:xfrm>
            <a:custGeom>
              <a:rect b="b" l="l" r="r" t="t"/>
              <a:pathLst>
                <a:path extrusionOk="0" h="9892" w="7180">
                  <a:moveTo>
                    <a:pt x="3021" y="0"/>
                  </a:moveTo>
                  <a:cubicBezTo>
                    <a:pt x="2490" y="0"/>
                    <a:pt x="1972" y="161"/>
                    <a:pt x="1534" y="462"/>
                  </a:cubicBezTo>
                  <a:cubicBezTo>
                    <a:pt x="865" y="918"/>
                    <a:pt x="391" y="1660"/>
                    <a:pt x="198" y="2553"/>
                  </a:cubicBezTo>
                  <a:cubicBezTo>
                    <a:pt x="0" y="3470"/>
                    <a:pt x="130" y="4452"/>
                    <a:pt x="563" y="5318"/>
                  </a:cubicBezTo>
                  <a:cubicBezTo>
                    <a:pt x="1421" y="7036"/>
                    <a:pt x="2838" y="8183"/>
                    <a:pt x="3876" y="8842"/>
                  </a:cubicBezTo>
                  <a:cubicBezTo>
                    <a:pt x="4995" y="9555"/>
                    <a:pt x="5907" y="9863"/>
                    <a:pt x="5944" y="9875"/>
                  </a:cubicBezTo>
                  <a:cubicBezTo>
                    <a:pt x="5975" y="9886"/>
                    <a:pt x="6007" y="9891"/>
                    <a:pt x="6039" y="9891"/>
                  </a:cubicBezTo>
                  <a:cubicBezTo>
                    <a:pt x="6070" y="9891"/>
                    <a:pt x="6102" y="9886"/>
                    <a:pt x="6133" y="9875"/>
                  </a:cubicBezTo>
                  <a:cubicBezTo>
                    <a:pt x="6159" y="9868"/>
                    <a:pt x="6573" y="9727"/>
                    <a:pt x="7180" y="9422"/>
                  </a:cubicBezTo>
                  <a:cubicBezTo>
                    <a:pt x="6839" y="9290"/>
                    <a:pt x="6139" y="8986"/>
                    <a:pt x="5329" y="8470"/>
                  </a:cubicBezTo>
                  <a:lnTo>
                    <a:pt x="5328" y="8470"/>
                  </a:lnTo>
                  <a:cubicBezTo>
                    <a:pt x="4290" y="7810"/>
                    <a:pt x="2873" y="6663"/>
                    <a:pt x="2015" y="4946"/>
                  </a:cubicBezTo>
                  <a:cubicBezTo>
                    <a:pt x="1582" y="4080"/>
                    <a:pt x="1452" y="3097"/>
                    <a:pt x="1651" y="2180"/>
                  </a:cubicBezTo>
                  <a:cubicBezTo>
                    <a:pt x="1845" y="1287"/>
                    <a:pt x="2317" y="545"/>
                    <a:pt x="2986" y="89"/>
                  </a:cubicBezTo>
                  <a:cubicBezTo>
                    <a:pt x="3031" y="58"/>
                    <a:pt x="3077" y="30"/>
                    <a:pt x="3123" y="2"/>
                  </a:cubicBezTo>
                  <a:cubicBezTo>
                    <a:pt x="3089" y="1"/>
                    <a:pt x="3055" y="0"/>
                    <a:pt x="30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2"/>
            <p:cNvSpPr/>
            <p:nvPr/>
          </p:nvSpPr>
          <p:spPr>
            <a:xfrm>
              <a:off x="4821600" y="4552875"/>
              <a:ext cx="54325" cy="133900"/>
            </a:xfrm>
            <a:custGeom>
              <a:rect b="b" l="l" r="r" t="t"/>
              <a:pathLst>
                <a:path extrusionOk="0" h="5356" w="2173">
                  <a:moveTo>
                    <a:pt x="1446" y="0"/>
                  </a:moveTo>
                  <a:cubicBezTo>
                    <a:pt x="1401" y="0"/>
                    <a:pt x="1355" y="11"/>
                    <a:pt x="1312" y="32"/>
                  </a:cubicBezTo>
                  <a:cubicBezTo>
                    <a:pt x="1165" y="105"/>
                    <a:pt x="1107" y="284"/>
                    <a:pt x="1180" y="431"/>
                  </a:cubicBezTo>
                  <a:cubicBezTo>
                    <a:pt x="1506" y="1083"/>
                    <a:pt x="1235" y="1612"/>
                    <a:pt x="921" y="2227"/>
                  </a:cubicBezTo>
                  <a:cubicBezTo>
                    <a:pt x="511" y="3031"/>
                    <a:pt x="1" y="4032"/>
                    <a:pt x="1235" y="5268"/>
                  </a:cubicBezTo>
                  <a:cubicBezTo>
                    <a:pt x="1291" y="5324"/>
                    <a:pt x="1366" y="5355"/>
                    <a:pt x="1446" y="5355"/>
                  </a:cubicBezTo>
                  <a:lnTo>
                    <a:pt x="1446" y="5354"/>
                  </a:lnTo>
                  <a:cubicBezTo>
                    <a:pt x="1706" y="5354"/>
                    <a:pt x="1839" y="5029"/>
                    <a:pt x="1656" y="4847"/>
                  </a:cubicBezTo>
                  <a:cubicBezTo>
                    <a:pt x="727" y="3916"/>
                    <a:pt x="1046" y="3290"/>
                    <a:pt x="1452" y="2496"/>
                  </a:cubicBezTo>
                  <a:cubicBezTo>
                    <a:pt x="1789" y="1834"/>
                    <a:pt x="2172" y="1085"/>
                    <a:pt x="1712" y="165"/>
                  </a:cubicBezTo>
                  <a:cubicBezTo>
                    <a:pt x="1660" y="61"/>
                    <a:pt x="1555" y="0"/>
                    <a:pt x="14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2"/>
            <p:cNvSpPr/>
            <p:nvPr/>
          </p:nvSpPr>
          <p:spPr>
            <a:xfrm>
              <a:off x="4767100" y="4426525"/>
              <a:ext cx="178475" cy="139825"/>
            </a:xfrm>
            <a:custGeom>
              <a:rect b="b" l="l" r="r" t="t"/>
              <a:pathLst>
                <a:path extrusionOk="0" h="5593" w="7139">
                  <a:moveTo>
                    <a:pt x="5178" y="0"/>
                  </a:moveTo>
                  <a:cubicBezTo>
                    <a:pt x="4742" y="0"/>
                    <a:pt x="4188" y="174"/>
                    <a:pt x="3570" y="772"/>
                  </a:cubicBezTo>
                  <a:cubicBezTo>
                    <a:pt x="2952" y="174"/>
                    <a:pt x="2399" y="0"/>
                    <a:pt x="1964" y="0"/>
                  </a:cubicBezTo>
                  <a:cubicBezTo>
                    <a:pt x="1528" y="0"/>
                    <a:pt x="1212" y="174"/>
                    <a:pt x="1070" y="271"/>
                  </a:cubicBezTo>
                  <a:cubicBezTo>
                    <a:pt x="250" y="830"/>
                    <a:pt x="0" y="2054"/>
                    <a:pt x="502" y="3057"/>
                  </a:cubicBezTo>
                  <a:cubicBezTo>
                    <a:pt x="1409" y="4871"/>
                    <a:pt x="3392" y="5549"/>
                    <a:pt x="3476" y="5577"/>
                  </a:cubicBezTo>
                  <a:cubicBezTo>
                    <a:pt x="3506" y="5587"/>
                    <a:pt x="3538" y="5593"/>
                    <a:pt x="3570" y="5593"/>
                  </a:cubicBezTo>
                  <a:cubicBezTo>
                    <a:pt x="3601" y="5593"/>
                    <a:pt x="3633" y="5587"/>
                    <a:pt x="3664" y="5577"/>
                  </a:cubicBezTo>
                  <a:cubicBezTo>
                    <a:pt x="3748" y="5549"/>
                    <a:pt x="5730" y="4871"/>
                    <a:pt x="6637" y="3057"/>
                  </a:cubicBezTo>
                  <a:cubicBezTo>
                    <a:pt x="7139" y="2054"/>
                    <a:pt x="6889" y="830"/>
                    <a:pt x="6069" y="271"/>
                  </a:cubicBezTo>
                  <a:lnTo>
                    <a:pt x="6070" y="271"/>
                  </a:lnTo>
                  <a:cubicBezTo>
                    <a:pt x="5929" y="174"/>
                    <a:pt x="5613" y="0"/>
                    <a:pt x="51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2"/>
            <p:cNvSpPr/>
            <p:nvPr/>
          </p:nvSpPr>
          <p:spPr>
            <a:xfrm>
              <a:off x="4767125" y="4426750"/>
              <a:ext cx="107100" cy="139600"/>
            </a:xfrm>
            <a:custGeom>
              <a:rect b="b" l="l" r="r" t="t"/>
              <a:pathLst>
                <a:path extrusionOk="0" h="5584" w="4284">
                  <a:moveTo>
                    <a:pt x="1791" y="1"/>
                  </a:moveTo>
                  <a:cubicBezTo>
                    <a:pt x="1533" y="28"/>
                    <a:pt x="1286" y="118"/>
                    <a:pt x="1070" y="263"/>
                  </a:cubicBezTo>
                  <a:cubicBezTo>
                    <a:pt x="249" y="821"/>
                    <a:pt x="1" y="2045"/>
                    <a:pt x="502" y="3048"/>
                  </a:cubicBezTo>
                  <a:cubicBezTo>
                    <a:pt x="1408" y="4862"/>
                    <a:pt x="3392" y="5540"/>
                    <a:pt x="3476" y="5568"/>
                  </a:cubicBezTo>
                  <a:cubicBezTo>
                    <a:pt x="3506" y="5578"/>
                    <a:pt x="3538" y="5584"/>
                    <a:pt x="3570" y="5584"/>
                  </a:cubicBezTo>
                  <a:cubicBezTo>
                    <a:pt x="3602" y="5584"/>
                    <a:pt x="3633" y="5578"/>
                    <a:pt x="3664" y="5568"/>
                  </a:cubicBezTo>
                  <a:cubicBezTo>
                    <a:pt x="3691" y="5559"/>
                    <a:pt x="3937" y="5475"/>
                    <a:pt x="4284" y="5298"/>
                  </a:cubicBezTo>
                  <a:cubicBezTo>
                    <a:pt x="3883" y="5148"/>
                    <a:pt x="2163" y="4420"/>
                    <a:pt x="1331" y="2756"/>
                  </a:cubicBezTo>
                  <a:cubicBezTo>
                    <a:pt x="844" y="1782"/>
                    <a:pt x="1050" y="605"/>
                    <a:pt x="17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2"/>
            <p:cNvSpPr/>
            <p:nvPr/>
          </p:nvSpPr>
          <p:spPr>
            <a:xfrm>
              <a:off x="4512050" y="4552750"/>
              <a:ext cx="54325" cy="134025"/>
            </a:xfrm>
            <a:custGeom>
              <a:rect b="b" l="l" r="r" t="t"/>
              <a:pathLst>
                <a:path extrusionOk="0" h="5361" w="2173">
                  <a:moveTo>
                    <a:pt x="1445" y="1"/>
                  </a:moveTo>
                  <a:cubicBezTo>
                    <a:pt x="1400" y="1"/>
                    <a:pt x="1354" y="11"/>
                    <a:pt x="1312" y="33"/>
                  </a:cubicBezTo>
                  <a:cubicBezTo>
                    <a:pt x="1162" y="107"/>
                    <a:pt x="1104" y="288"/>
                    <a:pt x="1180" y="436"/>
                  </a:cubicBezTo>
                  <a:cubicBezTo>
                    <a:pt x="1506" y="1088"/>
                    <a:pt x="1235" y="1617"/>
                    <a:pt x="921" y="2232"/>
                  </a:cubicBezTo>
                  <a:cubicBezTo>
                    <a:pt x="512" y="3036"/>
                    <a:pt x="1" y="4037"/>
                    <a:pt x="1236" y="5273"/>
                  </a:cubicBezTo>
                  <a:cubicBezTo>
                    <a:pt x="1292" y="5329"/>
                    <a:pt x="1368" y="5360"/>
                    <a:pt x="1446" y="5360"/>
                  </a:cubicBezTo>
                  <a:lnTo>
                    <a:pt x="1446" y="5359"/>
                  </a:lnTo>
                  <a:cubicBezTo>
                    <a:pt x="1706" y="5359"/>
                    <a:pt x="1840" y="5034"/>
                    <a:pt x="1656" y="4852"/>
                  </a:cubicBezTo>
                  <a:cubicBezTo>
                    <a:pt x="727" y="3921"/>
                    <a:pt x="1047" y="3295"/>
                    <a:pt x="1452" y="2501"/>
                  </a:cubicBezTo>
                  <a:cubicBezTo>
                    <a:pt x="1790" y="1839"/>
                    <a:pt x="2172" y="1090"/>
                    <a:pt x="1713" y="170"/>
                  </a:cubicBezTo>
                  <a:cubicBezTo>
                    <a:pt x="1662" y="63"/>
                    <a:pt x="1555" y="1"/>
                    <a:pt x="1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2"/>
            <p:cNvSpPr/>
            <p:nvPr/>
          </p:nvSpPr>
          <p:spPr>
            <a:xfrm>
              <a:off x="4457575" y="4426525"/>
              <a:ext cx="178500" cy="139825"/>
            </a:xfrm>
            <a:custGeom>
              <a:rect b="b" l="l" r="r" t="t"/>
              <a:pathLst>
                <a:path extrusionOk="0" h="5593" w="7140">
                  <a:moveTo>
                    <a:pt x="5177" y="0"/>
                  </a:moveTo>
                  <a:cubicBezTo>
                    <a:pt x="4742" y="0"/>
                    <a:pt x="4188" y="174"/>
                    <a:pt x="3570" y="772"/>
                  </a:cubicBezTo>
                  <a:cubicBezTo>
                    <a:pt x="2953" y="174"/>
                    <a:pt x="2399" y="0"/>
                    <a:pt x="1964" y="0"/>
                  </a:cubicBezTo>
                  <a:cubicBezTo>
                    <a:pt x="1528" y="0"/>
                    <a:pt x="1211" y="174"/>
                    <a:pt x="1069" y="271"/>
                  </a:cubicBezTo>
                  <a:cubicBezTo>
                    <a:pt x="251" y="830"/>
                    <a:pt x="1" y="2054"/>
                    <a:pt x="503" y="3057"/>
                  </a:cubicBezTo>
                  <a:cubicBezTo>
                    <a:pt x="1410" y="4871"/>
                    <a:pt x="3392" y="5549"/>
                    <a:pt x="3475" y="5577"/>
                  </a:cubicBezTo>
                  <a:cubicBezTo>
                    <a:pt x="3506" y="5587"/>
                    <a:pt x="3538" y="5593"/>
                    <a:pt x="3570" y="5593"/>
                  </a:cubicBezTo>
                  <a:cubicBezTo>
                    <a:pt x="3601" y="5593"/>
                    <a:pt x="3633" y="5587"/>
                    <a:pt x="3664" y="5577"/>
                  </a:cubicBezTo>
                  <a:cubicBezTo>
                    <a:pt x="3747" y="5549"/>
                    <a:pt x="5730" y="4871"/>
                    <a:pt x="6637" y="3057"/>
                  </a:cubicBezTo>
                  <a:cubicBezTo>
                    <a:pt x="7139" y="2054"/>
                    <a:pt x="6890" y="830"/>
                    <a:pt x="6070" y="271"/>
                  </a:cubicBezTo>
                  <a:cubicBezTo>
                    <a:pt x="5928" y="174"/>
                    <a:pt x="5612" y="0"/>
                    <a:pt x="51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2"/>
            <p:cNvSpPr/>
            <p:nvPr/>
          </p:nvSpPr>
          <p:spPr>
            <a:xfrm>
              <a:off x="4457575" y="4426750"/>
              <a:ext cx="107100" cy="139600"/>
            </a:xfrm>
            <a:custGeom>
              <a:rect b="b" l="l" r="r" t="t"/>
              <a:pathLst>
                <a:path extrusionOk="0" h="5584" w="4284">
                  <a:moveTo>
                    <a:pt x="1792" y="1"/>
                  </a:moveTo>
                  <a:lnTo>
                    <a:pt x="1792" y="1"/>
                  </a:lnTo>
                  <a:cubicBezTo>
                    <a:pt x="1534" y="28"/>
                    <a:pt x="1286" y="118"/>
                    <a:pt x="1071" y="263"/>
                  </a:cubicBezTo>
                  <a:cubicBezTo>
                    <a:pt x="251" y="821"/>
                    <a:pt x="1" y="2045"/>
                    <a:pt x="503" y="3048"/>
                  </a:cubicBezTo>
                  <a:cubicBezTo>
                    <a:pt x="1410" y="4862"/>
                    <a:pt x="3392" y="5540"/>
                    <a:pt x="3475" y="5568"/>
                  </a:cubicBezTo>
                  <a:cubicBezTo>
                    <a:pt x="3506" y="5578"/>
                    <a:pt x="3538" y="5584"/>
                    <a:pt x="3570" y="5584"/>
                  </a:cubicBezTo>
                  <a:cubicBezTo>
                    <a:pt x="3601" y="5584"/>
                    <a:pt x="3633" y="5578"/>
                    <a:pt x="3664" y="5568"/>
                  </a:cubicBezTo>
                  <a:cubicBezTo>
                    <a:pt x="3692" y="5559"/>
                    <a:pt x="3937" y="5475"/>
                    <a:pt x="4284" y="5298"/>
                  </a:cubicBezTo>
                  <a:cubicBezTo>
                    <a:pt x="3883" y="5148"/>
                    <a:pt x="2162" y="4420"/>
                    <a:pt x="1330" y="2756"/>
                  </a:cubicBezTo>
                  <a:lnTo>
                    <a:pt x="1331" y="2756"/>
                  </a:lnTo>
                  <a:cubicBezTo>
                    <a:pt x="844" y="1782"/>
                    <a:pt x="1051" y="605"/>
                    <a:pt x="17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 name="Google Shape;1821;p62"/>
          <p:cNvGrpSpPr/>
          <p:nvPr/>
        </p:nvGrpSpPr>
        <p:grpSpPr>
          <a:xfrm>
            <a:off x="797213" y="1335175"/>
            <a:ext cx="482125" cy="473500"/>
            <a:chOff x="5080775" y="1574000"/>
            <a:chExt cx="482125" cy="473500"/>
          </a:xfrm>
        </p:grpSpPr>
        <p:sp>
          <p:nvSpPr>
            <p:cNvPr id="1822" name="Google Shape;1822;p62"/>
            <p:cNvSpPr/>
            <p:nvPr/>
          </p:nvSpPr>
          <p:spPr>
            <a:xfrm>
              <a:off x="5080775" y="1918725"/>
              <a:ext cx="132050" cy="128775"/>
            </a:xfrm>
            <a:custGeom>
              <a:rect b="b" l="l" r="r" t="t"/>
              <a:pathLst>
                <a:path extrusionOk="0" h="5151" w="5282">
                  <a:moveTo>
                    <a:pt x="4955" y="0"/>
                  </a:moveTo>
                  <a:cubicBezTo>
                    <a:pt x="4881" y="0"/>
                    <a:pt x="4806" y="28"/>
                    <a:pt x="4748" y="83"/>
                  </a:cubicBezTo>
                  <a:lnTo>
                    <a:pt x="189" y="4643"/>
                  </a:lnTo>
                  <a:cubicBezTo>
                    <a:pt x="1" y="4831"/>
                    <a:pt x="134" y="5151"/>
                    <a:pt x="399" y="5151"/>
                  </a:cubicBezTo>
                  <a:cubicBezTo>
                    <a:pt x="478" y="5151"/>
                    <a:pt x="555" y="5120"/>
                    <a:pt x="610" y="5064"/>
                  </a:cubicBezTo>
                  <a:lnTo>
                    <a:pt x="5169" y="504"/>
                  </a:lnTo>
                  <a:cubicBezTo>
                    <a:pt x="5282" y="387"/>
                    <a:pt x="5280" y="202"/>
                    <a:pt x="5166" y="87"/>
                  </a:cubicBezTo>
                  <a:cubicBezTo>
                    <a:pt x="5108" y="29"/>
                    <a:pt x="5031" y="0"/>
                    <a:pt x="4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2"/>
            <p:cNvSpPr/>
            <p:nvPr/>
          </p:nvSpPr>
          <p:spPr>
            <a:xfrm>
              <a:off x="5083000" y="1971700"/>
              <a:ext cx="77900" cy="74425"/>
            </a:xfrm>
            <a:custGeom>
              <a:rect b="b" l="l" r="r" t="t"/>
              <a:pathLst>
                <a:path extrusionOk="0" h="2977" w="3116">
                  <a:moveTo>
                    <a:pt x="1262" y="1"/>
                  </a:moveTo>
                  <a:cubicBezTo>
                    <a:pt x="1144" y="1"/>
                    <a:pt x="1028" y="68"/>
                    <a:pt x="982" y="191"/>
                  </a:cubicBezTo>
                  <a:lnTo>
                    <a:pt x="75" y="2572"/>
                  </a:lnTo>
                  <a:cubicBezTo>
                    <a:pt x="0" y="2770"/>
                    <a:pt x="158" y="2977"/>
                    <a:pt x="356" y="2977"/>
                  </a:cubicBezTo>
                  <a:cubicBezTo>
                    <a:pt x="379" y="2977"/>
                    <a:pt x="402" y="2974"/>
                    <a:pt x="426" y="2968"/>
                  </a:cubicBezTo>
                  <a:lnTo>
                    <a:pt x="2820" y="2372"/>
                  </a:lnTo>
                  <a:cubicBezTo>
                    <a:pt x="3029" y="2320"/>
                    <a:pt x="3115" y="2058"/>
                    <a:pt x="2977" y="1893"/>
                  </a:cubicBezTo>
                  <a:lnTo>
                    <a:pt x="1488" y="106"/>
                  </a:lnTo>
                  <a:cubicBezTo>
                    <a:pt x="1429" y="34"/>
                    <a:pt x="1345" y="1"/>
                    <a:pt x="1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2"/>
            <p:cNvSpPr/>
            <p:nvPr/>
          </p:nvSpPr>
          <p:spPr>
            <a:xfrm>
              <a:off x="5089450" y="1699875"/>
              <a:ext cx="302325" cy="247575"/>
            </a:xfrm>
            <a:custGeom>
              <a:rect b="b" l="l" r="r" t="t"/>
              <a:pathLst>
                <a:path extrusionOk="0" h="9903" w="12093">
                  <a:moveTo>
                    <a:pt x="3027" y="1"/>
                  </a:moveTo>
                  <a:cubicBezTo>
                    <a:pt x="2492" y="1"/>
                    <a:pt x="1986" y="156"/>
                    <a:pt x="1537" y="462"/>
                  </a:cubicBezTo>
                  <a:cubicBezTo>
                    <a:pt x="867" y="918"/>
                    <a:pt x="393" y="1661"/>
                    <a:pt x="200" y="2555"/>
                  </a:cubicBezTo>
                  <a:cubicBezTo>
                    <a:pt x="1" y="3474"/>
                    <a:pt x="131" y="4457"/>
                    <a:pt x="564" y="5325"/>
                  </a:cubicBezTo>
                  <a:cubicBezTo>
                    <a:pt x="1423" y="7044"/>
                    <a:pt x="2842" y="8192"/>
                    <a:pt x="3881" y="8853"/>
                  </a:cubicBezTo>
                  <a:cubicBezTo>
                    <a:pt x="5002" y="9567"/>
                    <a:pt x="5914" y="9875"/>
                    <a:pt x="5953" y="9887"/>
                  </a:cubicBezTo>
                  <a:cubicBezTo>
                    <a:pt x="5983" y="9898"/>
                    <a:pt x="6015" y="9903"/>
                    <a:pt x="6046" y="9903"/>
                  </a:cubicBezTo>
                  <a:cubicBezTo>
                    <a:pt x="6078" y="9903"/>
                    <a:pt x="6110" y="9898"/>
                    <a:pt x="6140" y="9887"/>
                  </a:cubicBezTo>
                  <a:cubicBezTo>
                    <a:pt x="6179" y="9875"/>
                    <a:pt x="7091" y="9567"/>
                    <a:pt x="8212" y="8853"/>
                  </a:cubicBezTo>
                  <a:cubicBezTo>
                    <a:pt x="9251" y="8192"/>
                    <a:pt x="10669" y="7044"/>
                    <a:pt x="11528" y="5325"/>
                  </a:cubicBezTo>
                  <a:cubicBezTo>
                    <a:pt x="11963" y="4457"/>
                    <a:pt x="12092" y="3474"/>
                    <a:pt x="11893" y="2555"/>
                  </a:cubicBezTo>
                  <a:cubicBezTo>
                    <a:pt x="11700" y="1661"/>
                    <a:pt x="11226" y="919"/>
                    <a:pt x="10556" y="462"/>
                  </a:cubicBezTo>
                  <a:cubicBezTo>
                    <a:pt x="10107" y="156"/>
                    <a:pt x="9601" y="1"/>
                    <a:pt x="9066" y="1"/>
                  </a:cubicBezTo>
                  <a:cubicBezTo>
                    <a:pt x="8842" y="1"/>
                    <a:pt x="8614" y="28"/>
                    <a:pt x="8382" y="82"/>
                  </a:cubicBezTo>
                  <a:cubicBezTo>
                    <a:pt x="7593" y="268"/>
                    <a:pt x="6809" y="761"/>
                    <a:pt x="6046" y="1545"/>
                  </a:cubicBezTo>
                  <a:cubicBezTo>
                    <a:pt x="5284" y="760"/>
                    <a:pt x="4499" y="268"/>
                    <a:pt x="3710" y="82"/>
                  </a:cubicBezTo>
                  <a:cubicBezTo>
                    <a:pt x="3479" y="28"/>
                    <a:pt x="3251" y="1"/>
                    <a:pt x="30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2"/>
            <p:cNvSpPr/>
            <p:nvPr/>
          </p:nvSpPr>
          <p:spPr>
            <a:xfrm>
              <a:off x="5142450" y="1705975"/>
              <a:ext cx="249325" cy="231725"/>
            </a:xfrm>
            <a:custGeom>
              <a:rect b="b" l="l" r="r" t="t"/>
              <a:pathLst>
                <a:path extrusionOk="0" h="9269" w="9973">
                  <a:moveTo>
                    <a:pt x="2098" y="1"/>
                  </a:moveTo>
                  <a:cubicBezTo>
                    <a:pt x="1899" y="76"/>
                    <a:pt x="1711" y="174"/>
                    <a:pt x="1535" y="294"/>
                  </a:cubicBezTo>
                  <a:cubicBezTo>
                    <a:pt x="867" y="750"/>
                    <a:pt x="392" y="1494"/>
                    <a:pt x="198" y="2387"/>
                  </a:cubicBezTo>
                  <a:cubicBezTo>
                    <a:pt x="0" y="3306"/>
                    <a:pt x="130" y="4289"/>
                    <a:pt x="563" y="5157"/>
                  </a:cubicBezTo>
                  <a:cubicBezTo>
                    <a:pt x="1423" y="6875"/>
                    <a:pt x="2841" y="8024"/>
                    <a:pt x="3880" y="8685"/>
                  </a:cubicBezTo>
                  <a:cubicBezTo>
                    <a:pt x="4213" y="8897"/>
                    <a:pt x="4556" y="9092"/>
                    <a:pt x="4910" y="9269"/>
                  </a:cubicBezTo>
                  <a:cubicBezTo>
                    <a:pt x="5317" y="9072"/>
                    <a:pt x="5711" y="8852"/>
                    <a:pt x="6092" y="8610"/>
                  </a:cubicBezTo>
                  <a:cubicBezTo>
                    <a:pt x="7131" y="7949"/>
                    <a:pt x="8549" y="6800"/>
                    <a:pt x="9408" y="5081"/>
                  </a:cubicBezTo>
                  <a:cubicBezTo>
                    <a:pt x="9843" y="4213"/>
                    <a:pt x="9972" y="3230"/>
                    <a:pt x="9773" y="2311"/>
                  </a:cubicBezTo>
                  <a:cubicBezTo>
                    <a:pt x="9580" y="1419"/>
                    <a:pt x="9106" y="675"/>
                    <a:pt x="8436" y="218"/>
                  </a:cubicBezTo>
                  <a:cubicBezTo>
                    <a:pt x="8318" y="138"/>
                    <a:pt x="8194" y="67"/>
                    <a:pt x="8065" y="5"/>
                  </a:cubicBezTo>
                  <a:cubicBezTo>
                    <a:pt x="7383" y="237"/>
                    <a:pt x="6706" y="696"/>
                    <a:pt x="6046" y="1378"/>
                  </a:cubicBezTo>
                  <a:cubicBezTo>
                    <a:pt x="5678" y="999"/>
                    <a:pt x="5306" y="688"/>
                    <a:pt x="4929" y="447"/>
                  </a:cubicBezTo>
                  <a:cubicBezTo>
                    <a:pt x="4592" y="677"/>
                    <a:pt x="4257" y="961"/>
                    <a:pt x="3926" y="1302"/>
                  </a:cubicBezTo>
                  <a:cubicBezTo>
                    <a:pt x="3328" y="685"/>
                    <a:pt x="2714" y="251"/>
                    <a:pt x="2098" y="1"/>
                  </a:cubicBezTo>
                  <a:close/>
                </a:path>
              </a:pathLst>
            </a:custGeom>
            <a:solidFill>
              <a:srgbClr val="FF7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2"/>
            <p:cNvSpPr/>
            <p:nvPr/>
          </p:nvSpPr>
          <p:spPr>
            <a:xfrm>
              <a:off x="5164775" y="1701775"/>
              <a:ext cx="302300" cy="247575"/>
            </a:xfrm>
            <a:custGeom>
              <a:rect b="b" l="l" r="r" t="t"/>
              <a:pathLst>
                <a:path extrusionOk="0" h="9903" w="12092">
                  <a:moveTo>
                    <a:pt x="3028" y="0"/>
                  </a:moveTo>
                  <a:cubicBezTo>
                    <a:pt x="2492" y="0"/>
                    <a:pt x="1984" y="156"/>
                    <a:pt x="1535" y="462"/>
                  </a:cubicBezTo>
                  <a:cubicBezTo>
                    <a:pt x="867" y="918"/>
                    <a:pt x="391" y="1661"/>
                    <a:pt x="198" y="2555"/>
                  </a:cubicBezTo>
                  <a:cubicBezTo>
                    <a:pt x="0" y="3473"/>
                    <a:pt x="129" y="4456"/>
                    <a:pt x="564" y="5324"/>
                  </a:cubicBezTo>
                  <a:cubicBezTo>
                    <a:pt x="1422" y="7043"/>
                    <a:pt x="2841" y="8192"/>
                    <a:pt x="3880" y="8853"/>
                  </a:cubicBezTo>
                  <a:cubicBezTo>
                    <a:pt x="5000" y="9566"/>
                    <a:pt x="5913" y="9874"/>
                    <a:pt x="5952" y="9887"/>
                  </a:cubicBezTo>
                  <a:cubicBezTo>
                    <a:pt x="5982" y="9897"/>
                    <a:pt x="6014" y="9902"/>
                    <a:pt x="6046" y="9902"/>
                  </a:cubicBezTo>
                  <a:cubicBezTo>
                    <a:pt x="6078" y="9902"/>
                    <a:pt x="6109" y="9897"/>
                    <a:pt x="6140" y="9887"/>
                  </a:cubicBezTo>
                  <a:cubicBezTo>
                    <a:pt x="6178" y="9874"/>
                    <a:pt x="7090" y="9566"/>
                    <a:pt x="8212" y="8853"/>
                  </a:cubicBezTo>
                  <a:cubicBezTo>
                    <a:pt x="9250" y="8192"/>
                    <a:pt x="10668" y="7043"/>
                    <a:pt x="11528" y="5324"/>
                  </a:cubicBezTo>
                  <a:cubicBezTo>
                    <a:pt x="11962" y="4456"/>
                    <a:pt x="12091" y="3473"/>
                    <a:pt x="11892" y="2555"/>
                  </a:cubicBezTo>
                  <a:cubicBezTo>
                    <a:pt x="11699" y="1661"/>
                    <a:pt x="11225" y="918"/>
                    <a:pt x="10555" y="462"/>
                  </a:cubicBezTo>
                  <a:cubicBezTo>
                    <a:pt x="10106" y="156"/>
                    <a:pt x="9599" y="0"/>
                    <a:pt x="9064" y="0"/>
                  </a:cubicBezTo>
                  <a:cubicBezTo>
                    <a:pt x="8841" y="0"/>
                    <a:pt x="8613" y="27"/>
                    <a:pt x="8382" y="81"/>
                  </a:cubicBezTo>
                  <a:cubicBezTo>
                    <a:pt x="7593" y="267"/>
                    <a:pt x="6808" y="759"/>
                    <a:pt x="6046" y="1545"/>
                  </a:cubicBezTo>
                  <a:cubicBezTo>
                    <a:pt x="5283" y="759"/>
                    <a:pt x="4499" y="267"/>
                    <a:pt x="3710" y="81"/>
                  </a:cubicBezTo>
                  <a:cubicBezTo>
                    <a:pt x="3479" y="27"/>
                    <a:pt x="3251" y="0"/>
                    <a:pt x="30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2"/>
            <p:cNvSpPr/>
            <p:nvPr/>
          </p:nvSpPr>
          <p:spPr>
            <a:xfrm>
              <a:off x="5313050" y="1644000"/>
              <a:ext cx="174525" cy="171350"/>
            </a:xfrm>
            <a:custGeom>
              <a:rect b="b" l="l" r="r" t="t"/>
              <a:pathLst>
                <a:path extrusionOk="0" h="6854" w="6981">
                  <a:moveTo>
                    <a:pt x="6652" y="1"/>
                  </a:moveTo>
                  <a:cubicBezTo>
                    <a:pt x="6574" y="1"/>
                    <a:pt x="6496" y="31"/>
                    <a:pt x="6438" y="92"/>
                  </a:cubicBezTo>
                  <a:lnTo>
                    <a:pt x="184" y="6345"/>
                  </a:lnTo>
                  <a:cubicBezTo>
                    <a:pt x="1" y="6529"/>
                    <a:pt x="135" y="6853"/>
                    <a:pt x="395" y="6853"/>
                  </a:cubicBezTo>
                  <a:cubicBezTo>
                    <a:pt x="474" y="6853"/>
                    <a:pt x="550" y="6822"/>
                    <a:pt x="605" y="6766"/>
                  </a:cubicBezTo>
                  <a:lnTo>
                    <a:pt x="6859" y="513"/>
                  </a:lnTo>
                  <a:cubicBezTo>
                    <a:pt x="6979" y="397"/>
                    <a:pt x="6980" y="206"/>
                    <a:pt x="6863" y="87"/>
                  </a:cubicBezTo>
                  <a:cubicBezTo>
                    <a:pt x="6805" y="30"/>
                    <a:pt x="6728" y="1"/>
                    <a:pt x="66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2"/>
            <p:cNvSpPr/>
            <p:nvPr/>
          </p:nvSpPr>
          <p:spPr>
            <a:xfrm>
              <a:off x="5471875" y="1574000"/>
              <a:ext cx="47325" cy="82100"/>
            </a:xfrm>
            <a:custGeom>
              <a:rect b="b" l="l" r="r" t="t"/>
              <a:pathLst>
                <a:path extrusionOk="0" h="3284" w="1893">
                  <a:moveTo>
                    <a:pt x="1570" y="0"/>
                  </a:moveTo>
                  <a:cubicBezTo>
                    <a:pt x="1533" y="0"/>
                    <a:pt x="1495" y="14"/>
                    <a:pt x="1465" y="44"/>
                  </a:cubicBezTo>
                  <a:lnTo>
                    <a:pt x="48" y="1460"/>
                  </a:lnTo>
                  <a:cubicBezTo>
                    <a:pt x="16" y="1492"/>
                    <a:pt x="1" y="1537"/>
                    <a:pt x="6" y="1582"/>
                  </a:cubicBezTo>
                  <a:lnTo>
                    <a:pt x="208" y="3283"/>
                  </a:lnTo>
                  <a:lnTo>
                    <a:pt x="1892" y="1599"/>
                  </a:lnTo>
                  <a:lnTo>
                    <a:pt x="1718" y="131"/>
                  </a:lnTo>
                  <a:cubicBezTo>
                    <a:pt x="1708" y="50"/>
                    <a:pt x="1640" y="0"/>
                    <a:pt x="1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2"/>
            <p:cNvSpPr/>
            <p:nvPr/>
          </p:nvSpPr>
          <p:spPr>
            <a:xfrm>
              <a:off x="5477075" y="1613950"/>
              <a:ext cx="80875" cy="47200"/>
            </a:xfrm>
            <a:custGeom>
              <a:rect b="b" l="l" r="r" t="t"/>
              <a:pathLst>
                <a:path extrusionOk="0" h="1888" w="3235">
                  <a:moveTo>
                    <a:pt x="1684" y="1"/>
                  </a:moveTo>
                  <a:lnTo>
                    <a:pt x="0" y="1685"/>
                  </a:lnTo>
                  <a:lnTo>
                    <a:pt x="1606" y="1886"/>
                  </a:lnTo>
                  <a:cubicBezTo>
                    <a:pt x="1612" y="1887"/>
                    <a:pt x="1618" y="1887"/>
                    <a:pt x="1624" y="1887"/>
                  </a:cubicBezTo>
                  <a:cubicBezTo>
                    <a:pt x="1663" y="1887"/>
                    <a:pt x="1701" y="1872"/>
                    <a:pt x="1730" y="1844"/>
                  </a:cubicBezTo>
                  <a:lnTo>
                    <a:pt x="3147" y="426"/>
                  </a:lnTo>
                  <a:cubicBezTo>
                    <a:pt x="3235" y="339"/>
                    <a:pt x="3184" y="189"/>
                    <a:pt x="3061" y="173"/>
                  </a:cubicBezTo>
                  <a:lnTo>
                    <a:pt x="16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2"/>
            <p:cNvSpPr/>
            <p:nvPr/>
          </p:nvSpPr>
          <p:spPr>
            <a:xfrm>
              <a:off x="5457625" y="1854525"/>
              <a:ext cx="105275" cy="83325"/>
            </a:xfrm>
            <a:custGeom>
              <a:rect b="b" l="l" r="r" t="t"/>
              <a:pathLst>
                <a:path extrusionOk="0" h="3333" w="4211">
                  <a:moveTo>
                    <a:pt x="1219" y="1"/>
                  </a:moveTo>
                  <a:cubicBezTo>
                    <a:pt x="1004" y="1"/>
                    <a:pt x="813" y="68"/>
                    <a:pt x="661" y="171"/>
                  </a:cubicBezTo>
                  <a:cubicBezTo>
                    <a:pt x="157" y="514"/>
                    <a:pt x="0" y="1260"/>
                    <a:pt x="305" y="1870"/>
                  </a:cubicBezTo>
                  <a:cubicBezTo>
                    <a:pt x="827" y="2912"/>
                    <a:pt x="1964" y="3301"/>
                    <a:pt x="2012" y="3318"/>
                  </a:cubicBezTo>
                  <a:cubicBezTo>
                    <a:pt x="2043" y="3328"/>
                    <a:pt x="2075" y="3333"/>
                    <a:pt x="2106" y="3333"/>
                  </a:cubicBezTo>
                  <a:cubicBezTo>
                    <a:pt x="2138" y="3333"/>
                    <a:pt x="2170" y="3328"/>
                    <a:pt x="2201" y="3318"/>
                  </a:cubicBezTo>
                  <a:cubicBezTo>
                    <a:pt x="2248" y="3301"/>
                    <a:pt x="3386" y="2912"/>
                    <a:pt x="3907" y="1870"/>
                  </a:cubicBezTo>
                  <a:cubicBezTo>
                    <a:pt x="4211" y="1261"/>
                    <a:pt x="4055" y="515"/>
                    <a:pt x="3551" y="171"/>
                  </a:cubicBezTo>
                  <a:cubicBezTo>
                    <a:pt x="3400" y="68"/>
                    <a:pt x="3209" y="1"/>
                    <a:pt x="2995" y="1"/>
                  </a:cubicBezTo>
                  <a:cubicBezTo>
                    <a:pt x="2726" y="1"/>
                    <a:pt x="2420" y="105"/>
                    <a:pt x="2107" y="375"/>
                  </a:cubicBezTo>
                  <a:cubicBezTo>
                    <a:pt x="1793" y="105"/>
                    <a:pt x="1487" y="1"/>
                    <a:pt x="12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2"/>
            <p:cNvSpPr/>
            <p:nvPr/>
          </p:nvSpPr>
          <p:spPr>
            <a:xfrm>
              <a:off x="5193300" y="1575700"/>
              <a:ext cx="105250" cy="83300"/>
            </a:xfrm>
            <a:custGeom>
              <a:rect b="b" l="l" r="r" t="t"/>
              <a:pathLst>
                <a:path extrusionOk="0" h="3332" w="4210">
                  <a:moveTo>
                    <a:pt x="1218" y="1"/>
                  </a:moveTo>
                  <a:cubicBezTo>
                    <a:pt x="1003" y="1"/>
                    <a:pt x="812" y="68"/>
                    <a:pt x="660" y="171"/>
                  </a:cubicBezTo>
                  <a:cubicBezTo>
                    <a:pt x="156" y="514"/>
                    <a:pt x="1" y="1260"/>
                    <a:pt x="305" y="1869"/>
                  </a:cubicBezTo>
                  <a:cubicBezTo>
                    <a:pt x="825" y="2912"/>
                    <a:pt x="1963" y="3301"/>
                    <a:pt x="2011" y="3317"/>
                  </a:cubicBezTo>
                  <a:cubicBezTo>
                    <a:pt x="2042" y="3327"/>
                    <a:pt x="2073" y="3332"/>
                    <a:pt x="2105" y="3332"/>
                  </a:cubicBezTo>
                  <a:cubicBezTo>
                    <a:pt x="2137" y="3332"/>
                    <a:pt x="2169" y="3327"/>
                    <a:pt x="2200" y="3317"/>
                  </a:cubicBezTo>
                  <a:cubicBezTo>
                    <a:pt x="2247" y="3301"/>
                    <a:pt x="3384" y="2912"/>
                    <a:pt x="3906" y="1869"/>
                  </a:cubicBezTo>
                  <a:cubicBezTo>
                    <a:pt x="4210" y="1260"/>
                    <a:pt x="4054" y="514"/>
                    <a:pt x="3550" y="171"/>
                  </a:cubicBezTo>
                  <a:cubicBezTo>
                    <a:pt x="3399" y="68"/>
                    <a:pt x="3208" y="1"/>
                    <a:pt x="2994" y="1"/>
                  </a:cubicBezTo>
                  <a:cubicBezTo>
                    <a:pt x="2725" y="1"/>
                    <a:pt x="2419" y="105"/>
                    <a:pt x="2106" y="375"/>
                  </a:cubicBezTo>
                  <a:cubicBezTo>
                    <a:pt x="1792" y="105"/>
                    <a:pt x="1486" y="1"/>
                    <a:pt x="12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2"/>
            <p:cNvSpPr/>
            <p:nvPr/>
          </p:nvSpPr>
          <p:spPr>
            <a:xfrm>
              <a:off x="5310675" y="1962825"/>
              <a:ext cx="105300" cy="83300"/>
            </a:xfrm>
            <a:custGeom>
              <a:rect b="b" l="l" r="r" t="t"/>
              <a:pathLst>
                <a:path extrusionOk="0" h="3332" w="4212">
                  <a:moveTo>
                    <a:pt x="1219" y="0"/>
                  </a:moveTo>
                  <a:cubicBezTo>
                    <a:pt x="1005" y="0"/>
                    <a:pt x="813" y="67"/>
                    <a:pt x="662" y="170"/>
                  </a:cubicBezTo>
                  <a:cubicBezTo>
                    <a:pt x="158" y="514"/>
                    <a:pt x="1" y="1260"/>
                    <a:pt x="306" y="1869"/>
                  </a:cubicBezTo>
                  <a:cubicBezTo>
                    <a:pt x="827" y="2911"/>
                    <a:pt x="1965" y="3300"/>
                    <a:pt x="2012" y="3316"/>
                  </a:cubicBezTo>
                  <a:cubicBezTo>
                    <a:pt x="2043" y="3326"/>
                    <a:pt x="2075" y="3331"/>
                    <a:pt x="2107" y="3331"/>
                  </a:cubicBezTo>
                  <a:cubicBezTo>
                    <a:pt x="2138" y="3331"/>
                    <a:pt x="2170" y="3326"/>
                    <a:pt x="2201" y="3316"/>
                  </a:cubicBezTo>
                  <a:cubicBezTo>
                    <a:pt x="2248" y="3300"/>
                    <a:pt x="3387" y="2911"/>
                    <a:pt x="3907" y="1869"/>
                  </a:cubicBezTo>
                  <a:cubicBezTo>
                    <a:pt x="4211" y="1260"/>
                    <a:pt x="4055" y="514"/>
                    <a:pt x="3551" y="170"/>
                  </a:cubicBezTo>
                  <a:cubicBezTo>
                    <a:pt x="3400" y="67"/>
                    <a:pt x="3209" y="0"/>
                    <a:pt x="2994" y="0"/>
                  </a:cubicBezTo>
                  <a:cubicBezTo>
                    <a:pt x="2725" y="0"/>
                    <a:pt x="2419" y="105"/>
                    <a:pt x="2106" y="374"/>
                  </a:cubicBezTo>
                  <a:cubicBezTo>
                    <a:pt x="1794" y="105"/>
                    <a:pt x="1488" y="0"/>
                    <a:pt x="12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 name="Google Shape;1833;p62"/>
          <p:cNvGrpSpPr/>
          <p:nvPr/>
        </p:nvGrpSpPr>
        <p:grpSpPr>
          <a:xfrm>
            <a:off x="3177096" y="3443113"/>
            <a:ext cx="430700" cy="475900"/>
            <a:chOff x="9284650" y="4735350"/>
            <a:chExt cx="430700" cy="475900"/>
          </a:xfrm>
        </p:grpSpPr>
        <p:sp>
          <p:nvSpPr>
            <p:cNvPr id="1834" name="Google Shape;1834;p62"/>
            <p:cNvSpPr/>
            <p:nvPr/>
          </p:nvSpPr>
          <p:spPr>
            <a:xfrm>
              <a:off x="9496150" y="4735350"/>
              <a:ext cx="219200" cy="241500"/>
            </a:xfrm>
            <a:custGeom>
              <a:rect b="b" l="l" r="r" t="t"/>
              <a:pathLst>
                <a:path extrusionOk="0" h="9660" w="8768">
                  <a:moveTo>
                    <a:pt x="4382" y="1"/>
                  </a:moveTo>
                  <a:cubicBezTo>
                    <a:pt x="1965" y="1"/>
                    <a:pt x="1" y="1967"/>
                    <a:pt x="1" y="4382"/>
                  </a:cubicBezTo>
                  <a:lnTo>
                    <a:pt x="1" y="8914"/>
                  </a:lnTo>
                  <a:cubicBezTo>
                    <a:pt x="6" y="9327"/>
                    <a:pt x="342" y="9660"/>
                    <a:pt x="755" y="9660"/>
                  </a:cubicBezTo>
                  <a:cubicBezTo>
                    <a:pt x="1169" y="9660"/>
                    <a:pt x="1506" y="9327"/>
                    <a:pt x="1511" y="8914"/>
                  </a:cubicBezTo>
                  <a:lnTo>
                    <a:pt x="1511" y="4382"/>
                  </a:lnTo>
                  <a:cubicBezTo>
                    <a:pt x="1511" y="2800"/>
                    <a:pt x="2799" y="1511"/>
                    <a:pt x="4381" y="1511"/>
                  </a:cubicBezTo>
                  <a:cubicBezTo>
                    <a:pt x="5963" y="1511"/>
                    <a:pt x="7252" y="2800"/>
                    <a:pt x="7252" y="4382"/>
                  </a:cubicBezTo>
                  <a:lnTo>
                    <a:pt x="7252" y="5591"/>
                  </a:lnTo>
                  <a:cubicBezTo>
                    <a:pt x="7246" y="6012"/>
                    <a:pt x="7585" y="6356"/>
                    <a:pt x="8006" y="6356"/>
                  </a:cubicBezTo>
                  <a:cubicBezTo>
                    <a:pt x="8429" y="6356"/>
                    <a:pt x="8768" y="6012"/>
                    <a:pt x="8762" y="5591"/>
                  </a:cubicBezTo>
                  <a:lnTo>
                    <a:pt x="8762" y="4382"/>
                  </a:lnTo>
                  <a:cubicBezTo>
                    <a:pt x="8762" y="1967"/>
                    <a:pt x="6798" y="1"/>
                    <a:pt x="43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2"/>
            <p:cNvSpPr/>
            <p:nvPr/>
          </p:nvSpPr>
          <p:spPr>
            <a:xfrm>
              <a:off x="9496150" y="4735350"/>
              <a:ext cx="117100" cy="241775"/>
            </a:xfrm>
            <a:custGeom>
              <a:rect b="b" l="l" r="r" t="t"/>
              <a:pathLst>
                <a:path extrusionOk="0" h="9671" w="4684">
                  <a:moveTo>
                    <a:pt x="4382" y="1"/>
                  </a:moveTo>
                  <a:cubicBezTo>
                    <a:pt x="1965" y="1"/>
                    <a:pt x="1" y="1967"/>
                    <a:pt x="1" y="4382"/>
                  </a:cubicBezTo>
                  <a:lnTo>
                    <a:pt x="1" y="8896"/>
                  </a:lnTo>
                  <a:cubicBezTo>
                    <a:pt x="1" y="9306"/>
                    <a:pt x="319" y="9654"/>
                    <a:pt x="728" y="9670"/>
                  </a:cubicBezTo>
                  <a:cubicBezTo>
                    <a:pt x="737" y="9670"/>
                    <a:pt x="746" y="9670"/>
                    <a:pt x="756" y="9670"/>
                  </a:cubicBezTo>
                  <a:cubicBezTo>
                    <a:pt x="1171" y="9670"/>
                    <a:pt x="1511" y="9333"/>
                    <a:pt x="1511" y="8915"/>
                  </a:cubicBezTo>
                  <a:lnTo>
                    <a:pt x="1511" y="8462"/>
                  </a:lnTo>
                  <a:lnTo>
                    <a:pt x="1208" y="8462"/>
                  </a:lnTo>
                  <a:cubicBezTo>
                    <a:pt x="875" y="8462"/>
                    <a:pt x="604" y="8191"/>
                    <a:pt x="604" y="7858"/>
                  </a:cubicBezTo>
                  <a:lnTo>
                    <a:pt x="604" y="4382"/>
                  </a:lnTo>
                  <a:cubicBezTo>
                    <a:pt x="604" y="2068"/>
                    <a:pt x="2407" y="168"/>
                    <a:pt x="4683" y="12"/>
                  </a:cubicBezTo>
                  <a:lnTo>
                    <a:pt x="4684" y="12"/>
                  </a:lnTo>
                  <a:cubicBezTo>
                    <a:pt x="4584" y="5"/>
                    <a:pt x="4483" y="1"/>
                    <a:pt x="43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2"/>
            <p:cNvSpPr/>
            <p:nvPr/>
          </p:nvSpPr>
          <p:spPr>
            <a:xfrm>
              <a:off x="9613225" y="4773125"/>
              <a:ext cx="90675" cy="120900"/>
            </a:xfrm>
            <a:custGeom>
              <a:rect b="b" l="l" r="r" t="t"/>
              <a:pathLst>
                <a:path extrusionOk="0" h="4836" w="3627">
                  <a:moveTo>
                    <a:pt x="302" y="0"/>
                  </a:moveTo>
                  <a:cubicBezTo>
                    <a:pt x="202" y="0"/>
                    <a:pt x="101" y="6"/>
                    <a:pt x="1" y="17"/>
                  </a:cubicBezTo>
                  <a:cubicBezTo>
                    <a:pt x="1442" y="168"/>
                    <a:pt x="2569" y="1391"/>
                    <a:pt x="2569" y="2871"/>
                  </a:cubicBezTo>
                  <a:lnTo>
                    <a:pt x="2569" y="4080"/>
                  </a:lnTo>
                  <a:cubicBezTo>
                    <a:pt x="2569" y="4516"/>
                    <a:pt x="2925" y="4836"/>
                    <a:pt x="3323" y="4836"/>
                  </a:cubicBezTo>
                  <a:cubicBezTo>
                    <a:pt x="3423" y="4836"/>
                    <a:pt x="3526" y="4816"/>
                    <a:pt x="3626" y="4772"/>
                  </a:cubicBezTo>
                  <a:cubicBezTo>
                    <a:pt x="3351" y="4651"/>
                    <a:pt x="3173" y="4380"/>
                    <a:pt x="3173" y="4080"/>
                  </a:cubicBezTo>
                  <a:lnTo>
                    <a:pt x="3173" y="2871"/>
                  </a:lnTo>
                  <a:cubicBezTo>
                    <a:pt x="3173" y="1289"/>
                    <a:pt x="1886" y="0"/>
                    <a:pt x="3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2"/>
            <p:cNvSpPr/>
            <p:nvPr/>
          </p:nvSpPr>
          <p:spPr>
            <a:xfrm>
              <a:off x="9284650" y="4954425"/>
              <a:ext cx="302175" cy="256825"/>
            </a:xfrm>
            <a:custGeom>
              <a:rect b="b" l="l" r="r" t="t"/>
              <a:pathLst>
                <a:path extrusionOk="0" h="10273" w="12087">
                  <a:moveTo>
                    <a:pt x="1813" y="1"/>
                  </a:moveTo>
                  <a:cubicBezTo>
                    <a:pt x="814" y="1"/>
                    <a:pt x="1" y="814"/>
                    <a:pt x="1" y="1813"/>
                  </a:cubicBezTo>
                  <a:lnTo>
                    <a:pt x="1" y="9971"/>
                  </a:lnTo>
                  <a:cubicBezTo>
                    <a:pt x="1" y="10138"/>
                    <a:pt x="135" y="10273"/>
                    <a:pt x="302" y="10273"/>
                  </a:cubicBezTo>
                  <a:lnTo>
                    <a:pt x="11783" y="10273"/>
                  </a:lnTo>
                  <a:cubicBezTo>
                    <a:pt x="11950" y="10273"/>
                    <a:pt x="12086" y="10138"/>
                    <a:pt x="12086" y="9971"/>
                  </a:cubicBezTo>
                  <a:lnTo>
                    <a:pt x="12086" y="1813"/>
                  </a:lnTo>
                  <a:cubicBezTo>
                    <a:pt x="12086" y="814"/>
                    <a:pt x="11273" y="1"/>
                    <a:pt x="10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2"/>
            <p:cNvSpPr/>
            <p:nvPr/>
          </p:nvSpPr>
          <p:spPr>
            <a:xfrm>
              <a:off x="9284650" y="4954575"/>
              <a:ext cx="302175" cy="256675"/>
            </a:xfrm>
            <a:custGeom>
              <a:rect b="b" l="l" r="r" t="t"/>
              <a:pathLst>
                <a:path extrusionOk="0" h="10267" w="12087">
                  <a:moveTo>
                    <a:pt x="1667" y="0"/>
                  </a:moveTo>
                  <a:cubicBezTo>
                    <a:pt x="735" y="76"/>
                    <a:pt x="1" y="857"/>
                    <a:pt x="1" y="1807"/>
                  </a:cubicBezTo>
                  <a:lnTo>
                    <a:pt x="1" y="9965"/>
                  </a:lnTo>
                  <a:cubicBezTo>
                    <a:pt x="1" y="10132"/>
                    <a:pt x="135" y="10267"/>
                    <a:pt x="302" y="10267"/>
                  </a:cubicBezTo>
                  <a:lnTo>
                    <a:pt x="11783" y="10267"/>
                  </a:lnTo>
                  <a:cubicBezTo>
                    <a:pt x="11950" y="10267"/>
                    <a:pt x="12086" y="10132"/>
                    <a:pt x="12086" y="9965"/>
                  </a:cubicBezTo>
                  <a:lnTo>
                    <a:pt x="12086" y="9662"/>
                  </a:lnTo>
                  <a:lnTo>
                    <a:pt x="2417" y="9662"/>
                  </a:lnTo>
                  <a:cubicBezTo>
                    <a:pt x="1750" y="9662"/>
                    <a:pt x="1210" y="9122"/>
                    <a:pt x="1210" y="8454"/>
                  </a:cubicBezTo>
                  <a:lnTo>
                    <a:pt x="1210" y="1202"/>
                  </a:lnTo>
                  <a:cubicBezTo>
                    <a:pt x="1208" y="759"/>
                    <a:pt x="1372" y="332"/>
                    <a:pt x="16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2"/>
            <p:cNvSpPr/>
            <p:nvPr/>
          </p:nvSpPr>
          <p:spPr>
            <a:xfrm>
              <a:off x="9343650" y="5022425"/>
              <a:ext cx="181350" cy="142075"/>
            </a:xfrm>
            <a:custGeom>
              <a:rect b="b" l="l" r="r" t="t"/>
              <a:pathLst>
                <a:path extrusionOk="0" h="5683" w="7254">
                  <a:moveTo>
                    <a:pt x="1995" y="1"/>
                  </a:moveTo>
                  <a:cubicBezTo>
                    <a:pt x="1553" y="1"/>
                    <a:pt x="1231" y="177"/>
                    <a:pt x="1087" y="275"/>
                  </a:cubicBezTo>
                  <a:cubicBezTo>
                    <a:pt x="254" y="843"/>
                    <a:pt x="1" y="2086"/>
                    <a:pt x="510" y="3107"/>
                  </a:cubicBezTo>
                  <a:cubicBezTo>
                    <a:pt x="1432" y="4950"/>
                    <a:pt x="3446" y="5638"/>
                    <a:pt x="3531" y="5667"/>
                  </a:cubicBezTo>
                  <a:cubicBezTo>
                    <a:pt x="3562" y="5677"/>
                    <a:pt x="3595" y="5682"/>
                    <a:pt x="3627" y="5682"/>
                  </a:cubicBezTo>
                  <a:cubicBezTo>
                    <a:pt x="3659" y="5682"/>
                    <a:pt x="3692" y="5677"/>
                    <a:pt x="3723" y="5667"/>
                  </a:cubicBezTo>
                  <a:cubicBezTo>
                    <a:pt x="3808" y="5638"/>
                    <a:pt x="5822" y="4948"/>
                    <a:pt x="6744" y="3107"/>
                  </a:cubicBezTo>
                  <a:cubicBezTo>
                    <a:pt x="7253" y="2088"/>
                    <a:pt x="7000" y="844"/>
                    <a:pt x="6167" y="275"/>
                  </a:cubicBezTo>
                  <a:cubicBezTo>
                    <a:pt x="6023" y="177"/>
                    <a:pt x="5701" y="1"/>
                    <a:pt x="5259" y="1"/>
                  </a:cubicBezTo>
                  <a:cubicBezTo>
                    <a:pt x="4817" y="1"/>
                    <a:pt x="4254" y="177"/>
                    <a:pt x="3628" y="785"/>
                  </a:cubicBezTo>
                  <a:cubicBezTo>
                    <a:pt x="3000" y="177"/>
                    <a:pt x="2437" y="1"/>
                    <a:pt x="19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62"/>
          <p:cNvGrpSpPr/>
          <p:nvPr/>
        </p:nvGrpSpPr>
        <p:grpSpPr>
          <a:xfrm>
            <a:off x="2390531" y="3443113"/>
            <a:ext cx="457350" cy="475900"/>
            <a:chOff x="8794325" y="4866925"/>
            <a:chExt cx="457350" cy="475900"/>
          </a:xfrm>
        </p:grpSpPr>
        <p:sp>
          <p:nvSpPr>
            <p:cNvPr id="1841" name="Google Shape;1841;p62"/>
            <p:cNvSpPr/>
            <p:nvPr/>
          </p:nvSpPr>
          <p:spPr>
            <a:xfrm>
              <a:off x="8880075" y="5081750"/>
              <a:ext cx="328225" cy="154600"/>
            </a:xfrm>
            <a:custGeom>
              <a:rect b="b" l="l" r="r" t="t"/>
              <a:pathLst>
                <a:path extrusionOk="0" h="6184" w="13129">
                  <a:moveTo>
                    <a:pt x="2" y="1"/>
                  </a:moveTo>
                  <a:lnTo>
                    <a:pt x="2" y="6034"/>
                  </a:lnTo>
                  <a:cubicBezTo>
                    <a:pt x="1" y="6120"/>
                    <a:pt x="72" y="6183"/>
                    <a:pt x="151" y="6183"/>
                  </a:cubicBezTo>
                  <a:cubicBezTo>
                    <a:pt x="171" y="6183"/>
                    <a:pt x="192" y="6179"/>
                    <a:pt x="212" y="6170"/>
                  </a:cubicBezTo>
                  <a:lnTo>
                    <a:pt x="13128" y="299"/>
                  </a:lnTo>
                  <a:lnTo>
                    <a:pt x="2" y="1"/>
                  </a:lnTo>
                  <a:close/>
                </a:path>
              </a:pathLst>
            </a:custGeom>
            <a:solidFill>
              <a:srgbClr val="C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2"/>
            <p:cNvSpPr/>
            <p:nvPr/>
          </p:nvSpPr>
          <p:spPr>
            <a:xfrm>
              <a:off x="8880875" y="5089225"/>
              <a:ext cx="327425" cy="147125"/>
            </a:xfrm>
            <a:custGeom>
              <a:rect b="b" l="l" r="r" t="t"/>
              <a:pathLst>
                <a:path extrusionOk="0" h="5885" w="13097">
                  <a:moveTo>
                    <a:pt x="13096" y="0"/>
                  </a:moveTo>
                  <a:lnTo>
                    <a:pt x="1162" y="597"/>
                  </a:lnTo>
                  <a:lnTo>
                    <a:pt x="1" y="5826"/>
                  </a:lnTo>
                  <a:cubicBezTo>
                    <a:pt x="30" y="5864"/>
                    <a:pt x="73" y="5884"/>
                    <a:pt x="119" y="5884"/>
                  </a:cubicBezTo>
                  <a:cubicBezTo>
                    <a:pt x="139" y="5884"/>
                    <a:pt x="160" y="5880"/>
                    <a:pt x="180" y="5871"/>
                  </a:cubicBezTo>
                  <a:lnTo>
                    <a:pt x="13096" y="0"/>
                  </a:lnTo>
                  <a:close/>
                </a:path>
              </a:pathLst>
            </a:custGeom>
            <a:solidFill>
              <a:srgbClr val="D0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2"/>
            <p:cNvSpPr/>
            <p:nvPr/>
          </p:nvSpPr>
          <p:spPr>
            <a:xfrm>
              <a:off x="8909925" y="5089225"/>
              <a:ext cx="298375" cy="117400"/>
            </a:xfrm>
            <a:custGeom>
              <a:rect b="b" l="l" r="r" t="t"/>
              <a:pathLst>
                <a:path extrusionOk="0" h="4696" w="11935">
                  <a:moveTo>
                    <a:pt x="11934" y="0"/>
                  </a:moveTo>
                  <a:lnTo>
                    <a:pt x="0" y="597"/>
                  </a:lnTo>
                  <a:lnTo>
                    <a:pt x="4306" y="4616"/>
                  </a:lnTo>
                  <a:cubicBezTo>
                    <a:pt x="4363" y="4669"/>
                    <a:pt x="4436" y="4696"/>
                    <a:pt x="4510" y="4696"/>
                  </a:cubicBezTo>
                  <a:cubicBezTo>
                    <a:pt x="4566" y="4696"/>
                    <a:pt x="4622" y="4680"/>
                    <a:pt x="4671" y="4649"/>
                  </a:cubicBezTo>
                  <a:lnTo>
                    <a:pt x="11934" y="0"/>
                  </a:lnTo>
                  <a:close/>
                </a:path>
              </a:pathLst>
            </a:custGeom>
            <a:solidFill>
              <a:srgbClr val="EF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2"/>
            <p:cNvSpPr/>
            <p:nvPr/>
          </p:nvSpPr>
          <p:spPr>
            <a:xfrm>
              <a:off x="8811850" y="5009550"/>
              <a:ext cx="396450" cy="79700"/>
            </a:xfrm>
            <a:custGeom>
              <a:rect b="b" l="l" r="r" t="t"/>
              <a:pathLst>
                <a:path extrusionOk="0" h="3188" w="15858">
                  <a:moveTo>
                    <a:pt x="201" y="0"/>
                  </a:moveTo>
                  <a:cubicBezTo>
                    <a:pt x="75" y="0"/>
                    <a:pt x="0" y="159"/>
                    <a:pt x="98" y="255"/>
                  </a:cubicBezTo>
                  <a:lnTo>
                    <a:pt x="2731" y="2889"/>
                  </a:lnTo>
                  <a:lnTo>
                    <a:pt x="15857" y="3187"/>
                  </a:lnTo>
                  <a:lnTo>
                    <a:pt x="232" y="4"/>
                  </a:lnTo>
                  <a:cubicBezTo>
                    <a:pt x="222" y="1"/>
                    <a:pt x="211" y="0"/>
                    <a:pt x="201" y="0"/>
                  </a:cubicBezTo>
                  <a:close/>
                </a:path>
              </a:pathLst>
            </a:custGeom>
            <a:solidFill>
              <a:srgbClr val="EF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2"/>
            <p:cNvSpPr/>
            <p:nvPr/>
          </p:nvSpPr>
          <p:spPr>
            <a:xfrm>
              <a:off x="9072600" y="5187125"/>
              <a:ext cx="179075" cy="140250"/>
            </a:xfrm>
            <a:custGeom>
              <a:rect b="b" l="l" r="r" t="t"/>
              <a:pathLst>
                <a:path extrusionOk="0" h="5610" w="7163">
                  <a:moveTo>
                    <a:pt x="1970" y="1"/>
                  </a:moveTo>
                  <a:cubicBezTo>
                    <a:pt x="1533" y="1"/>
                    <a:pt x="1216" y="175"/>
                    <a:pt x="1074" y="272"/>
                  </a:cubicBezTo>
                  <a:cubicBezTo>
                    <a:pt x="251" y="832"/>
                    <a:pt x="1" y="2060"/>
                    <a:pt x="504" y="3068"/>
                  </a:cubicBezTo>
                  <a:cubicBezTo>
                    <a:pt x="1414" y="4887"/>
                    <a:pt x="3403" y="5567"/>
                    <a:pt x="3487" y="5595"/>
                  </a:cubicBezTo>
                  <a:cubicBezTo>
                    <a:pt x="3518" y="5605"/>
                    <a:pt x="3550" y="5610"/>
                    <a:pt x="3582" y="5610"/>
                  </a:cubicBezTo>
                  <a:cubicBezTo>
                    <a:pt x="3614" y="5610"/>
                    <a:pt x="3645" y="5605"/>
                    <a:pt x="3676" y="5595"/>
                  </a:cubicBezTo>
                  <a:cubicBezTo>
                    <a:pt x="3760" y="5567"/>
                    <a:pt x="5749" y="4887"/>
                    <a:pt x="6658" y="3068"/>
                  </a:cubicBezTo>
                  <a:cubicBezTo>
                    <a:pt x="7162" y="2060"/>
                    <a:pt x="6911" y="832"/>
                    <a:pt x="6089" y="272"/>
                  </a:cubicBezTo>
                  <a:cubicBezTo>
                    <a:pt x="5947" y="175"/>
                    <a:pt x="5630" y="1"/>
                    <a:pt x="5193" y="1"/>
                  </a:cubicBezTo>
                  <a:cubicBezTo>
                    <a:pt x="4756" y="1"/>
                    <a:pt x="4201" y="175"/>
                    <a:pt x="3582" y="775"/>
                  </a:cubicBezTo>
                  <a:cubicBezTo>
                    <a:pt x="2962" y="175"/>
                    <a:pt x="2407" y="1"/>
                    <a:pt x="19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2"/>
            <p:cNvSpPr/>
            <p:nvPr/>
          </p:nvSpPr>
          <p:spPr>
            <a:xfrm>
              <a:off x="9072625" y="5187125"/>
              <a:ext cx="101800" cy="140250"/>
            </a:xfrm>
            <a:custGeom>
              <a:rect b="b" l="l" r="r" t="t"/>
              <a:pathLst>
                <a:path extrusionOk="0" h="5610" w="4072">
                  <a:moveTo>
                    <a:pt x="1970" y="0"/>
                  </a:moveTo>
                  <a:cubicBezTo>
                    <a:pt x="1533" y="0"/>
                    <a:pt x="1215" y="175"/>
                    <a:pt x="1073" y="272"/>
                  </a:cubicBezTo>
                  <a:cubicBezTo>
                    <a:pt x="250" y="832"/>
                    <a:pt x="1" y="2060"/>
                    <a:pt x="503" y="3068"/>
                  </a:cubicBezTo>
                  <a:cubicBezTo>
                    <a:pt x="1413" y="4887"/>
                    <a:pt x="3402" y="5567"/>
                    <a:pt x="3486" y="5595"/>
                  </a:cubicBezTo>
                  <a:cubicBezTo>
                    <a:pt x="3517" y="5605"/>
                    <a:pt x="3549" y="5610"/>
                    <a:pt x="3581" y="5610"/>
                  </a:cubicBezTo>
                  <a:cubicBezTo>
                    <a:pt x="3613" y="5610"/>
                    <a:pt x="3644" y="5605"/>
                    <a:pt x="3675" y="5595"/>
                  </a:cubicBezTo>
                  <a:cubicBezTo>
                    <a:pt x="3697" y="5587"/>
                    <a:pt x="3846" y="5536"/>
                    <a:pt x="4072" y="5434"/>
                  </a:cubicBezTo>
                  <a:cubicBezTo>
                    <a:pt x="3459" y="5166"/>
                    <a:pt x="2105" y="4440"/>
                    <a:pt x="1400" y="3029"/>
                  </a:cubicBezTo>
                  <a:cubicBezTo>
                    <a:pt x="896" y="2022"/>
                    <a:pt x="1147" y="795"/>
                    <a:pt x="1969" y="233"/>
                  </a:cubicBezTo>
                  <a:cubicBezTo>
                    <a:pt x="2088" y="154"/>
                    <a:pt x="2217" y="90"/>
                    <a:pt x="2354" y="44"/>
                  </a:cubicBezTo>
                  <a:cubicBezTo>
                    <a:pt x="2218" y="13"/>
                    <a:pt x="2090" y="0"/>
                    <a:pt x="19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2"/>
            <p:cNvSpPr/>
            <p:nvPr/>
          </p:nvSpPr>
          <p:spPr>
            <a:xfrm>
              <a:off x="8829250" y="4866925"/>
              <a:ext cx="179075" cy="140250"/>
            </a:xfrm>
            <a:custGeom>
              <a:rect b="b" l="l" r="r" t="t"/>
              <a:pathLst>
                <a:path extrusionOk="0" h="5610" w="7163">
                  <a:moveTo>
                    <a:pt x="1970" y="0"/>
                  </a:moveTo>
                  <a:cubicBezTo>
                    <a:pt x="1533" y="0"/>
                    <a:pt x="1216" y="175"/>
                    <a:pt x="1073" y="272"/>
                  </a:cubicBezTo>
                  <a:cubicBezTo>
                    <a:pt x="251" y="832"/>
                    <a:pt x="0" y="2061"/>
                    <a:pt x="504" y="3068"/>
                  </a:cubicBezTo>
                  <a:cubicBezTo>
                    <a:pt x="1414" y="4886"/>
                    <a:pt x="3403" y="5566"/>
                    <a:pt x="3487" y="5595"/>
                  </a:cubicBezTo>
                  <a:cubicBezTo>
                    <a:pt x="3518" y="5605"/>
                    <a:pt x="3550" y="5610"/>
                    <a:pt x="3581" y="5610"/>
                  </a:cubicBezTo>
                  <a:cubicBezTo>
                    <a:pt x="3613" y="5610"/>
                    <a:pt x="3645" y="5605"/>
                    <a:pt x="3676" y="5595"/>
                  </a:cubicBezTo>
                  <a:cubicBezTo>
                    <a:pt x="3760" y="5567"/>
                    <a:pt x="5749" y="4886"/>
                    <a:pt x="6658" y="3068"/>
                  </a:cubicBezTo>
                  <a:cubicBezTo>
                    <a:pt x="7162" y="2061"/>
                    <a:pt x="6911" y="832"/>
                    <a:pt x="6089" y="272"/>
                  </a:cubicBezTo>
                  <a:cubicBezTo>
                    <a:pt x="5947" y="175"/>
                    <a:pt x="5629" y="0"/>
                    <a:pt x="5192" y="0"/>
                  </a:cubicBezTo>
                  <a:cubicBezTo>
                    <a:pt x="4756" y="0"/>
                    <a:pt x="4201" y="175"/>
                    <a:pt x="3582" y="775"/>
                  </a:cubicBezTo>
                  <a:cubicBezTo>
                    <a:pt x="2962" y="175"/>
                    <a:pt x="2407" y="0"/>
                    <a:pt x="19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2"/>
            <p:cNvSpPr/>
            <p:nvPr/>
          </p:nvSpPr>
          <p:spPr>
            <a:xfrm>
              <a:off x="8829275" y="4866925"/>
              <a:ext cx="102525" cy="140275"/>
            </a:xfrm>
            <a:custGeom>
              <a:rect b="b" l="l" r="r" t="t"/>
              <a:pathLst>
                <a:path extrusionOk="0" h="5611" w="4101">
                  <a:moveTo>
                    <a:pt x="1969" y="0"/>
                  </a:moveTo>
                  <a:cubicBezTo>
                    <a:pt x="1532" y="0"/>
                    <a:pt x="1215" y="175"/>
                    <a:pt x="1074" y="272"/>
                  </a:cubicBezTo>
                  <a:cubicBezTo>
                    <a:pt x="250" y="833"/>
                    <a:pt x="1" y="2061"/>
                    <a:pt x="503" y="3068"/>
                  </a:cubicBezTo>
                  <a:cubicBezTo>
                    <a:pt x="1413" y="4886"/>
                    <a:pt x="3402" y="5567"/>
                    <a:pt x="3487" y="5595"/>
                  </a:cubicBezTo>
                  <a:cubicBezTo>
                    <a:pt x="3517" y="5605"/>
                    <a:pt x="3549" y="5610"/>
                    <a:pt x="3581" y="5610"/>
                  </a:cubicBezTo>
                  <a:cubicBezTo>
                    <a:pt x="3613" y="5610"/>
                    <a:pt x="3644" y="5605"/>
                    <a:pt x="3675" y="5595"/>
                  </a:cubicBezTo>
                  <a:cubicBezTo>
                    <a:pt x="3820" y="5544"/>
                    <a:pt x="3961" y="5486"/>
                    <a:pt x="4100" y="5421"/>
                  </a:cubicBezTo>
                  <a:cubicBezTo>
                    <a:pt x="3497" y="5158"/>
                    <a:pt x="2123" y="4433"/>
                    <a:pt x="1412" y="3009"/>
                  </a:cubicBezTo>
                  <a:lnTo>
                    <a:pt x="1411" y="3009"/>
                  </a:lnTo>
                  <a:cubicBezTo>
                    <a:pt x="908" y="2002"/>
                    <a:pt x="1158" y="774"/>
                    <a:pt x="1981" y="213"/>
                  </a:cubicBezTo>
                  <a:cubicBezTo>
                    <a:pt x="2088" y="141"/>
                    <a:pt x="2204" y="82"/>
                    <a:pt x="2326" y="39"/>
                  </a:cubicBezTo>
                  <a:cubicBezTo>
                    <a:pt x="2199" y="12"/>
                    <a:pt x="2080" y="0"/>
                    <a:pt x="19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2"/>
            <p:cNvSpPr/>
            <p:nvPr/>
          </p:nvSpPr>
          <p:spPr>
            <a:xfrm>
              <a:off x="8794325" y="5259350"/>
              <a:ext cx="105500" cy="83475"/>
            </a:xfrm>
            <a:custGeom>
              <a:rect b="b" l="l" r="r" t="t"/>
              <a:pathLst>
                <a:path extrusionOk="0" h="3339" w="4220">
                  <a:moveTo>
                    <a:pt x="3000" y="1"/>
                  </a:moveTo>
                  <a:cubicBezTo>
                    <a:pt x="2731" y="1"/>
                    <a:pt x="2424" y="106"/>
                    <a:pt x="2110" y="375"/>
                  </a:cubicBezTo>
                  <a:cubicBezTo>
                    <a:pt x="1796" y="106"/>
                    <a:pt x="1490" y="1"/>
                    <a:pt x="1220" y="1"/>
                  </a:cubicBezTo>
                  <a:cubicBezTo>
                    <a:pt x="1005" y="1"/>
                    <a:pt x="814" y="68"/>
                    <a:pt x="663" y="171"/>
                  </a:cubicBezTo>
                  <a:cubicBezTo>
                    <a:pt x="158" y="516"/>
                    <a:pt x="1" y="1263"/>
                    <a:pt x="306" y="1873"/>
                  </a:cubicBezTo>
                  <a:cubicBezTo>
                    <a:pt x="828" y="2917"/>
                    <a:pt x="1968" y="3307"/>
                    <a:pt x="2016" y="3323"/>
                  </a:cubicBezTo>
                  <a:cubicBezTo>
                    <a:pt x="2047" y="3333"/>
                    <a:pt x="2078" y="3338"/>
                    <a:pt x="2110" y="3338"/>
                  </a:cubicBezTo>
                  <a:cubicBezTo>
                    <a:pt x="2142" y="3338"/>
                    <a:pt x="2174" y="3333"/>
                    <a:pt x="2205" y="3323"/>
                  </a:cubicBezTo>
                  <a:cubicBezTo>
                    <a:pt x="2253" y="3307"/>
                    <a:pt x="3393" y="2917"/>
                    <a:pt x="3915" y="1873"/>
                  </a:cubicBezTo>
                  <a:cubicBezTo>
                    <a:pt x="4220" y="1263"/>
                    <a:pt x="4063" y="516"/>
                    <a:pt x="3558" y="171"/>
                  </a:cubicBezTo>
                  <a:cubicBezTo>
                    <a:pt x="3406" y="68"/>
                    <a:pt x="3215" y="1"/>
                    <a:pt x="30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2"/>
            <p:cNvSpPr/>
            <p:nvPr/>
          </p:nvSpPr>
          <p:spPr>
            <a:xfrm>
              <a:off x="8794325" y="5259500"/>
              <a:ext cx="67525" cy="83325"/>
            </a:xfrm>
            <a:custGeom>
              <a:rect b="b" l="l" r="r" t="t"/>
              <a:pathLst>
                <a:path extrusionOk="0" h="3333" w="2701">
                  <a:moveTo>
                    <a:pt x="1117" y="0"/>
                  </a:moveTo>
                  <a:lnTo>
                    <a:pt x="1117" y="0"/>
                  </a:lnTo>
                  <a:cubicBezTo>
                    <a:pt x="954" y="17"/>
                    <a:pt x="797" y="73"/>
                    <a:pt x="663" y="166"/>
                  </a:cubicBezTo>
                  <a:cubicBezTo>
                    <a:pt x="158" y="510"/>
                    <a:pt x="1" y="1257"/>
                    <a:pt x="306" y="1868"/>
                  </a:cubicBezTo>
                  <a:cubicBezTo>
                    <a:pt x="828" y="2912"/>
                    <a:pt x="1968" y="3302"/>
                    <a:pt x="2016" y="3318"/>
                  </a:cubicBezTo>
                  <a:cubicBezTo>
                    <a:pt x="2047" y="3328"/>
                    <a:pt x="2078" y="3333"/>
                    <a:pt x="2110" y="3333"/>
                  </a:cubicBezTo>
                  <a:cubicBezTo>
                    <a:pt x="2142" y="3333"/>
                    <a:pt x="2174" y="3328"/>
                    <a:pt x="2205" y="3318"/>
                  </a:cubicBezTo>
                  <a:cubicBezTo>
                    <a:pt x="2377" y="3256"/>
                    <a:pt x="2542" y="3178"/>
                    <a:pt x="2700" y="3088"/>
                  </a:cubicBezTo>
                  <a:lnTo>
                    <a:pt x="2700" y="3088"/>
                  </a:lnTo>
                  <a:cubicBezTo>
                    <a:pt x="2688" y="3089"/>
                    <a:pt x="2676" y="3090"/>
                    <a:pt x="2663" y="3090"/>
                  </a:cubicBezTo>
                  <a:cubicBezTo>
                    <a:pt x="2632" y="3090"/>
                    <a:pt x="2600" y="3085"/>
                    <a:pt x="2571" y="3076"/>
                  </a:cubicBezTo>
                  <a:lnTo>
                    <a:pt x="2571" y="3075"/>
                  </a:lnTo>
                  <a:cubicBezTo>
                    <a:pt x="2522" y="3059"/>
                    <a:pt x="1383" y="2669"/>
                    <a:pt x="860" y="1625"/>
                  </a:cubicBezTo>
                  <a:cubicBezTo>
                    <a:pt x="576" y="1057"/>
                    <a:pt x="692" y="371"/>
                    <a:pt x="11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2"/>
            <p:cNvSpPr/>
            <p:nvPr/>
          </p:nvSpPr>
          <p:spPr>
            <a:xfrm>
              <a:off x="9107600" y="4938650"/>
              <a:ext cx="105475" cy="83450"/>
            </a:xfrm>
            <a:custGeom>
              <a:rect b="b" l="l" r="r" t="t"/>
              <a:pathLst>
                <a:path extrusionOk="0" h="3338" w="4219">
                  <a:moveTo>
                    <a:pt x="1220" y="0"/>
                  </a:moveTo>
                  <a:cubicBezTo>
                    <a:pt x="1004" y="0"/>
                    <a:pt x="813" y="67"/>
                    <a:pt x="661" y="171"/>
                  </a:cubicBezTo>
                  <a:cubicBezTo>
                    <a:pt x="156" y="515"/>
                    <a:pt x="1" y="1262"/>
                    <a:pt x="306" y="1873"/>
                  </a:cubicBezTo>
                  <a:cubicBezTo>
                    <a:pt x="827" y="2917"/>
                    <a:pt x="1966" y="3306"/>
                    <a:pt x="2015" y="3322"/>
                  </a:cubicBezTo>
                  <a:cubicBezTo>
                    <a:pt x="2046" y="3332"/>
                    <a:pt x="2078" y="3337"/>
                    <a:pt x="2110" y="3337"/>
                  </a:cubicBezTo>
                  <a:cubicBezTo>
                    <a:pt x="2141" y="3337"/>
                    <a:pt x="2173" y="3332"/>
                    <a:pt x="2204" y="3322"/>
                  </a:cubicBezTo>
                  <a:cubicBezTo>
                    <a:pt x="2253" y="3306"/>
                    <a:pt x="3392" y="2917"/>
                    <a:pt x="3913" y="1873"/>
                  </a:cubicBezTo>
                  <a:cubicBezTo>
                    <a:pt x="4218" y="1263"/>
                    <a:pt x="4063" y="515"/>
                    <a:pt x="3558" y="171"/>
                  </a:cubicBezTo>
                  <a:cubicBezTo>
                    <a:pt x="3405" y="67"/>
                    <a:pt x="3214" y="0"/>
                    <a:pt x="2999" y="0"/>
                  </a:cubicBezTo>
                  <a:cubicBezTo>
                    <a:pt x="2730" y="0"/>
                    <a:pt x="2423" y="105"/>
                    <a:pt x="2110" y="375"/>
                  </a:cubicBezTo>
                  <a:cubicBezTo>
                    <a:pt x="1796" y="105"/>
                    <a:pt x="1489" y="0"/>
                    <a:pt x="12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2"/>
            <p:cNvSpPr/>
            <p:nvPr/>
          </p:nvSpPr>
          <p:spPr>
            <a:xfrm>
              <a:off x="9107600" y="4938675"/>
              <a:ext cx="67400" cy="83425"/>
            </a:xfrm>
            <a:custGeom>
              <a:rect b="b" l="l" r="r" t="t"/>
              <a:pathLst>
                <a:path extrusionOk="0" h="3337" w="2696">
                  <a:moveTo>
                    <a:pt x="1162" y="1"/>
                  </a:moveTo>
                  <a:lnTo>
                    <a:pt x="1162" y="1"/>
                  </a:lnTo>
                  <a:cubicBezTo>
                    <a:pt x="983" y="11"/>
                    <a:pt x="809" y="69"/>
                    <a:pt x="661" y="170"/>
                  </a:cubicBezTo>
                  <a:cubicBezTo>
                    <a:pt x="156" y="514"/>
                    <a:pt x="1" y="1261"/>
                    <a:pt x="306" y="1871"/>
                  </a:cubicBezTo>
                  <a:cubicBezTo>
                    <a:pt x="827" y="2916"/>
                    <a:pt x="1966" y="3305"/>
                    <a:pt x="2015" y="3321"/>
                  </a:cubicBezTo>
                  <a:cubicBezTo>
                    <a:pt x="2046" y="3331"/>
                    <a:pt x="2078" y="3336"/>
                    <a:pt x="2110" y="3336"/>
                  </a:cubicBezTo>
                  <a:cubicBezTo>
                    <a:pt x="2141" y="3336"/>
                    <a:pt x="2173" y="3331"/>
                    <a:pt x="2204" y="3321"/>
                  </a:cubicBezTo>
                  <a:cubicBezTo>
                    <a:pt x="2224" y="3315"/>
                    <a:pt x="2427" y="3245"/>
                    <a:pt x="2696" y="3094"/>
                  </a:cubicBezTo>
                  <a:cubicBezTo>
                    <a:pt x="2667" y="3093"/>
                    <a:pt x="2638" y="3088"/>
                    <a:pt x="2611" y="3079"/>
                  </a:cubicBezTo>
                  <a:lnTo>
                    <a:pt x="2611" y="3078"/>
                  </a:lnTo>
                  <a:cubicBezTo>
                    <a:pt x="2562" y="3063"/>
                    <a:pt x="1423" y="2673"/>
                    <a:pt x="901" y="1629"/>
                  </a:cubicBezTo>
                  <a:cubicBezTo>
                    <a:pt x="616" y="1059"/>
                    <a:pt x="734" y="370"/>
                    <a:pt x="1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 name="Google Shape;1853;p62"/>
          <p:cNvGrpSpPr/>
          <p:nvPr/>
        </p:nvGrpSpPr>
        <p:grpSpPr>
          <a:xfrm>
            <a:off x="1591790" y="3443113"/>
            <a:ext cx="469525" cy="475900"/>
            <a:chOff x="8268900" y="4901825"/>
            <a:chExt cx="469525" cy="475900"/>
          </a:xfrm>
        </p:grpSpPr>
        <p:sp>
          <p:nvSpPr>
            <p:cNvPr id="1854" name="Google Shape;1854;p62"/>
            <p:cNvSpPr/>
            <p:nvPr/>
          </p:nvSpPr>
          <p:spPr>
            <a:xfrm>
              <a:off x="8361825" y="5013325"/>
              <a:ext cx="74375" cy="111575"/>
            </a:xfrm>
            <a:custGeom>
              <a:rect b="b" l="l" r="r" t="t"/>
              <a:pathLst>
                <a:path extrusionOk="0" h="4463" w="2975">
                  <a:moveTo>
                    <a:pt x="298" y="1"/>
                  </a:moveTo>
                  <a:cubicBezTo>
                    <a:pt x="133" y="1"/>
                    <a:pt x="1" y="133"/>
                    <a:pt x="1" y="298"/>
                  </a:cubicBezTo>
                  <a:lnTo>
                    <a:pt x="1" y="4165"/>
                  </a:lnTo>
                  <a:cubicBezTo>
                    <a:pt x="1" y="4330"/>
                    <a:pt x="133" y="4463"/>
                    <a:pt x="298" y="4463"/>
                  </a:cubicBezTo>
                  <a:lnTo>
                    <a:pt x="2677" y="4463"/>
                  </a:lnTo>
                  <a:cubicBezTo>
                    <a:pt x="2842" y="4463"/>
                    <a:pt x="2974" y="4330"/>
                    <a:pt x="2974" y="4165"/>
                  </a:cubicBezTo>
                  <a:lnTo>
                    <a:pt x="2974" y="298"/>
                  </a:lnTo>
                  <a:cubicBezTo>
                    <a:pt x="2974" y="133"/>
                    <a:pt x="2842" y="1"/>
                    <a:pt x="26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2"/>
            <p:cNvSpPr/>
            <p:nvPr/>
          </p:nvSpPr>
          <p:spPr>
            <a:xfrm>
              <a:off x="8361825" y="5020750"/>
              <a:ext cx="297450" cy="356975"/>
            </a:xfrm>
            <a:custGeom>
              <a:rect b="b" l="l" r="r" t="t"/>
              <a:pathLst>
                <a:path extrusionOk="0" h="14279" w="11898">
                  <a:moveTo>
                    <a:pt x="5949" y="1"/>
                  </a:moveTo>
                  <a:cubicBezTo>
                    <a:pt x="5878" y="1"/>
                    <a:pt x="5807" y="26"/>
                    <a:pt x="5751" y="77"/>
                  </a:cubicBezTo>
                  <a:lnTo>
                    <a:pt x="99" y="5134"/>
                  </a:lnTo>
                  <a:cubicBezTo>
                    <a:pt x="36" y="5190"/>
                    <a:pt x="1" y="5271"/>
                    <a:pt x="1" y="5355"/>
                  </a:cubicBezTo>
                  <a:lnTo>
                    <a:pt x="1" y="13982"/>
                  </a:lnTo>
                  <a:cubicBezTo>
                    <a:pt x="1" y="14146"/>
                    <a:pt x="133" y="14279"/>
                    <a:pt x="298" y="14279"/>
                  </a:cubicBezTo>
                  <a:lnTo>
                    <a:pt x="11601" y="14279"/>
                  </a:lnTo>
                  <a:cubicBezTo>
                    <a:pt x="11765" y="14279"/>
                    <a:pt x="11897" y="14145"/>
                    <a:pt x="11897" y="13982"/>
                  </a:cubicBezTo>
                  <a:lnTo>
                    <a:pt x="11897" y="5356"/>
                  </a:lnTo>
                  <a:cubicBezTo>
                    <a:pt x="11897" y="5271"/>
                    <a:pt x="11862" y="5190"/>
                    <a:pt x="11799" y="5134"/>
                  </a:cubicBezTo>
                  <a:lnTo>
                    <a:pt x="6148" y="77"/>
                  </a:lnTo>
                  <a:cubicBezTo>
                    <a:pt x="6091" y="26"/>
                    <a:pt x="6020" y="1"/>
                    <a:pt x="59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2"/>
            <p:cNvSpPr/>
            <p:nvPr/>
          </p:nvSpPr>
          <p:spPr>
            <a:xfrm>
              <a:off x="8285625" y="4979675"/>
              <a:ext cx="447375" cy="245550"/>
            </a:xfrm>
            <a:custGeom>
              <a:rect b="b" l="l" r="r" t="t"/>
              <a:pathLst>
                <a:path extrusionOk="0" h="9822" w="17895">
                  <a:moveTo>
                    <a:pt x="8997" y="0"/>
                  </a:moveTo>
                  <a:cubicBezTo>
                    <a:pt x="8925" y="0"/>
                    <a:pt x="8853" y="26"/>
                    <a:pt x="8797" y="78"/>
                  </a:cubicBezTo>
                  <a:lnTo>
                    <a:pt x="135" y="8002"/>
                  </a:lnTo>
                  <a:cubicBezTo>
                    <a:pt x="6" y="8116"/>
                    <a:pt x="1" y="8314"/>
                    <a:pt x="123" y="8434"/>
                  </a:cubicBezTo>
                  <a:lnTo>
                    <a:pt x="1423" y="9735"/>
                  </a:lnTo>
                  <a:cubicBezTo>
                    <a:pt x="1481" y="9793"/>
                    <a:pt x="1557" y="9822"/>
                    <a:pt x="1633" y="9822"/>
                  </a:cubicBezTo>
                  <a:cubicBezTo>
                    <a:pt x="1704" y="9822"/>
                    <a:pt x="1775" y="9796"/>
                    <a:pt x="1832" y="9746"/>
                  </a:cubicBezTo>
                  <a:lnTo>
                    <a:pt x="8799" y="3505"/>
                  </a:lnTo>
                  <a:cubicBezTo>
                    <a:pt x="8855" y="3454"/>
                    <a:pt x="8926" y="3428"/>
                    <a:pt x="8997" y="3428"/>
                  </a:cubicBezTo>
                  <a:cubicBezTo>
                    <a:pt x="9068" y="3428"/>
                    <a:pt x="9139" y="3454"/>
                    <a:pt x="9196" y="3505"/>
                  </a:cubicBezTo>
                  <a:lnTo>
                    <a:pt x="16071" y="9664"/>
                  </a:lnTo>
                  <a:cubicBezTo>
                    <a:pt x="16128" y="9715"/>
                    <a:pt x="16199" y="9740"/>
                    <a:pt x="16270" y="9740"/>
                  </a:cubicBezTo>
                  <a:cubicBezTo>
                    <a:pt x="16346" y="9740"/>
                    <a:pt x="16422" y="9711"/>
                    <a:pt x="16480" y="9653"/>
                  </a:cubicBezTo>
                  <a:lnTo>
                    <a:pt x="17782" y="8351"/>
                  </a:lnTo>
                  <a:cubicBezTo>
                    <a:pt x="17871" y="8261"/>
                    <a:pt x="17894" y="8124"/>
                    <a:pt x="17839" y="8010"/>
                  </a:cubicBezTo>
                  <a:cubicBezTo>
                    <a:pt x="17822" y="7976"/>
                    <a:pt x="17798" y="7945"/>
                    <a:pt x="17770" y="7919"/>
                  </a:cubicBezTo>
                  <a:lnTo>
                    <a:pt x="9198" y="78"/>
                  </a:lnTo>
                  <a:cubicBezTo>
                    <a:pt x="9141" y="26"/>
                    <a:pt x="9069" y="0"/>
                    <a:pt x="89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2"/>
            <p:cNvSpPr/>
            <p:nvPr/>
          </p:nvSpPr>
          <p:spPr>
            <a:xfrm>
              <a:off x="8633250" y="5004500"/>
              <a:ext cx="105175" cy="83200"/>
            </a:xfrm>
            <a:custGeom>
              <a:rect b="b" l="l" r="r" t="t"/>
              <a:pathLst>
                <a:path extrusionOk="0" h="3328" w="4207">
                  <a:moveTo>
                    <a:pt x="2991" y="0"/>
                  </a:moveTo>
                  <a:cubicBezTo>
                    <a:pt x="2722" y="0"/>
                    <a:pt x="2417" y="105"/>
                    <a:pt x="2104" y="375"/>
                  </a:cubicBezTo>
                  <a:cubicBezTo>
                    <a:pt x="1791" y="105"/>
                    <a:pt x="1485" y="1"/>
                    <a:pt x="1216" y="1"/>
                  </a:cubicBezTo>
                  <a:cubicBezTo>
                    <a:pt x="1002" y="1"/>
                    <a:pt x="812" y="67"/>
                    <a:pt x="660" y="170"/>
                  </a:cubicBezTo>
                  <a:cubicBezTo>
                    <a:pt x="157" y="514"/>
                    <a:pt x="0" y="1259"/>
                    <a:pt x="305" y="1866"/>
                  </a:cubicBezTo>
                  <a:cubicBezTo>
                    <a:pt x="826" y="2908"/>
                    <a:pt x="1963" y="3296"/>
                    <a:pt x="2010" y="3313"/>
                  </a:cubicBezTo>
                  <a:cubicBezTo>
                    <a:pt x="2041" y="3323"/>
                    <a:pt x="2072" y="3328"/>
                    <a:pt x="2104" y="3328"/>
                  </a:cubicBezTo>
                  <a:cubicBezTo>
                    <a:pt x="2136" y="3328"/>
                    <a:pt x="2167" y="3323"/>
                    <a:pt x="2198" y="3313"/>
                  </a:cubicBezTo>
                  <a:cubicBezTo>
                    <a:pt x="2246" y="3296"/>
                    <a:pt x="3382" y="2908"/>
                    <a:pt x="3902" y="1866"/>
                  </a:cubicBezTo>
                  <a:cubicBezTo>
                    <a:pt x="4206" y="1259"/>
                    <a:pt x="4050" y="513"/>
                    <a:pt x="3547" y="170"/>
                  </a:cubicBezTo>
                  <a:cubicBezTo>
                    <a:pt x="3396" y="67"/>
                    <a:pt x="3205" y="0"/>
                    <a:pt x="29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2"/>
            <p:cNvSpPr/>
            <p:nvPr/>
          </p:nvSpPr>
          <p:spPr>
            <a:xfrm>
              <a:off x="8528075" y="4901825"/>
              <a:ext cx="105175" cy="83225"/>
            </a:xfrm>
            <a:custGeom>
              <a:rect b="b" l="l" r="r" t="t"/>
              <a:pathLst>
                <a:path extrusionOk="0" h="3329" w="4207">
                  <a:moveTo>
                    <a:pt x="2990" y="1"/>
                  </a:moveTo>
                  <a:cubicBezTo>
                    <a:pt x="2722" y="1"/>
                    <a:pt x="2416" y="105"/>
                    <a:pt x="2103" y="374"/>
                  </a:cubicBezTo>
                  <a:cubicBezTo>
                    <a:pt x="1791" y="106"/>
                    <a:pt x="1485" y="1"/>
                    <a:pt x="1216" y="1"/>
                  </a:cubicBezTo>
                  <a:cubicBezTo>
                    <a:pt x="1002" y="1"/>
                    <a:pt x="811" y="68"/>
                    <a:pt x="660" y="171"/>
                  </a:cubicBezTo>
                  <a:cubicBezTo>
                    <a:pt x="156" y="513"/>
                    <a:pt x="1" y="1259"/>
                    <a:pt x="304" y="1867"/>
                  </a:cubicBezTo>
                  <a:cubicBezTo>
                    <a:pt x="825" y="2908"/>
                    <a:pt x="1961" y="3297"/>
                    <a:pt x="2010" y="3314"/>
                  </a:cubicBezTo>
                  <a:cubicBezTo>
                    <a:pt x="2040" y="3324"/>
                    <a:pt x="2072" y="3328"/>
                    <a:pt x="2103" y="3328"/>
                  </a:cubicBezTo>
                  <a:cubicBezTo>
                    <a:pt x="2135" y="3328"/>
                    <a:pt x="2167" y="3324"/>
                    <a:pt x="2197" y="3314"/>
                  </a:cubicBezTo>
                  <a:cubicBezTo>
                    <a:pt x="2246" y="3297"/>
                    <a:pt x="3382" y="2908"/>
                    <a:pt x="3902" y="1867"/>
                  </a:cubicBezTo>
                  <a:cubicBezTo>
                    <a:pt x="4206" y="1259"/>
                    <a:pt x="4050" y="513"/>
                    <a:pt x="3547" y="171"/>
                  </a:cubicBezTo>
                  <a:cubicBezTo>
                    <a:pt x="3395" y="68"/>
                    <a:pt x="3205" y="1"/>
                    <a:pt x="29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2"/>
            <p:cNvSpPr/>
            <p:nvPr/>
          </p:nvSpPr>
          <p:spPr>
            <a:xfrm>
              <a:off x="8268900" y="4931575"/>
              <a:ext cx="105150" cy="83225"/>
            </a:xfrm>
            <a:custGeom>
              <a:rect b="b" l="l" r="r" t="t"/>
              <a:pathLst>
                <a:path extrusionOk="0" h="3329" w="4206">
                  <a:moveTo>
                    <a:pt x="2990" y="1"/>
                  </a:moveTo>
                  <a:cubicBezTo>
                    <a:pt x="2722" y="1"/>
                    <a:pt x="2416" y="105"/>
                    <a:pt x="2103" y="374"/>
                  </a:cubicBezTo>
                  <a:cubicBezTo>
                    <a:pt x="1790" y="105"/>
                    <a:pt x="1485" y="1"/>
                    <a:pt x="1216" y="1"/>
                  </a:cubicBezTo>
                  <a:cubicBezTo>
                    <a:pt x="1002" y="1"/>
                    <a:pt x="811" y="68"/>
                    <a:pt x="659" y="171"/>
                  </a:cubicBezTo>
                  <a:cubicBezTo>
                    <a:pt x="156" y="514"/>
                    <a:pt x="0" y="1258"/>
                    <a:pt x="304" y="1867"/>
                  </a:cubicBezTo>
                  <a:cubicBezTo>
                    <a:pt x="825" y="2908"/>
                    <a:pt x="1961" y="3297"/>
                    <a:pt x="2009" y="3313"/>
                  </a:cubicBezTo>
                  <a:cubicBezTo>
                    <a:pt x="2040" y="3323"/>
                    <a:pt x="2071" y="3328"/>
                    <a:pt x="2103" y="3328"/>
                  </a:cubicBezTo>
                  <a:cubicBezTo>
                    <a:pt x="2135" y="3328"/>
                    <a:pt x="2167" y="3323"/>
                    <a:pt x="2197" y="3313"/>
                  </a:cubicBezTo>
                  <a:cubicBezTo>
                    <a:pt x="2245" y="3297"/>
                    <a:pt x="3381" y="2908"/>
                    <a:pt x="3902" y="1867"/>
                  </a:cubicBezTo>
                  <a:cubicBezTo>
                    <a:pt x="4206" y="1259"/>
                    <a:pt x="4050" y="514"/>
                    <a:pt x="3546" y="171"/>
                  </a:cubicBezTo>
                  <a:cubicBezTo>
                    <a:pt x="3395" y="67"/>
                    <a:pt x="3205" y="1"/>
                    <a:pt x="2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2"/>
            <p:cNvSpPr/>
            <p:nvPr/>
          </p:nvSpPr>
          <p:spPr>
            <a:xfrm>
              <a:off x="8390525" y="5169475"/>
              <a:ext cx="240075" cy="187375"/>
            </a:xfrm>
            <a:custGeom>
              <a:rect b="b" l="l" r="r" t="t"/>
              <a:pathLst>
                <a:path extrusionOk="0" h="7495" w="9603">
                  <a:moveTo>
                    <a:pt x="2563" y="1"/>
                  </a:moveTo>
                  <a:cubicBezTo>
                    <a:pt x="2151" y="1"/>
                    <a:pt x="1761" y="121"/>
                    <a:pt x="1415" y="357"/>
                  </a:cubicBezTo>
                  <a:cubicBezTo>
                    <a:pt x="328" y="1097"/>
                    <a:pt x="1" y="2723"/>
                    <a:pt x="669" y="4059"/>
                  </a:cubicBezTo>
                  <a:cubicBezTo>
                    <a:pt x="1899" y="6520"/>
                    <a:pt x="4593" y="7441"/>
                    <a:pt x="4707" y="7480"/>
                  </a:cubicBezTo>
                  <a:cubicBezTo>
                    <a:pt x="4738" y="7490"/>
                    <a:pt x="4770" y="7494"/>
                    <a:pt x="4802" y="7494"/>
                  </a:cubicBezTo>
                  <a:cubicBezTo>
                    <a:pt x="4833" y="7494"/>
                    <a:pt x="4865" y="7490"/>
                    <a:pt x="4896" y="7480"/>
                  </a:cubicBezTo>
                  <a:cubicBezTo>
                    <a:pt x="5010" y="7441"/>
                    <a:pt x="7704" y="6520"/>
                    <a:pt x="8934" y="4059"/>
                  </a:cubicBezTo>
                  <a:cubicBezTo>
                    <a:pt x="9602" y="2723"/>
                    <a:pt x="9274" y="1096"/>
                    <a:pt x="8188" y="357"/>
                  </a:cubicBezTo>
                  <a:cubicBezTo>
                    <a:pt x="7842" y="121"/>
                    <a:pt x="7452" y="1"/>
                    <a:pt x="7039" y="1"/>
                  </a:cubicBezTo>
                  <a:cubicBezTo>
                    <a:pt x="6868" y="1"/>
                    <a:pt x="6693" y="22"/>
                    <a:pt x="6516" y="63"/>
                  </a:cubicBezTo>
                  <a:cubicBezTo>
                    <a:pt x="5936" y="200"/>
                    <a:pt x="5360" y="553"/>
                    <a:pt x="4801" y="1113"/>
                  </a:cubicBezTo>
                  <a:cubicBezTo>
                    <a:pt x="4243" y="553"/>
                    <a:pt x="3667" y="200"/>
                    <a:pt x="3087" y="63"/>
                  </a:cubicBezTo>
                  <a:cubicBezTo>
                    <a:pt x="2910" y="22"/>
                    <a:pt x="2734" y="1"/>
                    <a:pt x="2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 name="Google Shape;1861;p62"/>
          <p:cNvGrpSpPr/>
          <p:nvPr/>
        </p:nvGrpSpPr>
        <p:grpSpPr>
          <a:xfrm>
            <a:off x="769850" y="3445863"/>
            <a:ext cx="492725" cy="470400"/>
            <a:chOff x="7654775" y="4923175"/>
            <a:chExt cx="492725" cy="470400"/>
          </a:xfrm>
        </p:grpSpPr>
        <p:sp>
          <p:nvSpPr>
            <p:cNvPr id="1862" name="Google Shape;1862;p62"/>
            <p:cNvSpPr/>
            <p:nvPr/>
          </p:nvSpPr>
          <p:spPr>
            <a:xfrm>
              <a:off x="8058025" y="4923175"/>
              <a:ext cx="34025" cy="30800"/>
            </a:xfrm>
            <a:custGeom>
              <a:rect b="b" l="l" r="r" t="t"/>
              <a:pathLst>
                <a:path extrusionOk="0" h="1232" w="1361">
                  <a:moveTo>
                    <a:pt x="329" y="0"/>
                  </a:moveTo>
                  <a:cubicBezTo>
                    <a:pt x="252" y="0"/>
                    <a:pt x="176" y="30"/>
                    <a:pt x="118" y="88"/>
                  </a:cubicBezTo>
                  <a:cubicBezTo>
                    <a:pt x="1" y="205"/>
                    <a:pt x="1" y="394"/>
                    <a:pt x="118" y="510"/>
                  </a:cubicBezTo>
                  <a:lnTo>
                    <a:pt x="751" y="1145"/>
                  </a:lnTo>
                  <a:cubicBezTo>
                    <a:pt x="807" y="1200"/>
                    <a:pt x="884" y="1232"/>
                    <a:pt x="962" y="1232"/>
                  </a:cubicBezTo>
                  <a:cubicBezTo>
                    <a:pt x="1228" y="1232"/>
                    <a:pt x="1361" y="910"/>
                    <a:pt x="1173" y="721"/>
                  </a:cubicBezTo>
                  <a:lnTo>
                    <a:pt x="540" y="88"/>
                  </a:lnTo>
                  <a:cubicBezTo>
                    <a:pt x="481" y="30"/>
                    <a:pt x="405" y="0"/>
                    <a:pt x="3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2"/>
            <p:cNvSpPr/>
            <p:nvPr/>
          </p:nvSpPr>
          <p:spPr>
            <a:xfrm>
              <a:off x="8105650" y="4970800"/>
              <a:ext cx="33850" cy="30700"/>
            </a:xfrm>
            <a:custGeom>
              <a:rect b="b" l="l" r="r" t="t"/>
              <a:pathLst>
                <a:path extrusionOk="0" h="1228" w="1354">
                  <a:moveTo>
                    <a:pt x="329" y="1"/>
                  </a:moveTo>
                  <a:cubicBezTo>
                    <a:pt x="252" y="1"/>
                    <a:pt x="176" y="30"/>
                    <a:pt x="117" y="88"/>
                  </a:cubicBezTo>
                  <a:cubicBezTo>
                    <a:pt x="2" y="203"/>
                    <a:pt x="1" y="389"/>
                    <a:pt x="113" y="506"/>
                  </a:cubicBezTo>
                  <a:lnTo>
                    <a:pt x="747" y="1140"/>
                  </a:lnTo>
                  <a:cubicBezTo>
                    <a:pt x="803" y="1195"/>
                    <a:pt x="879" y="1227"/>
                    <a:pt x="958" y="1228"/>
                  </a:cubicBezTo>
                  <a:lnTo>
                    <a:pt x="958" y="1228"/>
                  </a:lnTo>
                  <a:cubicBezTo>
                    <a:pt x="1220" y="1227"/>
                    <a:pt x="1353" y="901"/>
                    <a:pt x="1170" y="718"/>
                  </a:cubicBezTo>
                  <a:lnTo>
                    <a:pt x="536" y="84"/>
                  </a:lnTo>
                  <a:cubicBezTo>
                    <a:pt x="478" y="28"/>
                    <a:pt x="404" y="1"/>
                    <a:pt x="329" y="1"/>
                  </a:cubicBezTo>
                  <a:close/>
                  <a:moveTo>
                    <a:pt x="958" y="1228"/>
                  </a:moveTo>
                  <a:cubicBezTo>
                    <a:pt x="958" y="1228"/>
                    <a:pt x="958" y="1228"/>
                    <a:pt x="958" y="1228"/>
                  </a:cubicBezTo>
                  <a:lnTo>
                    <a:pt x="959" y="1228"/>
                  </a:lnTo>
                  <a:cubicBezTo>
                    <a:pt x="959" y="1228"/>
                    <a:pt x="958" y="1228"/>
                    <a:pt x="958" y="122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2"/>
            <p:cNvSpPr/>
            <p:nvPr/>
          </p:nvSpPr>
          <p:spPr>
            <a:xfrm>
              <a:off x="8037000" y="4944375"/>
              <a:ext cx="33950" cy="30725"/>
            </a:xfrm>
            <a:custGeom>
              <a:rect b="b" l="l" r="r" t="t"/>
              <a:pathLst>
                <a:path extrusionOk="0" h="1229" w="1358">
                  <a:moveTo>
                    <a:pt x="329" y="1"/>
                  </a:moveTo>
                  <a:cubicBezTo>
                    <a:pt x="252" y="1"/>
                    <a:pt x="176" y="30"/>
                    <a:pt x="117" y="89"/>
                  </a:cubicBezTo>
                  <a:cubicBezTo>
                    <a:pt x="2" y="204"/>
                    <a:pt x="1" y="391"/>
                    <a:pt x="114" y="508"/>
                  </a:cubicBezTo>
                  <a:lnTo>
                    <a:pt x="748" y="1141"/>
                  </a:lnTo>
                  <a:cubicBezTo>
                    <a:pt x="803" y="1197"/>
                    <a:pt x="879" y="1228"/>
                    <a:pt x="959" y="1228"/>
                  </a:cubicBezTo>
                  <a:cubicBezTo>
                    <a:pt x="1224" y="1228"/>
                    <a:pt x="1358" y="907"/>
                    <a:pt x="1170" y="719"/>
                  </a:cubicBezTo>
                  <a:lnTo>
                    <a:pt x="537" y="84"/>
                  </a:lnTo>
                  <a:cubicBezTo>
                    <a:pt x="478" y="29"/>
                    <a:pt x="403" y="1"/>
                    <a:pt x="3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2"/>
            <p:cNvSpPr/>
            <p:nvPr/>
          </p:nvSpPr>
          <p:spPr>
            <a:xfrm>
              <a:off x="8084450" y="4991825"/>
              <a:ext cx="33900" cy="30800"/>
            </a:xfrm>
            <a:custGeom>
              <a:rect b="b" l="l" r="r" t="t"/>
              <a:pathLst>
                <a:path extrusionOk="0" h="1232" w="1356">
                  <a:moveTo>
                    <a:pt x="328" y="0"/>
                  </a:moveTo>
                  <a:cubicBezTo>
                    <a:pt x="251" y="0"/>
                    <a:pt x="175" y="30"/>
                    <a:pt x="116" y="88"/>
                  </a:cubicBezTo>
                  <a:cubicBezTo>
                    <a:pt x="0" y="204"/>
                    <a:pt x="0" y="393"/>
                    <a:pt x="117" y="510"/>
                  </a:cubicBezTo>
                  <a:lnTo>
                    <a:pt x="750" y="1145"/>
                  </a:lnTo>
                  <a:cubicBezTo>
                    <a:pt x="807" y="1200"/>
                    <a:pt x="882" y="1232"/>
                    <a:pt x="961" y="1232"/>
                  </a:cubicBezTo>
                  <a:cubicBezTo>
                    <a:pt x="1222" y="1232"/>
                    <a:pt x="1356" y="906"/>
                    <a:pt x="1173" y="721"/>
                  </a:cubicBezTo>
                  <a:lnTo>
                    <a:pt x="539" y="88"/>
                  </a:lnTo>
                  <a:cubicBezTo>
                    <a:pt x="481" y="30"/>
                    <a:pt x="404" y="0"/>
                    <a:pt x="3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2"/>
            <p:cNvSpPr/>
            <p:nvPr/>
          </p:nvSpPr>
          <p:spPr>
            <a:xfrm>
              <a:off x="8015800" y="4965425"/>
              <a:ext cx="34050" cy="30800"/>
            </a:xfrm>
            <a:custGeom>
              <a:rect b="b" l="l" r="r" t="t"/>
              <a:pathLst>
                <a:path extrusionOk="0" h="1232" w="1362">
                  <a:moveTo>
                    <a:pt x="328" y="1"/>
                  </a:moveTo>
                  <a:cubicBezTo>
                    <a:pt x="252" y="1"/>
                    <a:pt x="175" y="30"/>
                    <a:pt x="117" y="88"/>
                  </a:cubicBezTo>
                  <a:cubicBezTo>
                    <a:pt x="0" y="205"/>
                    <a:pt x="0" y="394"/>
                    <a:pt x="117" y="510"/>
                  </a:cubicBezTo>
                  <a:lnTo>
                    <a:pt x="750" y="1144"/>
                  </a:lnTo>
                  <a:cubicBezTo>
                    <a:pt x="807" y="1199"/>
                    <a:pt x="882" y="1231"/>
                    <a:pt x="962" y="1231"/>
                  </a:cubicBezTo>
                  <a:cubicBezTo>
                    <a:pt x="1228" y="1231"/>
                    <a:pt x="1362" y="910"/>
                    <a:pt x="1173" y="721"/>
                  </a:cubicBezTo>
                  <a:lnTo>
                    <a:pt x="539" y="88"/>
                  </a:lnTo>
                  <a:cubicBezTo>
                    <a:pt x="481" y="30"/>
                    <a:pt x="404" y="1"/>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2"/>
            <p:cNvSpPr/>
            <p:nvPr/>
          </p:nvSpPr>
          <p:spPr>
            <a:xfrm>
              <a:off x="8063300" y="5012950"/>
              <a:ext cx="33950" cy="30800"/>
            </a:xfrm>
            <a:custGeom>
              <a:rect b="b" l="l" r="r" t="t"/>
              <a:pathLst>
                <a:path extrusionOk="0" h="1232" w="1358">
                  <a:moveTo>
                    <a:pt x="329" y="0"/>
                  </a:moveTo>
                  <a:cubicBezTo>
                    <a:pt x="253" y="0"/>
                    <a:pt x="176" y="29"/>
                    <a:pt x="118" y="87"/>
                  </a:cubicBezTo>
                  <a:cubicBezTo>
                    <a:pt x="1" y="205"/>
                    <a:pt x="1" y="394"/>
                    <a:pt x="118" y="510"/>
                  </a:cubicBezTo>
                  <a:lnTo>
                    <a:pt x="751" y="1144"/>
                  </a:lnTo>
                  <a:cubicBezTo>
                    <a:pt x="807" y="1200"/>
                    <a:pt x="884" y="1231"/>
                    <a:pt x="963" y="1231"/>
                  </a:cubicBezTo>
                  <a:cubicBezTo>
                    <a:pt x="1224" y="1231"/>
                    <a:pt x="1358" y="905"/>
                    <a:pt x="1174" y="722"/>
                  </a:cubicBezTo>
                  <a:lnTo>
                    <a:pt x="540" y="87"/>
                  </a:lnTo>
                  <a:cubicBezTo>
                    <a:pt x="482" y="29"/>
                    <a:pt x="406" y="0"/>
                    <a:pt x="3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2"/>
            <p:cNvSpPr/>
            <p:nvPr/>
          </p:nvSpPr>
          <p:spPr>
            <a:xfrm>
              <a:off x="7654775" y="5044525"/>
              <a:ext cx="372475" cy="347850"/>
            </a:xfrm>
            <a:custGeom>
              <a:rect b="b" l="l" r="r" t="t"/>
              <a:pathLst>
                <a:path extrusionOk="0" h="13914" w="14899">
                  <a:moveTo>
                    <a:pt x="9947" y="0"/>
                  </a:moveTo>
                  <a:cubicBezTo>
                    <a:pt x="9060" y="0"/>
                    <a:pt x="8216" y="308"/>
                    <a:pt x="7588" y="936"/>
                  </a:cubicBezTo>
                  <a:cubicBezTo>
                    <a:pt x="6994" y="1531"/>
                    <a:pt x="6667" y="2330"/>
                    <a:pt x="6650" y="3216"/>
                  </a:cubicBezTo>
                  <a:cubicBezTo>
                    <a:pt x="6396" y="3179"/>
                    <a:pt x="6142" y="3162"/>
                    <a:pt x="5890" y="3162"/>
                  </a:cubicBezTo>
                  <a:cubicBezTo>
                    <a:pt x="4477" y="3162"/>
                    <a:pt x="3109" y="3722"/>
                    <a:pt x="2097" y="4737"/>
                  </a:cubicBezTo>
                  <a:cubicBezTo>
                    <a:pt x="1" y="6834"/>
                    <a:pt x="1" y="10245"/>
                    <a:pt x="2097" y="12341"/>
                  </a:cubicBezTo>
                  <a:cubicBezTo>
                    <a:pt x="3145" y="13389"/>
                    <a:pt x="4521" y="13913"/>
                    <a:pt x="5898" y="13913"/>
                  </a:cubicBezTo>
                  <a:cubicBezTo>
                    <a:pt x="7275" y="13913"/>
                    <a:pt x="8652" y="13389"/>
                    <a:pt x="9700" y="12341"/>
                  </a:cubicBezTo>
                  <a:cubicBezTo>
                    <a:pt x="10896" y="11148"/>
                    <a:pt x="11461" y="9460"/>
                    <a:pt x="11222" y="7787"/>
                  </a:cubicBezTo>
                  <a:cubicBezTo>
                    <a:pt x="12108" y="7770"/>
                    <a:pt x="12907" y="7444"/>
                    <a:pt x="13501" y="6849"/>
                  </a:cubicBezTo>
                  <a:cubicBezTo>
                    <a:pt x="14899" y="5452"/>
                    <a:pt x="14710" y="2988"/>
                    <a:pt x="13079" y="1358"/>
                  </a:cubicBezTo>
                  <a:cubicBezTo>
                    <a:pt x="12182" y="461"/>
                    <a:pt x="11032" y="0"/>
                    <a:pt x="99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2"/>
            <p:cNvSpPr/>
            <p:nvPr/>
          </p:nvSpPr>
          <p:spPr>
            <a:xfrm>
              <a:off x="7878525" y="4923175"/>
              <a:ext cx="259275" cy="257850"/>
            </a:xfrm>
            <a:custGeom>
              <a:rect b="b" l="l" r="r" t="t"/>
              <a:pathLst>
                <a:path extrusionOk="0" h="10314" w="10371">
                  <a:moveTo>
                    <a:pt x="8776" y="0"/>
                  </a:moveTo>
                  <a:cubicBezTo>
                    <a:pt x="8700" y="0"/>
                    <a:pt x="8623" y="30"/>
                    <a:pt x="8565" y="88"/>
                  </a:cubicBezTo>
                  <a:lnTo>
                    <a:pt x="116" y="8536"/>
                  </a:lnTo>
                  <a:cubicBezTo>
                    <a:pt x="0" y="8653"/>
                    <a:pt x="0" y="8842"/>
                    <a:pt x="116" y="8959"/>
                  </a:cubicBezTo>
                  <a:lnTo>
                    <a:pt x="1384" y="10226"/>
                  </a:lnTo>
                  <a:cubicBezTo>
                    <a:pt x="1442" y="10284"/>
                    <a:pt x="1519" y="10313"/>
                    <a:pt x="1595" y="10313"/>
                  </a:cubicBezTo>
                  <a:cubicBezTo>
                    <a:pt x="1672" y="10313"/>
                    <a:pt x="1748" y="10284"/>
                    <a:pt x="1806" y="10226"/>
                  </a:cubicBezTo>
                  <a:lnTo>
                    <a:pt x="10255" y="1778"/>
                  </a:lnTo>
                  <a:cubicBezTo>
                    <a:pt x="10371" y="1662"/>
                    <a:pt x="10371" y="1472"/>
                    <a:pt x="10255" y="1356"/>
                  </a:cubicBezTo>
                  <a:lnTo>
                    <a:pt x="8987" y="88"/>
                  </a:lnTo>
                  <a:cubicBezTo>
                    <a:pt x="8929" y="30"/>
                    <a:pt x="8852" y="0"/>
                    <a:pt x="8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2"/>
            <p:cNvSpPr/>
            <p:nvPr/>
          </p:nvSpPr>
          <p:spPr>
            <a:xfrm>
              <a:off x="7796250" y="5160825"/>
              <a:ext cx="105475" cy="105000"/>
            </a:xfrm>
            <a:custGeom>
              <a:rect b="b" l="l" r="r" t="t"/>
              <a:pathLst>
                <a:path extrusionOk="0" h="4200" w="4219">
                  <a:moveTo>
                    <a:pt x="3954" y="0"/>
                  </a:moveTo>
                  <a:lnTo>
                    <a:pt x="70" y="3884"/>
                  </a:lnTo>
                  <a:cubicBezTo>
                    <a:pt x="1" y="3957"/>
                    <a:pt x="2" y="4073"/>
                    <a:pt x="74" y="4145"/>
                  </a:cubicBezTo>
                  <a:cubicBezTo>
                    <a:pt x="110" y="4182"/>
                    <a:pt x="158" y="4200"/>
                    <a:pt x="206" y="4200"/>
                  </a:cubicBezTo>
                  <a:cubicBezTo>
                    <a:pt x="252" y="4200"/>
                    <a:pt x="298" y="4183"/>
                    <a:pt x="334" y="4149"/>
                  </a:cubicBezTo>
                  <a:lnTo>
                    <a:pt x="4218" y="263"/>
                  </a:lnTo>
                  <a:lnTo>
                    <a:pt x="39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2"/>
            <p:cNvSpPr/>
            <p:nvPr/>
          </p:nvSpPr>
          <p:spPr>
            <a:xfrm>
              <a:off x="7895100" y="4939050"/>
              <a:ext cx="228400" cy="228375"/>
            </a:xfrm>
            <a:custGeom>
              <a:rect b="b" l="l" r="r" t="t"/>
              <a:pathLst>
                <a:path extrusionOk="0" h="9135" w="9136">
                  <a:moveTo>
                    <a:pt x="8871" y="0"/>
                  </a:moveTo>
                  <a:lnTo>
                    <a:pt x="0" y="8870"/>
                  </a:lnTo>
                  <a:lnTo>
                    <a:pt x="264" y="9134"/>
                  </a:lnTo>
                  <a:lnTo>
                    <a:pt x="9136" y="264"/>
                  </a:lnTo>
                  <a:lnTo>
                    <a:pt x="88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2"/>
            <p:cNvSpPr/>
            <p:nvPr/>
          </p:nvSpPr>
          <p:spPr>
            <a:xfrm>
              <a:off x="7806575" y="5172550"/>
              <a:ext cx="106925" cy="106475"/>
            </a:xfrm>
            <a:custGeom>
              <a:rect b="b" l="l" r="r" t="t"/>
              <a:pathLst>
                <a:path extrusionOk="0" h="4259" w="4277">
                  <a:moveTo>
                    <a:pt x="4012" y="1"/>
                  </a:moveTo>
                  <a:lnTo>
                    <a:pt x="73" y="3940"/>
                  </a:lnTo>
                  <a:cubicBezTo>
                    <a:pt x="1" y="4013"/>
                    <a:pt x="1" y="4130"/>
                    <a:pt x="74" y="4203"/>
                  </a:cubicBezTo>
                  <a:cubicBezTo>
                    <a:pt x="110" y="4240"/>
                    <a:pt x="158" y="4258"/>
                    <a:pt x="206" y="4258"/>
                  </a:cubicBezTo>
                  <a:cubicBezTo>
                    <a:pt x="253" y="4258"/>
                    <a:pt x="301" y="4240"/>
                    <a:pt x="338" y="4204"/>
                  </a:cubicBezTo>
                  <a:lnTo>
                    <a:pt x="4276" y="265"/>
                  </a:lnTo>
                  <a:cubicBezTo>
                    <a:pt x="4272" y="261"/>
                    <a:pt x="4266" y="256"/>
                    <a:pt x="4262" y="251"/>
                  </a:cubicBezTo>
                  <a:lnTo>
                    <a:pt x="40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2"/>
            <p:cNvSpPr/>
            <p:nvPr/>
          </p:nvSpPr>
          <p:spPr>
            <a:xfrm>
              <a:off x="7906875" y="4950800"/>
              <a:ext cx="228375" cy="228375"/>
            </a:xfrm>
            <a:custGeom>
              <a:rect b="b" l="l" r="r" t="t"/>
              <a:pathLst>
                <a:path extrusionOk="0" h="9135" w="9135">
                  <a:moveTo>
                    <a:pt x="8871" y="1"/>
                  </a:moveTo>
                  <a:lnTo>
                    <a:pt x="0" y="8871"/>
                  </a:lnTo>
                  <a:lnTo>
                    <a:pt x="250" y="9121"/>
                  </a:lnTo>
                  <a:cubicBezTo>
                    <a:pt x="255" y="9126"/>
                    <a:pt x="260" y="9131"/>
                    <a:pt x="264" y="9135"/>
                  </a:cubicBezTo>
                  <a:lnTo>
                    <a:pt x="9134" y="265"/>
                  </a:lnTo>
                  <a:cubicBezTo>
                    <a:pt x="9130" y="261"/>
                    <a:pt x="9125" y="255"/>
                    <a:pt x="9120" y="251"/>
                  </a:cubicBezTo>
                  <a:lnTo>
                    <a:pt x="88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2"/>
            <p:cNvSpPr/>
            <p:nvPr/>
          </p:nvSpPr>
          <p:spPr>
            <a:xfrm>
              <a:off x="7784225" y="5147900"/>
              <a:ext cx="104600" cy="104125"/>
            </a:xfrm>
            <a:custGeom>
              <a:rect b="b" l="l" r="r" t="t"/>
              <a:pathLst>
                <a:path extrusionOk="0" h="4165" w="4184">
                  <a:moveTo>
                    <a:pt x="3919" y="0"/>
                  </a:moveTo>
                  <a:lnTo>
                    <a:pt x="72" y="3849"/>
                  </a:lnTo>
                  <a:cubicBezTo>
                    <a:pt x="1" y="3922"/>
                    <a:pt x="3" y="4038"/>
                    <a:pt x="74" y="4110"/>
                  </a:cubicBezTo>
                  <a:cubicBezTo>
                    <a:pt x="110" y="4146"/>
                    <a:pt x="158" y="4164"/>
                    <a:pt x="206" y="4164"/>
                  </a:cubicBezTo>
                  <a:cubicBezTo>
                    <a:pt x="253" y="4164"/>
                    <a:pt x="299" y="4147"/>
                    <a:pt x="336" y="4113"/>
                  </a:cubicBezTo>
                  <a:lnTo>
                    <a:pt x="4183" y="264"/>
                  </a:lnTo>
                  <a:lnTo>
                    <a:pt x="39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2"/>
            <p:cNvSpPr/>
            <p:nvPr/>
          </p:nvSpPr>
          <p:spPr>
            <a:xfrm>
              <a:off x="7882200" y="4926150"/>
              <a:ext cx="228400" cy="228400"/>
            </a:xfrm>
            <a:custGeom>
              <a:rect b="b" l="l" r="r" t="t"/>
              <a:pathLst>
                <a:path extrusionOk="0" h="9136" w="9136">
                  <a:moveTo>
                    <a:pt x="8871" y="0"/>
                  </a:moveTo>
                  <a:lnTo>
                    <a:pt x="0" y="8871"/>
                  </a:lnTo>
                  <a:lnTo>
                    <a:pt x="264" y="9135"/>
                  </a:lnTo>
                  <a:lnTo>
                    <a:pt x="9135" y="264"/>
                  </a:lnTo>
                  <a:lnTo>
                    <a:pt x="88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2"/>
            <p:cNvSpPr/>
            <p:nvPr/>
          </p:nvSpPr>
          <p:spPr>
            <a:xfrm>
              <a:off x="7730675" y="5208325"/>
              <a:ext cx="122025" cy="120550"/>
            </a:xfrm>
            <a:custGeom>
              <a:rect b="b" l="l" r="r" t="t"/>
              <a:pathLst>
                <a:path extrusionOk="0" h="4822" w="4881">
                  <a:moveTo>
                    <a:pt x="1173" y="0"/>
                  </a:moveTo>
                  <a:cubicBezTo>
                    <a:pt x="1097" y="0"/>
                    <a:pt x="1020" y="30"/>
                    <a:pt x="962" y="88"/>
                  </a:cubicBezTo>
                  <a:lnTo>
                    <a:pt x="117" y="932"/>
                  </a:lnTo>
                  <a:cubicBezTo>
                    <a:pt x="0" y="1050"/>
                    <a:pt x="0" y="1239"/>
                    <a:pt x="117" y="1356"/>
                  </a:cubicBezTo>
                  <a:lnTo>
                    <a:pt x="594" y="1832"/>
                  </a:lnTo>
                  <a:cubicBezTo>
                    <a:pt x="473" y="2505"/>
                    <a:pt x="690" y="3194"/>
                    <a:pt x="1173" y="3678"/>
                  </a:cubicBezTo>
                  <a:cubicBezTo>
                    <a:pt x="1568" y="4074"/>
                    <a:pt x="2100" y="4291"/>
                    <a:pt x="2649" y="4291"/>
                  </a:cubicBezTo>
                  <a:cubicBezTo>
                    <a:pt x="2772" y="4291"/>
                    <a:pt x="2896" y="4280"/>
                    <a:pt x="3019" y="4257"/>
                  </a:cubicBezTo>
                  <a:lnTo>
                    <a:pt x="3497" y="4735"/>
                  </a:lnTo>
                  <a:cubicBezTo>
                    <a:pt x="3555" y="4793"/>
                    <a:pt x="3631" y="4822"/>
                    <a:pt x="3707" y="4822"/>
                  </a:cubicBezTo>
                  <a:cubicBezTo>
                    <a:pt x="3784" y="4822"/>
                    <a:pt x="3860" y="4793"/>
                    <a:pt x="3919" y="4735"/>
                  </a:cubicBezTo>
                  <a:lnTo>
                    <a:pt x="4764" y="3889"/>
                  </a:lnTo>
                  <a:cubicBezTo>
                    <a:pt x="4880" y="3773"/>
                    <a:pt x="4880" y="3583"/>
                    <a:pt x="4764" y="3467"/>
                  </a:cubicBezTo>
                  <a:lnTo>
                    <a:pt x="4763" y="3467"/>
                  </a:lnTo>
                  <a:lnTo>
                    <a:pt x="1384" y="88"/>
                  </a:lnTo>
                  <a:cubicBezTo>
                    <a:pt x="1326" y="30"/>
                    <a:pt x="1250" y="0"/>
                    <a:pt x="11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2"/>
            <p:cNvSpPr/>
            <p:nvPr/>
          </p:nvSpPr>
          <p:spPr>
            <a:xfrm>
              <a:off x="7730675" y="5222700"/>
              <a:ext cx="105100" cy="106175"/>
            </a:xfrm>
            <a:custGeom>
              <a:rect b="b" l="l" r="r" t="t"/>
              <a:pathLst>
                <a:path extrusionOk="0" h="4247" w="4204">
                  <a:moveTo>
                    <a:pt x="519" y="1"/>
                  </a:moveTo>
                  <a:lnTo>
                    <a:pt x="117" y="357"/>
                  </a:lnTo>
                  <a:cubicBezTo>
                    <a:pt x="0" y="473"/>
                    <a:pt x="0" y="662"/>
                    <a:pt x="117" y="780"/>
                  </a:cubicBezTo>
                  <a:lnTo>
                    <a:pt x="595" y="1256"/>
                  </a:lnTo>
                  <a:cubicBezTo>
                    <a:pt x="473" y="1930"/>
                    <a:pt x="690" y="2619"/>
                    <a:pt x="1174" y="3102"/>
                  </a:cubicBezTo>
                  <a:cubicBezTo>
                    <a:pt x="1569" y="3498"/>
                    <a:pt x="2103" y="3715"/>
                    <a:pt x="2652" y="3715"/>
                  </a:cubicBezTo>
                  <a:cubicBezTo>
                    <a:pt x="2775" y="3715"/>
                    <a:pt x="2898" y="3704"/>
                    <a:pt x="3020" y="3682"/>
                  </a:cubicBezTo>
                  <a:lnTo>
                    <a:pt x="3497" y="4159"/>
                  </a:lnTo>
                  <a:cubicBezTo>
                    <a:pt x="3555" y="4217"/>
                    <a:pt x="3632" y="4247"/>
                    <a:pt x="3708" y="4247"/>
                  </a:cubicBezTo>
                  <a:cubicBezTo>
                    <a:pt x="3785" y="4247"/>
                    <a:pt x="3861" y="4217"/>
                    <a:pt x="3920" y="4159"/>
                  </a:cubicBezTo>
                  <a:lnTo>
                    <a:pt x="4204" y="3875"/>
                  </a:lnTo>
                  <a:lnTo>
                    <a:pt x="4204" y="3875"/>
                  </a:lnTo>
                  <a:cubicBezTo>
                    <a:pt x="4173" y="3885"/>
                    <a:pt x="4141" y="3890"/>
                    <a:pt x="4110" y="3890"/>
                  </a:cubicBezTo>
                  <a:lnTo>
                    <a:pt x="4109" y="3890"/>
                  </a:lnTo>
                  <a:cubicBezTo>
                    <a:pt x="4029" y="3890"/>
                    <a:pt x="3953" y="3859"/>
                    <a:pt x="3898" y="3803"/>
                  </a:cubicBezTo>
                  <a:lnTo>
                    <a:pt x="3420" y="3326"/>
                  </a:lnTo>
                  <a:cubicBezTo>
                    <a:pt x="3297" y="3348"/>
                    <a:pt x="3173" y="3359"/>
                    <a:pt x="3050" y="3359"/>
                  </a:cubicBezTo>
                  <a:cubicBezTo>
                    <a:pt x="2502" y="3359"/>
                    <a:pt x="1969" y="3142"/>
                    <a:pt x="1574" y="2746"/>
                  </a:cubicBezTo>
                  <a:cubicBezTo>
                    <a:pt x="1091" y="2262"/>
                    <a:pt x="874" y="1573"/>
                    <a:pt x="995" y="900"/>
                  </a:cubicBezTo>
                  <a:lnTo>
                    <a:pt x="519" y="424"/>
                  </a:lnTo>
                  <a:cubicBezTo>
                    <a:pt x="401" y="307"/>
                    <a:pt x="401" y="118"/>
                    <a:pt x="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2"/>
            <p:cNvSpPr/>
            <p:nvPr/>
          </p:nvSpPr>
          <p:spPr>
            <a:xfrm>
              <a:off x="7854625" y="5108250"/>
              <a:ext cx="99775" cy="91425"/>
            </a:xfrm>
            <a:custGeom>
              <a:rect b="b" l="l" r="r" t="t"/>
              <a:pathLst>
                <a:path extrusionOk="0" h="3657" w="3991">
                  <a:moveTo>
                    <a:pt x="1626" y="1"/>
                  </a:moveTo>
                  <a:cubicBezTo>
                    <a:pt x="1090" y="1"/>
                    <a:pt x="562" y="395"/>
                    <a:pt x="370" y="972"/>
                  </a:cubicBezTo>
                  <a:cubicBezTo>
                    <a:pt x="1" y="2081"/>
                    <a:pt x="531" y="3163"/>
                    <a:pt x="553" y="3209"/>
                  </a:cubicBezTo>
                  <a:cubicBezTo>
                    <a:pt x="582" y="3267"/>
                    <a:pt x="629" y="3313"/>
                    <a:pt x="687" y="3343"/>
                  </a:cubicBezTo>
                  <a:cubicBezTo>
                    <a:pt x="721" y="3360"/>
                    <a:pt x="1327" y="3657"/>
                    <a:pt x="2091" y="3657"/>
                  </a:cubicBezTo>
                  <a:cubicBezTo>
                    <a:pt x="2095" y="3657"/>
                    <a:pt x="2098" y="3657"/>
                    <a:pt x="2102" y="3657"/>
                  </a:cubicBezTo>
                  <a:cubicBezTo>
                    <a:pt x="2381" y="3657"/>
                    <a:pt x="2659" y="3614"/>
                    <a:pt x="2924" y="3527"/>
                  </a:cubicBezTo>
                  <a:cubicBezTo>
                    <a:pt x="3572" y="3311"/>
                    <a:pt x="3991" y="2670"/>
                    <a:pt x="3877" y="2070"/>
                  </a:cubicBezTo>
                  <a:lnTo>
                    <a:pt x="3877" y="2069"/>
                  </a:lnTo>
                  <a:cubicBezTo>
                    <a:pt x="3800" y="1662"/>
                    <a:pt x="3450" y="1245"/>
                    <a:pt x="2707" y="1188"/>
                  </a:cubicBezTo>
                  <a:cubicBezTo>
                    <a:pt x="2651" y="446"/>
                    <a:pt x="2234" y="97"/>
                    <a:pt x="1826" y="19"/>
                  </a:cubicBezTo>
                  <a:cubicBezTo>
                    <a:pt x="1760" y="7"/>
                    <a:pt x="1693" y="1"/>
                    <a:pt x="16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2"/>
            <p:cNvSpPr/>
            <p:nvPr/>
          </p:nvSpPr>
          <p:spPr>
            <a:xfrm>
              <a:off x="7866275" y="5142450"/>
              <a:ext cx="88125" cy="57225"/>
            </a:xfrm>
            <a:custGeom>
              <a:rect b="b" l="l" r="r" t="t"/>
              <a:pathLst>
                <a:path extrusionOk="0" h="2289" w="3525">
                  <a:moveTo>
                    <a:pt x="2888" y="0"/>
                  </a:moveTo>
                  <a:lnTo>
                    <a:pt x="2888" y="0"/>
                  </a:lnTo>
                  <a:cubicBezTo>
                    <a:pt x="2935" y="87"/>
                    <a:pt x="2967" y="181"/>
                    <a:pt x="2985" y="277"/>
                  </a:cubicBezTo>
                  <a:cubicBezTo>
                    <a:pt x="3099" y="878"/>
                    <a:pt x="2682" y="1518"/>
                    <a:pt x="2033" y="1733"/>
                  </a:cubicBezTo>
                  <a:cubicBezTo>
                    <a:pt x="1771" y="1819"/>
                    <a:pt x="1496" y="1864"/>
                    <a:pt x="1220" y="1864"/>
                  </a:cubicBezTo>
                  <a:cubicBezTo>
                    <a:pt x="1213" y="1864"/>
                    <a:pt x="1207" y="1864"/>
                    <a:pt x="1200" y="1863"/>
                  </a:cubicBezTo>
                  <a:cubicBezTo>
                    <a:pt x="687" y="1863"/>
                    <a:pt x="246" y="1730"/>
                    <a:pt x="1" y="1637"/>
                  </a:cubicBezTo>
                  <a:lnTo>
                    <a:pt x="1" y="1637"/>
                  </a:lnTo>
                  <a:cubicBezTo>
                    <a:pt x="46" y="1757"/>
                    <a:pt x="81" y="1830"/>
                    <a:pt x="87" y="1841"/>
                  </a:cubicBezTo>
                  <a:cubicBezTo>
                    <a:pt x="117" y="1899"/>
                    <a:pt x="163" y="1946"/>
                    <a:pt x="221" y="1975"/>
                  </a:cubicBezTo>
                  <a:cubicBezTo>
                    <a:pt x="255" y="1992"/>
                    <a:pt x="862" y="2289"/>
                    <a:pt x="1625" y="2289"/>
                  </a:cubicBezTo>
                  <a:cubicBezTo>
                    <a:pt x="1632" y="2289"/>
                    <a:pt x="1639" y="2289"/>
                    <a:pt x="1645" y="2289"/>
                  </a:cubicBezTo>
                  <a:cubicBezTo>
                    <a:pt x="1921" y="2289"/>
                    <a:pt x="2196" y="2245"/>
                    <a:pt x="2458" y="2159"/>
                  </a:cubicBezTo>
                  <a:cubicBezTo>
                    <a:pt x="3106" y="1943"/>
                    <a:pt x="3525" y="1302"/>
                    <a:pt x="3411" y="702"/>
                  </a:cubicBezTo>
                  <a:lnTo>
                    <a:pt x="3411" y="701"/>
                  </a:lnTo>
                  <a:cubicBezTo>
                    <a:pt x="3361" y="439"/>
                    <a:pt x="3198" y="172"/>
                    <a:pt x="28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2"/>
            <p:cNvSpPr/>
            <p:nvPr/>
          </p:nvSpPr>
          <p:spPr>
            <a:xfrm>
              <a:off x="8041900" y="5108050"/>
              <a:ext cx="105600" cy="83550"/>
            </a:xfrm>
            <a:custGeom>
              <a:rect b="b" l="l" r="r" t="t"/>
              <a:pathLst>
                <a:path extrusionOk="0" h="3342" w="4224">
                  <a:moveTo>
                    <a:pt x="1221" y="0"/>
                  </a:moveTo>
                  <a:cubicBezTo>
                    <a:pt x="1006" y="0"/>
                    <a:pt x="815" y="67"/>
                    <a:pt x="663" y="171"/>
                  </a:cubicBezTo>
                  <a:cubicBezTo>
                    <a:pt x="157" y="516"/>
                    <a:pt x="0" y="1264"/>
                    <a:pt x="306" y="1875"/>
                  </a:cubicBezTo>
                  <a:cubicBezTo>
                    <a:pt x="829" y="2920"/>
                    <a:pt x="1970" y="3311"/>
                    <a:pt x="2018" y="3327"/>
                  </a:cubicBezTo>
                  <a:cubicBezTo>
                    <a:pt x="2049" y="3337"/>
                    <a:pt x="2080" y="3342"/>
                    <a:pt x="2112" y="3342"/>
                  </a:cubicBezTo>
                  <a:cubicBezTo>
                    <a:pt x="2144" y="3342"/>
                    <a:pt x="2176" y="3337"/>
                    <a:pt x="2207" y="3327"/>
                  </a:cubicBezTo>
                  <a:cubicBezTo>
                    <a:pt x="2256" y="3310"/>
                    <a:pt x="3396" y="2920"/>
                    <a:pt x="3919" y="1875"/>
                  </a:cubicBezTo>
                  <a:cubicBezTo>
                    <a:pt x="4224" y="1264"/>
                    <a:pt x="4068" y="516"/>
                    <a:pt x="3562" y="171"/>
                  </a:cubicBezTo>
                  <a:cubicBezTo>
                    <a:pt x="3410" y="67"/>
                    <a:pt x="3219" y="0"/>
                    <a:pt x="3003" y="0"/>
                  </a:cubicBezTo>
                  <a:cubicBezTo>
                    <a:pt x="2734" y="0"/>
                    <a:pt x="2427" y="106"/>
                    <a:pt x="2112" y="375"/>
                  </a:cubicBezTo>
                  <a:cubicBezTo>
                    <a:pt x="1798" y="106"/>
                    <a:pt x="1491" y="0"/>
                    <a:pt x="1221" y="0"/>
                  </a:cubicBezTo>
                  <a:close/>
                </a:path>
              </a:pathLst>
            </a:custGeom>
            <a:solidFill>
              <a:srgbClr val="FFA4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2"/>
            <p:cNvSpPr/>
            <p:nvPr/>
          </p:nvSpPr>
          <p:spPr>
            <a:xfrm>
              <a:off x="7722750" y="4966525"/>
              <a:ext cx="105625" cy="83550"/>
            </a:xfrm>
            <a:custGeom>
              <a:rect b="b" l="l" r="r" t="t"/>
              <a:pathLst>
                <a:path extrusionOk="0" h="3342" w="4225">
                  <a:moveTo>
                    <a:pt x="1222" y="0"/>
                  </a:moveTo>
                  <a:cubicBezTo>
                    <a:pt x="1007" y="0"/>
                    <a:pt x="815" y="67"/>
                    <a:pt x="663" y="171"/>
                  </a:cubicBezTo>
                  <a:cubicBezTo>
                    <a:pt x="158" y="516"/>
                    <a:pt x="0" y="1264"/>
                    <a:pt x="306" y="1875"/>
                  </a:cubicBezTo>
                  <a:cubicBezTo>
                    <a:pt x="830" y="2920"/>
                    <a:pt x="1970" y="3311"/>
                    <a:pt x="2019" y="3327"/>
                  </a:cubicBezTo>
                  <a:cubicBezTo>
                    <a:pt x="2049" y="3337"/>
                    <a:pt x="2081" y="3342"/>
                    <a:pt x="2113" y="3342"/>
                  </a:cubicBezTo>
                  <a:cubicBezTo>
                    <a:pt x="2145" y="3342"/>
                    <a:pt x="2177" y="3337"/>
                    <a:pt x="2208" y="3327"/>
                  </a:cubicBezTo>
                  <a:cubicBezTo>
                    <a:pt x="2255" y="3310"/>
                    <a:pt x="3396" y="2920"/>
                    <a:pt x="3920" y="1875"/>
                  </a:cubicBezTo>
                  <a:cubicBezTo>
                    <a:pt x="4225" y="1264"/>
                    <a:pt x="4068" y="516"/>
                    <a:pt x="3563" y="171"/>
                  </a:cubicBezTo>
                  <a:lnTo>
                    <a:pt x="3564" y="171"/>
                  </a:lnTo>
                  <a:cubicBezTo>
                    <a:pt x="3412" y="67"/>
                    <a:pt x="3220" y="0"/>
                    <a:pt x="3005" y="0"/>
                  </a:cubicBezTo>
                  <a:cubicBezTo>
                    <a:pt x="2735" y="0"/>
                    <a:pt x="2428" y="105"/>
                    <a:pt x="2113" y="375"/>
                  </a:cubicBezTo>
                  <a:cubicBezTo>
                    <a:pt x="1799" y="105"/>
                    <a:pt x="1492" y="0"/>
                    <a:pt x="1222" y="0"/>
                  </a:cubicBezTo>
                  <a:close/>
                </a:path>
              </a:pathLst>
            </a:custGeom>
            <a:solidFill>
              <a:srgbClr val="FF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2"/>
            <p:cNvSpPr/>
            <p:nvPr/>
          </p:nvSpPr>
          <p:spPr>
            <a:xfrm>
              <a:off x="7939325" y="5310000"/>
              <a:ext cx="105600" cy="83575"/>
            </a:xfrm>
            <a:custGeom>
              <a:rect b="b" l="l" r="r" t="t"/>
              <a:pathLst>
                <a:path extrusionOk="0" h="3343" w="4224">
                  <a:moveTo>
                    <a:pt x="1222" y="1"/>
                  </a:moveTo>
                  <a:cubicBezTo>
                    <a:pt x="1006" y="1"/>
                    <a:pt x="815" y="68"/>
                    <a:pt x="662" y="172"/>
                  </a:cubicBezTo>
                  <a:cubicBezTo>
                    <a:pt x="156" y="516"/>
                    <a:pt x="0" y="1265"/>
                    <a:pt x="305" y="1876"/>
                  </a:cubicBezTo>
                  <a:cubicBezTo>
                    <a:pt x="828" y="2921"/>
                    <a:pt x="1969" y="3312"/>
                    <a:pt x="2017" y="3328"/>
                  </a:cubicBezTo>
                  <a:cubicBezTo>
                    <a:pt x="2048" y="3338"/>
                    <a:pt x="2080" y="3342"/>
                    <a:pt x="2112" y="3342"/>
                  </a:cubicBezTo>
                  <a:cubicBezTo>
                    <a:pt x="2143" y="3342"/>
                    <a:pt x="2175" y="3338"/>
                    <a:pt x="2206" y="3328"/>
                  </a:cubicBezTo>
                  <a:cubicBezTo>
                    <a:pt x="2255" y="3311"/>
                    <a:pt x="3395" y="2921"/>
                    <a:pt x="3918" y="1876"/>
                  </a:cubicBezTo>
                  <a:cubicBezTo>
                    <a:pt x="4224" y="1265"/>
                    <a:pt x="4067" y="516"/>
                    <a:pt x="3561" y="172"/>
                  </a:cubicBezTo>
                  <a:lnTo>
                    <a:pt x="3562" y="172"/>
                  </a:lnTo>
                  <a:cubicBezTo>
                    <a:pt x="3410" y="68"/>
                    <a:pt x="3218" y="1"/>
                    <a:pt x="3003" y="1"/>
                  </a:cubicBezTo>
                  <a:cubicBezTo>
                    <a:pt x="2733" y="1"/>
                    <a:pt x="2427" y="106"/>
                    <a:pt x="2112" y="376"/>
                  </a:cubicBezTo>
                  <a:cubicBezTo>
                    <a:pt x="1798" y="106"/>
                    <a:pt x="1491" y="1"/>
                    <a:pt x="1222" y="1"/>
                  </a:cubicBezTo>
                  <a:close/>
                </a:path>
              </a:pathLst>
            </a:custGeom>
            <a:solidFill>
              <a:srgbClr val="FF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 name="Google Shape;1883;p62"/>
          <p:cNvGrpSpPr/>
          <p:nvPr/>
        </p:nvGrpSpPr>
        <p:grpSpPr>
          <a:xfrm>
            <a:off x="7904138" y="2761175"/>
            <a:ext cx="481500" cy="401550"/>
            <a:chOff x="6965600" y="4987725"/>
            <a:chExt cx="481500" cy="401550"/>
          </a:xfrm>
        </p:grpSpPr>
        <p:sp>
          <p:nvSpPr>
            <p:cNvPr id="1884" name="Google Shape;1884;p62"/>
            <p:cNvSpPr/>
            <p:nvPr/>
          </p:nvSpPr>
          <p:spPr>
            <a:xfrm>
              <a:off x="7188675" y="5078725"/>
              <a:ext cx="105950" cy="154400"/>
            </a:xfrm>
            <a:custGeom>
              <a:rect b="b" l="l" r="r" t="t"/>
              <a:pathLst>
                <a:path extrusionOk="0" h="6176" w="4238">
                  <a:moveTo>
                    <a:pt x="1678" y="0"/>
                  </a:moveTo>
                  <a:lnTo>
                    <a:pt x="1" y="1785"/>
                  </a:lnTo>
                  <a:lnTo>
                    <a:pt x="1792" y="2958"/>
                  </a:lnTo>
                  <a:cubicBezTo>
                    <a:pt x="1792" y="2958"/>
                    <a:pt x="1226" y="4153"/>
                    <a:pt x="1488" y="5057"/>
                  </a:cubicBezTo>
                  <a:cubicBezTo>
                    <a:pt x="1764" y="6011"/>
                    <a:pt x="2461" y="6176"/>
                    <a:pt x="2908" y="6176"/>
                  </a:cubicBezTo>
                  <a:cubicBezTo>
                    <a:pt x="2979" y="6176"/>
                    <a:pt x="3043" y="6172"/>
                    <a:pt x="3098" y="6166"/>
                  </a:cubicBezTo>
                  <a:cubicBezTo>
                    <a:pt x="3223" y="6153"/>
                    <a:pt x="3327" y="6063"/>
                    <a:pt x="3357" y="5941"/>
                  </a:cubicBezTo>
                  <a:lnTo>
                    <a:pt x="4137" y="2748"/>
                  </a:lnTo>
                  <a:cubicBezTo>
                    <a:pt x="4238" y="2286"/>
                    <a:pt x="4056" y="1809"/>
                    <a:pt x="3674" y="1531"/>
                  </a:cubicBezTo>
                  <a:lnTo>
                    <a:pt x="1678" y="0"/>
                  </a:lnTo>
                  <a:close/>
                </a:path>
              </a:pathLst>
            </a:custGeom>
            <a:solidFill>
              <a:srgbClr val="FFCB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2"/>
            <p:cNvSpPr/>
            <p:nvPr/>
          </p:nvSpPr>
          <p:spPr>
            <a:xfrm>
              <a:off x="7225850" y="5048975"/>
              <a:ext cx="106000" cy="154700"/>
            </a:xfrm>
            <a:custGeom>
              <a:rect b="b" l="l" r="r" t="t"/>
              <a:pathLst>
                <a:path extrusionOk="0" h="6188" w="4240">
                  <a:moveTo>
                    <a:pt x="1679" y="0"/>
                  </a:moveTo>
                  <a:lnTo>
                    <a:pt x="0" y="1785"/>
                  </a:lnTo>
                  <a:lnTo>
                    <a:pt x="1791" y="2958"/>
                  </a:lnTo>
                  <a:cubicBezTo>
                    <a:pt x="1791" y="2958"/>
                    <a:pt x="1170" y="4192"/>
                    <a:pt x="1432" y="5096"/>
                  </a:cubicBezTo>
                  <a:cubicBezTo>
                    <a:pt x="1699" y="6019"/>
                    <a:pt x="2382" y="6188"/>
                    <a:pt x="2847" y="6188"/>
                  </a:cubicBezTo>
                  <a:cubicBezTo>
                    <a:pt x="2946" y="6188"/>
                    <a:pt x="3036" y="6180"/>
                    <a:pt x="3109" y="6170"/>
                  </a:cubicBezTo>
                  <a:cubicBezTo>
                    <a:pt x="3229" y="6153"/>
                    <a:pt x="3327" y="6064"/>
                    <a:pt x="3356" y="5946"/>
                  </a:cubicBezTo>
                  <a:lnTo>
                    <a:pt x="4137" y="2748"/>
                  </a:lnTo>
                  <a:cubicBezTo>
                    <a:pt x="4239" y="2286"/>
                    <a:pt x="4057" y="1809"/>
                    <a:pt x="3674" y="1532"/>
                  </a:cubicBezTo>
                  <a:lnTo>
                    <a:pt x="1679" y="0"/>
                  </a:lnTo>
                  <a:close/>
                </a:path>
              </a:pathLst>
            </a:custGeom>
            <a:solidFill>
              <a:srgbClr val="FFDC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2"/>
            <p:cNvSpPr/>
            <p:nvPr/>
          </p:nvSpPr>
          <p:spPr>
            <a:xfrm>
              <a:off x="6965600" y="4987725"/>
              <a:ext cx="481500" cy="401550"/>
            </a:xfrm>
            <a:custGeom>
              <a:rect b="b" l="l" r="r" t="t"/>
              <a:pathLst>
                <a:path extrusionOk="0" h="16062" w="19260">
                  <a:moveTo>
                    <a:pt x="11653" y="1"/>
                  </a:moveTo>
                  <a:cubicBezTo>
                    <a:pt x="11557" y="1"/>
                    <a:pt x="11462" y="24"/>
                    <a:pt x="11376" y="69"/>
                  </a:cubicBezTo>
                  <a:lnTo>
                    <a:pt x="6256" y="2873"/>
                  </a:lnTo>
                  <a:cubicBezTo>
                    <a:pt x="6131" y="2940"/>
                    <a:pt x="6032" y="3048"/>
                    <a:pt x="5980" y="3180"/>
                  </a:cubicBezTo>
                  <a:lnTo>
                    <a:pt x="3459" y="9519"/>
                  </a:lnTo>
                  <a:lnTo>
                    <a:pt x="1" y="10708"/>
                  </a:lnTo>
                  <a:lnTo>
                    <a:pt x="1" y="16062"/>
                  </a:lnTo>
                  <a:lnTo>
                    <a:pt x="2617" y="16062"/>
                  </a:lnTo>
                  <a:cubicBezTo>
                    <a:pt x="2657" y="16062"/>
                    <a:pt x="2698" y="16059"/>
                    <a:pt x="2739" y="16056"/>
                  </a:cubicBezTo>
                  <a:lnTo>
                    <a:pt x="10660" y="15213"/>
                  </a:lnTo>
                  <a:cubicBezTo>
                    <a:pt x="10932" y="15184"/>
                    <a:pt x="11185" y="15064"/>
                    <a:pt x="11378" y="14872"/>
                  </a:cubicBezTo>
                  <a:lnTo>
                    <a:pt x="14278" y="12195"/>
                  </a:lnTo>
                  <a:lnTo>
                    <a:pt x="17881" y="10500"/>
                  </a:lnTo>
                  <a:cubicBezTo>
                    <a:pt x="18003" y="10442"/>
                    <a:pt x="18071" y="10310"/>
                    <a:pt x="18047" y="10177"/>
                  </a:cubicBezTo>
                  <a:cubicBezTo>
                    <a:pt x="17973" y="9759"/>
                    <a:pt x="17662" y="8901"/>
                    <a:pt x="16360" y="8627"/>
                  </a:cubicBezTo>
                  <a:cubicBezTo>
                    <a:pt x="16265" y="8607"/>
                    <a:pt x="16162" y="8598"/>
                    <a:pt x="16051" y="8598"/>
                  </a:cubicBezTo>
                  <a:cubicBezTo>
                    <a:pt x="14846" y="8598"/>
                    <a:pt x="12795" y="9712"/>
                    <a:pt x="11965" y="10194"/>
                  </a:cubicBezTo>
                  <a:cubicBezTo>
                    <a:pt x="11872" y="10247"/>
                    <a:pt x="11770" y="10274"/>
                    <a:pt x="11668" y="10274"/>
                  </a:cubicBezTo>
                  <a:cubicBezTo>
                    <a:pt x="11527" y="10274"/>
                    <a:pt x="11387" y="10224"/>
                    <a:pt x="11275" y="10127"/>
                  </a:cubicBezTo>
                  <a:lnTo>
                    <a:pt x="9462" y="8540"/>
                  </a:lnTo>
                  <a:cubicBezTo>
                    <a:pt x="9312" y="8408"/>
                    <a:pt x="9238" y="8211"/>
                    <a:pt x="9264" y="8013"/>
                  </a:cubicBezTo>
                  <a:lnTo>
                    <a:pt x="9710" y="5283"/>
                  </a:lnTo>
                  <a:cubicBezTo>
                    <a:pt x="9731" y="5132"/>
                    <a:pt x="9809" y="4994"/>
                    <a:pt x="9928" y="4898"/>
                  </a:cubicBezTo>
                  <a:lnTo>
                    <a:pt x="12553" y="2798"/>
                  </a:lnTo>
                  <a:cubicBezTo>
                    <a:pt x="12659" y="2713"/>
                    <a:pt x="12789" y="2668"/>
                    <a:pt x="12925" y="2668"/>
                  </a:cubicBezTo>
                  <a:lnTo>
                    <a:pt x="15393" y="2380"/>
                  </a:lnTo>
                  <a:cubicBezTo>
                    <a:pt x="15393" y="2380"/>
                    <a:pt x="17095" y="2752"/>
                    <a:pt x="18086" y="2752"/>
                  </a:cubicBezTo>
                  <a:cubicBezTo>
                    <a:pt x="18338" y="2752"/>
                    <a:pt x="18544" y="2728"/>
                    <a:pt x="18665" y="2668"/>
                  </a:cubicBezTo>
                  <a:cubicBezTo>
                    <a:pt x="19259" y="2370"/>
                    <a:pt x="18962" y="1180"/>
                    <a:pt x="18962" y="1180"/>
                  </a:cubicBezTo>
                  <a:lnTo>
                    <a:pt x="15753" y="307"/>
                  </a:lnTo>
                  <a:cubicBezTo>
                    <a:pt x="15711" y="294"/>
                    <a:pt x="15668" y="286"/>
                    <a:pt x="15625" y="283"/>
                  </a:cubicBezTo>
                  <a:lnTo>
                    <a:pt x="11694" y="2"/>
                  </a:lnTo>
                  <a:cubicBezTo>
                    <a:pt x="11680" y="1"/>
                    <a:pt x="11667" y="1"/>
                    <a:pt x="11653" y="1"/>
                  </a:cubicBezTo>
                  <a:close/>
                </a:path>
              </a:pathLst>
            </a:custGeom>
            <a:solidFill>
              <a:srgbClr val="FFE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2"/>
            <p:cNvSpPr/>
            <p:nvPr/>
          </p:nvSpPr>
          <p:spPr>
            <a:xfrm>
              <a:off x="6965600" y="5230500"/>
              <a:ext cx="451800" cy="158775"/>
            </a:xfrm>
            <a:custGeom>
              <a:rect b="b" l="l" r="r" t="t"/>
              <a:pathLst>
                <a:path extrusionOk="0" h="6351" w="18072">
                  <a:moveTo>
                    <a:pt x="17897" y="0"/>
                  </a:moveTo>
                  <a:cubicBezTo>
                    <a:pt x="17891" y="2"/>
                    <a:pt x="17887" y="6"/>
                    <a:pt x="17881" y="8"/>
                  </a:cubicBezTo>
                  <a:lnTo>
                    <a:pt x="14278" y="1704"/>
                  </a:lnTo>
                  <a:lnTo>
                    <a:pt x="11379" y="4379"/>
                  </a:lnTo>
                  <a:cubicBezTo>
                    <a:pt x="11186" y="4573"/>
                    <a:pt x="10933" y="4693"/>
                    <a:pt x="10661" y="4722"/>
                  </a:cubicBezTo>
                  <a:lnTo>
                    <a:pt x="2740" y="5564"/>
                  </a:lnTo>
                  <a:cubicBezTo>
                    <a:pt x="2699" y="5568"/>
                    <a:pt x="2659" y="5571"/>
                    <a:pt x="2618" y="5571"/>
                  </a:cubicBezTo>
                  <a:lnTo>
                    <a:pt x="1" y="5571"/>
                  </a:lnTo>
                  <a:lnTo>
                    <a:pt x="1" y="6351"/>
                  </a:lnTo>
                  <a:lnTo>
                    <a:pt x="2617" y="6351"/>
                  </a:lnTo>
                  <a:cubicBezTo>
                    <a:pt x="2657" y="6351"/>
                    <a:pt x="2698" y="6348"/>
                    <a:pt x="2739" y="6345"/>
                  </a:cubicBezTo>
                  <a:lnTo>
                    <a:pt x="10660" y="5502"/>
                  </a:lnTo>
                  <a:cubicBezTo>
                    <a:pt x="10932" y="5473"/>
                    <a:pt x="11185" y="5353"/>
                    <a:pt x="11378" y="5161"/>
                  </a:cubicBezTo>
                  <a:lnTo>
                    <a:pt x="14278" y="2484"/>
                  </a:lnTo>
                  <a:lnTo>
                    <a:pt x="17881" y="789"/>
                  </a:lnTo>
                  <a:cubicBezTo>
                    <a:pt x="18003" y="731"/>
                    <a:pt x="18071" y="599"/>
                    <a:pt x="18047" y="466"/>
                  </a:cubicBezTo>
                  <a:cubicBezTo>
                    <a:pt x="18018" y="305"/>
                    <a:pt x="17967" y="148"/>
                    <a:pt x="17897" y="0"/>
                  </a:cubicBezTo>
                  <a:close/>
                </a:path>
              </a:pathLst>
            </a:custGeom>
            <a:solidFill>
              <a:srgbClr val="FFCB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2"/>
            <p:cNvSpPr/>
            <p:nvPr/>
          </p:nvSpPr>
          <p:spPr>
            <a:xfrm>
              <a:off x="7196750" y="5022425"/>
              <a:ext cx="246450" cy="155225"/>
            </a:xfrm>
            <a:custGeom>
              <a:rect b="b" l="l" r="r" t="t"/>
              <a:pathLst>
                <a:path extrusionOk="0" h="6209" w="9858">
                  <a:moveTo>
                    <a:pt x="9756" y="0"/>
                  </a:moveTo>
                  <a:cubicBezTo>
                    <a:pt x="9709" y="212"/>
                    <a:pt x="9611" y="402"/>
                    <a:pt x="9419" y="498"/>
                  </a:cubicBezTo>
                  <a:cubicBezTo>
                    <a:pt x="9298" y="559"/>
                    <a:pt x="9091" y="583"/>
                    <a:pt x="8838" y="583"/>
                  </a:cubicBezTo>
                  <a:cubicBezTo>
                    <a:pt x="7847" y="583"/>
                    <a:pt x="6147" y="212"/>
                    <a:pt x="6147" y="212"/>
                  </a:cubicBezTo>
                  <a:lnTo>
                    <a:pt x="3678" y="498"/>
                  </a:lnTo>
                  <a:cubicBezTo>
                    <a:pt x="3543" y="498"/>
                    <a:pt x="3412" y="545"/>
                    <a:pt x="3307" y="629"/>
                  </a:cubicBezTo>
                  <a:lnTo>
                    <a:pt x="681" y="2728"/>
                  </a:lnTo>
                  <a:cubicBezTo>
                    <a:pt x="562" y="2825"/>
                    <a:pt x="484" y="2962"/>
                    <a:pt x="464" y="3114"/>
                  </a:cubicBezTo>
                  <a:lnTo>
                    <a:pt x="17" y="5843"/>
                  </a:lnTo>
                  <a:cubicBezTo>
                    <a:pt x="1" y="5969"/>
                    <a:pt x="25" y="6098"/>
                    <a:pt x="86" y="6208"/>
                  </a:cubicBezTo>
                  <a:lnTo>
                    <a:pt x="464" y="3895"/>
                  </a:lnTo>
                  <a:cubicBezTo>
                    <a:pt x="485" y="3744"/>
                    <a:pt x="562" y="3606"/>
                    <a:pt x="681" y="3510"/>
                  </a:cubicBezTo>
                  <a:lnTo>
                    <a:pt x="3307" y="1410"/>
                  </a:lnTo>
                  <a:cubicBezTo>
                    <a:pt x="3412" y="1325"/>
                    <a:pt x="3543" y="1280"/>
                    <a:pt x="3678" y="1280"/>
                  </a:cubicBezTo>
                  <a:lnTo>
                    <a:pt x="6147" y="992"/>
                  </a:lnTo>
                  <a:cubicBezTo>
                    <a:pt x="6147" y="992"/>
                    <a:pt x="7848" y="1364"/>
                    <a:pt x="8840" y="1364"/>
                  </a:cubicBezTo>
                  <a:cubicBezTo>
                    <a:pt x="9092" y="1364"/>
                    <a:pt x="9298" y="1340"/>
                    <a:pt x="9419" y="1280"/>
                  </a:cubicBezTo>
                  <a:cubicBezTo>
                    <a:pt x="9857" y="1060"/>
                    <a:pt x="9810" y="354"/>
                    <a:pt x="9756" y="0"/>
                  </a:cubicBezTo>
                  <a:close/>
                </a:path>
              </a:pathLst>
            </a:custGeom>
            <a:solidFill>
              <a:srgbClr val="FFCB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2"/>
            <p:cNvSpPr/>
            <p:nvPr/>
          </p:nvSpPr>
          <p:spPr>
            <a:xfrm>
              <a:off x="7264400" y="5059850"/>
              <a:ext cx="178500" cy="139850"/>
            </a:xfrm>
            <a:custGeom>
              <a:rect b="b" l="l" r="r" t="t"/>
              <a:pathLst>
                <a:path extrusionOk="0" h="5594" w="7140">
                  <a:moveTo>
                    <a:pt x="1964" y="0"/>
                  </a:moveTo>
                  <a:cubicBezTo>
                    <a:pt x="1528" y="0"/>
                    <a:pt x="1211" y="174"/>
                    <a:pt x="1069" y="271"/>
                  </a:cubicBezTo>
                  <a:cubicBezTo>
                    <a:pt x="249" y="830"/>
                    <a:pt x="1" y="2055"/>
                    <a:pt x="503" y="3058"/>
                  </a:cubicBezTo>
                  <a:cubicBezTo>
                    <a:pt x="1409" y="4871"/>
                    <a:pt x="3392" y="5550"/>
                    <a:pt x="3476" y="5577"/>
                  </a:cubicBezTo>
                  <a:cubicBezTo>
                    <a:pt x="3507" y="5588"/>
                    <a:pt x="3538" y="5593"/>
                    <a:pt x="3570" y="5593"/>
                  </a:cubicBezTo>
                  <a:cubicBezTo>
                    <a:pt x="3602" y="5593"/>
                    <a:pt x="3634" y="5588"/>
                    <a:pt x="3664" y="5577"/>
                  </a:cubicBezTo>
                  <a:cubicBezTo>
                    <a:pt x="3748" y="5550"/>
                    <a:pt x="5730" y="4871"/>
                    <a:pt x="6638" y="3058"/>
                  </a:cubicBezTo>
                  <a:cubicBezTo>
                    <a:pt x="7139" y="2055"/>
                    <a:pt x="6890" y="830"/>
                    <a:pt x="6070" y="271"/>
                  </a:cubicBezTo>
                  <a:cubicBezTo>
                    <a:pt x="5928" y="174"/>
                    <a:pt x="5612" y="0"/>
                    <a:pt x="5176" y="0"/>
                  </a:cubicBezTo>
                  <a:cubicBezTo>
                    <a:pt x="4741" y="0"/>
                    <a:pt x="4187" y="174"/>
                    <a:pt x="3570" y="772"/>
                  </a:cubicBezTo>
                  <a:cubicBezTo>
                    <a:pt x="2953" y="174"/>
                    <a:pt x="2399" y="0"/>
                    <a:pt x="1964" y="0"/>
                  </a:cubicBezTo>
                  <a:close/>
                </a:path>
              </a:pathLst>
            </a:custGeom>
            <a:solidFill>
              <a:srgbClr val="FF97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2"/>
            <p:cNvSpPr/>
            <p:nvPr/>
          </p:nvSpPr>
          <p:spPr>
            <a:xfrm>
              <a:off x="7264400" y="5059850"/>
              <a:ext cx="100425" cy="139825"/>
            </a:xfrm>
            <a:custGeom>
              <a:rect b="b" l="l" r="r" t="t"/>
              <a:pathLst>
                <a:path extrusionOk="0" h="5593" w="4017">
                  <a:moveTo>
                    <a:pt x="1966" y="1"/>
                  </a:moveTo>
                  <a:cubicBezTo>
                    <a:pt x="1529" y="1"/>
                    <a:pt x="1212" y="175"/>
                    <a:pt x="1070" y="271"/>
                  </a:cubicBezTo>
                  <a:cubicBezTo>
                    <a:pt x="251" y="830"/>
                    <a:pt x="1" y="2055"/>
                    <a:pt x="503" y="3058"/>
                  </a:cubicBezTo>
                  <a:cubicBezTo>
                    <a:pt x="1410" y="4871"/>
                    <a:pt x="3392" y="5550"/>
                    <a:pt x="3476" y="5577"/>
                  </a:cubicBezTo>
                  <a:cubicBezTo>
                    <a:pt x="3507" y="5587"/>
                    <a:pt x="3538" y="5592"/>
                    <a:pt x="3570" y="5592"/>
                  </a:cubicBezTo>
                  <a:cubicBezTo>
                    <a:pt x="3602" y="5592"/>
                    <a:pt x="3634" y="5587"/>
                    <a:pt x="3664" y="5577"/>
                  </a:cubicBezTo>
                  <a:cubicBezTo>
                    <a:pt x="3685" y="5571"/>
                    <a:pt x="3816" y="5526"/>
                    <a:pt x="4016" y="5436"/>
                  </a:cubicBezTo>
                  <a:cubicBezTo>
                    <a:pt x="3388" y="5155"/>
                    <a:pt x="2083" y="4433"/>
                    <a:pt x="1394" y="3058"/>
                  </a:cubicBezTo>
                  <a:cubicBezTo>
                    <a:pt x="893" y="2055"/>
                    <a:pt x="1142" y="830"/>
                    <a:pt x="1962" y="271"/>
                  </a:cubicBezTo>
                  <a:cubicBezTo>
                    <a:pt x="2101" y="177"/>
                    <a:pt x="2254" y="108"/>
                    <a:pt x="2415" y="61"/>
                  </a:cubicBezTo>
                  <a:cubicBezTo>
                    <a:pt x="2255" y="18"/>
                    <a:pt x="2104" y="1"/>
                    <a:pt x="1966" y="1"/>
                  </a:cubicBezTo>
                  <a:close/>
                </a:path>
              </a:pathLst>
            </a:custGeom>
            <a:solidFill>
              <a:srgbClr val="FF7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 name="Google Shape;1891;p62"/>
          <p:cNvGrpSpPr/>
          <p:nvPr/>
        </p:nvGrpSpPr>
        <p:grpSpPr>
          <a:xfrm>
            <a:off x="7061494" y="2735188"/>
            <a:ext cx="475900" cy="453525"/>
            <a:chOff x="6314400" y="5082325"/>
            <a:chExt cx="475900" cy="453525"/>
          </a:xfrm>
        </p:grpSpPr>
        <p:sp>
          <p:nvSpPr>
            <p:cNvPr id="1892" name="Google Shape;1892;p62"/>
            <p:cNvSpPr/>
            <p:nvPr/>
          </p:nvSpPr>
          <p:spPr>
            <a:xfrm>
              <a:off x="6314400" y="5082325"/>
              <a:ext cx="475900" cy="453525"/>
            </a:xfrm>
            <a:custGeom>
              <a:rect b="b" l="l" r="r" t="t"/>
              <a:pathLst>
                <a:path extrusionOk="0" h="18141" w="19036">
                  <a:moveTo>
                    <a:pt x="9518" y="1"/>
                  </a:moveTo>
                  <a:cubicBezTo>
                    <a:pt x="4181" y="1"/>
                    <a:pt x="0" y="3527"/>
                    <a:pt x="0" y="8028"/>
                  </a:cubicBezTo>
                  <a:cubicBezTo>
                    <a:pt x="0" y="10846"/>
                    <a:pt x="1465" y="13259"/>
                    <a:pt x="4026" y="14682"/>
                  </a:cubicBezTo>
                  <a:lnTo>
                    <a:pt x="2995" y="17774"/>
                  </a:lnTo>
                  <a:cubicBezTo>
                    <a:pt x="2932" y="17963"/>
                    <a:pt x="3088" y="18141"/>
                    <a:pt x="3265" y="18141"/>
                  </a:cubicBezTo>
                  <a:cubicBezTo>
                    <a:pt x="3309" y="18141"/>
                    <a:pt x="3353" y="18130"/>
                    <a:pt x="3396" y="18107"/>
                  </a:cubicBezTo>
                  <a:lnTo>
                    <a:pt x="7418" y="15871"/>
                  </a:lnTo>
                  <a:cubicBezTo>
                    <a:pt x="8111" y="15994"/>
                    <a:pt x="8814" y="16056"/>
                    <a:pt x="9518" y="16056"/>
                  </a:cubicBezTo>
                  <a:cubicBezTo>
                    <a:pt x="14855" y="16056"/>
                    <a:pt x="19035" y="12530"/>
                    <a:pt x="19035" y="8028"/>
                  </a:cubicBezTo>
                  <a:cubicBezTo>
                    <a:pt x="19035" y="3527"/>
                    <a:pt x="14854" y="1"/>
                    <a:pt x="95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2"/>
            <p:cNvSpPr/>
            <p:nvPr/>
          </p:nvSpPr>
          <p:spPr>
            <a:xfrm>
              <a:off x="6378300" y="5154475"/>
              <a:ext cx="302525" cy="247750"/>
            </a:xfrm>
            <a:custGeom>
              <a:rect b="b" l="l" r="r" t="t"/>
              <a:pathLst>
                <a:path extrusionOk="0" h="9910" w="12101">
                  <a:moveTo>
                    <a:pt x="3029" y="0"/>
                  </a:moveTo>
                  <a:cubicBezTo>
                    <a:pt x="2493" y="0"/>
                    <a:pt x="1986" y="156"/>
                    <a:pt x="1537" y="462"/>
                  </a:cubicBezTo>
                  <a:cubicBezTo>
                    <a:pt x="868" y="918"/>
                    <a:pt x="392" y="1662"/>
                    <a:pt x="198" y="2557"/>
                  </a:cubicBezTo>
                  <a:cubicBezTo>
                    <a:pt x="0" y="3475"/>
                    <a:pt x="130" y="4460"/>
                    <a:pt x="564" y="5329"/>
                  </a:cubicBezTo>
                  <a:cubicBezTo>
                    <a:pt x="1424" y="7048"/>
                    <a:pt x="2842" y="8198"/>
                    <a:pt x="3882" y="8859"/>
                  </a:cubicBezTo>
                  <a:cubicBezTo>
                    <a:pt x="5005" y="9574"/>
                    <a:pt x="5918" y="9881"/>
                    <a:pt x="5956" y="9894"/>
                  </a:cubicBezTo>
                  <a:cubicBezTo>
                    <a:pt x="5987" y="9904"/>
                    <a:pt x="6019" y="9909"/>
                    <a:pt x="6050" y="9909"/>
                  </a:cubicBezTo>
                  <a:cubicBezTo>
                    <a:pt x="6082" y="9909"/>
                    <a:pt x="6114" y="9904"/>
                    <a:pt x="6144" y="9894"/>
                  </a:cubicBezTo>
                  <a:cubicBezTo>
                    <a:pt x="6183" y="9882"/>
                    <a:pt x="7096" y="9574"/>
                    <a:pt x="8218" y="8859"/>
                  </a:cubicBezTo>
                  <a:cubicBezTo>
                    <a:pt x="9257" y="8198"/>
                    <a:pt x="10677" y="7048"/>
                    <a:pt x="11537" y="5329"/>
                  </a:cubicBezTo>
                  <a:cubicBezTo>
                    <a:pt x="11971" y="4460"/>
                    <a:pt x="12100" y="3475"/>
                    <a:pt x="11902" y="2557"/>
                  </a:cubicBezTo>
                  <a:cubicBezTo>
                    <a:pt x="11709" y="1662"/>
                    <a:pt x="11234" y="918"/>
                    <a:pt x="10564" y="462"/>
                  </a:cubicBezTo>
                  <a:cubicBezTo>
                    <a:pt x="10115" y="156"/>
                    <a:pt x="9608" y="0"/>
                    <a:pt x="9072" y="0"/>
                  </a:cubicBezTo>
                  <a:cubicBezTo>
                    <a:pt x="8849" y="0"/>
                    <a:pt x="8620" y="27"/>
                    <a:pt x="8389" y="82"/>
                  </a:cubicBezTo>
                  <a:cubicBezTo>
                    <a:pt x="7600" y="268"/>
                    <a:pt x="6814" y="759"/>
                    <a:pt x="6050" y="1546"/>
                  </a:cubicBezTo>
                  <a:cubicBezTo>
                    <a:pt x="5287" y="759"/>
                    <a:pt x="4502" y="268"/>
                    <a:pt x="3713" y="82"/>
                  </a:cubicBezTo>
                  <a:cubicBezTo>
                    <a:pt x="3481" y="27"/>
                    <a:pt x="3253" y="0"/>
                    <a:pt x="30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2"/>
            <p:cNvSpPr/>
            <p:nvPr/>
          </p:nvSpPr>
          <p:spPr>
            <a:xfrm>
              <a:off x="6498725" y="5238300"/>
              <a:ext cx="240500" cy="187725"/>
            </a:xfrm>
            <a:custGeom>
              <a:rect b="b" l="l" r="r" t="t"/>
              <a:pathLst>
                <a:path extrusionOk="0" h="7509" w="9620">
                  <a:moveTo>
                    <a:pt x="2567" y="0"/>
                  </a:moveTo>
                  <a:cubicBezTo>
                    <a:pt x="2154" y="0"/>
                    <a:pt x="1763" y="120"/>
                    <a:pt x="1417" y="357"/>
                  </a:cubicBezTo>
                  <a:cubicBezTo>
                    <a:pt x="328" y="1098"/>
                    <a:pt x="0" y="2728"/>
                    <a:pt x="669" y="4066"/>
                  </a:cubicBezTo>
                  <a:cubicBezTo>
                    <a:pt x="1902" y="6532"/>
                    <a:pt x="4601" y="7455"/>
                    <a:pt x="4715" y="7493"/>
                  </a:cubicBezTo>
                  <a:cubicBezTo>
                    <a:pt x="4746" y="7503"/>
                    <a:pt x="4777" y="7509"/>
                    <a:pt x="4809" y="7509"/>
                  </a:cubicBezTo>
                  <a:cubicBezTo>
                    <a:pt x="4841" y="7509"/>
                    <a:pt x="4873" y="7503"/>
                    <a:pt x="4904" y="7493"/>
                  </a:cubicBezTo>
                  <a:cubicBezTo>
                    <a:pt x="5018" y="7455"/>
                    <a:pt x="7716" y="6532"/>
                    <a:pt x="8950" y="4066"/>
                  </a:cubicBezTo>
                  <a:cubicBezTo>
                    <a:pt x="9619" y="2728"/>
                    <a:pt x="9290" y="1098"/>
                    <a:pt x="8203" y="357"/>
                  </a:cubicBezTo>
                  <a:cubicBezTo>
                    <a:pt x="7855" y="120"/>
                    <a:pt x="7465" y="0"/>
                    <a:pt x="7052" y="0"/>
                  </a:cubicBezTo>
                  <a:cubicBezTo>
                    <a:pt x="6880" y="0"/>
                    <a:pt x="6704" y="21"/>
                    <a:pt x="6526" y="63"/>
                  </a:cubicBezTo>
                  <a:cubicBezTo>
                    <a:pt x="5946" y="200"/>
                    <a:pt x="5369" y="553"/>
                    <a:pt x="4809" y="1115"/>
                  </a:cubicBezTo>
                  <a:cubicBezTo>
                    <a:pt x="4250" y="553"/>
                    <a:pt x="3673" y="200"/>
                    <a:pt x="3092" y="63"/>
                  </a:cubicBezTo>
                  <a:cubicBezTo>
                    <a:pt x="2914" y="21"/>
                    <a:pt x="2739" y="0"/>
                    <a:pt x="25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62"/>
          <p:cNvGrpSpPr/>
          <p:nvPr/>
        </p:nvGrpSpPr>
        <p:grpSpPr>
          <a:xfrm>
            <a:off x="6352676" y="2724000"/>
            <a:ext cx="342075" cy="475900"/>
            <a:chOff x="5737600" y="5051175"/>
            <a:chExt cx="342075" cy="475900"/>
          </a:xfrm>
        </p:grpSpPr>
        <p:sp>
          <p:nvSpPr>
            <p:cNvPr id="1896" name="Google Shape;1896;p62"/>
            <p:cNvSpPr/>
            <p:nvPr/>
          </p:nvSpPr>
          <p:spPr>
            <a:xfrm>
              <a:off x="5737600" y="5051175"/>
              <a:ext cx="290025" cy="475850"/>
            </a:xfrm>
            <a:custGeom>
              <a:rect b="b" l="l" r="r" t="t"/>
              <a:pathLst>
                <a:path extrusionOk="0" h="19034" w="11601">
                  <a:moveTo>
                    <a:pt x="11303" y="0"/>
                  </a:moveTo>
                  <a:cubicBezTo>
                    <a:pt x="11282" y="0"/>
                    <a:pt x="11261" y="3"/>
                    <a:pt x="11240" y="7"/>
                  </a:cubicBezTo>
                  <a:lnTo>
                    <a:pt x="235" y="2386"/>
                  </a:lnTo>
                  <a:cubicBezTo>
                    <a:pt x="98" y="2416"/>
                    <a:pt x="1" y="2536"/>
                    <a:pt x="1" y="2677"/>
                  </a:cubicBezTo>
                  <a:lnTo>
                    <a:pt x="1" y="18737"/>
                  </a:lnTo>
                  <a:cubicBezTo>
                    <a:pt x="3" y="18904"/>
                    <a:pt x="140" y="19034"/>
                    <a:pt x="301" y="19034"/>
                  </a:cubicBezTo>
                  <a:cubicBezTo>
                    <a:pt x="321" y="19034"/>
                    <a:pt x="341" y="19032"/>
                    <a:pt x="361" y="19028"/>
                  </a:cubicBezTo>
                  <a:lnTo>
                    <a:pt x="11365" y="16649"/>
                  </a:lnTo>
                  <a:cubicBezTo>
                    <a:pt x="11502" y="16620"/>
                    <a:pt x="11600" y="16498"/>
                    <a:pt x="11600" y="16359"/>
                  </a:cubicBezTo>
                  <a:lnTo>
                    <a:pt x="11600" y="298"/>
                  </a:lnTo>
                  <a:cubicBezTo>
                    <a:pt x="11600" y="208"/>
                    <a:pt x="11559" y="123"/>
                    <a:pt x="11490" y="67"/>
                  </a:cubicBezTo>
                  <a:cubicBezTo>
                    <a:pt x="11436" y="23"/>
                    <a:pt x="11370" y="0"/>
                    <a:pt x="113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2"/>
            <p:cNvSpPr/>
            <p:nvPr/>
          </p:nvSpPr>
          <p:spPr>
            <a:xfrm>
              <a:off x="5737600" y="5110650"/>
              <a:ext cx="342075" cy="416425"/>
            </a:xfrm>
            <a:custGeom>
              <a:rect b="b" l="l" r="r" t="t"/>
              <a:pathLst>
                <a:path extrusionOk="0" h="16657" w="13683">
                  <a:moveTo>
                    <a:pt x="298" y="1"/>
                  </a:moveTo>
                  <a:cubicBezTo>
                    <a:pt x="133" y="1"/>
                    <a:pt x="1" y="134"/>
                    <a:pt x="1" y="298"/>
                  </a:cubicBezTo>
                  <a:lnTo>
                    <a:pt x="1" y="16359"/>
                  </a:lnTo>
                  <a:cubicBezTo>
                    <a:pt x="1" y="16523"/>
                    <a:pt x="133" y="16656"/>
                    <a:pt x="298" y="16656"/>
                  </a:cubicBezTo>
                  <a:lnTo>
                    <a:pt x="13385" y="16656"/>
                  </a:lnTo>
                  <a:cubicBezTo>
                    <a:pt x="13549" y="16656"/>
                    <a:pt x="13682" y="16523"/>
                    <a:pt x="13682" y="16359"/>
                  </a:cubicBezTo>
                  <a:lnTo>
                    <a:pt x="13682" y="298"/>
                  </a:lnTo>
                  <a:cubicBezTo>
                    <a:pt x="13682" y="134"/>
                    <a:pt x="13549" y="1"/>
                    <a:pt x="13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2"/>
            <p:cNvSpPr/>
            <p:nvPr/>
          </p:nvSpPr>
          <p:spPr>
            <a:xfrm>
              <a:off x="5788600" y="5244475"/>
              <a:ext cx="240075" cy="187350"/>
            </a:xfrm>
            <a:custGeom>
              <a:rect b="b" l="l" r="r" t="t"/>
              <a:pathLst>
                <a:path extrusionOk="0" h="7494" w="9603">
                  <a:moveTo>
                    <a:pt x="2563" y="1"/>
                  </a:moveTo>
                  <a:cubicBezTo>
                    <a:pt x="2151" y="1"/>
                    <a:pt x="1761" y="120"/>
                    <a:pt x="1415" y="356"/>
                  </a:cubicBezTo>
                  <a:cubicBezTo>
                    <a:pt x="329" y="1096"/>
                    <a:pt x="1" y="2723"/>
                    <a:pt x="669" y="4058"/>
                  </a:cubicBezTo>
                  <a:cubicBezTo>
                    <a:pt x="1900" y="6520"/>
                    <a:pt x="4593" y="7441"/>
                    <a:pt x="4708" y="7479"/>
                  </a:cubicBezTo>
                  <a:cubicBezTo>
                    <a:pt x="4738" y="7489"/>
                    <a:pt x="4770" y="7494"/>
                    <a:pt x="4802" y="7494"/>
                  </a:cubicBezTo>
                  <a:cubicBezTo>
                    <a:pt x="4834" y="7494"/>
                    <a:pt x="4866" y="7489"/>
                    <a:pt x="4896" y="7479"/>
                  </a:cubicBezTo>
                  <a:cubicBezTo>
                    <a:pt x="5010" y="7441"/>
                    <a:pt x="7704" y="6520"/>
                    <a:pt x="8934" y="4058"/>
                  </a:cubicBezTo>
                  <a:cubicBezTo>
                    <a:pt x="9602" y="2723"/>
                    <a:pt x="9274" y="1096"/>
                    <a:pt x="8188" y="356"/>
                  </a:cubicBezTo>
                  <a:cubicBezTo>
                    <a:pt x="7841" y="120"/>
                    <a:pt x="7451" y="1"/>
                    <a:pt x="7040" y="1"/>
                  </a:cubicBezTo>
                  <a:cubicBezTo>
                    <a:pt x="6868" y="1"/>
                    <a:pt x="6693" y="21"/>
                    <a:pt x="6516" y="63"/>
                  </a:cubicBezTo>
                  <a:cubicBezTo>
                    <a:pt x="5936" y="200"/>
                    <a:pt x="5360" y="553"/>
                    <a:pt x="4801" y="1113"/>
                  </a:cubicBezTo>
                  <a:cubicBezTo>
                    <a:pt x="4243" y="553"/>
                    <a:pt x="3667" y="199"/>
                    <a:pt x="3087" y="63"/>
                  </a:cubicBezTo>
                  <a:cubicBezTo>
                    <a:pt x="2910" y="21"/>
                    <a:pt x="2734" y="1"/>
                    <a:pt x="2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2"/>
            <p:cNvSpPr/>
            <p:nvPr/>
          </p:nvSpPr>
          <p:spPr>
            <a:xfrm>
              <a:off x="5788600" y="5244500"/>
              <a:ext cx="131000" cy="187325"/>
            </a:xfrm>
            <a:custGeom>
              <a:rect b="b" l="l" r="r" t="t"/>
              <a:pathLst>
                <a:path extrusionOk="0" h="7493" w="5240">
                  <a:moveTo>
                    <a:pt x="2561" y="0"/>
                  </a:moveTo>
                  <a:cubicBezTo>
                    <a:pt x="2150" y="0"/>
                    <a:pt x="1761" y="120"/>
                    <a:pt x="1415" y="356"/>
                  </a:cubicBezTo>
                  <a:cubicBezTo>
                    <a:pt x="329" y="1095"/>
                    <a:pt x="1" y="2722"/>
                    <a:pt x="669" y="4058"/>
                  </a:cubicBezTo>
                  <a:cubicBezTo>
                    <a:pt x="1899" y="6519"/>
                    <a:pt x="4593" y="7440"/>
                    <a:pt x="4707" y="7478"/>
                  </a:cubicBezTo>
                  <a:cubicBezTo>
                    <a:pt x="4738" y="7488"/>
                    <a:pt x="4770" y="7493"/>
                    <a:pt x="4801" y="7493"/>
                  </a:cubicBezTo>
                  <a:cubicBezTo>
                    <a:pt x="4833" y="7493"/>
                    <a:pt x="4865" y="7488"/>
                    <a:pt x="4896" y="7478"/>
                  </a:cubicBezTo>
                  <a:cubicBezTo>
                    <a:pt x="4918" y="7470"/>
                    <a:pt x="5044" y="7428"/>
                    <a:pt x="5240" y="7345"/>
                  </a:cubicBezTo>
                  <a:cubicBezTo>
                    <a:pt x="4453" y="7012"/>
                    <a:pt x="2530" y="6028"/>
                    <a:pt x="1544" y="4058"/>
                  </a:cubicBezTo>
                  <a:cubicBezTo>
                    <a:pt x="877" y="2722"/>
                    <a:pt x="1204" y="1095"/>
                    <a:pt x="2290" y="356"/>
                  </a:cubicBezTo>
                  <a:cubicBezTo>
                    <a:pt x="2507" y="207"/>
                    <a:pt x="2751" y="101"/>
                    <a:pt x="3007" y="46"/>
                  </a:cubicBezTo>
                  <a:cubicBezTo>
                    <a:pt x="2857" y="15"/>
                    <a:pt x="2708" y="0"/>
                    <a:pt x="25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2"/>
            <p:cNvSpPr/>
            <p:nvPr/>
          </p:nvSpPr>
          <p:spPr>
            <a:xfrm>
              <a:off x="5841525" y="5170125"/>
              <a:ext cx="133875" cy="14925"/>
            </a:xfrm>
            <a:custGeom>
              <a:rect b="b" l="l" r="r" t="t"/>
              <a:pathLst>
                <a:path extrusionOk="0" h="597" w="5355">
                  <a:moveTo>
                    <a:pt x="299" y="1"/>
                  </a:moveTo>
                  <a:cubicBezTo>
                    <a:pt x="135" y="1"/>
                    <a:pt x="1" y="133"/>
                    <a:pt x="1" y="298"/>
                  </a:cubicBezTo>
                  <a:cubicBezTo>
                    <a:pt x="1" y="463"/>
                    <a:pt x="135" y="596"/>
                    <a:pt x="299" y="596"/>
                  </a:cubicBezTo>
                  <a:cubicBezTo>
                    <a:pt x="301" y="596"/>
                    <a:pt x="303" y="596"/>
                    <a:pt x="305" y="596"/>
                  </a:cubicBezTo>
                  <a:lnTo>
                    <a:pt x="5064" y="596"/>
                  </a:lnTo>
                  <a:cubicBezTo>
                    <a:pt x="5225" y="592"/>
                    <a:pt x="5355" y="460"/>
                    <a:pt x="5355" y="298"/>
                  </a:cubicBezTo>
                  <a:cubicBezTo>
                    <a:pt x="5355" y="137"/>
                    <a:pt x="5225" y="4"/>
                    <a:pt x="5064" y="1"/>
                  </a:cubicBezTo>
                  <a:lnTo>
                    <a:pt x="305" y="1"/>
                  </a:lnTo>
                  <a:cubicBezTo>
                    <a:pt x="303" y="1"/>
                    <a:pt x="301" y="1"/>
                    <a:pt x="2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2"/>
            <p:cNvSpPr/>
            <p:nvPr/>
          </p:nvSpPr>
          <p:spPr>
            <a:xfrm>
              <a:off x="5878725" y="5199875"/>
              <a:ext cx="59500" cy="14900"/>
            </a:xfrm>
            <a:custGeom>
              <a:rect b="b" l="l" r="r" t="t"/>
              <a:pathLst>
                <a:path extrusionOk="0" h="596" w="2380">
                  <a:moveTo>
                    <a:pt x="298" y="1"/>
                  </a:moveTo>
                  <a:cubicBezTo>
                    <a:pt x="134" y="1"/>
                    <a:pt x="0" y="133"/>
                    <a:pt x="0" y="298"/>
                  </a:cubicBezTo>
                  <a:cubicBezTo>
                    <a:pt x="0" y="462"/>
                    <a:pt x="133" y="595"/>
                    <a:pt x="296" y="595"/>
                  </a:cubicBezTo>
                  <a:cubicBezTo>
                    <a:pt x="299" y="595"/>
                    <a:pt x="301" y="595"/>
                    <a:pt x="304" y="595"/>
                  </a:cubicBezTo>
                  <a:lnTo>
                    <a:pt x="2089" y="595"/>
                  </a:lnTo>
                  <a:cubicBezTo>
                    <a:pt x="2250" y="592"/>
                    <a:pt x="2379" y="460"/>
                    <a:pt x="2379" y="298"/>
                  </a:cubicBezTo>
                  <a:cubicBezTo>
                    <a:pt x="2379" y="137"/>
                    <a:pt x="2250" y="4"/>
                    <a:pt x="2089" y="1"/>
                  </a:cubicBezTo>
                  <a:lnTo>
                    <a:pt x="304" y="1"/>
                  </a:lnTo>
                  <a:cubicBezTo>
                    <a:pt x="302" y="1"/>
                    <a:pt x="300" y="1"/>
                    <a:pt x="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2"/>
            <p:cNvSpPr/>
            <p:nvPr/>
          </p:nvSpPr>
          <p:spPr>
            <a:xfrm>
              <a:off x="5863850" y="5460100"/>
              <a:ext cx="89250" cy="14925"/>
            </a:xfrm>
            <a:custGeom>
              <a:rect b="b" l="l" r="r" t="t"/>
              <a:pathLst>
                <a:path extrusionOk="0" h="597" w="3570">
                  <a:moveTo>
                    <a:pt x="299" y="1"/>
                  </a:moveTo>
                  <a:cubicBezTo>
                    <a:pt x="134" y="1"/>
                    <a:pt x="1" y="135"/>
                    <a:pt x="1" y="299"/>
                  </a:cubicBezTo>
                  <a:cubicBezTo>
                    <a:pt x="1" y="464"/>
                    <a:pt x="134" y="597"/>
                    <a:pt x="299" y="597"/>
                  </a:cubicBezTo>
                  <a:cubicBezTo>
                    <a:pt x="301" y="597"/>
                    <a:pt x="303" y="597"/>
                    <a:pt x="305" y="597"/>
                  </a:cubicBezTo>
                  <a:lnTo>
                    <a:pt x="3278" y="597"/>
                  </a:lnTo>
                  <a:cubicBezTo>
                    <a:pt x="3441" y="593"/>
                    <a:pt x="3570" y="461"/>
                    <a:pt x="3570" y="299"/>
                  </a:cubicBezTo>
                  <a:cubicBezTo>
                    <a:pt x="3570" y="137"/>
                    <a:pt x="3441" y="5"/>
                    <a:pt x="3278" y="1"/>
                  </a:cubicBezTo>
                  <a:lnTo>
                    <a:pt x="305" y="1"/>
                  </a:lnTo>
                  <a:cubicBezTo>
                    <a:pt x="303" y="1"/>
                    <a:pt x="301" y="1"/>
                    <a:pt x="2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 name="Google Shape;1903;p62"/>
          <p:cNvGrpSpPr/>
          <p:nvPr/>
        </p:nvGrpSpPr>
        <p:grpSpPr>
          <a:xfrm>
            <a:off x="5501458" y="2764325"/>
            <a:ext cx="484475" cy="395250"/>
            <a:chOff x="5103100" y="5107225"/>
            <a:chExt cx="484475" cy="395250"/>
          </a:xfrm>
        </p:grpSpPr>
        <p:sp>
          <p:nvSpPr>
            <p:cNvPr id="1904" name="Google Shape;1904;p62"/>
            <p:cNvSpPr/>
            <p:nvPr/>
          </p:nvSpPr>
          <p:spPr>
            <a:xfrm>
              <a:off x="5103100" y="5107225"/>
              <a:ext cx="484475" cy="395250"/>
            </a:xfrm>
            <a:custGeom>
              <a:rect b="b" l="l" r="r" t="t"/>
              <a:pathLst>
                <a:path extrusionOk="0" h="15810" w="19379">
                  <a:moveTo>
                    <a:pt x="4757" y="1"/>
                  </a:moveTo>
                  <a:cubicBezTo>
                    <a:pt x="3919" y="1"/>
                    <a:pt x="3126" y="244"/>
                    <a:pt x="2424" y="723"/>
                  </a:cubicBezTo>
                  <a:cubicBezTo>
                    <a:pt x="1385" y="1430"/>
                    <a:pt x="617" y="2635"/>
                    <a:pt x="317" y="4028"/>
                  </a:cubicBezTo>
                  <a:cubicBezTo>
                    <a:pt x="1" y="5487"/>
                    <a:pt x="207" y="7051"/>
                    <a:pt x="897" y="8431"/>
                  </a:cubicBezTo>
                  <a:cubicBezTo>
                    <a:pt x="2283" y="11202"/>
                    <a:pt x="4573" y="13056"/>
                    <a:pt x="6250" y="14124"/>
                  </a:cubicBezTo>
                  <a:cubicBezTo>
                    <a:pt x="8064" y="15277"/>
                    <a:pt x="9534" y="15774"/>
                    <a:pt x="9595" y="15795"/>
                  </a:cubicBezTo>
                  <a:cubicBezTo>
                    <a:pt x="9625" y="15805"/>
                    <a:pt x="9658" y="15809"/>
                    <a:pt x="9689" y="15809"/>
                  </a:cubicBezTo>
                  <a:cubicBezTo>
                    <a:pt x="9721" y="15809"/>
                    <a:pt x="9753" y="15805"/>
                    <a:pt x="9784" y="15795"/>
                  </a:cubicBezTo>
                  <a:cubicBezTo>
                    <a:pt x="9845" y="15775"/>
                    <a:pt x="11315" y="15279"/>
                    <a:pt x="13128" y="14124"/>
                  </a:cubicBezTo>
                  <a:cubicBezTo>
                    <a:pt x="14806" y="13056"/>
                    <a:pt x="17097" y="11202"/>
                    <a:pt x="18482" y="8431"/>
                  </a:cubicBezTo>
                  <a:cubicBezTo>
                    <a:pt x="19172" y="7051"/>
                    <a:pt x="19378" y="5487"/>
                    <a:pt x="19062" y="4028"/>
                  </a:cubicBezTo>
                  <a:lnTo>
                    <a:pt x="19063" y="4028"/>
                  </a:lnTo>
                  <a:cubicBezTo>
                    <a:pt x="18762" y="2635"/>
                    <a:pt x="17994" y="1432"/>
                    <a:pt x="16955" y="723"/>
                  </a:cubicBezTo>
                  <a:cubicBezTo>
                    <a:pt x="16253" y="244"/>
                    <a:pt x="15460" y="1"/>
                    <a:pt x="14622" y="1"/>
                  </a:cubicBezTo>
                  <a:cubicBezTo>
                    <a:pt x="14272" y="1"/>
                    <a:pt x="13914" y="44"/>
                    <a:pt x="13552" y="129"/>
                  </a:cubicBezTo>
                  <a:cubicBezTo>
                    <a:pt x="12252" y="435"/>
                    <a:pt x="10954" y="1269"/>
                    <a:pt x="9690" y="2611"/>
                  </a:cubicBezTo>
                  <a:cubicBezTo>
                    <a:pt x="8425" y="1269"/>
                    <a:pt x="7128" y="435"/>
                    <a:pt x="5829" y="129"/>
                  </a:cubicBezTo>
                  <a:cubicBezTo>
                    <a:pt x="5466" y="43"/>
                    <a:pt x="5107" y="1"/>
                    <a:pt x="47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2"/>
            <p:cNvSpPr/>
            <p:nvPr/>
          </p:nvSpPr>
          <p:spPr>
            <a:xfrm>
              <a:off x="5103125" y="5109050"/>
              <a:ext cx="271550" cy="393425"/>
            </a:xfrm>
            <a:custGeom>
              <a:rect b="b" l="l" r="r" t="t"/>
              <a:pathLst>
                <a:path extrusionOk="0" h="15737" w="10862">
                  <a:moveTo>
                    <a:pt x="3981" y="0"/>
                  </a:moveTo>
                  <a:cubicBezTo>
                    <a:pt x="3423" y="107"/>
                    <a:pt x="2893" y="328"/>
                    <a:pt x="2424" y="649"/>
                  </a:cubicBezTo>
                  <a:cubicBezTo>
                    <a:pt x="1385" y="1357"/>
                    <a:pt x="618" y="2562"/>
                    <a:pt x="316" y="3954"/>
                  </a:cubicBezTo>
                  <a:cubicBezTo>
                    <a:pt x="1" y="5414"/>
                    <a:pt x="206" y="6978"/>
                    <a:pt x="896" y="8357"/>
                  </a:cubicBezTo>
                  <a:cubicBezTo>
                    <a:pt x="2282" y="11128"/>
                    <a:pt x="4572" y="12982"/>
                    <a:pt x="6250" y="14050"/>
                  </a:cubicBezTo>
                  <a:cubicBezTo>
                    <a:pt x="8063" y="15204"/>
                    <a:pt x="9533" y="15701"/>
                    <a:pt x="9595" y="15722"/>
                  </a:cubicBezTo>
                  <a:cubicBezTo>
                    <a:pt x="9625" y="15732"/>
                    <a:pt x="9657" y="15736"/>
                    <a:pt x="9689" y="15736"/>
                  </a:cubicBezTo>
                  <a:cubicBezTo>
                    <a:pt x="9721" y="15736"/>
                    <a:pt x="9753" y="15732"/>
                    <a:pt x="9784" y="15722"/>
                  </a:cubicBezTo>
                  <a:cubicBezTo>
                    <a:pt x="9815" y="15711"/>
                    <a:pt x="10223" y="15572"/>
                    <a:pt x="10861" y="15283"/>
                  </a:cubicBezTo>
                  <a:cubicBezTo>
                    <a:pt x="10849" y="15281"/>
                    <a:pt x="10837" y="15277"/>
                    <a:pt x="10825" y="15274"/>
                  </a:cubicBezTo>
                  <a:cubicBezTo>
                    <a:pt x="10764" y="15253"/>
                    <a:pt x="9294" y="14757"/>
                    <a:pt x="7480" y="13603"/>
                  </a:cubicBezTo>
                  <a:cubicBezTo>
                    <a:pt x="5802" y="12536"/>
                    <a:pt x="3513" y="10682"/>
                    <a:pt x="2127" y="7910"/>
                  </a:cubicBezTo>
                  <a:cubicBezTo>
                    <a:pt x="1436" y="6530"/>
                    <a:pt x="1231" y="4966"/>
                    <a:pt x="1547" y="3507"/>
                  </a:cubicBezTo>
                  <a:cubicBezTo>
                    <a:pt x="1847" y="2114"/>
                    <a:pt x="2615" y="910"/>
                    <a:pt x="3654" y="202"/>
                  </a:cubicBezTo>
                  <a:cubicBezTo>
                    <a:pt x="3761" y="129"/>
                    <a:pt x="3871" y="61"/>
                    <a:pt x="39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2"/>
            <p:cNvSpPr/>
            <p:nvPr/>
          </p:nvSpPr>
          <p:spPr>
            <a:xfrm>
              <a:off x="5252100" y="5260125"/>
              <a:ext cx="186525" cy="167800"/>
            </a:xfrm>
            <a:custGeom>
              <a:rect b="b" l="l" r="r" t="t"/>
              <a:pathLst>
                <a:path extrusionOk="0" h="6712" w="7461">
                  <a:moveTo>
                    <a:pt x="1646" y="1"/>
                  </a:moveTo>
                  <a:cubicBezTo>
                    <a:pt x="1544" y="1"/>
                    <a:pt x="1441" y="36"/>
                    <a:pt x="1357" y="107"/>
                  </a:cubicBezTo>
                  <a:cubicBezTo>
                    <a:pt x="497" y="815"/>
                    <a:pt x="0" y="1871"/>
                    <a:pt x="1" y="2983"/>
                  </a:cubicBezTo>
                  <a:cubicBezTo>
                    <a:pt x="1" y="5039"/>
                    <a:pt x="1674" y="6712"/>
                    <a:pt x="3730" y="6712"/>
                  </a:cubicBezTo>
                  <a:cubicBezTo>
                    <a:pt x="5786" y="6712"/>
                    <a:pt x="7458" y="5039"/>
                    <a:pt x="7458" y="2983"/>
                  </a:cubicBezTo>
                  <a:cubicBezTo>
                    <a:pt x="7460" y="1871"/>
                    <a:pt x="6962" y="815"/>
                    <a:pt x="6103" y="107"/>
                  </a:cubicBezTo>
                  <a:cubicBezTo>
                    <a:pt x="6020" y="38"/>
                    <a:pt x="5919" y="5"/>
                    <a:pt x="5818" y="5"/>
                  </a:cubicBezTo>
                  <a:cubicBezTo>
                    <a:pt x="5689" y="5"/>
                    <a:pt x="5562" y="60"/>
                    <a:pt x="5473" y="168"/>
                  </a:cubicBezTo>
                  <a:cubicBezTo>
                    <a:pt x="5315" y="358"/>
                    <a:pt x="5342" y="640"/>
                    <a:pt x="5533" y="798"/>
                  </a:cubicBezTo>
                  <a:cubicBezTo>
                    <a:pt x="6186" y="1335"/>
                    <a:pt x="6564" y="2137"/>
                    <a:pt x="6563" y="2983"/>
                  </a:cubicBezTo>
                  <a:cubicBezTo>
                    <a:pt x="6563" y="4546"/>
                    <a:pt x="5292" y="5817"/>
                    <a:pt x="3730" y="5817"/>
                  </a:cubicBezTo>
                  <a:cubicBezTo>
                    <a:pt x="2167" y="5817"/>
                    <a:pt x="896" y="4546"/>
                    <a:pt x="896" y="2983"/>
                  </a:cubicBezTo>
                  <a:cubicBezTo>
                    <a:pt x="895" y="2137"/>
                    <a:pt x="1273" y="1335"/>
                    <a:pt x="1926" y="798"/>
                  </a:cubicBezTo>
                  <a:cubicBezTo>
                    <a:pt x="2122" y="641"/>
                    <a:pt x="2151" y="356"/>
                    <a:pt x="1991" y="163"/>
                  </a:cubicBezTo>
                  <a:cubicBezTo>
                    <a:pt x="1903" y="56"/>
                    <a:pt x="1775" y="1"/>
                    <a:pt x="1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2"/>
            <p:cNvSpPr/>
            <p:nvPr/>
          </p:nvSpPr>
          <p:spPr>
            <a:xfrm>
              <a:off x="5334150" y="5230300"/>
              <a:ext cx="22400" cy="115600"/>
            </a:xfrm>
            <a:custGeom>
              <a:rect b="b" l="l" r="r" t="t"/>
              <a:pathLst>
                <a:path extrusionOk="0" h="4624" w="896">
                  <a:moveTo>
                    <a:pt x="448" y="0"/>
                  </a:moveTo>
                  <a:cubicBezTo>
                    <a:pt x="201" y="0"/>
                    <a:pt x="0" y="200"/>
                    <a:pt x="0" y="448"/>
                  </a:cubicBezTo>
                  <a:lnTo>
                    <a:pt x="0" y="4176"/>
                  </a:lnTo>
                  <a:cubicBezTo>
                    <a:pt x="0" y="4424"/>
                    <a:pt x="201" y="4624"/>
                    <a:pt x="448" y="4624"/>
                  </a:cubicBezTo>
                  <a:cubicBezTo>
                    <a:pt x="695" y="4624"/>
                    <a:pt x="895" y="4424"/>
                    <a:pt x="895" y="4176"/>
                  </a:cubicBezTo>
                  <a:lnTo>
                    <a:pt x="895" y="447"/>
                  </a:lnTo>
                  <a:cubicBezTo>
                    <a:pt x="895" y="200"/>
                    <a:pt x="695" y="0"/>
                    <a:pt x="4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 name="Google Shape;1908;p62"/>
          <p:cNvGrpSpPr/>
          <p:nvPr/>
        </p:nvGrpSpPr>
        <p:grpSpPr>
          <a:xfrm>
            <a:off x="4662615" y="2724000"/>
            <a:ext cx="472100" cy="475900"/>
            <a:chOff x="4481425" y="4908000"/>
            <a:chExt cx="472100" cy="475900"/>
          </a:xfrm>
        </p:grpSpPr>
        <p:sp>
          <p:nvSpPr>
            <p:cNvPr id="1909" name="Google Shape;1909;p62"/>
            <p:cNvSpPr/>
            <p:nvPr/>
          </p:nvSpPr>
          <p:spPr>
            <a:xfrm>
              <a:off x="4481425" y="5168250"/>
              <a:ext cx="80525" cy="87575"/>
            </a:xfrm>
            <a:custGeom>
              <a:rect b="b" l="l" r="r" t="t"/>
              <a:pathLst>
                <a:path extrusionOk="0" h="3503" w="3221">
                  <a:moveTo>
                    <a:pt x="3221" y="1"/>
                  </a:moveTo>
                  <a:lnTo>
                    <a:pt x="161" y="550"/>
                  </a:lnTo>
                  <a:cubicBezTo>
                    <a:pt x="49" y="570"/>
                    <a:pt x="1" y="703"/>
                    <a:pt x="72" y="791"/>
                  </a:cubicBezTo>
                  <a:lnTo>
                    <a:pt x="1101" y="2044"/>
                  </a:lnTo>
                  <a:lnTo>
                    <a:pt x="151" y="3263"/>
                  </a:lnTo>
                  <a:cubicBezTo>
                    <a:pt x="73" y="3362"/>
                    <a:pt x="147" y="3503"/>
                    <a:pt x="266" y="3503"/>
                  </a:cubicBezTo>
                  <a:cubicBezTo>
                    <a:pt x="276" y="3503"/>
                    <a:pt x="285" y="3502"/>
                    <a:pt x="294" y="3500"/>
                  </a:cubicBezTo>
                  <a:lnTo>
                    <a:pt x="3221" y="2974"/>
                  </a:lnTo>
                  <a:lnTo>
                    <a:pt x="32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2"/>
            <p:cNvSpPr/>
            <p:nvPr/>
          </p:nvSpPr>
          <p:spPr>
            <a:xfrm>
              <a:off x="4865850" y="5066675"/>
              <a:ext cx="87675" cy="100375"/>
            </a:xfrm>
            <a:custGeom>
              <a:rect b="b" l="l" r="r" t="t"/>
              <a:pathLst>
                <a:path extrusionOk="0" h="4015" w="3507">
                  <a:moveTo>
                    <a:pt x="3281" y="0"/>
                  </a:moveTo>
                  <a:cubicBezTo>
                    <a:pt x="3266" y="0"/>
                    <a:pt x="3250" y="3"/>
                    <a:pt x="3234" y="8"/>
                  </a:cubicBezTo>
                  <a:lnTo>
                    <a:pt x="3233" y="7"/>
                  </a:lnTo>
                  <a:lnTo>
                    <a:pt x="1" y="1041"/>
                  </a:lnTo>
                  <a:lnTo>
                    <a:pt x="1" y="4015"/>
                  </a:lnTo>
                  <a:lnTo>
                    <a:pt x="3371" y="2938"/>
                  </a:lnTo>
                  <a:cubicBezTo>
                    <a:pt x="3468" y="2907"/>
                    <a:pt x="3506" y="2788"/>
                    <a:pt x="3444" y="2707"/>
                  </a:cubicBezTo>
                  <a:lnTo>
                    <a:pt x="2677" y="1684"/>
                  </a:lnTo>
                  <a:lnTo>
                    <a:pt x="3412" y="216"/>
                  </a:lnTo>
                  <a:cubicBezTo>
                    <a:pt x="3463" y="113"/>
                    <a:pt x="3385" y="0"/>
                    <a:pt x="32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2"/>
            <p:cNvSpPr/>
            <p:nvPr/>
          </p:nvSpPr>
          <p:spPr>
            <a:xfrm>
              <a:off x="4566150" y="5012075"/>
              <a:ext cx="301975" cy="247300"/>
            </a:xfrm>
            <a:custGeom>
              <a:rect b="b" l="l" r="r" t="t"/>
              <a:pathLst>
                <a:path extrusionOk="0" h="9892" w="12079">
                  <a:moveTo>
                    <a:pt x="3023" y="1"/>
                  </a:moveTo>
                  <a:cubicBezTo>
                    <a:pt x="2489" y="1"/>
                    <a:pt x="1984" y="156"/>
                    <a:pt x="1535" y="462"/>
                  </a:cubicBezTo>
                  <a:cubicBezTo>
                    <a:pt x="867" y="918"/>
                    <a:pt x="392" y="1659"/>
                    <a:pt x="200" y="2552"/>
                  </a:cubicBezTo>
                  <a:cubicBezTo>
                    <a:pt x="1" y="3470"/>
                    <a:pt x="130" y="4452"/>
                    <a:pt x="564" y="5318"/>
                  </a:cubicBezTo>
                  <a:cubicBezTo>
                    <a:pt x="1423" y="7035"/>
                    <a:pt x="2839" y="8182"/>
                    <a:pt x="3876" y="8843"/>
                  </a:cubicBezTo>
                  <a:cubicBezTo>
                    <a:pt x="4996" y="9556"/>
                    <a:pt x="5907" y="9863"/>
                    <a:pt x="5946" y="9876"/>
                  </a:cubicBezTo>
                  <a:cubicBezTo>
                    <a:pt x="5976" y="9886"/>
                    <a:pt x="6008" y="9891"/>
                    <a:pt x="6040" y="9891"/>
                  </a:cubicBezTo>
                  <a:cubicBezTo>
                    <a:pt x="6071" y="9891"/>
                    <a:pt x="6103" y="9886"/>
                    <a:pt x="6133" y="9876"/>
                  </a:cubicBezTo>
                  <a:cubicBezTo>
                    <a:pt x="6172" y="9863"/>
                    <a:pt x="7083" y="9556"/>
                    <a:pt x="8203" y="8843"/>
                  </a:cubicBezTo>
                  <a:cubicBezTo>
                    <a:pt x="9241" y="8182"/>
                    <a:pt x="10657" y="7035"/>
                    <a:pt x="11516" y="5318"/>
                  </a:cubicBezTo>
                  <a:cubicBezTo>
                    <a:pt x="11949" y="4452"/>
                    <a:pt x="12078" y="3470"/>
                    <a:pt x="11880" y="2552"/>
                  </a:cubicBezTo>
                  <a:cubicBezTo>
                    <a:pt x="11686" y="1659"/>
                    <a:pt x="11213" y="917"/>
                    <a:pt x="10545" y="462"/>
                  </a:cubicBezTo>
                  <a:cubicBezTo>
                    <a:pt x="10097" y="156"/>
                    <a:pt x="9591" y="1"/>
                    <a:pt x="9056" y="1"/>
                  </a:cubicBezTo>
                  <a:cubicBezTo>
                    <a:pt x="8833" y="1"/>
                    <a:pt x="8605" y="28"/>
                    <a:pt x="8373" y="83"/>
                  </a:cubicBezTo>
                  <a:cubicBezTo>
                    <a:pt x="7585" y="268"/>
                    <a:pt x="6802" y="759"/>
                    <a:pt x="6040" y="1543"/>
                  </a:cubicBezTo>
                  <a:cubicBezTo>
                    <a:pt x="5278" y="759"/>
                    <a:pt x="4494" y="268"/>
                    <a:pt x="3707" y="83"/>
                  </a:cubicBezTo>
                  <a:cubicBezTo>
                    <a:pt x="3475" y="28"/>
                    <a:pt x="3247" y="1"/>
                    <a:pt x="30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2"/>
            <p:cNvSpPr/>
            <p:nvPr/>
          </p:nvSpPr>
          <p:spPr>
            <a:xfrm>
              <a:off x="4538675" y="5168225"/>
              <a:ext cx="23275" cy="74400"/>
            </a:xfrm>
            <a:custGeom>
              <a:rect b="b" l="l" r="r" t="t"/>
              <a:pathLst>
                <a:path extrusionOk="0" h="2976" w="931">
                  <a:moveTo>
                    <a:pt x="596" y="0"/>
                  </a:moveTo>
                  <a:lnTo>
                    <a:pt x="0" y="1450"/>
                  </a:lnTo>
                  <a:lnTo>
                    <a:pt x="931" y="2975"/>
                  </a:lnTo>
                  <a:lnTo>
                    <a:pt x="893" y="1152"/>
                  </a:lnTo>
                  <a:lnTo>
                    <a:pt x="5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2"/>
            <p:cNvSpPr/>
            <p:nvPr/>
          </p:nvSpPr>
          <p:spPr>
            <a:xfrm>
              <a:off x="4865825" y="5071550"/>
              <a:ext cx="29775" cy="95500"/>
            </a:xfrm>
            <a:custGeom>
              <a:rect b="b" l="l" r="r" t="t"/>
              <a:pathLst>
                <a:path extrusionOk="0" h="3820" w="1191">
                  <a:moveTo>
                    <a:pt x="596" y="1"/>
                  </a:moveTo>
                  <a:lnTo>
                    <a:pt x="1" y="1786"/>
                  </a:lnTo>
                  <a:lnTo>
                    <a:pt x="1" y="3820"/>
                  </a:lnTo>
                  <a:lnTo>
                    <a:pt x="1191" y="1488"/>
                  </a:lnTo>
                  <a:lnTo>
                    <a:pt x="5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2"/>
            <p:cNvSpPr/>
            <p:nvPr/>
          </p:nvSpPr>
          <p:spPr>
            <a:xfrm>
              <a:off x="4538675" y="5035525"/>
              <a:ext cx="356925" cy="168975"/>
            </a:xfrm>
            <a:custGeom>
              <a:rect b="b" l="l" r="r" t="t"/>
              <a:pathLst>
                <a:path extrusionOk="0" h="6759" w="14277">
                  <a:moveTo>
                    <a:pt x="14129" y="0"/>
                  </a:moveTo>
                  <a:cubicBezTo>
                    <a:pt x="14116" y="0"/>
                    <a:pt x="14103" y="2"/>
                    <a:pt x="14090" y="5"/>
                  </a:cubicBezTo>
                  <a:lnTo>
                    <a:pt x="111" y="3754"/>
                  </a:lnTo>
                  <a:cubicBezTo>
                    <a:pt x="47" y="3771"/>
                    <a:pt x="0" y="3830"/>
                    <a:pt x="0" y="3897"/>
                  </a:cubicBezTo>
                  <a:lnTo>
                    <a:pt x="0" y="6758"/>
                  </a:lnTo>
                  <a:lnTo>
                    <a:pt x="14277" y="2929"/>
                  </a:lnTo>
                  <a:lnTo>
                    <a:pt x="14277" y="149"/>
                  </a:lnTo>
                  <a:cubicBezTo>
                    <a:pt x="14277" y="65"/>
                    <a:pt x="14208" y="0"/>
                    <a:pt x="14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2"/>
            <p:cNvSpPr/>
            <p:nvPr/>
          </p:nvSpPr>
          <p:spPr>
            <a:xfrm>
              <a:off x="4709700" y="4937750"/>
              <a:ext cx="14875" cy="29750"/>
            </a:xfrm>
            <a:custGeom>
              <a:rect b="b" l="l" r="r" t="t"/>
              <a:pathLst>
                <a:path extrusionOk="0" h="1190" w="595">
                  <a:moveTo>
                    <a:pt x="298" y="0"/>
                  </a:moveTo>
                  <a:cubicBezTo>
                    <a:pt x="133" y="0"/>
                    <a:pt x="0" y="134"/>
                    <a:pt x="0" y="298"/>
                  </a:cubicBezTo>
                  <a:lnTo>
                    <a:pt x="0" y="892"/>
                  </a:lnTo>
                  <a:cubicBezTo>
                    <a:pt x="0" y="1057"/>
                    <a:pt x="133" y="1189"/>
                    <a:pt x="298" y="1189"/>
                  </a:cubicBezTo>
                  <a:cubicBezTo>
                    <a:pt x="462" y="1189"/>
                    <a:pt x="595" y="1057"/>
                    <a:pt x="595" y="892"/>
                  </a:cubicBezTo>
                  <a:lnTo>
                    <a:pt x="595" y="298"/>
                  </a:lnTo>
                  <a:cubicBezTo>
                    <a:pt x="595" y="134"/>
                    <a:pt x="462"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2"/>
            <p:cNvSpPr/>
            <p:nvPr/>
          </p:nvSpPr>
          <p:spPr>
            <a:xfrm>
              <a:off x="4709700" y="4908000"/>
              <a:ext cx="14875" cy="22325"/>
            </a:xfrm>
            <a:custGeom>
              <a:rect b="b" l="l" r="r" t="t"/>
              <a:pathLst>
                <a:path extrusionOk="0" h="893" w="595">
                  <a:moveTo>
                    <a:pt x="298" y="0"/>
                  </a:moveTo>
                  <a:cubicBezTo>
                    <a:pt x="133" y="0"/>
                    <a:pt x="0" y="134"/>
                    <a:pt x="0" y="297"/>
                  </a:cubicBezTo>
                  <a:lnTo>
                    <a:pt x="0" y="595"/>
                  </a:lnTo>
                  <a:cubicBezTo>
                    <a:pt x="0" y="759"/>
                    <a:pt x="134" y="893"/>
                    <a:pt x="298" y="893"/>
                  </a:cubicBezTo>
                  <a:cubicBezTo>
                    <a:pt x="462" y="893"/>
                    <a:pt x="595" y="759"/>
                    <a:pt x="595" y="595"/>
                  </a:cubicBezTo>
                  <a:lnTo>
                    <a:pt x="595" y="297"/>
                  </a:lnTo>
                  <a:cubicBezTo>
                    <a:pt x="595" y="134"/>
                    <a:pt x="462"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2"/>
            <p:cNvSpPr/>
            <p:nvPr/>
          </p:nvSpPr>
          <p:spPr>
            <a:xfrm>
              <a:off x="4709700" y="4982350"/>
              <a:ext cx="14875" cy="37200"/>
            </a:xfrm>
            <a:custGeom>
              <a:rect b="b" l="l" r="r" t="t"/>
              <a:pathLst>
                <a:path extrusionOk="0" h="1488" w="595">
                  <a:moveTo>
                    <a:pt x="298" y="1"/>
                  </a:moveTo>
                  <a:cubicBezTo>
                    <a:pt x="133" y="1"/>
                    <a:pt x="0" y="133"/>
                    <a:pt x="0" y="298"/>
                  </a:cubicBezTo>
                  <a:lnTo>
                    <a:pt x="0" y="1190"/>
                  </a:lnTo>
                  <a:cubicBezTo>
                    <a:pt x="0" y="1355"/>
                    <a:pt x="134" y="1487"/>
                    <a:pt x="298" y="1487"/>
                  </a:cubicBezTo>
                  <a:cubicBezTo>
                    <a:pt x="462" y="1487"/>
                    <a:pt x="595" y="1355"/>
                    <a:pt x="595" y="1190"/>
                  </a:cubicBezTo>
                  <a:lnTo>
                    <a:pt x="595" y="298"/>
                  </a:lnTo>
                  <a:cubicBezTo>
                    <a:pt x="595" y="133"/>
                    <a:pt x="462" y="1"/>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2"/>
            <p:cNvSpPr/>
            <p:nvPr/>
          </p:nvSpPr>
          <p:spPr>
            <a:xfrm>
              <a:off x="4567000" y="4996550"/>
              <a:ext cx="28550" cy="25400"/>
            </a:xfrm>
            <a:custGeom>
              <a:rect b="b" l="l" r="r" t="t"/>
              <a:pathLst>
                <a:path extrusionOk="0" h="1016" w="1142">
                  <a:moveTo>
                    <a:pt x="327" y="0"/>
                  </a:moveTo>
                  <a:cubicBezTo>
                    <a:pt x="251" y="0"/>
                    <a:pt x="175" y="29"/>
                    <a:pt x="117" y="87"/>
                  </a:cubicBezTo>
                  <a:cubicBezTo>
                    <a:pt x="1" y="203"/>
                    <a:pt x="1" y="392"/>
                    <a:pt x="117" y="508"/>
                  </a:cubicBezTo>
                  <a:lnTo>
                    <a:pt x="538" y="928"/>
                  </a:lnTo>
                  <a:cubicBezTo>
                    <a:pt x="593" y="984"/>
                    <a:pt x="669" y="1015"/>
                    <a:pt x="748" y="1015"/>
                  </a:cubicBezTo>
                  <a:cubicBezTo>
                    <a:pt x="1009" y="1015"/>
                    <a:pt x="1141" y="690"/>
                    <a:pt x="959" y="508"/>
                  </a:cubicBezTo>
                  <a:lnTo>
                    <a:pt x="538" y="87"/>
                  </a:lnTo>
                  <a:cubicBezTo>
                    <a:pt x="480" y="29"/>
                    <a:pt x="404" y="0"/>
                    <a:pt x="3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2"/>
            <p:cNvSpPr/>
            <p:nvPr/>
          </p:nvSpPr>
          <p:spPr>
            <a:xfrm>
              <a:off x="4545975" y="4975525"/>
              <a:ext cx="23300" cy="20150"/>
            </a:xfrm>
            <a:custGeom>
              <a:rect b="b" l="l" r="r" t="t"/>
              <a:pathLst>
                <a:path extrusionOk="0" h="806" w="932">
                  <a:moveTo>
                    <a:pt x="327" y="0"/>
                  </a:moveTo>
                  <a:cubicBezTo>
                    <a:pt x="251" y="0"/>
                    <a:pt x="175" y="29"/>
                    <a:pt x="117" y="87"/>
                  </a:cubicBezTo>
                  <a:cubicBezTo>
                    <a:pt x="1" y="203"/>
                    <a:pt x="1" y="391"/>
                    <a:pt x="117" y="507"/>
                  </a:cubicBezTo>
                  <a:lnTo>
                    <a:pt x="327" y="718"/>
                  </a:lnTo>
                  <a:cubicBezTo>
                    <a:pt x="383" y="773"/>
                    <a:pt x="458" y="805"/>
                    <a:pt x="538" y="805"/>
                  </a:cubicBezTo>
                  <a:cubicBezTo>
                    <a:pt x="798" y="805"/>
                    <a:pt x="931" y="480"/>
                    <a:pt x="748" y="297"/>
                  </a:cubicBezTo>
                  <a:lnTo>
                    <a:pt x="538" y="87"/>
                  </a:lnTo>
                  <a:cubicBezTo>
                    <a:pt x="480" y="29"/>
                    <a:pt x="404" y="0"/>
                    <a:pt x="3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2"/>
            <p:cNvSpPr/>
            <p:nvPr/>
          </p:nvSpPr>
          <p:spPr>
            <a:xfrm>
              <a:off x="4565350" y="5269950"/>
              <a:ext cx="28525" cy="25400"/>
            </a:xfrm>
            <a:custGeom>
              <a:rect b="b" l="l" r="r" t="t"/>
              <a:pathLst>
                <a:path extrusionOk="0" h="1016" w="1141">
                  <a:moveTo>
                    <a:pt x="814" y="0"/>
                  </a:moveTo>
                  <a:cubicBezTo>
                    <a:pt x="738" y="0"/>
                    <a:pt x="662" y="29"/>
                    <a:pt x="604" y="87"/>
                  </a:cubicBezTo>
                  <a:lnTo>
                    <a:pt x="184" y="508"/>
                  </a:lnTo>
                  <a:cubicBezTo>
                    <a:pt x="1" y="692"/>
                    <a:pt x="134" y="1016"/>
                    <a:pt x="394" y="1016"/>
                  </a:cubicBezTo>
                  <a:cubicBezTo>
                    <a:pt x="472" y="1016"/>
                    <a:pt x="549" y="985"/>
                    <a:pt x="604" y="929"/>
                  </a:cubicBezTo>
                  <a:lnTo>
                    <a:pt x="1025" y="508"/>
                  </a:lnTo>
                  <a:cubicBezTo>
                    <a:pt x="1141" y="392"/>
                    <a:pt x="1141" y="203"/>
                    <a:pt x="1025" y="87"/>
                  </a:cubicBezTo>
                  <a:cubicBezTo>
                    <a:pt x="967" y="29"/>
                    <a:pt x="891"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2"/>
            <p:cNvSpPr/>
            <p:nvPr/>
          </p:nvSpPr>
          <p:spPr>
            <a:xfrm>
              <a:off x="4544300" y="5296225"/>
              <a:ext cx="23275" cy="20150"/>
            </a:xfrm>
            <a:custGeom>
              <a:rect b="b" l="l" r="r" t="t"/>
              <a:pathLst>
                <a:path extrusionOk="0" h="806" w="931">
                  <a:moveTo>
                    <a:pt x="604" y="0"/>
                  </a:moveTo>
                  <a:cubicBezTo>
                    <a:pt x="528" y="0"/>
                    <a:pt x="452" y="29"/>
                    <a:pt x="394" y="87"/>
                  </a:cubicBezTo>
                  <a:lnTo>
                    <a:pt x="184" y="298"/>
                  </a:lnTo>
                  <a:cubicBezTo>
                    <a:pt x="1" y="481"/>
                    <a:pt x="134" y="806"/>
                    <a:pt x="394" y="806"/>
                  </a:cubicBezTo>
                  <a:cubicBezTo>
                    <a:pt x="473" y="806"/>
                    <a:pt x="549" y="775"/>
                    <a:pt x="605" y="718"/>
                  </a:cubicBezTo>
                  <a:lnTo>
                    <a:pt x="815" y="508"/>
                  </a:lnTo>
                  <a:cubicBezTo>
                    <a:pt x="931" y="392"/>
                    <a:pt x="931" y="203"/>
                    <a:pt x="815" y="87"/>
                  </a:cubicBezTo>
                  <a:cubicBezTo>
                    <a:pt x="757" y="29"/>
                    <a:pt x="681" y="0"/>
                    <a:pt x="6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2"/>
            <p:cNvSpPr/>
            <p:nvPr/>
          </p:nvSpPr>
          <p:spPr>
            <a:xfrm>
              <a:off x="4709700" y="5324400"/>
              <a:ext cx="14875" cy="29750"/>
            </a:xfrm>
            <a:custGeom>
              <a:rect b="b" l="l" r="r" t="t"/>
              <a:pathLst>
                <a:path extrusionOk="0" h="1190" w="595">
                  <a:moveTo>
                    <a:pt x="298" y="0"/>
                  </a:moveTo>
                  <a:cubicBezTo>
                    <a:pt x="133" y="0"/>
                    <a:pt x="0" y="133"/>
                    <a:pt x="0" y="297"/>
                  </a:cubicBezTo>
                  <a:lnTo>
                    <a:pt x="0" y="892"/>
                  </a:lnTo>
                  <a:cubicBezTo>
                    <a:pt x="0" y="1056"/>
                    <a:pt x="134" y="1189"/>
                    <a:pt x="298" y="1189"/>
                  </a:cubicBezTo>
                  <a:cubicBezTo>
                    <a:pt x="462" y="1189"/>
                    <a:pt x="595" y="1056"/>
                    <a:pt x="595" y="892"/>
                  </a:cubicBezTo>
                  <a:lnTo>
                    <a:pt x="595" y="297"/>
                  </a:lnTo>
                  <a:cubicBezTo>
                    <a:pt x="595" y="133"/>
                    <a:pt x="462"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2"/>
            <p:cNvSpPr/>
            <p:nvPr/>
          </p:nvSpPr>
          <p:spPr>
            <a:xfrm>
              <a:off x="4709700" y="5361575"/>
              <a:ext cx="14875" cy="22325"/>
            </a:xfrm>
            <a:custGeom>
              <a:rect b="b" l="l" r="r" t="t"/>
              <a:pathLst>
                <a:path extrusionOk="0" h="893" w="595">
                  <a:moveTo>
                    <a:pt x="298" y="0"/>
                  </a:moveTo>
                  <a:cubicBezTo>
                    <a:pt x="133" y="0"/>
                    <a:pt x="0" y="133"/>
                    <a:pt x="0" y="298"/>
                  </a:cubicBezTo>
                  <a:lnTo>
                    <a:pt x="0" y="595"/>
                  </a:lnTo>
                  <a:cubicBezTo>
                    <a:pt x="0" y="758"/>
                    <a:pt x="133" y="892"/>
                    <a:pt x="298" y="892"/>
                  </a:cubicBezTo>
                  <a:cubicBezTo>
                    <a:pt x="462" y="892"/>
                    <a:pt x="595" y="758"/>
                    <a:pt x="595" y="595"/>
                  </a:cubicBezTo>
                  <a:lnTo>
                    <a:pt x="595" y="298"/>
                  </a:lnTo>
                  <a:cubicBezTo>
                    <a:pt x="595" y="133"/>
                    <a:pt x="462"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2"/>
            <p:cNvSpPr/>
            <p:nvPr/>
          </p:nvSpPr>
          <p:spPr>
            <a:xfrm>
              <a:off x="4709700" y="5272350"/>
              <a:ext cx="14875" cy="37200"/>
            </a:xfrm>
            <a:custGeom>
              <a:rect b="b" l="l" r="r" t="t"/>
              <a:pathLst>
                <a:path extrusionOk="0" h="1488" w="595">
                  <a:moveTo>
                    <a:pt x="298" y="0"/>
                  </a:moveTo>
                  <a:cubicBezTo>
                    <a:pt x="133" y="0"/>
                    <a:pt x="0" y="133"/>
                    <a:pt x="0" y="297"/>
                  </a:cubicBezTo>
                  <a:lnTo>
                    <a:pt x="0" y="1189"/>
                  </a:lnTo>
                  <a:cubicBezTo>
                    <a:pt x="0" y="1354"/>
                    <a:pt x="133" y="1486"/>
                    <a:pt x="298" y="1488"/>
                  </a:cubicBezTo>
                  <a:cubicBezTo>
                    <a:pt x="462" y="1486"/>
                    <a:pt x="595" y="1354"/>
                    <a:pt x="595" y="1189"/>
                  </a:cubicBezTo>
                  <a:lnTo>
                    <a:pt x="595" y="297"/>
                  </a:lnTo>
                  <a:cubicBezTo>
                    <a:pt x="595" y="133"/>
                    <a:pt x="462" y="0"/>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2"/>
            <p:cNvSpPr/>
            <p:nvPr/>
          </p:nvSpPr>
          <p:spPr>
            <a:xfrm>
              <a:off x="4840425" y="5269950"/>
              <a:ext cx="28525" cy="25400"/>
            </a:xfrm>
            <a:custGeom>
              <a:rect b="b" l="l" r="r" t="t"/>
              <a:pathLst>
                <a:path extrusionOk="0" h="1016" w="1141">
                  <a:moveTo>
                    <a:pt x="326" y="0"/>
                  </a:moveTo>
                  <a:cubicBezTo>
                    <a:pt x="250" y="0"/>
                    <a:pt x="174" y="29"/>
                    <a:pt x="116" y="87"/>
                  </a:cubicBezTo>
                  <a:cubicBezTo>
                    <a:pt x="0" y="203"/>
                    <a:pt x="0" y="392"/>
                    <a:pt x="116" y="508"/>
                  </a:cubicBezTo>
                  <a:lnTo>
                    <a:pt x="537" y="929"/>
                  </a:lnTo>
                  <a:cubicBezTo>
                    <a:pt x="592" y="984"/>
                    <a:pt x="665" y="1016"/>
                    <a:pt x="743" y="1016"/>
                  </a:cubicBezTo>
                  <a:cubicBezTo>
                    <a:pt x="745" y="1016"/>
                    <a:pt x="746" y="1016"/>
                    <a:pt x="747" y="1016"/>
                  </a:cubicBezTo>
                  <a:cubicBezTo>
                    <a:pt x="1007" y="1016"/>
                    <a:pt x="1141" y="692"/>
                    <a:pt x="957" y="508"/>
                  </a:cubicBezTo>
                  <a:lnTo>
                    <a:pt x="537" y="87"/>
                  </a:lnTo>
                  <a:cubicBezTo>
                    <a:pt x="479" y="29"/>
                    <a:pt x="402" y="0"/>
                    <a:pt x="3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2"/>
            <p:cNvSpPr/>
            <p:nvPr/>
          </p:nvSpPr>
          <p:spPr>
            <a:xfrm>
              <a:off x="4866700" y="5296225"/>
              <a:ext cx="23100" cy="20150"/>
            </a:xfrm>
            <a:custGeom>
              <a:rect b="b" l="l" r="r" t="t"/>
              <a:pathLst>
                <a:path extrusionOk="0" h="806" w="924">
                  <a:moveTo>
                    <a:pt x="327" y="0"/>
                  </a:moveTo>
                  <a:cubicBezTo>
                    <a:pt x="251" y="0"/>
                    <a:pt x="175" y="29"/>
                    <a:pt x="117" y="87"/>
                  </a:cubicBezTo>
                  <a:cubicBezTo>
                    <a:pt x="0" y="203"/>
                    <a:pt x="0" y="392"/>
                    <a:pt x="117" y="508"/>
                  </a:cubicBezTo>
                  <a:lnTo>
                    <a:pt x="327" y="718"/>
                  </a:lnTo>
                  <a:cubicBezTo>
                    <a:pt x="382" y="775"/>
                    <a:pt x="459" y="806"/>
                    <a:pt x="537" y="806"/>
                  </a:cubicBezTo>
                  <a:cubicBezTo>
                    <a:pt x="785" y="806"/>
                    <a:pt x="924" y="507"/>
                    <a:pt x="766" y="318"/>
                  </a:cubicBezTo>
                  <a:cubicBezTo>
                    <a:pt x="697" y="235"/>
                    <a:pt x="613" y="164"/>
                    <a:pt x="537" y="87"/>
                  </a:cubicBezTo>
                  <a:cubicBezTo>
                    <a:pt x="479" y="29"/>
                    <a:pt x="403" y="0"/>
                    <a:pt x="3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2"/>
            <p:cNvSpPr/>
            <p:nvPr/>
          </p:nvSpPr>
          <p:spPr>
            <a:xfrm>
              <a:off x="4838725" y="4996550"/>
              <a:ext cx="28550" cy="25400"/>
            </a:xfrm>
            <a:custGeom>
              <a:rect b="b" l="l" r="r" t="t"/>
              <a:pathLst>
                <a:path extrusionOk="0" h="1016" w="1142">
                  <a:moveTo>
                    <a:pt x="815" y="0"/>
                  </a:moveTo>
                  <a:cubicBezTo>
                    <a:pt x="739" y="0"/>
                    <a:pt x="663" y="29"/>
                    <a:pt x="605" y="87"/>
                  </a:cubicBezTo>
                  <a:lnTo>
                    <a:pt x="184" y="508"/>
                  </a:lnTo>
                  <a:cubicBezTo>
                    <a:pt x="1" y="690"/>
                    <a:pt x="135" y="1015"/>
                    <a:pt x="394" y="1015"/>
                  </a:cubicBezTo>
                  <a:cubicBezTo>
                    <a:pt x="474" y="1015"/>
                    <a:pt x="549" y="984"/>
                    <a:pt x="605" y="928"/>
                  </a:cubicBezTo>
                  <a:lnTo>
                    <a:pt x="1025" y="508"/>
                  </a:lnTo>
                  <a:cubicBezTo>
                    <a:pt x="1141" y="392"/>
                    <a:pt x="1141" y="203"/>
                    <a:pt x="1025" y="87"/>
                  </a:cubicBezTo>
                  <a:cubicBezTo>
                    <a:pt x="967" y="29"/>
                    <a:pt x="891" y="0"/>
                    <a:pt x="8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2"/>
            <p:cNvSpPr/>
            <p:nvPr/>
          </p:nvSpPr>
          <p:spPr>
            <a:xfrm>
              <a:off x="4865025" y="4975525"/>
              <a:ext cx="23275" cy="20150"/>
            </a:xfrm>
            <a:custGeom>
              <a:rect b="b" l="l" r="r" t="t"/>
              <a:pathLst>
                <a:path extrusionOk="0" h="806" w="931">
                  <a:moveTo>
                    <a:pt x="604" y="0"/>
                  </a:moveTo>
                  <a:cubicBezTo>
                    <a:pt x="528" y="0"/>
                    <a:pt x="452" y="29"/>
                    <a:pt x="394" y="87"/>
                  </a:cubicBezTo>
                  <a:lnTo>
                    <a:pt x="184" y="297"/>
                  </a:lnTo>
                  <a:cubicBezTo>
                    <a:pt x="1" y="480"/>
                    <a:pt x="133" y="805"/>
                    <a:pt x="394" y="805"/>
                  </a:cubicBezTo>
                  <a:cubicBezTo>
                    <a:pt x="473" y="805"/>
                    <a:pt x="549" y="773"/>
                    <a:pt x="604" y="718"/>
                  </a:cubicBezTo>
                  <a:lnTo>
                    <a:pt x="814" y="507"/>
                  </a:lnTo>
                  <a:cubicBezTo>
                    <a:pt x="930" y="391"/>
                    <a:pt x="930" y="203"/>
                    <a:pt x="814" y="87"/>
                  </a:cubicBezTo>
                  <a:cubicBezTo>
                    <a:pt x="756" y="29"/>
                    <a:pt x="680" y="0"/>
                    <a:pt x="6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62"/>
          <p:cNvGrpSpPr/>
          <p:nvPr/>
        </p:nvGrpSpPr>
        <p:grpSpPr>
          <a:xfrm>
            <a:off x="3937011" y="3443175"/>
            <a:ext cx="475900" cy="475775"/>
            <a:chOff x="4538825" y="5573625"/>
            <a:chExt cx="475900" cy="475775"/>
          </a:xfrm>
        </p:grpSpPr>
        <p:sp>
          <p:nvSpPr>
            <p:cNvPr id="1930" name="Google Shape;1930;p62"/>
            <p:cNvSpPr/>
            <p:nvPr/>
          </p:nvSpPr>
          <p:spPr>
            <a:xfrm>
              <a:off x="4769175" y="5573625"/>
              <a:ext cx="14900" cy="44500"/>
            </a:xfrm>
            <a:custGeom>
              <a:rect b="b" l="l" r="r" t="t"/>
              <a:pathLst>
                <a:path extrusionOk="0" h="1780" w="596">
                  <a:moveTo>
                    <a:pt x="298" y="1"/>
                  </a:moveTo>
                  <a:cubicBezTo>
                    <a:pt x="136" y="1"/>
                    <a:pt x="4" y="130"/>
                    <a:pt x="0" y="292"/>
                  </a:cubicBezTo>
                  <a:lnTo>
                    <a:pt x="0" y="1481"/>
                  </a:lnTo>
                  <a:cubicBezTo>
                    <a:pt x="0" y="1646"/>
                    <a:pt x="134" y="1779"/>
                    <a:pt x="298" y="1779"/>
                  </a:cubicBezTo>
                  <a:lnTo>
                    <a:pt x="298" y="1780"/>
                  </a:lnTo>
                  <a:cubicBezTo>
                    <a:pt x="462" y="1780"/>
                    <a:pt x="596" y="1646"/>
                    <a:pt x="596" y="1482"/>
                  </a:cubicBezTo>
                  <a:lnTo>
                    <a:pt x="596" y="292"/>
                  </a:lnTo>
                  <a:cubicBezTo>
                    <a:pt x="592" y="130"/>
                    <a:pt x="460" y="1"/>
                    <a:pt x="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2"/>
            <p:cNvSpPr/>
            <p:nvPr/>
          </p:nvSpPr>
          <p:spPr>
            <a:xfrm>
              <a:off x="4769100" y="6004575"/>
              <a:ext cx="15075" cy="44825"/>
            </a:xfrm>
            <a:custGeom>
              <a:rect b="b" l="l" r="r" t="t"/>
              <a:pathLst>
                <a:path extrusionOk="0" h="1793" w="603">
                  <a:moveTo>
                    <a:pt x="301" y="1"/>
                  </a:moveTo>
                  <a:cubicBezTo>
                    <a:pt x="134" y="1"/>
                    <a:pt x="0" y="138"/>
                    <a:pt x="3" y="305"/>
                  </a:cubicBezTo>
                  <a:lnTo>
                    <a:pt x="3" y="1494"/>
                  </a:lnTo>
                  <a:cubicBezTo>
                    <a:pt x="3" y="1658"/>
                    <a:pt x="137" y="1791"/>
                    <a:pt x="301" y="1791"/>
                  </a:cubicBezTo>
                  <a:lnTo>
                    <a:pt x="301" y="1792"/>
                  </a:lnTo>
                  <a:cubicBezTo>
                    <a:pt x="465" y="1792"/>
                    <a:pt x="599" y="1658"/>
                    <a:pt x="599" y="1494"/>
                  </a:cubicBezTo>
                  <a:lnTo>
                    <a:pt x="599" y="305"/>
                  </a:lnTo>
                  <a:cubicBezTo>
                    <a:pt x="602" y="138"/>
                    <a:pt x="467" y="1"/>
                    <a:pt x="3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2"/>
            <p:cNvSpPr/>
            <p:nvPr/>
          </p:nvSpPr>
          <p:spPr>
            <a:xfrm>
              <a:off x="4969800" y="5803975"/>
              <a:ext cx="44925" cy="14875"/>
            </a:xfrm>
            <a:custGeom>
              <a:rect b="b" l="l" r="r" t="t"/>
              <a:pathLst>
                <a:path extrusionOk="0" h="595" w="1797">
                  <a:moveTo>
                    <a:pt x="298" y="0"/>
                  </a:moveTo>
                  <a:cubicBezTo>
                    <a:pt x="134" y="0"/>
                    <a:pt x="0" y="133"/>
                    <a:pt x="0" y="297"/>
                  </a:cubicBezTo>
                  <a:cubicBezTo>
                    <a:pt x="0" y="462"/>
                    <a:pt x="133" y="595"/>
                    <a:pt x="296" y="595"/>
                  </a:cubicBezTo>
                  <a:cubicBezTo>
                    <a:pt x="299" y="595"/>
                    <a:pt x="301" y="595"/>
                    <a:pt x="304" y="595"/>
                  </a:cubicBezTo>
                  <a:lnTo>
                    <a:pt x="1493" y="595"/>
                  </a:lnTo>
                  <a:cubicBezTo>
                    <a:pt x="1496" y="595"/>
                    <a:pt x="1498" y="595"/>
                    <a:pt x="1501" y="595"/>
                  </a:cubicBezTo>
                  <a:cubicBezTo>
                    <a:pt x="1664" y="595"/>
                    <a:pt x="1797" y="462"/>
                    <a:pt x="1797" y="297"/>
                  </a:cubicBezTo>
                  <a:cubicBezTo>
                    <a:pt x="1797" y="133"/>
                    <a:pt x="1663" y="0"/>
                    <a:pt x="1499" y="0"/>
                  </a:cubicBezTo>
                  <a:cubicBezTo>
                    <a:pt x="1497" y="0"/>
                    <a:pt x="1495" y="0"/>
                    <a:pt x="1493" y="0"/>
                  </a:cubicBezTo>
                  <a:lnTo>
                    <a:pt x="304" y="0"/>
                  </a:lnTo>
                  <a:cubicBezTo>
                    <a:pt x="302" y="0"/>
                    <a:pt x="300" y="0"/>
                    <a:pt x="2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2"/>
            <p:cNvSpPr/>
            <p:nvPr/>
          </p:nvSpPr>
          <p:spPr>
            <a:xfrm>
              <a:off x="4538825" y="5803975"/>
              <a:ext cx="44350" cy="14875"/>
            </a:xfrm>
            <a:custGeom>
              <a:rect b="b" l="l" r="r" t="t"/>
              <a:pathLst>
                <a:path extrusionOk="0" h="595" w="1774">
                  <a:moveTo>
                    <a:pt x="292" y="0"/>
                  </a:moveTo>
                  <a:cubicBezTo>
                    <a:pt x="130" y="4"/>
                    <a:pt x="1" y="136"/>
                    <a:pt x="1" y="297"/>
                  </a:cubicBezTo>
                  <a:cubicBezTo>
                    <a:pt x="1" y="460"/>
                    <a:pt x="130" y="591"/>
                    <a:pt x="292" y="595"/>
                  </a:cubicBezTo>
                  <a:lnTo>
                    <a:pt x="1483" y="595"/>
                  </a:lnTo>
                  <a:cubicBezTo>
                    <a:pt x="1644" y="591"/>
                    <a:pt x="1773" y="460"/>
                    <a:pt x="1773" y="297"/>
                  </a:cubicBezTo>
                  <a:cubicBezTo>
                    <a:pt x="1773" y="136"/>
                    <a:pt x="1644" y="4"/>
                    <a:pt x="148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2"/>
            <p:cNvSpPr/>
            <p:nvPr/>
          </p:nvSpPr>
          <p:spPr>
            <a:xfrm>
              <a:off x="4568425" y="5603225"/>
              <a:ext cx="416425" cy="416400"/>
            </a:xfrm>
            <a:custGeom>
              <a:rect b="b" l="l" r="r" t="t"/>
              <a:pathLst>
                <a:path extrusionOk="0" h="16656" w="16657">
                  <a:moveTo>
                    <a:pt x="8328" y="0"/>
                  </a:moveTo>
                  <a:cubicBezTo>
                    <a:pt x="6103" y="0"/>
                    <a:pt x="4013" y="866"/>
                    <a:pt x="2439" y="2439"/>
                  </a:cubicBezTo>
                  <a:cubicBezTo>
                    <a:pt x="867" y="4012"/>
                    <a:pt x="0" y="6103"/>
                    <a:pt x="0" y="8327"/>
                  </a:cubicBezTo>
                  <a:cubicBezTo>
                    <a:pt x="0" y="10552"/>
                    <a:pt x="867" y="12644"/>
                    <a:pt x="2439" y="14216"/>
                  </a:cubicBezTo>
                  <a:cubicBezTo>
                    <a:pt x="4013" y="15789"/>
                    <a:pt x="6103" y="16656"/>
                    <a:pt x="8328" y="16656"/>
                  </a:cubicBezTo>
                  <a:cubicBezTo>
                    <a:pt x="10552" y="16656"/>
                    <a:pt x="12644" y="15790"/>
                    <a:pt x="14216" y="14216"/>
                  </a:cubicBezTo>
                  <a:cubicBezTo>
                    <a:pt x="15790" y="12644"/>
                    <a:pt x="16656" y="10553"/>
                    <a:pt x="16656" y="8327"/>
                  </a:cubicBezTo>
                  <a:cubicBezTo>
                    <a:pt x="16656" y="6103"/>
                    <a:pt x="15790" y="4012"/>
                    <a:pt x="14216" y="2439"/>
                  </a:cubicBezTo>
                  <a:cubicBezTo>
                    <a:pt x="12644" y="866"/>
                    <a:pt x="10553" y="0"/>
                    <a:pt x="83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2"/>
            <p:cNvSpPr/>
            <p:nvPr/>
          </p:nvSpPr>
          <p:spPr>
            <a:xfrm>
              <a:off x="4598175" y="5632975"/>
              <a:ext cx="356925" cy="356900"/>
            </a:xfrm>
            <a:custGeom>
              <a:rect b="b" l="l" r="r" t="t"/>
              <a:pathLst>
                <a:path extrusionOk="0" h="14276" w="14277">
                  <a:moveTo>
                    <a:pt x="7138" y="0"/>
                  </a:moveTo>
                  <a:cubicBezTo>
                    <a:pt x="5231" y="0"/>
                    <a:pt x="3439" y="743"/>
                    <a:pt x="2091" y="2091"/>
                  </a:cubicBezTo>
                  <a:cubicBezTo>
                    <a:pt x="742" y="3439"/>
                    <a:pt x="0" y="5231"/>
                    <a:pt x="0" y="7137"/>
                  </a:cubicBezTo>
                  <a:cubicBezTo>
                    <a:pt x="0" y="9045"/>
                    <a:pt x="743" y="10837"/>
                    <a:pt x="2091" y="12185"/>
                  </a:cubicBezTo>
                  <a:cubicBezTo>
                    <a:pt x="3439" y="13533"/>
                    <a:pt x="5231" y="14276"/>
                    <a:pt x="7138" y="14276"/>
                  </a:cubicBezTo>
                  <a:cubicBezTo>
                    <a:pt x="9045" y="14276"/>
                    <a:pt x="10837" y="13533"/>
                    <a:pt x="12185" y="12185"/>
                  </a:cubicBezTo>
                  <a:cubicBezTo>
                    <a:pt x="13533" y="10837"/>
                    <a:pt x="14276" y="9045"/>
                    <a:pt x="14276" y="7137"/>
                  </a:cubicBezTo>
                  <a:cubicBezTo>
                    <a:pt x="14276" y="5231"/>
                    <a:pt x="13533" y="3439"/>
                    <a:pt x="12185" y="2091"/>
                  </a:cubicBezTo>
                  <a:cubicBezTo>
                    <a:pt x="10837" y="743"/>
                    <a:pt x="9045" y="0"/>
                    <a:pt x="71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2"/>
            <p:cNvSpPr/>
            <p:nvPr/>
          </p:nvSpPr>
          <p:spPr>
            <a:xfrm>
              <a:off x="4613025" y="5647825"/>
              <a:ext cx="327175" cy="327200"/>
            </a:xfrm>
            <a:custGeom>
              <a:rect b="b" l="l" r="r" t="t"/>
              <a:pathLst>
                <a:path extrusionOk="0" h="13088" w="13087">
                  <a:moveTo>
                    <a:pt x="6544" y="1"/>
                  </a:moveTo>
                  <a:cubicBezTo>
                    <a:pt x="2936" y="1"/>
                    <a:pt x="1" y="2936"/>
                    <a:pt x="1" y="6543"/>
                  </a:cubicBezTo>
                  <a:cubicBezTo>
                    <a:pt x="1" y="10151"/>
                    <a:pt x="2936" y="13087"/>
                    <a:pt x="6544" y="13087"/>
                  </a:cubicBezTo>
                  <a:cubicBezTo>
                    <a:pt x="10151" y="13087"/>
                    <a:pt x="13086" y="10151"/>
                    <a:pt x="13086" y="6543"/>
                  </a:cubicBezTo>
                  <a:cubicBezTo>
                    <a:pt x="13086" y="2936"/>
                    <a:pt x="10151" y="1"/>
                    <a:pt x="65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2"/>
            <p:cNvSpPr/>
            <p:nvPr/>
          </p:nvSpPr>
          <p:spPr>
            <a:xfrm>
              <a:off x="4642775" y="5677575"/>
              <a:ext cx="267700" cy="267700"/>
            </a:xfrm>
            <a:custGeom>
              <a:rect b="b" l="l" r="r" t="t"/>
              <a:pathLst>
                <a:path extrusionOk="0" h="10708" w="10708">
                  <a:moveTo>
                    <a:pt x="5354" y="1"/>
                  </a:moveTo>
                  <a:cubicBezTo>
                    <a:pt x="2402" y="1"/>
                    <a:pt x="1" y="2402"/>
                    <a:pt x="1" y="5353"/>
                  </a:cubicBezTo>
                  <a:cubicBezTo>
                    <a:pt x="1" y="8306"/>
                    <a:pt x="2402" y="10707"/>
                    <a:pt x="5354" y="10707"/>
                  </a:cubicBezTo>
                  <a:cubicBezTo>
                    <a:pt x="8306" y="10707"/>
                    <a:pt x="10707" y="8306"/>
                    <a:pt x="10707" y="5353"/>
                  </a:cubicBezTo>
                  <a:cubicBezTo>
                    <a:pt x="10707" y="2402"/>
                    <a:pt x="8306" y="1"/>
                    <a:pt x="53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2"/>
            <p:cNvSpPr/>
            <p:nvPr/>
          </p:nvSpPr>
          <p:spPr>
            <a:xfrm>
              <a:off x="4657650" y="5692450"/>
              <a:ext cx="237950" cy="237950"/>
            </a:xfrm>
            <a:custGeom>
              <a:rect b="b" l="l" r="r" t="t"/>
              <a:pathLst>
                <a:path extrusionOk="0" h="9518" w="9518">
                  <a:moveTo>
                    <a:pt x="4759" y="0"/>
                  </a:moveTo>
                  <a:cubicBezTo>
                    <a:pt x="2134" y="0"/>
                    <a:pt x="0" y="2135"/>
                    <a:pt x="0" y="4760"/>
                  </a:cubicBezTo>
                  <a:cubicBezTo>
                    <a:pt x="0" y="7384"/>
                    <a:pt x="2135" y="9518"/>
                    <a:pt x="4759" y="9518"/>
                  </a:cubicBezTo>
                  <a:cubicBezTo>
                    <a:pt x="7383" y="9518"/>
                    <a:pt x="9518" y="7383"/>
                    <a:pt x="9518" y="4760"/>
                  </a:cubicBezTo>
                  <a:cubicBezTo>
                    <a:pt x="9518" y="2135"/>
                    <a:pt x="7383" y="0"/>
                    <a:pt x="47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2"/>
            <p:cNvSpPr/>
            <p:nvPr/>
          </p:nvSpPr>
          <p:spPr>
            <a:xfrm>
              <a:off x="4687375" y="5751950"/>
              <a:ext cx="178475" cy="139825"/>
            </a:xfrm>
            <a:custGeom>
              <a:rect b="b" l="l" r="r" t="t"/>
              <a:pathLst>
                <a:path extrusionOk="0" h="5593" w="7139">
                  <a:moveTo>
                    <a:pt x="1964" y="0"/>
                  </a:moveTo>
                  <a:cubicBezTo>
                    <a:pt x="1528" y="0"/>
                    <a:pt x="1212" y="174"/>
                    <a:pt x="1070" y="271"/>
                  </a:cubicBezTo>
                  <a:cubicBezTo>
                    <a:pt x="250" y="830"/>
                    <a:pt x="0" y="2055"/>
                    <a:pt x="502" y="3058"/>
                  </a:cubicBezTo>
                  <a:cubicBezTo>
                    <a:pt x="1409" y="4871"/>
                    <a:pt x="3392" y="5550"/>
                    <a:pt x="3476" y="5577"/>
                  </a:cubicBezTo>
                  <a:cubicBezTo>
                    <a:pt x="3506" y="5587"/>
                    <a:pt x="3538" y="5592"/>
                    <a:pt x="3570" y="5592"/>
                  </a:cubicBezTo>
                  <a:cubicBezTo>
                    <a:pt x="3601" y="5592"/>
                    <a:pt x="3633" y="5587"/>
                    <a:pt x="3664" y="5577"/>
                  </a:cubicBezTo>
                  <a:cubicBezTo>
                    <a:pt x="3748" y="5550"/>
                    <a:pt x="5731" y="4871"/>
                    <a:pt x="6637" y="3058"/>
                  </a:cubicBezTo>
                  <a:cubicBezTo>
                    <a:pt x="7139" y="2055"/>
                    <a:pt x="6889" y="830"/>
                    <a:pt x="6069" y="271"/>
                  </a:cubicBezTo>
                  <a:lnTo>
                    <a:pt x="6070" y="271"/>
                  </a:lnTo>
                  <a:cubicBezTo>
                    <a:pt x="5928" y="174"/>
                    <a:pt x="5611" y="0"/>
                    <a:pt x="5176" y="0"/>
                  </a:cubicBezTo>
                  <a:cubicBezTo>
                    <a:pt x="4741" y="0"/>
                    <a:pt x="4187" y="174"/>
                    <a:pt x="3570" y="772"/>
                  </a:cubicBezTo>
                  <a:cubicBezTo>
                    <a:pt x="2952" y="174"/>
                    <a:pt x="2399" y="0"/>
                    <a:pt x="19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2"/>
            <p:cNvSpPr/>
            <p:nvPr/>
          </p:nvSpPr>
          <p:spPr>
            <a:xfrm>
              <a:off x="4687375" y="5751950"/>
              <a:ext cx="97375" cy="139825"/>
            </a:xfrm>
            <a:custGeom>
              <a:rect b="b" l="l" r="r" t="t"/>
              <a:pathLst>
                <a:path extrusionOk="0" h="5593" w="3895">
                  <a:moveTo>
                    <a:pt x="1965" y="0"/>
                  </a:moveTo>
                  <a:cubicBezTo>
                    <a:pt x="1529" y="0"/>
                    <a:pt x="1212" y="175"/>
                    <a:pt x="1070" y="271"/>
                  </a:cubicBezTo>
                  <a:cubicBezTo>
                    <a:pt x="250" y="830"/>
                    <a:pt x="0" y="2055"/>
                    <a:pt x="502" y="3058"/>
                  </a:cubicBezTo>
                  <a:cubicBezTo>
                    <a:pt x="1409" y="4871"/>
                    <a:pt x="3392" y="5550"/>
                    <a:pt x="3476" y="5577"/>
                  </a:cubicBezTo>
                  <a:cubicBezTo>
                    <a:pt x="3507" y="5587"/>
                    <a:pt x="3538" y="5592"/>
                    <a:pt x="3570" y="5592"/>
                  </a:cubicBezTo>
                  <a:cubicBezTo>
                    <a:pt x="3602" y="5592"/>
                    <a:pt x="3634" y="5587"/>
                    <a:pt x="3665" y="5577"/>
                  </a:cubicBezTo>
                  <a:cubicBezTo>
                    <a:pt x="3680" y="5572"/>
                    <a:pt x="3764" y="5543"/>
                    <a:pt x="3894" y="5489"/>
                  </a:cubicBezTo>
                  <a:cubicBezTo>
                    <a:pt x="3331" y="5253"/>
                    <a:pt x="1888" y="4529"/>
                    <a:pt x="1152" y="3058"/>
                  </a:cubicBezTo>
                  <a:cubicBezTo>
                    <a:pt x="650" y="2055"/>
                    <a:pt x="900" y="830"/>
                    <a:pt x="1720" y="271"/>
                  </a:cubicBezTo>
                  <a:cubicBezTo>
                    <a:pt x="1892" y="155"/>
                    <a:pt x="2087" y="74"/>
                    <a:pt x="2291" y="32"/>
                  </a:cubicBezTo>
                  <a:cubicBezTo>
                    <a:pt x="2176" y="10"/>
                    <a:pt x="2067" y="0"/>
                    <a:pt x="1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 name="Google Shape;1941;p62"/>
          <p:cNvGrpSpPr/>
          <p:nvPr/>
        </p:nvGrpSpPr>
        <p:grpSpPr>
          <a:xfrm>
            <a:off x="4742126" y="3523325"/>
            <a:ext cx="475900" cy="315475"/>
            <a:chOff x="5068400" y="5654025"/>
            <a:chExt cx="475900" cy="315475"/>
          </a:xfrm>
        </p:grpSpPr>
        <p:sp>
          <p:nvSpPr>
            <p:cNvPr id="1942" name="Google Shape;1942;p62"/>
            <p:cNvSpPr/>
            <p:nvPr/>
          </p:nvSpPr>
          <p:spPr>
            <a:xfrm>
              <a:off x="5224550" y="5654025"/>
              <a:ext cx="163600" cy="74350"/>
            </a:xfrm>
            <a:custGeom>
              <a:rect b="b" l="l" r="r" t="t"/>
              <a:pathLst>
                <a:path extrusionOk="0" h="2974" w="6544">
                  <a:moveTo>
                    <a:pt x="3272" y="595"/>
                  </a:moveTo>
                  <a:cubicBezTo>
                    <a:pt x="4906" y="595"/>
                    <a:pt x="5949" y="1123"/>
                    <a:pt x="5949" y="1488"/>
                  </a:cubicBezTo>
                  <a:cubicBezTo>
                    <a:pt x="5949" y="1851"/>
                    <a:pt x="4907" y="2379"/>
                    <a:pt x="3272" y="2379"/>
                  </a:cubicBezTo>
                  <a:cubicBezTo>
                    <a:pt x="1638" y="2379"/>
                    <a:pt x="595" y="1851"/>
                    <a:pt x="595" y="1488"/>
                  </a:cubicBezTo>
                  <a:cubicBezTo>
                    <a:pt x="595" y="1123"/>
                    <a:pt x="1638" y="595"/>
                    <a:pt x="3272" y="595"/>
                  </a:cubicBezTo>
                  <a:close/>
                  <a:moveTo>
                    <a:pt x="3272" y="0"/>
                  </a:moveTo>
                  <a:cubicBezTo>
                    <a:pt x="2440" y="0"/>
                    <a:pt x="1655" y="132"/>
                    <a:pt x="1058" y="369"/>
                  </a:cubicBezTo>
                  <a:cubicBezTo>
                    <a:pt x="376" y="642"/>
                    <a:pt x="0" y="1039"/>
                    <a:pt x="0" y="1488"/>
                  </a:cubicBezTo>
                  <a:cubicBezTo>
                    <a:pt x="0" y="1935"/>
                    <a:pt x="376" y="2332"/>
                    <a:pt x="1058" y="2605"/>
                  </a:cubicBezTo>
                  <a:cubicBezTo>
                    <a:pt x="1655" y="2843"/>
                    <a:pt x="2440" y="2974"/>
                    <a:pt x="3272" y="2974"/>
                  </a:cubicBezTo>
                  <a:cubicBezTo>
                    <a:pt x="4103" y="2974"/>
                    <a:pt x="4889" y="2843"/>
                    <a:pt x="5486" y="2605"/>
                  </a:cubicBezTo>
                  <a:cubicBezTo>
                    <a:pt x="6168" y="2332"/>
                    <a:pt x="6543" y="1935"/>
                    <a:pt x="6543" y="1488"/>
                  </a:cubicBezTo>
                  <a:cubicBezTo>
                    <a:pt x="6543" y="1040"/>
                    <a:pt x="6168" y="642"/>
                    <a:pt x="5486" y="369"/>
                  </a:cubicBezTo>
                  <a:cubicBezTo>
                    <a:pt x="4889" y="132"/>
                    <a:pt x="4103" y="0"/>
                    <a:pt x="32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2"/>
            <p:cNvSpPr/>
            <p:nvPr/>
          </p:nvSpPr>
          <p:spPr>
            <a:xfrm>
              <a:off x="5335425" y="5833975"/>
              <a:ext cx="150175" cy="65425"/>
            </a:xfrm>
            <a:custGeom>
              <a:rect b="b" l="l" r="r" t="t"/>
              <a:pathLst>
                <a:path extrusionOk="0" h="2617" w="6007">
                  <a:moveTo>
                    <a:pt x="3105" y="1"/>
                  </a:moveTo>
                  <a:cubicBezTo>
                    <a:pt x="2227" y="1"/>
                    <a:pt x="1345" y="38"/>
                    <a:pt x="846" y="163"/>
                  </a:cubicBezTo>
                  <a:cubicBezTo>
                    <a:pt x="400" y="274"/>
                    <a:pt x="242" y="530"/>
                    <a:pt x="188" y="724"/>
                  </a:cubicBezTo>
                  <a:cubicBezTo>
                    <a:pt x="1" y="1397"/>
                    <a:pt x="837" y="2277"/>
                    <a:pt x="1005" y="2446"/>
                  </a:cubicBezTo>
                  <a:cubicBezTo>
                    <a:pt x="1051" y="2491"/>
                    <a:pt x="1109" y="2520"/>
                    <a:pt x="1171" y="2530"/>
                  </a:cubicBezTo>
                  <a:cubicBezTo>
                    <a:pt x="1210" y="2535"/>
                    <a:pt x="1769" y="2617"/>
                    <a:pt x="2537" y="2617"/>
                  </a:cubicBezTo>
                  <a:cubicBezTo>
                    <a:pt x="3055" y="2617"/>
                    <a:pt x="3669" y="2579"/>
                    <a:pt x="4281" y="2458"/>
                  </a:cubicBezTo>
                  <a:cubicBezTo>
                    <a:pt x="5172" y="2279"/>
                    <a:pt x="5597" y="1721"/>
                    <a:pt x="5795" y="1285"/>
                  </a:cubicBezTo>
                  <a:cubicBezTo>
                    <a:pt x="6005" y="822"/>
                    <a:pt x="6007" y="399"/>
                    <a:pt x="6007" y="381"/>
                  </a:cubicBezTo>
                  <a:cubicBezTo>
                    <a:pt x="6007" y="225"/>
                    <a:pt x="5885" y="94"/>
                    <a:pt x="5728" y="84"/>
                  </a:cubicBezTo>
                  <a:lnTo>
                    <a:pt x="5729" y="84"/>
                  </a:lnTo>
                  <a:cubicBezTo>
                    <a:pt x="5641" y="79"/>
                    <a:pt x="4376" y="1"/>
                    <a:pt x="31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2"/>
            <p:cNvSpPr/>
            <p:nvPr/>
          </p:nvSpPr>
          <p:spPr>
            <a:xfrm>
              <a:off x="5336850" y="5833975"/>
              <a:ext cx="148775" cy="53250"/>
            </a:xfrm>
            <a:custGeom>
              <a:rect b="b" l="l" r="r" t="t"/>
              <a:pathLst>
                <a:path extrusionOk="0" h="2130" w="5951">
                  <a:moveTo>
                    <a:pt x="3048" y="1"/>
                  </a:moveTo>
                  <a:cubicBezTo>
                    <a:pt x="2170" y="1"/>
                    <a:pt x="1288" y="38"/>
                    <a:pt x="789" y="163"/>
                  </a:cubicBezTo>
                  <a:cubicBezTo>
                    <a:pt x="343" y="274"/>
                    <a:pt x="185" y="530"/>
                    <a:pt x="131" y="724"/>
                  </a:cubicBezTo>
                  <a:cubicBezTo>
                    <a:pt x="0" y="1197"/>
                    <a:pt x="373" y="1770"/>
                    <a:pt x="664" y="2130"/>
                  </a:cubicBezTo>
                  <a:cubicBezTo>
                    <a:pt x="1836" y="1904"/>
                    <a:pt x="4308" y="1428"/>
                    <a:pt x="5415" y="1207"/>
                  </a:cubicBezTo>
                  <a:cubicBezTo>
                    <a:pt x="5552" y="1179"/>
                    <a:pt x="5686" y="1141"/>
                    <a:pt x="5816" y="1090"/>
                  </a:cubicBezTo>
                  <a:cubicBezTo>
                    <a:pt x="5949" y="710"/>
                    <a:pt x="5951" y="396"/>
                    <a:pt x="5951" y="381"/>
                  </a:cubicBezTo>
                  <a:cubicBezTo>
                    <a:pt x="5951" y="225"/>
                    <a:pt x="5829" y="94"/>
                    <a:pt x="5672" y="84"/>
                  </a:cubicBezTo>
                  <a:cubicBezTo>
                    <a:pt x="5584" y="79"/>
                    <a:pt x="4319" y="1"/>
                    <a:pt x="3048" y="1"/>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2"/>
            <p:cNvSpPr/>
            <p:nvPr/>
          </p:nvSpPr>
          <p:spPr>
            <a:xfrm>
              <a:off x="5324950" y="5789350"/>
              <a:ext cx="190425" cy="87750"/>
            </a:xfrm>
            <a:custGeom>
              <a:rect b="b" l="l" r="r" t="t"/>
              <a:pathLst>
                <a:path extrusionOk="0" h="3510" w="7617">
                  <a:moveTo>
                    <a:pt x="3754" y="1"/>
                  </a:moveTo>
                  <a:cubicBezTo>
                    <a:pt x="2588" y="1"/>
                    <a:pt x="1467" y="38"/>
                    <a:pt x="968" y="163"/>
                  </a:cubicBezTo>
                  <a:cubicBezTo>
                    <a:pt x="526" y="274"/>
                    <a:pt x="0" y="672"/>
                    <a:pt x="0" y="1943"/>
                  </a:cubicBezTo>
                  <a:cubicBezTo>
                    <a:pt x="0" y="2623"/>
                    <a:pt x="150" y="3255"/>
                    <a:pt x="157" y="3281"/>
                  </a:cubicBezTo>
                  <a:cubicBezTo>
                    <a:pt x="189" y="3415"/>
                    <a:pt x="308" y="3509"/>
                    <a:pt x="445" y="3509"/>
                  </a:cubicBezTo>
                  <a:cubicBezTo>
                    <a:pt x="464" y="3509"/>
                    <a:pt x="483" y="3507"/>
                    <a:pt x="502" y="3504"/>
                  </a:cubicBezTo>
                  <a:cubicBezTo>
                    <a:pt x="540" y="3496"/>
                    <a:pt x="4419" y="2752"/>
                    <a:pt x="5891" y="2458"/>
                  </a:cubicBezTo>
                  <a:cubicBezTo>
                    <a:pt x="6783" y="2279"/>
                    <a:pt x="7206" y="1722"/>
                    <a:pt x="7404" y="1286"/>
                  </a:cubicBezTo>
                  <a:cubicBezTo>
                    <a:pt x="7615" y="823"/>
                    <a:pt x="7617" y="400"/>
                    <a:pt x="7617" y="382"/>
                  </a:cubicBezTo>
                  <a:cubicBezTo>
                    <a:pt x="7617" y="223"/>
                    <a:pt x="7491" y="91"/>
                    <a:pt x="7333" y="85"/>
                  </a:cubicBezTo>
                  <a:cubicBezTo>
                    <a:pt x="7209" y="79"/>
                    <a:pt x="5436" y="1"/>
                    <a:pt x="37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2"/>
            <p:cNvSpPr/>
            <p:nvPr/>
          </p:nvSpPr>
          <p:spPr>
            <a:xfrm>
              <a:off x="5327825" y="5789350"/>
              <a:ext cx="187550" cy="78100"/>
            </a:xfrm>
            <a:custGeom>
              <a:rect b="b" l="l" r="r" t="t"/>
              <a:pathLst>
                <a:path extrusionOk="0" h="3124" w="7502">
                  <a:moveTo>
                    <a:pt x="3639" y="1"/>
                  </a:moveTo>
                  <a:cubicBezTo>
                    <a:pt x="2473" y="1"/>
                    <a:pt x="1352" y="38"/>
                    <a:pt x="853" y="163"/>
                  </a:cubicBezTo>
                  <a:cubicBezTo>
                    <a:pt x="538" y="242"/>
                    <a:pt x="179" y="467"/>
                    <a:pt x="0" y="1052"/>
                  </a:cubicBezTo>
                  <a:cubicBezTo>
                    <a:pt x="0" y="1238"/>
                    <a:pt x="12" y="1424"/>
                    <a:pt x="36" y="1608"/>
                  </a:cubicBezTo>
                  <a:cubicBezTo>
                    <a:pt x="38" y="1622"/>
                    <a:pt x="83" y="1933"/>
                    <a:pt x="138" y="2249"/>
                  </a:cubicBezTo>
                  <a:cubicBezTo>
                    <a:pt x="171" y="2439"/>
                    <a:pt x="201" y="2591"/>
                    <a:pt x="228" y="2701"/>
                  </a:cubicBezTo>
                  <a:cubicBezTo>
                    <a:pt x="263" y="2850"/>
                    <a:pt x="328" y="3123"/>
                    <a:pt x="585" y="3123"/>
                  </a:cubicBezTo>
                  <a:cubicBezTo>
                    <a:pt x="593" y="3123"/>
                    <a:pt x="602" y="3123"/>
                    <a:pt x="612" y="3122"/>
                  </a:cubicBezTo>
                  <a:cubicBezTo>
                    <a:pt x="693" y="3117"/>
                    <a:pt x="882" y="3071"/>
                    <a:pt x="914" y="2773"/>
                  </a:cubicBezTo>
                  <a:cubicBezTo>
                    <a:pt x="924" y="2668"/>
                    <a:pt x="927" y="2563"/>
                    <a:pt x="926" y="2459"/>
                  </a:cubicBezTo>
                  <a:cubicBezTo>
                    <a:pt x="926" y="2404"/>
                    <a:pt x="988" y="2112"/>
                    <a:pt x="2207" y="1849"/>
                  </a:cubicBezTo>
                  <a:cubicBezTo>
                    <a:pt x="3069" y="1664"/>
                    <a:pt x="4174" y="1562"/>
                    <a:pt x="5149" y="1473"/>
                  </a:cubicBezTo>
                  <a:cubicBezTo>
                    <a:pt x="5883" y="1405"/>
                    <a:pt x="6517" y="1347"/>
                    <a:pt x="6933" y="1264"/>
                  </a:cubicBezTo>
                  <a:cubicBezTo>
                    <a:pt x="7074" y="1235"/>
                    <a:pt x="7215" y="1194"/>
                    <a:pt x="7349" y="1141"/>
                  </a:cubicBezTo>
                  <a:cubicBezTo>
                    <a:pt x="7500" y="739"/>
                    <a:pt x="7502" y="397"/>
                    <a:pt x="7502" y="382"/>
                  </a:cubicBezTo>
                  <a:cubicBezTo>
                    <a:pt x="7502" y="223"/>
                    <a:pt x="7377" y="91"/>
                    <a:pt x="7218" y="85"/>
                  </a:cubicBezTo>
                  <a:cubicBezTo>
                    <a:pt x="7094" y="79"/>
                    <a:pt x="5321" y="1"/>
                    <a:pt x="3639" y="1"/>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2"/>
            <p:cNvSpPr/>
            <p:nvPr/>
          </p:nvSpPr>
          <p:spPr>
            <a:xfrm>
              <a:off x="5320750" y="5745275"/>
              <a:ext cx="223550" cy="109150"/>
            </a:xfrm>
            <a:custGeom>
              <a:rect b="b" l="l" r="r" t="t"/>
              <a:pathLst>
                <a:path extrusionOk="0" h="4366" w="8942">
                  <a:moveTo>
                    <a:pt x="3921" y="1"/>
                  </a:moveTo>
                  <a:cubicBezTo>
                    <a:pt x="2825" y="1"/>
                    <a:pt x="1856" y="36"/>
                    <a:pt x="1433" y="141"/>
                  </a:cubicBezTo>
                  <a:cubicBezTo>
                    <a:pt x="0" y="501"/>
                    <a:pt x="305" y="2755"/>
                    <a:pt x="319" y="2851"/>
                  </a:cubicBezTo>
                  <a:cubicBezTo>
                    <a:pt x="321" y="2864"/>
                    <a:pt x="366" y="3176"/>
                    <a:pt x="421" y="3492"/>
                  </a:cubicBezTo>
                  <a:cubicBezTo>
                    <a:pt x="454" y="3682"/>
                    <a:pt x="484" y="3833"/>
                    <a:pt x="511" y="3944"/>
                  </a:cubicBezTo>
                  <a:cubicBezTo>
                    <a:pt x="546" y="4093"/>
                    <a:pt x="611" y="4366"/>
                    <a:pt x="868" y="4366"/>
                  </a:cubicBezTo>
                  <a:cubicBezTo>
                    <a:pt x="876" y="4366"/>
                    <a:pt x="885" y="4366"/>
                    <a:pt x="895" y="4365"/>
                  </a:cubicBezTo>
                  <a:cubicBezTo>
                    <a:pt x="976" y="4359"/>
                    <a:pt x="1165" y="4314"/>
                    <a:pt x="1197" y="4016"/>
                  </a:cubicBezTo>
                  <a:cubicBezTo>
                    <a:pt x="1207" y="3911"/>
                    <a:pt x="1210" y="3806"/>
                    <a:pt x="1209" y="3702"/>
                  </a:cubicBezTo>
                  <a:cubicBezTo>
                    <a:pt x="1209" y="3647"/>
                    <a:pt x="1271" y="3355"/>
                    <a:pt x="2490" y="3092"/>
                  </a:cubicBezTo>
                  <a:cubicBezTo>
                    <a:pt x="3352" y="2906"/>
                    <a:pt x="4457" y="2805"/>
                    <a:pt x="5432" y="2715"/>
                  </a:cubicBezTo>
                  <a:cubicBezTo>
                    <a:pt x="6166" y="2648"/>
                    <a:pt x="6800" y="2589"/>
                    <a:pt x="7216" y="2506"/>
                  </a:cubicBezTo>
                  <a:cubicBezTo>
                    <a:pt x="8108" y="2327"/>
                    <a:pt x="8531" y="1770"/>
                    <a:pt x="8729" y="1334"/>
                  </a:cubicBezTo>
                  <a:cubicBezTo>
                    <a:pt x="8940" y="872"/>
                    <a:pt x="8942" y="448"/>
                    <a:pt x="8942" y="430"/>
                  </a:cubicBezTo>
                  <a:cubicBezTo>
                    <a:pt x="8942" y="272"/>
                    <a:pt x="8817" y="140"/>
                    <a:pt x="8659" y="133"/>
                  </a:cubicBezTo>
                  <a:cubicBezTo>
                    <a:pt x="8499" y="125"/>
                    <a:pt x="5985" y="1"/>
                    <a:pt x="39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2"/>
            <p:cNvSpPr/>
            <p:nvPr/>
          </p:nvSpPr>
          <p:spPr>
            <a:xfrm>
              <a:off x="5127050" y="5833975"/>
              <a:ext cx="150175" cy="65425"/>
            </a:xfrm>
            <a:custGeom>
              <a:rect b="b" l="l" r="r" t="t"/>
              <a:pathLst>
                <a:path extrusionOk="0" h="2617" w="6007">
                  <a:moveTo>
                    <a:pt x="2904" y="1"/>
                  </a:moveTo>
                  <a:cubicBezTo>
                    <a:pt x="1632" y="1"/>
                    <a:pt x="368" y="79"/>
                    <a:pt x="279" y="84"/>
                  </a:cubicBezTo>
                  <a:cubicBezTo>
                    <a:pt x="122" y="94"/>
                    <a:pt x="1" y="225"/>
                    <a:pt x="1" y="381"/>
                  </a:cubicBezTo>
                  <a:cubicBezTo>
                    <a:pt x="1" y="399"/>
                    <a:pt x="3" y="823"/>
                    <a:pt x="213" y="1285"/>
                  </a:cubicBezTo>
                  <a:cubicBezTo>
                    <a:pt x="412" y="1722"/>
                    <a:pt x="835" y="2280"/>
                    <a:pt x="1727" y="2458"/>
                  </a:cubicBezTo>
                  <a:cubicBezTo>
                    <a:pt x="2340" y="2579"/>
                    <a:pt x="2952" y="2617"/>
                    <a:pt x="3471" y="2617"/>
                  </a:cubicBezTo>
                  <a:cubicBezTo>
                    <a:pt x="4239" y="2617"/>
                    <a:pt x="4799" y="2535"/>
                    <a:pt x="4836" y="2530"/>
                  </a:cubicBezTo>
                  <a:cubicBezTo>
                    <a:pt x="4899" y="2520"/>
                    <a:pt x="4957" y="2491"/>
                    <a:pt x="5002" y="2446"/>
                  </a:cubicBezTo>
                  <a:cubicBezTo>
                    <a:pt x="5171" y="2277"/>
                    <a:pt x="6007" y="1397"/>
                    <a:pt x="5821" y="724"/>
                  </a:cubicBezTo>
                  <a:cubicBezTo>
                    <a:pt x="5767" y="530"/>
                    <a:pt x="5609" y="274"/>
                    <a:pt x="5162" y="163"/>
                  </a:cubicBezTo>
                  <a:cubicBezTo>
                    <a:pt x="4664" y="38"/>
                    <a:pt x="3782" y="1"/>
                    <a:pt x="2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2"/>
            <p:cNvSpPr/>
            <p:nvPr/>
          </p:nvSpPr>
          <p:spPr>
            <a:xfrm>
              <a:off x="5127050" y="5833975"/>
              <a:ext cx="148800" cy="53250"/>
            </a:xfrm>
            <a:custGeom>
              <a:rect b="b" l="l" r="r" t="t"/>
              <a:pathLst>
                <a:path extrusionOk="0" h="2130" w="5952">
                  <a:moveTo>
                    <a:pt x="2904" y="1"/>
                  </a:moveTo>
                  <a:cubicBezTo>
                    <a:pt x="1632" y="1"/>
                    <a:pt x="368" y="79"/>
                    <a:pt x="279" y="84"/>
                  </a:cubicBezTo>
                  <a:cubicBezTo>
                    <a:pt x="122" y="94"/>
                    <a:pt x="1" y="225"/>
                    <a:pt x="1" y="381"/>
                  </a:cubicBezTo>
                  <a:cubicBezTo>
                    <a:pt x="1" y="396"/>
                    <a:pt x="3" y="710"/>
                    <a:pt x="136" y="1090"/>
                  </a:cubicBezTo>
                  <a:cubicBezTo>
                    <a:pt x="266" y="1141"/>
                    <a:pt x="400" y="1179"/>
                    <a:pt x="537" y="1207"/>
                  </a:cubicBezTo>
                  <a:cubicBezTo>
                    <a:pt x="1645" y="1428"/>
                    <a:pt x="4116" y="1904"/>
                    <a:pt x="5287" y="2130"/>
                  </a:cubicBezTo>
                  <a:cubicBezTo>
                    <a:pt x="5579" y="1770"/>
                    <a:pt x="5951" y="1197"/>
                    <a:pt x="5821" y="724"/>
                  </a:cubicBezTo>
                  <a:cubicBezTo>
                    <a:pt x="5767" y="530"/>
                    <a:pt x="5609" y="274"/>
                    <a:pt x="5162" y="163"/>
                  </a:cubicBezTo>
                  <a:cubicBezTo>
                    <a:pt x="4664" y="38"/>
                    <a:pt x="3782" y="1"/>
                    <a:pt x="2904" y="1"/>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2"/>
            <p:cNvSpPr/>
            <p:nvPr/>
          </p:nvSpPr>
          <p:spPr>
            <a:xfrm>
              <a:off x="5097300" y="5789350"/>
              <a:ext cx="190475" cy="87750"/>
            </a:xfrm>
            <a:custGeom>
              <a:rect b="b" l="l" r="r" t="t"/>
              <a:pathLst>
                <a:path extrusionOk="0" h="3510" w="7619">
                  <a:moveTo>
                    <a:pt x="3864" y="1"/>
                  </a:moveTo>
                  <a:cubicBezTo>
                    <a:pt x="2182" y="1"/>
                    <a:pt x="409" y="79"/>
                    <a:pt x="286" y="85"/>
                  </a:cubicBezTo>
                  <a:cubicBezTo>
                    <a:pt x="127" y="91"/>
                    <a:pt x="1" y="223"/>
                    <a:pt x="1" y="382"/>
                  </a:cubicBezTo>
                  <a:cubicBezTo>
                    <a:pt x="1" y="400"/>
                    <a:pt x="4" y="824"/>
                    <a:pt x="214" y="1286"/>
                  </a:cubicBezTo>
                  <a:cubicBezTo>
                    <a:pt x="412" y="1722"/>
                    <a:pt x="835" y="2280"/>
                    <a:pt x="1727" y="2458"/>
                  </a:cubicBezTo>
                  <a:cubicBezTo>
                    <a:pt x="3199" y="2752"/>
                    <a:pt x="7077" y="3496"/>
                    <a:pt x="7116" y="3504"/>
                  </a:cubicBezTo>
                  <a:cubicBezTo>
                    <a:pt x="7135" y="3507"/>
                    <a:pt x="7154" y="3509"/>
                    <a:pt x="7172" y="3509"/>
                  </a:cubicBezTo>
                  <a:cubicBezTo>
                    <a:pt x="7309" y="3509"/>
                    <a:pt x="7429" y="3414"/>
                    <a:pt x="7462" y="3281"/>
                  </a:cubicBezTo>
                  <a:cubicBezTo>
                    <a:pt x="7467" y="3255"/>
                    <a:pt x="7619" y="2623"/>
                    <a:pt x="7619" y="1943"/>
                  </a:cubicBezTo>
                  <a:cubicBezTo>
                    <a:pt x="7619" y="672"/>
                    <a:pt x="7092" y="274"/>
                    <a:pt x="6650" y="163"/>
                  </a:cubicBezTo>
                  <a:cubicBezTo>
                    <a:pt x="6151" y="38"/>
                    <a:pt x="5029" y="1"/>
                    <a:pt x="38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2"/>
            <p:cNvSpPr/>
            <p:nvPr/>
          </p:nvSpPr>
          <p:spPr>
            <a:xfrm>
              <a:off x="5097300" y="5789350"/>
              <a:ext cx="187575" cy="78100"/>
            </a:xfrm>
            <a:custGeom>
              <a:rect b="b" l="l" r="r" t="t"/>
              <a:pathLst>
                <a:path extrusionOk="0" h="3124" w="7503">
                  <a:moveTo>
                    <a:pt x="3864" y="1"/>
                  </a:moveTo>
                  <a:cubicBezTo>
                    <a:pt x="2182" y="1"/>
                    <a:pt x="409" y="79"/>
                    <a:pt x="286" y="85"/>
                  </a:cubicBezTo>
                  <a:lnTo>
                    <a:pt x="285" y="85"/>
                  </a:lnTo>
                  <a:cubicBezTo>
                    <a:pt x="126" y="91"/>
                    <a:pt x="1" y="223"/>
                    <a:pt x="1" y="382"/>
                  </a:cubicBezTo>
                  <a:cubicBezTo>
                    <a:pt x="1" y="397"/>
                    <a:pt x="3" y="739"/>
                    <a:pt x="154" y="1141"/>
                  </a:cubicBezTo>
                  <a:cubicBezTo>
                    <a:pt x="289" y="1194"/>
                    <a:pt x="428" y="1235"/>
                    <a:pt x="570" y="1264"/>
                  </a:cubicBezTo>
                  <a:cubicBezTo>
                    <a:pt x="985" y="1347"/>
                    <a:pt x="1620" y="1405"/>
                    <a:pt x="2353" y="1473"/>
                  </a:cubicBezTo>
                  <a:cubicBezTo>
                    <a:pt x="3329" y="1562"/>
                    <a:pt x="4434" y="1664"/>
                    <a:pt x="5296" y="1849"/>
                  </a:cubicBezTo>
                  <a:cubicBezTo>
                    <a:pt x="6515" y="2112"/>
                    <a:pt x="6577" y="2404"/>
                    <a:pt x="6577" y="2459"/>
                  </a:cubicBezTo>
                  <a:cubicBezTo>
                    <a:pt x="6576" y="2563"/>
                    <a:pt x="6579" y="2668"/>
                    <a:pt x="6589" y="2773"/>
                  </a:cubicBezTo>
                  <a:cubicBezTo>
                    <a:pt x="6622" y="3071"/>
                    <a:pt x="6811" y="3117"/>
                    <a:pt x="6891" y="3122"/>
                  </a:cubicBezTo>
                  <a:cubicBezTo>
                    <a:pt x="6900" y="3123"/>
                    <a:pt x="6909" y="3123"/>
                    <a:pt x="6918" y="3123"/>
                  </a:cubicBezTo>
                  <a:cubicBezTo>
                    <a:pt x="7175" y="3123"/>
                    <a:pt x="7240" y="2850"/>
                    <a:pt x="7275" y="2701"/>
                  </a:cubicBezTo>
                  <a:cubicBezTo>
                    <a:pt x="7302" y="2591"/>
                    <a:pt x="7331" y="2439"/>
                    <a:pt x="7365" y="2249"/>
                  </a:cubicBezTo>
                  <a:cubicBezTo>
                    <a:pt x="7420" y="1933"/>
                    <a:pt x="7465" y="1622"/>
                    <a:pt x="7466" y="1608"/>
                  </a:cubicBezTo>
                  <a:cubicBezTo>
                    <a:pt x="7491" y="1424"/>
                    <a:pt x="7503" y="1238"/>
                    <a:pt x="7503" y="1052"/>
                  </a:cubicBezTo>
                  <a:cubicBezTo>
                    <a:pt x="7324" y="467"/>
                    <a:pt x="6965" y="242"/>
                    <a:pt x="6650" y="163"/>
                  </a:cubicBezTo>
                  <a:cubicBezTo>
                    <a:pt x="6151" y="38"/>
                    <a:pt x="5029" y="1"/>
                    <a:pt x="3864" y="1"/>
                  </a:cubicBezTo>
                  <a:close/>
                </a:path>
              </a:pathLst>
            </a:custGeom>
            <a:solidFill>
              <a:srgbClr val="B9C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2"/>
            <p:cNvSpPr/>
            <p:nvPr/>
          </p:nvSpPr>
          <p:spPr>
            <a:xfrm>
              <a:off x="5068400" y="5745300"/>
              <a:ext cx="223550" cy="109125"/>
            </a:xfrm>
            <a:custGeom>
              <a:rect b="b" l="l" r="r" t="t"/>
              <a:pathLst>
                <a:path extrusionOk="0" h="4365" w="8942">
                  <a:moveTo>
                    <a:pt x="5020" y="0"/>
                  </a:moveTo>
                  <a:cubicBezTo>
                    <a:pt x="2956" y="0"/>
                    <a:pt x="443" y="124"/>
                    <a:pt x="283" y="132"/>
                  </a:cubicBezTo>
                  <a:cubicBezTo>
                    <a:pt x="125" y="139"/>
                    <a:pt x="1" y="271"/>
                    <a:pt x="1" y="429"/>
                  </a:cubicBezTo>
                  <a:cubicBezTo>
                    <a:pt x="1" y="447"/>
                    <a:pt x="3" y="871"/>
                    <a:pt x="213" y="1333"/>
                  </a:cubicBezTo>
                  <a:cubicBezTo>
                    <a:pt x="412" y="1769"/>
                    <a:pt x="835" y="2327"/>
                    <a:pt x="1727" y="2505"/>
                  </a:cubicBezTo>
                  <a:cubicBezTo>
                    <a:pt x="2142" y="2588"/>
                    <a:pt x="2777" y="2647"/>
                    <a:pt x="3510" y="2714"/>
                  </a:cubicBezTo>
                  <a:cubicBezTo>
                    <a:pt x="4485" y="2804"/>
                    <a:pt x="5590" y="2905"/>
                    <a:pt x="6452" y="3091"/>
                  </a:cubicBezTo>
                  <a:cubicBezTo>
                    <a:pt x="7672" y="3353"/>
                    <a:pt x="7734" y="3644"/>
                    <a:pt x="7734" y="3701"/>
                  </a:cubicBezTo>
                  <a:cubicBezTo>
                    <a:pt x="7732" y="3805"/>
                    <a:pt x="7736" y="3910"/>
                    <a:pt x="7745" y="4015"/>
                  </a:cubicBezTo>
                  <a:cubicBezTo>
                    <a:pt x="7778" y="4313"/>
                    <a:pt x="7967" y="4358"/>
                    <a:pt x="8047" y="4364"/>
                  </a:cubicBezTo>
                  <a:cubicBezTo>
                    <a:pt x="8055" y="4365"/>
                    <a:pt x="8065" y="4365"/>
                    <a:pt x="8074" y="4365"/>
                  </a:cubicBezTo>
                  <a:cubicBezTo>
                    <a:pt x="8331" y="4365"/>
                    <a:pt x="8396" y="4092"/>
                    <a:pt x="8432" y="3942"/>
                  </a:cubicBezTo>
                  <a:cubicBezTo>
                    <a:pt x="8459" y="3831"/>
                    <a:pt x="8489" y="3680"/>
                    <a:pt x="8522" y="3491"/>
                  </a:cubicBezTo>
                  <a:cubicBezTo>
                    <a:pt x="8577" y="3175"/>
                    <a:pt x="8621" y="2863"/>
                    <a:pt x="8623" y="2850"/>
                  </a:cubicBezTo>
                  <a:cubicBezTo>
                    <a:pt x="8637" y="2754"/>
                    <a:pt x="8942" y="498"/>
                    <a:pt x="7508" y="140"/>
                  </a:cubicBezTo>
                  <a:cubicBezTo>
                    <a:pt x="7086" y="35"/>
                    <a:pt x="6116" y="0"/>
                    <a:pt x="50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2"/>
            <p:cNvSpPr/>
            <p:nvPr/>
          </p:nvSpPr>
          <p:spPr>
            <a:xfrm>
              <a:off x="5186350" y="5782150"/>
              <a:ext cx="240025" cy="187350"/>
            </a:xfrm>
            <a:custGeom>
              <a:rect b="b" l="l" r="r" t="t"/>
              <a:pathLst>
                <a:path extrusionOk="0" h="7494" w="9601">
                  <a:moveTo>
                    <a:pt x="2560" y="0"/>
                  </a:moveTo>
                  <a:cubicBezTo>
                    <a:pt x="2149" y="0"/>
                    <a:pt x="1760" y="120"/>
                    <a:pt x="1414" y="356"/>
                  </a:cubicBezTo>
                  <a:cubicBezTo>
                    <a:pt x="327" y="1096"/>
                    <a:pt x="0" y="2722"/>
                    <a:pt x="668" y="4058"/>
                  </a:cubicBezTo>
                  <a:cubicBezTo>
                    <a:pt x="1899" y="6519"/>
                    <a:pt x="4592" y="7440"/>
                    <a:pt x="4706" y="7478"/>
                  </a:cubicBezTo>
                  <a:cubicBezTo>
                    <a:pt x="4737" y="7488"/>
                    <a:pt x="4769" y="7494"/>
                    <a:pt x="4800" y="7494"/>
                  </a:cubicBezTo>
                  <a:cubicBezTo>
                    <a:pt x="4832" y="7494"/>
                    <a:pt x="4864" y="7488"/>
                    <a:pt x="4894" y="7478"/>
                  </a:cubicBezTo>
                  <a:cubicBezTo>
                    <a:pt x="5008" y="7440"/>
                    <a:pt x="7702" y="6519"/>
                    <a:pt x="8932" y="4058"/>
                  </a:cubicBezTo>
                  <a:cubicBezTo>
                    <a:pt x="9601" y="2722"/>
                    <a:pt x="9272" y="1095"/>
                    <a:pt x="8186" y="356"/>
                  </a:cubicBezTo>
                  <a:cubicBezTo>
                    <a:pt x="7840" y="120"/>
                    <a:pt x="7450" y="0"/>
                    <a:pt x="7038" y="0"/>
                  </a:cubicBezTo>
                  <a:cubicBezTo>
                    <a:pt x="6867" y="0"/>
                    <a:pt x="6692" y="21"/>
                    <a:pt x="6514" y="63"/>
                  </a:cubicBezTo>
                  <a:cubicBezTo>
                    <a:pt x="5934" y="199"/>
                    <a:pt x="5358" y="553"/>
                    <a:pt x="4800" y="1113"/>
                  </a:cubicBezTo>
                  <a:cubicBezTo>
                    <a:pt x="4241" y="552"/>
                    <a:pt x="3666" y="199"/>
                    <a:pt x="3085" y="63"/>
                  </a:cubicBezTo>
                  <a:cubicBezTo>
                    <a:pt x="2908" y="21"/>
                    <a:pt x="2732" y="0"/>
                    <a:pt x="25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2"/>
            <p:cNvSpPr/>
            <p:nvPr/>
          </p:nvSpPr>
          <p:spPr>
            <a:xfrm>
              <a:off x="5186350" y="5782150"/>
              <a:ext cx="133425" cy="187350"/>
            </a:xfrm>
            <a:custGeom>
              <a:rect b="b" l="l" r="r" t="t"/>
              <a:pathLst>
                <a:path extrusionOk="0" h="7494" w="5337">
                  <a:moveTo>
                    <a:pt x="2560" y="0"/>
                  </a:moveTo>
                  <a:cubicBezTo>
                    <a:pt x="2148" y="0"/>
                    <a:pt x="1759" y="120"/>
                    <a:pt x="1414" y="356"/>
                  </a:cubicBezTo>
                  <a:cubicBezTo>
                    <a:pt x="327" y="1096"/>
                    <a:pt x="0" y="2722"/>
                    <a:pt x="668" y="4058"/>
                  </a:cubicBezTo>
                  <a:cubicBezTo>
                    <a:pt x="1899" y="6519"/>
                    <a:pt x="4593" y="7440"/>
                    <a:pt x="4706" y="7479"/>
                  </a:cubicBezTo>
                  <a:cubicBezTo>
                    <a:pt x="4737" y="7489"/>
                    <a:pt x="4769" y="7494"/>
                    <a:pt x="4800" y="7494"/>
                  </a:cubicBezTo>
                  <a:cubicBezTo>
                    <a:pt x="4832" y="7494"/>
                    <a:pt x="4864" y="7489"/>
                    <a:pt x="4894" y="7479"/>
                  </a:cubicBezTo>
                  <a:cubicBezTo>
                    <a:pt x="4921" y="7470"/>
                    <a:pt x="5086" y="7414"/>
                    <a:pt x="5336" y="7302"/>
                  </a:cubicBezTo>
                  <a:cubicBezTo>
                    <a:pt x="4597" y="6998"/>
                    <a:pt x="2590" y="6016"/>
                    <a:pt x="1577" y="3987"/>
                  </a:cubicBezTo>
                  <a:lnTo>
                    <a:pt x="1577" y="3988"/>
                  </a:lnTo>
                  <a:cubicBezTo>
                    <a:pt x="909" y="2652"/>
                    <a:pt x="1237" y="1027"/>
                    <a:pt x="2323" y="286"/>
                  </a:cubicBezTo>
                  <a:cubicBezTo>
                    <a:pt x="2490" y="172"/>
                    <a:pt x="2674" y="83"/>
                    <a:pt x="2868" y="22"/>
                  </a:cubicBezTo>
                  <a:cubicBezTo>
                    <a:pt x="2764" y="8"/>
                    <a:pt x="2661" y="0"/>
                    <a:pt x="2560" y="0"/>
                  </a:cubicBezTo>
                  <a:close/>
                </a:path>
              </a:pathLst>
            </a:custGeom>
            <a:solidFill>
              <a:srgbClr val="FF8A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 name="Google Shape;1955;p62"/>
          <p:cNvGrpSpPr/>
          <p:nvPr/>
        </p:nvGrpSpPr>
        <p:grpSpPr>
          <a:xfrm>
            <a:off x="5547242" y="3443150"/>
            <a:ext cx="476950" cy="475825"/>
            <a:chOff x="5664775" y="5655925"/>
            <a:chExt cx="476950" cy="475825"/>
          </a:xfrm>
        </p:grpSpPr>
        <p:sp>
          <p:nvSpPr>
            <p:cNvPr id="1956" name="Google Shape;1956;p62"/>
            <p:cNvSpPr/>
            <p:nvPr/>
          </p:nvSpPr>
          <p:spPr>
            <a:xfrm>
              <a:off x="5897175" y="5898825"/>
              <a:ext cx="244550" cy="232925"/>
            </a:xfrm>
            <a:custGeom>
              <a:rect b="b" l="l" r="r" t="t"/>
              <a:pathLst>
                <a:path extrusionOk="0" h="9317" w="9782">
                  <a:moveTo>
                    <a:pt x="1170" y="1"/>
                  </a:moveTo>
                  <a:cubicBezTo>
                    <a:pt x="895" y="1"/>
                    <a:pt x="619" y="108"/>
                    <a:pt x="413" y="323"/>
                  </a:cubicBezTo>
                  <a:cubicBezTo>
                    <a:pt x="0" y="752"/>
                    <a:pt x="27" y="1437"/>
                    <a:pt x="470" y="1833"/>
                  </a:cubicBezTo>
                  <a:lnTo>
                    <a:pt x="7964" y="9028"/>
                  </a:lnTo>
                  <a:cubicBezTo>
                    <a:pt x="8161" y="9217"/>
                    <a:pt x="8429" y="9316"/>
                    <a:pt x="8697" y="9316"/>
                  </a:cubicBezTo>
                  <a:cubicBezTo>
                    <a:pt x="8875" y="9316"/>
                    <a:pt x="9053" y="9272"/>
                    <a:pt x="9211" y="9182"/>
                  </a:cubicBezTo>
                  <a:cubicBezTo>
                    <a:pt x="9572" y="8976"/>
                    <a:pt x="9782" y="8556"/>
                    <a:pt x="9732" y="8144"/>
                  </a:cubicBezTo>
                  <a:cubicBezTo>
                    <a:pt x="9702" y="7904"/>
                    <a:pt x="9592" y="7682"/>
                    <a:pt x="9417" y="7514"/>
                  </a:cubicBezTo>
                  <a:lnTo>
                    <a:pt x="1923" y="319"/>
                  </a:lnTo>
                  <a:cubicBezTo>
                    <a:pt x="1717" y="107"/>
                    <a:pt x="1444" y="1"/>
                    <a:pt x="11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2"/>
            <p:cNvSpPr/>
            <p:nvPr/>
          </p:nvSpPr>
          <p:spPr>
            <a:xfrm>
              <a:off x="5664775" y="5655925"/>
              <a:ext cx="314800" cy="314775"/>
            </a:xfrm>
            <a:custGeom>
              <a:rect b="b" l="l" r="r" t="t"/>
              <a:pathLst>
                <a:path extrusionOk="0" h="12591" w="12592">
                  <a:moveTo>
                    <a:pt x="6296" y="0"/>
                  </a:moveTo>
                  <a:cubicBezTo>
                    <a:pt x="2824" y="0"/>
                    <a:pt x="1" y="2825"/>
                    <a:pt x="1" y="6296"/>
                  </a:cubicBezTo>
                  <a:cubicBezTo>
                    <a:pt x="1" y="9767"/>
                    <a:pt x="2824" y="12591"/>
                    <a:pt x="6296" y="12591"/>
                  </a:cubicBezTo>
                  <a:cubicBezTo>
                    <a:pt x="9767" y="12591"/>
                    <a:pt x="12592" y="9767"/>
                    <a:pt x="12592" y="6296"/>
                  </a:cubicBezTo>
                  <a:cubicBezTo>
                    <a:pt x="12592" y="2824"/>
                    <a:pt x="9767" y="0"/>
                    <a:pt x="62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2"/>
            <p:cNvSpPr/>
            <p:nvPr/>
          </p:nvSpPr>
          <p:spPr>
            <a:xfrm>
              <a:off x="5702250" y="5693375"/>
              <a:ext cx="239850" cy="239875"/>
            </a:xfrm>
            <a:custGeom>
              <a:rect b="b" l="l" r="r" t="t"/>
              <a:pathLst>
                <a:path extrusionOk="0" h="9595" w="9594">
                  <a:moveTo>
                    <a:pt x="4797" y="1"/>
                  </a:moveTo>
                  <a:cubicBezTo>
                    <a:pt x="2152" y="1"/>
                    <a:pt x="0" y="2153"/>
                    <a:pt x="0" y="4798"/>
                  </a:cubicBezTo>
                  <a:cubicBezTo>
                    <a:pt x="0" y="7442"/>
                    <a:pt x="2152" y="9595"/>
                    <a:pt x="4797" y="9595"/>
                  </a:cubicBezTo>
                  <a:cubicBezTo>
                    <a:pt x="7442" y="9595"/>
                    <a:pt x="9593" y="7442"/>
                    <a:pt x="9593" y="4798"/>
                  </a:cubicBezTo>
                  <a:cubicBezTo>
                    <a:pt x="9593" y="2152"/>
                    <a:pt x="7442" y="1"/>
                    <a:pt x="47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2"/>
            <p:cNvSpPr/>
            <p:nvPr/>
          </p:nvSpPr>
          <p:spPr>
            <a:xfrm>
              <a:off x="5717250" y="5708375"/>
              <a:ext cx="209875" cy="209875"/>
            </a:xfrm>
            <a:custGeom>
              <a:rect b="b" l="l" r="r" t="t"/>
              <a:pathLst>
                <a:path extrusionOk="0" h="8395" w="8395">
                  <a:moveTo>
                    <a:pt x="4197" y="1"/>
                  </a:moveTo>
                  <a:cubicBezTo>
                    <a:pt x="1883" y="1"/>
                    <a:pt x="0" y="1884"/>
                    <a:pt x="0" y="4198"/>
                  </a:cubicBezTo>
                  <a:cubicBezTo>
                    <a:pt x="0" y="6512"/>
                    <a:pt x="1883" y="8395"/>
                    <a:pt x="4197" y="8395"/>
                  </a:cubicBezTo>
                  <a:cubicBezTo>
                    <a:pt x="6511" y="8395"/>
                    <a:pt x="8394" y="6512"/>
                    <a:pt x="8394" y="4198"/>
                  </a:cubicBezTo>
                  <a:cubicBezTo>
                    <a:pt x="8394" y="1884"/>
                    <a:pt x="6511" y="1"/>
                    <a:pt x="41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2"/>
            <p:cNvSpPr/>
            <p:nvPr/>
          </p:nvSpPr>
          <p:spPr>
            <a:xfrm>
              <a:off x="5732675" y="5754825"/>
              <a:ext cx="179900" cy="140950"/>
            </a:xfrm>
            <a:custGeom>
              <a:rect b="b" l="l" r="r" t="t"/>
              <a:pathLst>
                <a:path extrusionOk="0" h="5638" w="7196">
                  <a:moveTo>
                    <a:pt x="1979" y="0"/>
                  </a:moveTo>
                  <a:cubicBezTo>
                    <a:pt x="1540" y="0"/>
                    <a:pt x="1221" y="176"/>
                    <a:pt x="1077" y="273"/>
                  </a:cubicBezTo>
                  <a:cubicBezTo>
                    <a:pt x="251" y="837"/>
                    <a:pt x="0" y="2071"/>
                    <a:pt x="505" y="3082"/>
                  </a:cubicBezTo>
                  <a:cubicBezTo>
                    <a:pt x="1419" y="4910"/>
                    <a:pt x="3418" y="5594"/>
                    <a:pt x="3503" y="5622"/>
                  </a:cubicBezTo>
                  <a:cubicBezTo>
                    <a:pt x="3534" y="5632"/>
                    <a:pt x="3566" y="5637"/>
                    <a:pt x="3598" y="5637"/>
                  </a:cubicBezTo>
                  <a:cubicBezTo>
                    <a:pt x="3630" y="5637"/>
                    <a:pt x="3662" y="5632"/>
                    <a:pt x="3693" y="5622"/>
                  </a:cubicBezTo>
                  <a:cubicBezTo>
                    <a:pt x="3777" y="5594"/>
                    <a:pt x="5776" y="4910"/>
                    <a:pt x="6690" y="3082"/>
                  </a:cubicBezTo>
                  <a:cubicBezTo>
                    <a:pt x="7196" y="2070"/>
                    <a:pt x="6944" y="837"/>
                    <a:pt x="6117" y="273"/>
                  </a:cubicBezTo>
                  <a:cubicBezTo>
                    <a:pt x="5974" y="176"/>
                    <a:pt x="5655" y="0"/>
                    <a:pt x="5216" y="0"/>
                  </a:cubicBezTo>
                  <a:cubicBezTo>
                    <a:pt x="4777" y="0"/>
                    <a:pt x="4219" y="175"/>
                    <a:pt x="3597" y="778"/>
                  </a:cubicBezTo>
                  <a:cubicBezTo>
                    <a:pt x="2975" y="175"/>
                    <a:pt x="2417" y="0"/>
                    <a:pt x="19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62"/>
          <p:cNvGrpSpPr/>
          <p:nvPr/>
        </p:nvGrpSpPr>
        <p:grpSpPr>
          <a:xfrm>
            <a:off x="6353407" y="3480375"/>
            <a:ext cx="475950" cy="401375"/>
            <a:chOff x="6439575" y="5724150"/>
            <a:chExt cx="475950" cy="401375"/>
          </a:xfrm>
        </p:grpSpPr>
        <p:sp>
          <p:nvSpPr>
            <p:cNvPr id="1962" name="Google Shape;1962;p62"/>
            <p:cNvSpPr/>
            <p:nvPr/>
          </p:nvSpPr>
          <p:spPr>
            <a:xfrm>
              <a:off x="6439575" y="5817925"/>
              <a:ext cx="358600" cy="307600"/>
            </a:xfrm>
            <a:custGeom>
              <a:rect b="b" l="l" r="r" t="t"/>
              <a:pathLst>
                <a:path extrusionOk="0" h="12304" w="14344">
                  <a:moveTo>
                    <a:pt x="4693" y="0"/>
                  </a:moveTo>
                  <a:lnTo>
                    <a:pt x="4693" y="0"/>
                  </a:lnTo>
                  <a:cubicBezTo>
                    <a:pt x="3809" y="291"/>
                    <a:pt x="2996" y="707"/>
                    <a:pt x="2293" y="1242"/>
                  </a:cubicBezTo>
                  <a:cubicBezTo>
                    <a:pt x="816" y="2365"/>
                    <a:pt x="0" y="3867"/>
                    <a:pt x="0" y="5469"/>
                  </a:cubicBezTo>
                  <a:cubicBezTo>
                    <a:pt x="0" y="7157"/>
                    <a:pt x="926" y="8755"/>
                    <a:pt x="2551" y="9881"/>
                  </a:cubicBezTo>
                  <a:lnTo>
                    <a:pt x="1805" y="11929"/>
                  </a:lnTo>
                  <a:cubicBezTo>
                    <a:pt x="1736" y="12119"/>
                    <a:pt x="1891" y="12304"/>
                    <a:pt x="2071" y="12304"/>
                  </a:cubicBezTo>
                  <a:cubicBezTo>
                    <a:pt x="2111" y="12304"/>
                    <a:pt x="2152" y="12295"/>
                    <a:pt x="2193" y="12275"/>
                  </a:cubicBezTo>
                  <a:lnTo>
                    <a:pt x="4803" y="10970"/>
                  </a:lnTo>
                  <a:cubicBezTo>
                    <a:pt x="5732" y="11261"/>
                    <a:pt x="6717" y="11410"/>
                    <a:pt x="7730" y="11410"/>
                  </a:cubicBezTo>
                  <a:cubicBezTo>
                    <a:pt x="9781" y="11410"/>
                    <a:pt x="11711" y="10801"/>
                    <a:pt x="13167" y="9695"/>
                  </a:cubicBezTo>
                  <a:cubicBezTo>
                    <a:pt x="13624" y="9346"/>
                    <a:pt x="14017" y="8963"/>
                    <a:pt x="14343" y="8552"/>
                  </a:cubicBezTo>
                  <a:lnTo>
                    <a:pt x="14343" y="8552"/>
                  </a:lnTo>
                  <a:cubicBezTo>
                    <a:pt x="13396" y="8862"/>
                    <a:pt x="12368" y="9026"/>
                    <a:pt x="11306" y="9026"/>
                  </a:cubicBezTo>
                  <a:cubicBezTo>
                    <a:pt x="9256" y="9026"/>
                    <a:pt x="7324" y="8417"/>
                    <a:pt x="5869" y="7311"/>
                  </a:cubicBezTo>
                  <a:lnTo>
                    <a:pt x="5870" y="7311"/>
                  </a:lnTo>
                  <a:cubicBezTo>
                    <a:pt x="4392" y="6187"/>
                    <a:pt x="3577" y="4687"/>
                    <a:pt x="3577" y="3084"/>
                  </a:cubicBezTo>
                  <a:cubicBezTo>
                    <a:pt x="3577" y="1977"/>
                    <a:pt x="3966" y="920"/>
                    <a:pt x="46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2"/>
            <p:cNvSpPr/>
            <p:nvPr/>
          </p:nvSpPr>
          <p:spPr>
            <a:xfrm>
              <a:off x="6556900" y="5724150"/>
              <a:ext cx="358625" cy="307575"/>
            </a:xfrm>
            <a:custGeom>
              <a:rect b="b" l="l" r="r" t="t"/>
              <a:pathLst>
                <a:path extrusionOk="0" h="12303" w="14345">
                  <a:moveTo>
                    <a:pt x="12272" y="0"/>
                  </a:moveTo>
                  <a:cubicBezTo>
                    <a:pt x="12232" y="0"/>
                    <a:pt x="12191" y="9"/>
                    <a:pt x="12151" y="30"/>
                  </a:cubicBezTo>
                  <a:lnTo>
                    <a:pt x="9542" y="1335"/>
                  </a:lnTo>
                  <a:cubicBezTo>
                    <a:pt x="8612" y="1042"/>
                    <a:pt x="7628" y="894"/>
                    <a:pt x="6614" y="894"/>
                  </a:cubicBezTo>
                  <a:cubicBezTo>
                    <a:pt x="4564" y="894"/>
                    <a:pt x="2632" y="1504"/>
                    <a:pt x="1177" y="2610"/>
                  </a:cubicBezTo>
                  <a:cubicBezTo>
                    <a:pt x="720" y="2957"/>
                    <a:pt x="326" y="3340"/>
                    <a:pt x="0" y="3752"/>
                  </a:cubicBezTo>
                  <a:cubicBezTo>
                    <a:pt x="948" y="3442"/>
                    <a:pt x="1977" y="3278"/>
                    <a:pt x="3038" y="3278"/>
                  </a:cubicBezTo>
                  <a:cubicBezTo>
                    <a:pt x="5089" y="3278"/>
                    <a:pt x="7019" y="3887"/>
                    <a:pt x="8475" y="4993"/>
                  </a:cubicBezTo>
                  <a:cubicBezTo>
                    <a:pt x="9953" y="6117"/>
                    <a:pt x="10768" y="7618"/>
                    <a:pt x="10768" y="9220"/>
                  </a:cubicBezTo>
                  <a:cubicBezTo>
                    <a:pt x="10768" y="10326"/>
                    <a:pt x="10380" y="11385"/>
                    <a:pt x="9653" y="12303"/>
                  </a:cubicBezTo>
                  <a:cubicBezTo>
                    <a:pt x="10537" y="12013"/>
                    <a:pt x="11349" y="11596"/>
                    <a:pt x="12052" y="11062"/>
                  </a:cubicBezTo>
                  <a:cubicBezTo>
                    <a:pt x="13530" y="9938"/>
                    <a:pt x="14344" y="8438"/>
                    <a:pt x="14344" y="6835"/>
                  </a:cubicBezTo>
                  <a:cubicBezTo>
                    <a:pt x="14344" y="5146"/>
                    <a:pt x="13420" y="3549"/>
                    <a:pt x="11795" y="2423"/>
                  </a:cubicBezTo>
                  <a:lnTo>
                    <a:pt x="11794" y="2423"/>
                  </a:lnTo>
                  <a:lnTo>
                    <a:pt x="12539" y="375"/>
                  </a:lnTo>
                  <a:cubicBezTo>
                    <a:pt x="12608" y="185"/>
                    <a:pt x="12452" y="0"/>
                    <a:pt x="122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2"/>
            <p:cNvSpPr/>
            <p:nvPr/>
          </p:nvSpPr>
          <p:spPr>
            <a:xfrm>
              <a:off x="6529025" y="5806100"/>
              <a:ext cx="297100" cy="237475"/>
            </a:xfrm>
            <a:custGeom>
              <a:rect b="b" l="l" r="r" t="t"/>
              <a:pathLst>
                <a:path extrusionOk="0" h="9499" w="11884">
                  <a:moveTo>
                    <a:pt x="4153" y="0"/>
                  </a:moveTo>
                  <a:cubicBezTo>
                    <a:pt x="3092" y="0"/>
                    <a:pt x="2063" y="164"/>
                    <a:pt x="1115" y="474"/>
                  </a:cubicBezTo>
                  <a:cubicBezTo>
                    <a:pt x="388" y="1394"/>
                    <a:pt x="0" y="2451"/>
                    <a:pt x="0" y="3557"/>
                  </a:cubicBezTo>
                  <a:cubicBezTo>
                    <a:pt x="0" y="5160"/>
                    <a:pt x="814" y="6660"/>
                    <a:pt x="2293" y="7784"/>
                  </a:cubicBezTo>
                  <a:cubicBezTo>
                    <a:pt x="3749" y="8890"/>
                    <a:pt x="5679" y="9499"/>
                    <a:pt x="7730" y="9499"/>
                  </a:cubicBezTo>
                  <a:cubicBezTo>
                    <a:pt x="8791" y="9499"/>
                    <a:pt x="9819" y="9335"/>
                    <a:pt x="10768" y="9025"/>
                  </a:cubicBezTo>
                  <a:cubicBezTo>
                    <a:pt x="11495" y="8107"/>
                    <a:pt x="11884" y="7048"/>
                    <a:pt x="11884" y="5942"/>
                  </a:cubicBezTo>
                  <a:cubicBezTo>
                    <a:pt x="11884" y="4340"/>
                    <a:pt x="11069" y="2839"/>
                    <a:pt x="9591" y="1715"/>
                  </a:cubicBezTo>
                  <a:cubicBezTo>
                    <a:pt x="8135" y="609"/>
                    <a:pt x="6204" y="0"/>
                    <a:pt x="41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2"/>
            <p:cNvSpPr/>
            <p:nvPr/>
          </p:nvSpPr>
          <p:spPr>
            <a:xfrm>
              <a:off x="6588675" y="5865700"/>
              <a:ext cx="177775" cy="139175"/>
            </a:xfrm>
            <a:custGeom>
              <a:rect b="b" l="l" r="r" t="t"/>
              <a:pathLst>
                <a:path extrusionOk="0" h="5567" w="7111">
                  <a:moveTo>
                    <a:pt x="1945" y="0"/>
                  </a:moveTo>
                  <a:cubicBezTo>
                    <a:pt x="1514" y="0"/>
                    <a:pt x="1201" y="173"/>
                    <a:pt x="1061" y="268"/>
                  </a:cubicBezTo>
                  <a:cubicBezTo>
                    <a:pt x="246" y="823"/>
                    <a:pt x="0" y="2039"/>
                    <a:pt x="498" y="3036"/>
                  </a:cubicBezTo>
                  <a:cubicBezTo>
                    <a:pt x="1403" y="4846"/>
                    <a:pt x="3382" y="5524"/>
                    <a:pt x="3466" y="5551"/>
                  </a:cubicBezTo>
                  <a:cubicBezTo>
                    <a:pt x="3495" y="5561"/>
                    <a:pt x="3525" y="5566"/>
                    <a:pt x="3555" y="5566"/>
                  </a:cubicBezTo>
                  <a:cubicBezTo>
                    <a:pt x="3585" y="5566"/>
                    <a:pt x="3615" y="5561"/>
                    <a:pt x="3643" y="5551"/>
                  </a:cubicBezTo>
                  <a:cubicBezTo>
                    <a:pt x="3727" y="5524"/>
                    <a:pt x="5707" y="4846"/>
                    <a:pt x="6612" y="3036"/>
                  </a:cubicBezTo>
                  <a:cubicBezTo>
                    <a:pt x="7111" y="2039"/>
                    <a:pt x="6863" y="823"/>
                    <a:pt x="6049" y="268"/>
                  </a:cubicBezTo>
                  <a:cubicBezTo>
                    <a:pt x="5909" y="173"/>
                    <a:pt x="5596" y="0"/>
                    <a:pt x="5165" y="0"/>
                  </a:cubicBezTo>
                  <a:cubicBezTo>
                    <a:pt x="4730" y="0"/>
                    <a:pt x="4175" y="176"/>
                    <a:pt x="3555" y="781"/>
                  </a:cubicBezTo>
                  <a:cubicBezTo>
                    <a:pt x="2936" y="176"/>
                    <a:pt x="2380" y="0"/>
                    <a:pt x="194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2"/>
            <p:cNvSpPr/>
            <p:nvPr/>
          </p:nvSpPr>
          <p:spPr>
            <a:xfrm>
              <a:off x="6588675" y="5865700"/>
              <a:ext cx="96775" cy="139175"/>
            </a:xfrm>
            <a:custGeom>
              <a:rect b="b" l="l" r="r" t="t"/>
              <a:pathLst>
                <a:path extrusionOk="0" h="5567" w="3871">
                  <a:moveTo>
                    <a:pt x="1946" y="1"/>
                  </a:moveTo>
                  <a:cubicBezTo>
                    <a:pt x="1514" y="1"/>
                    <a:pt x="1201" y="173"/>
                    <a:pt x="1061" y="268"/>
                  </a:cubicBezTo>
                  <a:cubicBezTo>
                    <a:pt x="246" y="823"/>
                    <a:pt x="0" y="2040"/>
                    <a:pt x="498" y="3036"/>
                  </a:cubicBezTo>
                  <a:cubicBezTo>
                    <a:pt x="1403" y="4846"/>
                    <a:pt x="3382" y="5524"/>
                    <a:pt x="3466" y="5551"/>
                  </a:cubicBezTo>
                  <a:cubicBezTo>
                    <a:pt x="3495" y="5561"/>
                    <a:pt x="3525" y="5566"/>
                    <a:pt x="3555" y="5566"/>
                  </a:cubicBezTo>
                  <a:cubicBezTo>
                    <a:pt x="3585" y="5566"/>
                    <a:pt x="3615" y="5561"/>
                    <a:pt x="3643" y="5551"/>
                  </a:cubicBezTo>
                  <a:cubicBezTo>
                    <a:pt x="3659" y="5547"/>
                    <a:pt x="3742" y="5518"/>
                    <a:pt x="3871" y="5465"/>
                  </a:cubicBezTo>
                  <a:cubicBezTo>
                    <a:pt x="3228" y="5170"/>
                    <a:pt x="1969" y="4451"/>
                    <a:pt x="1300" y="3112"/>
                  </a:cubicBezTo>
                  <a:cubicBezTo>
                    <a:pt x="800" y="2114"/>
                    <a:pt x="1048" y="898"/>
                    <a:pt x="1862" y="342"/>
                  </a:cubicBezTo>
                  <a:cubicBezTo>
                    <a:pt x="2054" y="214"/>
                    <a:pt x="2272" y="129"/>
                    <a:pt x="2501" y="94"/>
                  </a:cubicBezTo>
                  <a:cubicBezTo>
                    <a:pt x="2300" y="27"/>
                    <a:pt x="2114" y="1"/>
                    <a:pt x="19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 name="Google Shape;1967;p62"/>
          <p:cNvGrpSpPr/>
          <p:nvPr/>
        </p:nvGrpSpPr>
        <p:grpSpPr>
          <a:xfrm>
            <a:off x="7158697" y="3443100"/>
            <a:ext cx="383575" cy="475900"/>
            <a:chOff x="7167525" y="5643000"/>
            <a:chExt cx="383575" cy="475900"/>
          </a:xfrm>
        </p:grpSpPr>
        <p:sp>
          <p:nvSpPr>
            <p:cNvPr id="1968" name="Google Shape;1968;p62"/>
            <p:cNvSpPr/>
            <p:nvPr/>
          </p:nvSpPr>
          <p:spPr>
            <a:xfrm>
              <a:off x="7311075" y="5657850"/>
              <a:ext cx="240025" cy="187375"/>
            </a:xfrm>
            <a:custGeom>
              <a:rect b="b" l="l" r="r" t="t"/>
              <a:pathLst>
                <a:path extrusionOk="0" h="7495" w="9601">
                  <a:moveTo>
                    <a:pt x="2560" y="1"/>
                  </a:moveTo>
                  <a:cubicBezTo>
                    <a:pt x="2149" y="1"/>
                    <a:pt x="1760" y="120"/>
                    <a:pt x="1414" y="357"/>
                  </a:cubicBezTo>
                  <a:cubicBezTo>
                    <a:pt x="327" y="1097"/>
                    <a:pt x="0" y="2724"/>
                    <a:pt x="668" y="4058"/>
                  </a:cubicBezTo>
                  <a:cubicBezTo>
                    <a:pt x="1899" y="6519"/>
                    <a:pt x="4593" y="7441"/>
                    <a:pt x="4706" y="7480"/>
                  </a:cubicBezTo>
                  <a:cubicBezTo>
                    <a:pt x="4737" y="7489"/>
                    <a:pt x="4769" y="7494"/>
                    <a:pt x="4800" y="7494"/>
                  </a:cubicBezTo>
                  <a:cubicBezTo>
                    <a:pt x="4832" y="7494"/>
                    <a:pt x="4864" y="7489"/>
                    <a:pt x="4894" y="7480"/>
                  </a:cubicBezTo>
                  <a:cubicBezTo>
                    <a:pt x="5009" y="7441"/>
                    <a:pt x="7702" y="6519"/>
                    <a:pt x="8933" y="4058"/>
                  </a:cubicBezTo>
                  <a:cubicBezTo>
                    <a:pt x="9601" y="2722"/>
                    <a:pt x="9272" y="1097"/>
                    <a:pt x="8187" y="357"/>
                  </a:cubicBezTo>
                  <a:lnTo>
                    <a:pt x="8186" y="357"/>
                  </a:lnTo>
                  <a:cubicBezTo>
                    <a:pt x="7841" y="121"/>
                    <a:pt x="7451" y="1"/>
                    <a:pt x="7039" y="1"/>
                  </a:cubicBezTo>
                  <a:cubicBezTo>
                    <a:pt x="6867" y="1"/>
                    <a:pt x="6692" y="22"/>
                    <a:pt x="6514" y="64"/>
                  </a:cubicBezTo>
                  <a:cubicBezTo>
                    <a:pt x="5934" y="201"/>
                    <a:pt x="5358" y="553"/>
                    <a:pt x="4800" y="1114"/>
                  </a:cubicBezTo>
                  <a:cubicBezTo>
                    <a:pt x="4241" y="553"/>
                    <a:pt x="3666" y="200"/>
                    <a:pt x="3087" y="64"/>
                  </a:cubicBezTo>
                  <a:cubicBezTo>
                    <a:pt x="2908" y="22"/>
                    <a:pt x="2732" y="1"/>
                    <a:pt x="25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2"/>
            <p:cNvSpPr/>
            <p:nvPr/>
          </p:nvSpPr>
          <p:spPr>
            <a:xfrm>
              <a:off x="7170375" y="5643000"/>
              <a:ext cx="178750" cy="223100"/>
            </a:xfrm>
            <a:custGeom>
              <a:rect b="b" l="l" r="r" t="t"/>
              <a:pathLst>
                <a:path extrusionOk="0" h="8924" w="7150">
                  <a:moveTo>
                    <a:pt x="893" y="0"/>
                  </a:moveTo>
                  <a:cubicBezTo>
                    <a:pt x="400" y="0"/>
                    <a:pt x="0" y="400"/>
                    <a:pt x="0" y="893"/>
                  </a:cubicBezTo>
                  <a:lnTo>
                    <a:pt x="0" y="8032"/>
                  </a:lnTo>
                  <a:cubicBezTo>
                    <a:pt x="1" y="8523"/>
                    <a:pt x="400" y="8922"/>
                    <a:pt x="893" y="8923"/>
                  </a:cubicBezTo>
                  <a:lnTo>
                    <a:pt x="6247" y="8923"/>
                  </a:lnTo>
                  <a:cubicBezTo>
                    <a:pt x="6251" y="8923"/>
                    <a:pt x="6255" y="8923"/>
                    <a:pt x="6259" y="8923"/>
                  </a:cubicBezTo>
                  <a:cubicBezTo>
                    <a:pt x="6750" y="8923"/>
                    <a:pt x="7150" y="8524"/>
                    <a:pt x="7150" y="8032"/>
                  </a:cubicBezTo>
                  <a:cubicBezTo>
                    <a:pt x="7150" y="7538"/>
                    <a:pt x="6749" y="7139"/>
                    <a:pt x="6257" y="7139"/>
                  </a:cubicBezTo>
                  <a:cubicBezTo>
                    <a:pt x="6254" y="7139"/>
                    <a:pt x="6250" y="7139"/>
                    <a:pt x="6247" y="7139"/>
                  </a:cubicBezTo>
                  <a:lnTo>
                    <a:pt x="1785" y="7139"/>
                  </a:lnTo>
                  <a:lnTo>
                    <a:pt x="1785" y="893"/>
                  </a:lnTo>
                  <a:cubicBezTo>
                    <a:pt x="1785" y="400"/>
                    <a:pt x="1386" y="0"/>
                    <a:pt x="8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2"/>
            <p:cNvSpPr/>
            <p:nvPr/>
          </p:nvSpPr>
          <p:spPr>
            <a:xfrm>
              <a:off x="7167525" y="5895825"/>
              <a:ext cx="199225" cy="223075"/>
            </a:xfrm>
            <a:custGeom>
              <a:rect b="b" l="l" r="r" t="t"/>
              <a:pathLst>
                <a:path extrusionOk="0" h="8923" w="7969">
                  <a:moveTo>
                    <a:pt x="6956" y="0"/>
                  </a:moveTo>
                  <a:cubicBezTo>
                    <a:pt x="6607" y="0"/>
                    <a:pt x="6275" y="207"/>
                    <a:pt x="6132" y="550"/>
                  </a:cubicBezTo>
                  <a:lnTo>
                    <a:pt x="3982" y="5710"/>
                  </a:lnTo>
                  <a:lnTo>
                    <a:pt x="1830" y="550"/>
                  </a:lnTo>
                  <a:cubicBezTo>
                    <a:pt x="1686" y="212"/>
                    <a:pt x="1357" y="9"/>
                    <a:pt x="1011" y="9"/>
                  </a:cubicBezTo>
                  <a:cubicBezTo>
                    <a:pt x="896" y="9"/>
                    <a:pt x="780" y="31"/>
                    <a:pt x="668" y="78"/>
                  </a:cubicBezTo>
                  <a:cubicBezTo>
                    <a:pt x="216" y="266"/>
                    <a:pt x="1" y="782"/>
                    <a:pt x="184" y="1236"/>
                  </a:cubicBezTo>
                  <a:lnTo>
                    <a:pt x="3158" y="8373"/>
                  </a:lnTo>
                  <a:cubicBezTo>
                    <a:pt x="3297" y="8706"/>
                    <a:pt x="3622" y="8922"/>
                    <a:pt x="3982" y="8922"/>
                  </a:cubicBezTo>
                  <a:cubicBezTo>
                    <a:pt x="4342" y="8922"/>
                    <a:pt x="4667" y="8706"/>
                    <a:pt x="4805" y="8373"/>
                  </a:cubicBezTo>
                  <a:lnTo>
                    <a:pt x="7780" y="1236"/>
                  </a:lnTo>
                  <a:cubicBezTo>
                    <a:pt x="7969" y="781"/>
                    <a:pt x="7753" y="259"/>
                    <a:pt x="7299" y="69"/>
                  </a:cubicBezTo>
                  <a:cubicBezTo>
                    <a:pt x="7187" y="22"/>
                    <a:pt x="7071" y="0"/>
                    <a:pt x="69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2"/>
            <p:cNvSpPr/>
            <p:nvPr/>
          </p:nvSpPr>
          <p:spPr>
            <a:xfrm>
              <a:off x="7378575" y="5895825"/>
              <a:ext cx="163900" cy="223075"/>
            </a:xfrm>
            <a:custGeom>
              <a:rect b="b" l="l" r="r" t="t"/>
              <a:pathLst>
                <a:path extrusionOk="0" h="8923" w="6556">
                  <a:moveTo>
                    <a:pt x="5664" y="0"/>
                  </a:moveTo>
                  <a:cubicBezTo>
                    <a:pt x="5660" y="0"/>
                    <a:pt x="5656" y="0"/>
                    <a:pt x="5652" y="0"/>
                  </a:cubicBezTo>
                  <a:lnTo>
                    <a:pt x="894" y="0"/>
                  </a:lnTo>
                  <a:cubicBezTo>
                    <a:pt x="401" y="0"/>
                    <a:pt x="2" y="399"/>
                    <a:pt x="1" y="892"/>
                  </a:cubicBezTo>
                  <a:lnTo>
                    <a:pt x="1" y="8031"/>
                  </a:lnTo>
                  <a:cubicBezTo>
                    <a:pt x="2" y="8522"/>
                    <a:pt x="401" y="8922"/>
                    <a:pt x="894" y="8922"/>
                  </a:cubicBezTo>
                  <a:lnTo>
                    <a:pt x="5652" y="8922"/>
                  </a:lnTo>
                  <a:cubicBezTo>
                    <a:pt x="6145" y="8922"/>
                    <a:pt x="6544" y="8523"/>
                    <a:pt x="6544" y="8031"/>
                  </a:cubicBezTo>
                  <a:cubicBezTo>
                    <a:pt x="6544" y="7538"/>
                    <a:pt x="6145" y="7138"/>
                    <a:pt x="5652" y="7138"/>
                  </a:cubicBezTo>
                  <a:lnTo>
                    <a:pt x="1785" y="7138"/>
                  </a:lnTo>
                  <a:lnTo>
                    <a:pt x="1785" y="5353"/>
                  </a:lnTo>
                  <a:lnTo>
                    <a:pt x="3867" y="5353"/>
                  </a:lnTo>
                  <a:cubicBezTo>
                    <a:pt x="4360" y="5353"/>
                    <a:pt x="4759" y="4954"/>
                    <a:pt x="4759" y="4461"/>
                  </a:cubicBezTo>
                  <a:cubicBezTo>
                    <a:pt x="4759" y="3968"/>
                    <a:pt x="4360" y="3568"/>
                    <a:pt x="3867" y="3568"/>
                  </a:cubicBezTo>
                  <a:lnTo>
                    <a:pt x="1785" y="3568"/>
                  </a:lnTo>
                  <a:lnTo>
                    <a:pt x="1785" y="1784"/>
                  </a:lnTo>
                  <a:lnTo>
                    <a:pt x="5652" y="1784"/>
                  </a:lnTo>
                  <a:cubicBezTo>
                    <a:pt x="5656" y="1784"/>
                    <a:pt x="5660" y="1784"/>
                    <a:pt x="5664" y="1784"/>
                  </a:cubicBezTo>
                  <a:cubicBezTo>
                    <a:pt x="6156" y="1784"/>
                    <a:pt x="6556" y="1385"/>
                    <a:pt x="6556" y="892"/>
                  </a:cubicBezTo>
                  <a:cubicBezTo>
                    <a:pt x="6556" y="399"/>
                    <a:pt x="6156" y="0"/>
                    <a:pt x="56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62"/>
          <p:cNvGrpSpPr/>
          <p:nvPr/>
        </p:nvGrpSpPr>
        <p:grpSpPr>
          <a:xfrm>
            <a:off x="7871488" y="3443113"/>
            <a:ext cx="502650" cy="475900"/>
            <a:chOff x="7723025" y="5649625"/>
            <a:chExt cx="502650" cy="475900"/>
          </a:xfrm>
        </p:grpSpPr>
        <p:sp>
          <p:nvSpPr>
            <p:cNvPr id="1973" name="Google Shape;1973;p62"/>
            <p:cNvSpPr/>
            <p:nvPr/>
          </p:nvSpPr>
          <p:spPr>
            <a:xfrm>
              <a:off x="7822775" y="5937125"/>
              <a:ext cx="221975" cy="188400"/>
            </a:xfrm>
            <a:custGeom>
              <a:rect b="b" l="l" r="r" t="t"/>
              <a:pathLst>
                <a:path extrusionOk="0" h="7536" w="8879">
                  <a:moveTo>
                    <a:pt x="5946" y="1320"/>
                  </a:moveTo>
                  <a:cubicBezTo>
                    <a:pt x="6130" y="1320"/>
                    <a:pt x="6307" y="1405"/>
                    <a:pt x="6421" y="1556"/>
                  </a:cubicBezTo>
                  <a:cubicBezTo>
                    <a:pt x="6619" y="1818"/>
                    <a:pt x="6568" y="2192"/>
                    <a:pt x="6306" y="2389"/>
                  </a:cubicBezTo>
                  <a:cubicBezTo>
                    <a:pt x="6200" y="2470"/>
                    <a:pt x="6074" y="2511"/>
                    <a:pt x="5946" y="2511"/>
                  </a:cubicBezTo>
                  <a:cubicBezTo>
                    <a:pt x="5843" y="2511"/>
                    <a:pt x="5739" y="2484"/>
                    <a:pt x="5646" y="2429"/>
                  </a:cubicBezTo>
                  <a:cubicBezTo>
                    <a:pt x="5438" y="2308"/>
                    <a:pt x="5324" y="2072"/>
                    <a:pt x="5358" y="1835"/>
                  </a:cubicBezTo>
                  <a:cubicBezTo>
                    <a:pt x="5390" y="1596"/>
                    <a:pt x="5563" y="1400"/>
                    <a:pt x="5796" y="1340"/>
                  </a:cubicBezTo>
                  <a:cubicBezTo>
                    <a:pt x="5846" y="1327"/>
                    <a:pt x="5896" y="1320"/>
                    <a:pt x="5946" y="1320"/>
                  </a:cubicBezTo>
                  <a:close/>
                  <a:moveTo>
                    <a:pt x="6017" y="0"/>
                  </a:moveTo>
                  <a:cubicBezTo>
                    <a:pt x="5031" y="0"/>
                    <a:pt x="4091" y="779"/>
                    <a:pt x="3929" y="2699"/>
                  </a:cubicBezTo>
                  <a:lnTo>
                    <a:pt x="3928" y="2699"/>
                  </a:lnTo>
                  <a:cubicBezTo>
                    <a:pt x="3579" y="2632"/>
                    <a:pt x="3260" y="2601"/>
                    <a:pt x="2971" y="2601"/>
                  </a:cubicBezTo>
                  <a:cubicBezTo>
                    <a:pt x="0" y="2601"/>
                    <a:pt x="110" y="5858"/>
                    <a:pt x="2284" y="6931"/>
                  </a:cubicBezTo>
                  <a:cubicBezTo>
                    <a:pt x="3225" y="7395"/>
                    <a:pt x="4209" y="7535"/>
                    <a:pt x="5057" y="7535"/>
                  </a:cubicBezTo>
                  <a:cubicBezTo>
                    <a:pt x="6106" y="7535"/>
                    <a:pt x="6946" y="7320"/>
                    <a:pt x="7235" y="7236"/>
                  </a:cubicBezTo>
                  <a:cubicBezTo>
                    <a:pt x="7305" y="7216"/>
                    <a:pt x="7364" y="7170"/>
                    <a:pt x="7403" y="7108"/>
                  </a:cubicBezTo>
                  <a:cubicBezTo>
                    <a:pt x="7690" y="6647"/>
                    <a:pt x="8878" y="4565"/>
                    <a:pt x="8447" y="2260"/>
                  </a:cubicBezTo>
                  <a:cubicBezTo>
                    <a:pt x="8193" y="904"/>
                    <a:pt x="7078" y="0"/>
                    <a:pt x="6017" y="0"/>
                  </a:cubicBezTo>
                  <a:close/>
                </a:path>
              </a:pathLst>
            </a:custGeom>
            <a:solidFill>
              <a:srgbClr val="FE5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2"/>
            <p:cNvSpPr/>
            <p:nvPr/>
          </p:nvSpPr>
          <p:spPr>
            <a:xfrm>
              <a:off x="7825450" y="6009325"/>
              <a:ext cx="186800" cy="116200"/>
            </a:xfrm>
            <a:custGeom>
              <a:rect b="b" l="l" r="r" t="t"/>
              <a:pathLst>
                <a:path extrusionOk="0" h="4648" w="7472">
                  <a:moveTo>
                    <a:pt x="1551" y="1"/>
                  </a:moveTo>
                  <a:cubicBezTo>
                    <a:pt x="1" y="819"/>
                    <a:pt x="396" y="3163"/>
                    <a:pt x="2177" y="4043"/>
                  </a:cubicBezTo>
                  <a:cubicBezTo>
                    <a:pt x="3118" y="4507"/>
                    <a:pt x="4102" y="4647"/>
                    <a:pt x="4950" y="4647"/>
                  </a:cubicBezTo>
                  <a:cubicBezTo>
                    <a:pt x="5999" y="4647"/>
                    <a:pt x="6838" y="4432"/>
                    <a:pt x="7127" y="4348"/>
                  </a:cubicBezTo>
                  <a:cubicBezTo>
                    <a:pt x="7198" y="4328"/>
                    <a:pt x="7257" y="4282"/>
                    <a:pt x="7296" y="4220"/>
                  </a:cubicBezTo>
                  <a:cubicBezTo>
                    <a:pt x="7338" y="4152"/>
                    <a:pt x="7399" y="4051"/>
                    <a:pt x="7472" y="3919"/>
                  </a:cubicBezTo>
                  <a:lnTo>
                    <a:pt x="7472" y="3919"/>
                  </a:lnTo>
                  <a:cubicBezTo>
                    <a:pt x="7072" y="4018"/>
                    <a:pt x="6373" y="4152"/>
                    <a:pt x="5544" y="4152"/>
                  </a:cubicBezTo>
                  <a:cubicBezTo>
                    <a:pt x="4696" y="4152"/>
                    <a:pt x="3712" y="4012"/>
                    <a:pt x="2772" y="3548"/>
                  </a:cubicBezTo>
                  <a:cubicBezTo>
                    <a:pt x="1275" y="2809"/>
                    <a:pt x="758" y="1034"/>
                    <a:pt x="1551" y="1"/>
                  </a:cubicBezTo>
                  <a:close/>
                </a:path>
              </a:pathLst>
            </a:custGeom>
            <a:solidFill>
              <a:srgbClr val="FE3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2"/>
            <p:cNvSpPr/>
            <p:nvPr/>
          </p:nvSpPr>
          <p:spPr>
            <a:xfrm>
              <a:off x="7723025" y="5761175"/>
              <a:ext cx="220175" cy="184575"/>
            </a:xfrm>
            <a:custGeom>
              <a:rect b="b" l="l" r="r" t="t"/>
              <a:pathLst>
                <a:path extrusionOk="0" h="7383" w="8807">
                  <a:moveTo>
                    <a:pt x="6388" y="1303"/>
                  </a:moveTo>
                  <a:cubicBezTo>
                    <a:pt x="6619" y="1303"/>
                    <a:pt x="6831" y="1438"/>
                    <a:pt x="6928" y="1650"/>
                  </a:cubicBezTo>
                  <a:cubicBezTo>
                    <a:pt x="7065" y="1950"/>
                    <a:pt x="6933" y="2302"/>
                    <a:pt x="6634" y="2439"/>
                  </a:cubicBezTo>
                  <a:cubicBezTo>
                    <a:pt x="6555" y="2475"/>
                    <a:pt x="6471" y="2493"/>
                    <a:pt x="6387" y="2493"/>
                  </a:cubicBezTo>
                  <a:cubicBezTo>
                    <a:pt x="6240" y="2493"/>
                    <a:pt x="6094" y="2438"/>
                    <a:pt x="5982" y="2333"/>
                  </a:cubicBezTo>
                  <a:cubicBezTo>
                    <a:pt x="5806" y="2169"/>
                    <a:pt x="5745" y="1916"/>
                    <a:pt x="5829" y="1690"/>
                  </a:cubicBezTo>
                  <a:cubicBezTo>
                    <a:pt x="5914" y="1465"/>
                    <a:pt x="6125" y="1312"/>
                    <a:pt x="6366" y="1303"/>
                  </a:cubicBezTo>
                  <a:cubicBezTo>
                    <a:pt x="6374" y="1303"/>
                    <a:pt x="6381" y="1303"/>
                    <a:pt x="6388" y="1303"/>
                  </a:cubicBezTo>
                  <a:close/>
                  <a:moveTo>
                    <a:pt x="6482" y="0"/>
                  </a:moveTo>
                  <a:cubicBezTo>
                    <a:pt x="5629" y="0"/>
                    <a:pt x="4746" y="629"/>
                    <a:pt x="4246" y="2220"/>
                  </a:cubicBezTo>
                  <a:cubicBezTo>
                    <a:pt x="3618" y="1948"/>
                    <a:pt x="3070" y="1829"/>
                    <a:pt x="2604" y="1829"/>
                  </a:cubicBezTo>
                  <a:cubicBezTo>
                    <a:pt x="346" y="1829"/>
                    <a:pt x="0" y="4605"/>
                    <a:pt x="1715" y="5990"/>
                  </a:cubicBezTo>
                  <a:cubicBezTo>
                    <a:pt x="3240" y="7221"/>
                    <a:pt x="5165" y="7383"/>
                    <a:pt x="6073" y="7383"/>
                  </a:cubicBezTo>
                  <a:cubicBezTo>
                    <a:pt x="6251" y="7383"/>
                    <a:pt x="6390" y="7377"/>
                    <a:pt x="6479" y="7371"/>
                  </a:cubicBezTo>
                  <a:cubicBezTo>
                    <a:pt x="6552" y="7367"/>
                    <a:pt x="6620" y="7336"/>
                    <a:pt x="6671" y="7283"/>
                  </a:cubicBezTo>
                  <a:cubicBezTo>
                    <a:pt x="7052" y="6896"/>
                    <a:pt x="8667" y="5124"/>
                    <a:pt x="8751" y="2781"/>
                  </a:cubicBezTo>
                  <a:cubicBezTo>
                    <a:pt x="8806" y="1231"/>
                    <a:pt x="7674" y="0"/>
                    <a:pt x="6482" y="0"/>
                  </a:cubicBezTo>
                  <a:close/>
                </a:path>
              </a:pathLst>
            </a:custGeom>
            <a:solidFill>
              <a:srgbClr val="FF97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2"/>
            <p:cNvSpPr/>
            <p:nvPr/>
          </p:nvSpPr>
          <p:spPr>
            <a:xfrm>
              <a:off x="7730200" y="5813025"/>
              <a:ext cx="169775" cy="132725"/>
            </a:xfrm>
            <a:custGeom>
              <a:rect b="b" l="l" r="r" t="t"/>
              <a:pathLst>
                <a:path extrusionOk="0" h="5309" w="6791">
                  <a:moveTo>
                    <a:pt x="1286" y="1"/>
                  </a:moveTo>
                  <a:cubicBezTo>
                    <a:pt x="1" y="709"/>
                    <a:pt x="22" y="2779"/>
                    <a:pt x="1428" y="3916"/>
                  </a:cubicBezTo>
                  <a:cubicBezTo>
                    <a:pt x="2955" y="5148"/>
                    <a:pt x="4883" y="5308"/>
                    <a:pt x="5789" y="5308"/>
                  </a:cubicBezTo>
                  <a:cubicBezTo>
                    <a:pt x="5966" y="5308"/>
                    <a:pt x="6103" y="5302"/>
                    <a:pt x="6192" y="5297"/>
                  </a:cubicBezTo>
                  <a:cubicBezTo>
                    <a:pt x="6265" y="5291"/>
                    <a:pt x="6333" y="5261"/>
                    <a:pt x="6384" y="5209"/>
                  </a:cubicBezTo>
                  <a:cubicBezTo>
                    <a:pt x="6469" y="5122"/>
                    <a:pt x="6615" y="4968"/>
                    <a:pt x="6791" y="4754"/>
                  </a:cubicBezTo>
                  <a:lnTo>
                    <a:pt x="6786" y="4754"/>
                  </a:lnTo>
                  <a:cubicBezTo>
                    <a:pt x="6697" y="4760"/>
                    <a:pt x="6557" y="4766"/>
                    <a:pt x="6378" y="4766"/>
                  </a:cubicBezTo>
                  <a:cubicBezTo>
                    <a:pt x="5470" y="4766"/>
                    <a:pt x="3547" y="4604"/>
                    <a:pt x="2023" y="3373"/>
                  </a:cubicBezTo>
                  <a:cubicBezTo>
                    <a:pt x="887" y="2455"/>
                    <a:pt x="656" y="928"/>
                    <a:pt x="1286" y="1"/>
                  </a:cubicBezTo>
                  <a:close/>
                </a:path>
              </a:pathLst>
            </a:custGeom>
            <a:solidFill>
              <a:srgbClr val="FF7D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2"/>
            <p:cNvSpPr/>
            <p:nvPr/>
          </p:nvSpPr>
          <p:spPr>
            <a:xfrm>
              <a:off x="7995025" y="5730675"/>
              <a:ext cx="230650" cy="194075"/>
            </a:xfrm>
            <a:custGeom>
              <a:rect b="b" l="l" r="r" t="t"/>
              <a:pathLst>
                <a:path extrusionOk="0" h="7763" w="9226">
                  <a:moveTo>
                    <a:pt x="3409" y="1336"/>
                  </a:moveTo>
                  <a:cubicBezTo>
                    <a:pt x="3499" y="1336"/>
                    <a:pt x="3589" y="1356"/>
                    <a:pt x="3673" y="1397"/>
                  </a:cubicBezTo>
                  <a:cubicBezTo>
                    <a:pt x="3889" y="1505"/>
                    <a:pt x="4018" y="1731"/>
                    <a:pt x="4001" y="1971"/>
                  </a:cubicBezTo>
                  <a:cubicBezTo>
                    <a:pt x="3986" y="2211"/>
                    <a:pt x="3826" y="2417"/>
                    <a:pt x="3598" y="2495"/>
                  </a:cubicBezTo>
                  <a:cubicBezTo>
                    <a:pt x="3536" y="2515"/>
                    <a:pt x="3472" y="2526"/>
                    <a:pt x="3409" y="2526"/>
                  </a:cubicBezTo>
                  <a:cubicBezTo>
                    <a:pt x="3240" y="2526"/>
                    <a:pt x="3075" y="2454"/>
                    <a:pt x="2961" y="2322"/>
                  </a:cubicBezTo>
                  <a:cubicBezTo>
                    <a:pt x="2744" y="2074"/>
                    <a:pt x="2769" y="1698"/>
                    <a:pt x="3017" y="1482"/>
                  </a:cubicBezTo>
                  <a:cubicBezTo>
                    <a:pt x="3128" y="1386"/>
                    <a:pt x="3267" y="1336"/>
                    <a:pt x="3409" y="1336"/>
                  </a:cubicBezTo>
                  <a:close/>
                  <a:moveTo>
                    <a:pt x="3327" y="1"/>
                  </a:moveTo>
                  <a:cubicBezTo>
                    <a:pt x="2380" y="1"/>
                    <a:pt x="1348" y="644"/>
                    <a:pt x="890" y="1760"/>
                  </a:cubicBezTo>
                  <a:cubicBezTo>
                    <a:pt x="0" y="3929"/>
                    <a:pt x="739" y="6210"/>
                    <a:pt x="927" y="6719"/>
                  </a:cubicBezTo>
                  <a:cubicBezTo>
                    <a:pt x="953" y="6788"/>
                    <a:pt x="1002" y="6844"/>
                    <a:pt x="1067" y="6878"/>
                  </a:cubicBezTo>
                  <a:cubicBezTo>
                    <a:pt x="1444" y="7079"/>
                    <a:pt x="2855" y="7763"/>
                    <a:pt x="4542" y="7763"/>
                  </a:cubicBezTo>
                  <a:cubicBezTo>
                    <a:pt x="5004" y="7763"/>
                    <a:pt x="5488" y="7711"/>
                    <a:pt x="5976" y="7584"/>
                  </a:cubicBezTo>
                  <a:cubicBezTo>
                    <a:pt x="8551" y="6916"/>
                    <a:pt x="9226" y="3168"/>
                    <a:pt x="5225" y="3108"/>
                  </a:cubicBezTo>
                  <a:cubicBezTo>
                    <a:pt x="5487" y="936"/>
                    <a:pt x="4469" y="1"/>
                    <a:pt x="3327" y="1"/>
                  </a:cubicBezTo>
                  <a:close/>
                </a:path>
              </a:pathLst>
            </a:custGeom>
            <a:solidFill>
              <a:srgbClr val="FF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2"/>
            <p:cNvSpPr/>
            <p:nvPr/>
          </p:nvSpPr>
          <p:spPr>
            <a:xfrm>
              <a:off x="8015500" y="5824825"/>
              <a:ext cx="198400" cy="99950"/>
            </a:xfrm>
            <a:custGeom>
              <a:rect b="b" l="l" r="r" t="t"/>
              <a:pathLst>
                <a:path extrusionOk="0" h="3998" w="7936">
                  <a:moveTo>
                    <a:pt x="6606" y="0"/>
                  </a:moveTo>
                  <a:cubicBezTo>
                    <a:pt x="7172" y="1174"/>
                    <a:pt x="6304" y="2805"/>
                    <a:pt x="4689" y="3224"/>
                  </a:cubicBezTo>
                  <a:cubicBezTo>
                    <a:pt x="4200" y="3351"/>
                    <a:pt x="3717" y="3402"/>
                    <a:pt x="3254" y="3402"/>
                  </a:cubicBezTo>
                  <a:cubicBezTo>
                    <a:pt x="1806" y="3402"/>
                    <a:pt x="561" y="2898"/>
                    <a:pt x="0" y="2628"/>
                  </a:cubicBezTo>
                  <a:lnTo>
                    <a:pt x="0" y="2628"/>
                  </a:lnTo>
                  <a:cubicBezTo>
                    <a:pt x="43" y="2770"/>
                    <a:pt x="82" y="2880"/>
                    <a:pt x="108" y="2953"/>
                  </a:cubicBezTo>
                  <a:cubicBezTo>
                    <a:pt x="134" y="3022"/>
                    <a:pt x="183" y="3078"/>
                    <a:pt x="248" y="3112"/>
                  </a:cubicBezTo>
                  <a:cubicBezTo>
                    <a:pt x="625" y="3313"/>
                    <a:pt x="2037" y="3997"/>
                    <a:pt x="3725" y="3997"/>
                  </a:cubicBezTo>
                  <a:cubicBezTo>
                    <a:pt x="4187" y="3997"/>
                    <a:pt x="4669" y="3946"/>
                    <a:pt x="5157" y="3819"/>
                  </a:cubicBezTo>
                  <a:cubicBezTo>
                    <a:pt x="7072" y="3322"/>
                    <a:pt x="7935" y="1121"/>
                    <a:pt x="6607" y="0"/>
                  </a:cubicBezTo>
                  <a:close/>
                </a:path>
              </a:pathLst>
            </a:custGeom>
            <a:solidFill>
              <a:srgbClr val="FFA4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2"/>
            <p:cNvSpPr/>
            <p:nvPr/>
          </p:nvSpPr>
          <p:spPr>
            <a:xfrm>
              <a:off x="7730425" y="5649625"/>
              <a:ext cx="477925" cy="341675"/>
            </a:xfrm>
            <a:custGeom>
              <a:rect b="b" l="l" r="r" t="t"/>
              <a:pathLst>
                <a:path extrusionOk="0" h="13667" w="19117">
                  <a:moveTo>
                    <a:pt x="18777" y="1"/>
                  </a:moveTo>
                  <a:cubicBezTo>
                    <a:pt x="18726" y="1"/>
                    <a:pt x="18675" y="14"/>
                    <a:pt x="18628" y="41"/>
                  </a:cubicBezTo>
                  <a:cubicBezTo>
                    <a:pt x="17712" y="576"/>
                    <a:pt x="16260" y="970"/>
                    <a:pt x="14553" y="1221"/>
                  </a:cubicBezTo>
                  <a:lnTo>
                    <a:pt x="14861" y="761"/>
                  </a:lnTo>
                  <a:cubicBezTo>
                    <a:pt x="14950" y="624"/>
                    <a:pt x="14913" y="441"/>
                    <a:pt x="14777" y="351"/>
                  </a:cubicBezTo>
                  <a:cubicBezTo>
                    <a:pt x="14726" y="317"/>
                    <a:pt x="14668" y="301"/>
                    <a:pt x="14611" y="301"/>
                  </a:cubicBezTo>
                  <a:cubicBezTo>
                    <a:pt x="14516" y="301"/>
                    <a:pt x="14423" y="346"/>
                    <a:pt x="14366" y="430"/>
                  </a:cubicBezTo>
                  <a:lnTo>
                    <a:pt x="13972" y="1021"/>
                  </a:lnTo>
                  <a:lnTo>
                    <a:pt x="13634" y="682"/>
                  </a:lnTo>
                  <a:cubicBezTo>
                    <a:pt x="13576" y="624"/>
                    <a:pt x="13500" y="595"/>
                    <a:pt x="13424" y="595"/>
                  </a:cubicBezTo>
                  <a:cubicBezTo>
                    <a:pt x="13347" y="595"/>
                    <a:pt x="13271" y="624"/>
                    <a:pt x="13213" y="682"/>
                  </a:cubicBezTo>
                  <a:cubicBezTo>
                    <a:pt x="13097" y="798"/>
                    <a:pt x="13097" y="987"/>
                    <a:pt x="13213" y="1103"/>
                  </a:cubicBezTo>
                  <a:lnTo>
                    <a:pt x="13469" y="1360"/>
                  </a:lnTo>
                  <a:cubicBezTo>
                    <a:pt x="12412" y="1475"/>
                    <a:pt x="11287" y="1540"/>
                    <a:pt x="10152" y="1557"/>
                  </a:cubicBezTo>
                  <a:lnTo>
                    <a:pt x="10417" y="1026"/>
                  </a:lnTo>
                  <a:cubicBezTo>
                    <a:pt x="10491" y="879"/>
                    <a:pt x="10432" y="700"/>
                    <a:pt x="10285" y="627"/>
                  </a:cubicBezTo>
                  <a:cubicBezTo>
                    <a:pt x="10242" y="605"/>
                    <a:pt x="10196" y="595"/>
                    <a:pt x="10151" y="595"/>
                  </a:cubicBezTo>
                  <a:cubicBezTo>
                    <a:pt x="10042" y="595"/>
                    <a:pt x="9937" y="655"/>
                    <a:pt x="9886" y="760"/>
                  </a:cubicBezTo>
                  <a:lnTo>
                    <a:pt x="9574" y="1383"/>
                  </a:lnTo>
                  <a:lnTo>
                    <a:pt x="8875" y="682"/>
                  </a:lnTo>
                  <a:cubicBezTo>
                    <a:pt x="8817" y="624"/>
                    <a:pt x="8740" y="595"/>
                    <a:pt x="8664" y="595"/>
                  </a:cubicBezTo>
                  <a:cubicBezTo>
                    <a:pt x="8588" y="595"/>
                    <a:pt x="8512" y="624"/>
                    <a:pt x="8454" y="682"/>
                  </a:cubicBezTo>
                  <a:cubicBezTo>
                    <a:pt x="8338" y="798"/>
                    <a:pt x="8338" y="987"/>
                    <a:pt x="8454" y="1103"/>
                  </a:cubicBezTo>
                  <a:lnTo>
                    <a:pt x="8907" y="1556"/>
                  </a:lnTo>
                  <a:cubicBezTo>
                    <a:pt x="8139" y="1544"/>
                    <a:pt x="7376" y="1509"/>
                    <a:pt x="6636" y="1451"/>
                  </a:cubicBezTo>
                  <a:lnTo>
                    <a:pt x="6848" y="1026"/>
                  </a:lnTo>
                  <a:cubicBezTo>
                    <a:pt x="6922" y="879"/>
                    <a:pt x="6863" y="700"/>
                    <a:pt x="6716" y="627"/>
                  </a:cubicBezTo>
                  <a:cubicBezTo>
                    <a:pt x="6673" y="605"/>
                    <a:pt x="6627" y="595"/>
                    <a:pt x="6582" y="595"/>
                  </a:cubicBezTo>
                  <a:cubicBezTo>
                    <a:pt x="6473" y="595"/>
                    <a:pt x="6368" y="655"/>
                    <a:pt x="6317" y="760"/>
                  </a:cubicBezTo>
                  <a:lnTo>
                    <a:pt x="6026" y="1340"/>
                  </a:lnTo>
                  <a:lnTo>
                    <a:pt x="5334" y="417"/>
                  </a:lnTo>
                  <a:cubicBezTo>
                    <a:pt x="5275" y="339"/>
                    <a:pt x="5186" y="298"/>
                    <a:pt x="5095" y="298"/>
                  </a:cubicBezTo>
                  <a:cubicBezTo>
                    <a:pt x="5033" y="298"/>
                    <a:pt x="4971" y="317"/>
                    <a:pt x="4918" y="357"/>
                  </a:cubicBezTo>
                  <a:cubicBezTo>
                    <a:pt x="4786" y="456"/>
                    <a:pt x="4760" y="642"/>
                    <a:pt x="4858" y="774"/>
                  </a:cubicBezTo>
                  <a:lnTo>
                    <a:pt x="5265" y="1315"/>
                  </a:lnTo>
                  <a:cubicBezTo>
                    <a:pt x="3257" y="1072"/>
                    <a:pt x="1526" y="647"/>
                    <a:pt x="487" y="41"/>
                  </a:cubicBezTo>
                  <a:cubicBezTo>
                    <a:pt x="440" y="14"/>
                    <a:pt x="389" y="2"/>
                    <a:pt x="339" y="2"/>
                  </a:cubicBezTo>
                  <a:cubicBezTo>
                    <a:pt x="237" y="2"/>
                    <a:pt x="138" y="55"/>
                    <a:pt x="83" y="150"/>
                  </a:cubicBezTo>
                  <a:cubicBezTo>
                    <a:pt x="0" y="290"/>
                    <a:pt x="47" y="471"/>
                    <a:pt x="187" y="554"/>
                  </a:cubicBezTo>
                  <a:cubicBezTo>
                    <a:pt x="1077" y="1073"/>
                    <a:pt x="2418" y="1480"/>
                    <a:pt x="4175" y="1763"/>
                  </a:cubicBezTo>
                  <a:cubicBezTo>
                    <a:pt x="4658" y="1840"/>
                    <a:pt x="5165" y="1907"/>
                    <a:pt x="5691" y="1962"/>
                  </a:cubicBezTo>
                  <a:lnTo>
                    <a:pt x="5691" y="6246"/>
                  </a:lnTo>
                  <a:cubicBezTo>
                    <a:pt x="5687" y="6413"/>
                    <a:pt x="5822" y="6550"/>
                    <a:pt x="5988" y="6550"/>
                  </a:cubicBezTo>
                  <a:cubicBezTo>
                    <a:pt x="6155" y="6550"/>
                    <a:pt x="6289" y="6413"/>
                    <a:pt x="6286" y="6246"/>
                  </a:cubicBezTo>
                  <a:lnTo>
                    <a:pt x="6286" y="2019"/>
                  </a:lnTo>
                  <a:cubicBezTo>
                    <a:pt x="7237" y="2102"/>
                    <a:pt x="8238" y="2149"/>
                    <a:pt x="9259" y="2155"/>
                  </a:cubicBezTo>
                  <a:lnTo>
                    <a:pt x="9259" y="13384"/>
                  </a:lnTo>
                  <a:cubicBezTo>
                    <a:pt x="9268" y="13542"/>
                    <a:pt x="9399" y="13666"/>
                    <a:pt x="9557" y="13666"/>
                  </a:cubicBezTo>
                  <a:cubicBezTo>
                    <a:pt x="9715" y="13666"/>
                    <a:pt x="9845" y="13542"/>
                    <a:pt x="9854" y="13384"/>
                  </a:cubicBezTo>
                  <a:lnTo>
                    <a:pt x="9854" y="2155"/>
                  </a:lnTo>
                  <a:cubicBezTo>
                    <a:pt x="11200" y="2146"/>
                    <a:pt x="12512" y="2069"/>
                    <a:pt x="13720" y="1930"/>
                  </a:cubicBezTo>
                  <a:lnTo>
                    <a:pt x="13720" y="5056"/>
                  </a:lnTo>
                  <a:cubicBezTo>
                    <a:pt x="13724" y="5218"/>
                    <a:pt x="13856" y="5348"/>
                    <a:pt x="14017" y="5348"/>
                  </a:cubicBezTo>
                  <a:cubicBezTo>
                    <a:pt x="14180" y="5348"/>
                    <a:pt x="14311" y="5218"/>
                    <a:pt x="14315" y="5056"/>
                  </a:cubicBezTo>
                  <a:lnTo>
                    <a:pt x="14315" y="1855"/>
                  </a:lnTo>
                  <a:cubicBezTo>
                    <a:pt x="14527" y="1826"/>
                    <a:pt x="14735" y="1795"/>
                    <a:pt x="14939" y="1763"/>
                  </a:cubicBezTo>
                  <a:cubicBezTo>
                    <a:pt x="16695" y="1480"/>
                    <a:pt x="18036" y="1073"/>
                    <a:pt x="18926" y="554"/>
                  </a:cubicBezTo>
                  <a:cubicBezTo>
                    <a:pt x="19069" y="471"/>
                    <a:pt x="19116" y="290"/>
                    <a:pt x="19033" y="147"/>
                  </a:cubicBezTo>
                  <a:lnTo>
                    <a:pt x="19033" y="147"/>
                  </a:lnTo>
                  <a:lnTo>
                    <a:pt x="19034" y="149"/>
                  </a:lnTo>
                  <a:cubicBezTo>
                    <a:pt x="18979" y="53"/>
                    <a:pt x="18879" y="1"/>
                    <a:pt x="18777" y="1"/>
                  </a:cubicBezTo>
                  <a:close/>
                </a:path>
              </a:pathLst>
            </a:custGeom>
            <a:solidFill>
              <a:srgbClr val="FDDA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62"/>
          <p:cNvGrpSpPr/>
          <p:nvPr/>
        </p:nvGrpSpPr>
        <p:grpSpPr>
          <a:xfrm>
            <a:off x="778263" y="4149350"/>
            <a:ext cx="475900" cy="475900"/>
            <a:chOff x="8558950" y="5650875"/>
            <a:chExt cx="475900" cy="475900"/>
          </a:xfrm>
        </p:grpSpPr>
        <p:sp>
          <p:nvSpPr>
            <p:cNvPr id="1981" name="Google Shape;1981;p62"/>
            <p:cNvSpPr/>
            <p:nvPr/>
          </p:nvSpPr>
          <p:spPr>
            <a:xfrm>
              <a:off x="8558950" y="5769825"/>
              <a:ext cx="475900" cy="237950"/>
            </a:xfrm>
            <a:custGeom>
              <a:rect b="b" l="l" r="r" t="t"/>
              <a:pathLst>
                <a:path extrusionOk="0" h="9518" w="19036">
                  <a:moveTo>
                    <a:pt x="1" y="0"/>
                  </a:moveTo>
                  <a:lnTo>
                    <a:pt x="1" y="9518"/>
                  </a:lnTo>
                  <a:lnTo>
                    <a:pt x="19036" y="9518"/>
                  </a:lnTo>
                  <a:lnTo>
                    <a:pt x="190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2"/>
            <p:cNvSpPr/>
            <p:nvPr/>
          </p:nvSpPr>
          <p:spPr>
            <a:xfrm>
              <a:off x="8558950" y="5650875"/>
              <a:ext cx="475900" cy="104100"/>
            </a:xfrm>
            <a:custGeom>
              <a:rect b="b" l="l" r="r" t="t"/>
              <a:pathLst>
                <a:path extrusionOk="0" h="4164" w="19036">
                  <a:moveTo>
                    <a:pt x="2975" y="1190"/>
                  </a:moveTo>
                  <a:cubicBezTo>
                    <a:pt x="3139" y="1190"/>
                    <a:pt x="3272" y="1323"/>
                    <a:pt x="3272" y="1488"/>
                  </a:cubicBezTo>
                  <a:lnTo>
                    <a:pt x="3272" y="2678"/>
                  </a:lnTo>
                  <a:cubicBezTo>
                    <a:pt x="3272" y="2841"/>
                    <a:pt x="3139" y="2975"/>
                    <a:pt x="2975" y="2975"/>
                  </a:cubicBezTo>
                  <a:lnTo>
                    <a:pt x="1786" y="2975"/>
                  </a:lnTo>
                  <a:cubicBezTo>
                    <a:pt x="1621" y="2975"/>
                    <a:pt x="1488" y="2841"/>
                    <a:pt x="1488" y="2678"/>
                  </a:cubicBezTo>
                  <a:lnTo>
                    <a:pt x="1488" y="1488"/>
                  </a:lnTo>
                  <a:cubicBezTo>
                    <a:pt x="1487" y="1323"/>
                    <a:pt x="1621" y="1190"/>
                    <a:pt x="1786" y="1190"/>
                  </a:cubicBezTo>
                  <a:close/>
                  <a:moveTo>
                    <a:pt x="6544" y="1190"/>
                  </a:moveTo>
                  <a:cubicBezTo>
                    <a:pt x="6708" y="1190"/>
                    <a:pt x="6841" y="1323"/>
                    <a:pt x="6841" y="1488"/>
                  </a:cubicBezTo>
                  <a:lnTo>
                    <a:pt x="6841" y="2678"/>
                  </a:lnTo>
                  <a:cubicBezTo>
                    <a:pt x="6841" y="2841"/>
                    <a:pt x="6708" y="2975"/>
                    <a:pt x="6544" y="2975"/>
                  </a:cubicBezTo>
                  <a:lnTo>
                    <a:pt x="5354" y="2975"/>
                  </a:lnTo>
                  <a:cubicBezTo>
                    <a:pt x="5190" y="2975"/>
                    <a:pt x="5056" y="2841"/>
                    <a:pt x="5056" y="2678"/>
                  </a:cubicBezTo>
                  <a:lnTo>
                    <a:pt x="5056" y="1488"/>
                  </a:lnTo>
                  <a:cubicBezTo>
                    <a:pt x="5056" y="1323"/>
                    <a:pt x="5190" y="1190"/>
                    <a:pt x="5354" y="1190"/>
                  </a:cubicBezTo>
                  <a:close/>
                  <a:moveTo>
                    <a:pt x="10113" y="1190"/>
                  </a:moveTo>
                  <a:cubicBezTo>
                    <a:pt x="10278" y="1190"/>
                    <a:pt x="10410" y="1323"/>
                    <a:pt x="10410" y="1488"/>
                  </a:cubicBezTo>
                  <a:lnTo>
                    <a:pt x="10410" y="2678"/>
                  </a:lnTo>
                  <a:cubicBezTo>
                    <a:pt x="10410" y="2841"/>
                    <a:pt x="10278" y="2975"/>
                    <a:pt x="10113" y="2975"/>
                  </a:cubicBezTo>
                  <a:lnTo>
                    <a:pt x="8923" y="2975"/>
                  </a:lnTo>
                  <a:cubicBezTo>
                    <a:pt x="8759" y="2975"/>
                    <a:pt x="8626" y="2841"/>
                    <a:pt x="8626" y="2678"/>
                  </a:cubicBezTo>
                  <a:lnTo>
                    <a:pt x="8626" y="1488"/>
                  </a:lnTo>
                  <a:cubicBezTo>
                    <a:pt x="8626" y="1323"/>
                    <a:pt x="8759" y="1190"/>
                    <a:pt x="8923" y="1190"/>
                  </a:cubicBezTo>
                  <a:close/>
                  <a:moveTo>
                    <a:pt x="13681" y="1190"/>
                  </a:moveTo>
                  <a:cubicBezTo>
                    <a:pt x="13846" y="1190"/>
                    <a:pt x="13979" y="1323"/>
                    <a:pt x="13979" y="1488"/>
                  </a:cubicBezTo>
                  <a:lnTo>
                    <a:pt x="13979" y="2678"/>
                  </a:lnTo>
                  <a:cubicBezTo>
                    <a:pt x="13979" y="2841"/>
                    <a:pt x="13846" y="2975"/>
                    <a:pt x="13682" y="2975"/>
                  </a:cubicBezTo>
                  <a:lnTo>
                    <a:pt x="12492" y="2975"/>
                  </a:lnTo>
                  <a:cubicBezTo>
                    <a:pt x="12329" y="2975"/>
                    <a:pt x="12195" y="2841"/>
                    <a:pt x="12195" y="2678"/>
                  </a:cubicBezTo>
                  <a:lnTo>
                    <a:pt x="12195" y="1488"/>
                  </a:lnTo>
                  <a:cubicBezTo>
                    <a:pt x="12195" y="1323"/>
                    <a:pt x="12327" y="1190"/>
                    <a:pt x="12492" y="1190"/>
                  </a:cubicBezTo>
                  <a:close/>
                  <a:moveTo>
                    <a:pt x="17251" y="1190"/>
                  </a:moveTo>
                  <a:cubicBezTo>
                    <a:pt x="17415" y="1190"/>
                    <a:pt x="17549" y="1323"/>
                    <a:pt x="17549" y="1488"/>
                  </a:cubicBezTo>
                  <a:lnTo>
                    <a:pt x="17549" y="2678"/>
                  </a:lnTo>
                  <a:cubicBezTo>
                    <a:pt x="17549" y="2841"/>
                    <a:pt x="17415" y="2975"/>
                    <a:pt x="17251" y="2975"/>
                  </a:cubicBezTo>
                  <a:lnTo>
                    <a:pt x="16061" y="2975"/>
                  </a:lnTo>
                  <a:cubicBezTo>
                    <a:pt x="15897" y="2975"/>
                    <a:pt x="15764" y="2841"/>
                    <a:pt x="15764" y="2678"/>
                  </a:cubicBezTo>
                  <a:lnTo>
                    <a:pt x="15764" y="1488"/>
                  </a:lnTo>
                  <a:cubicBezTo>
                    <a:pt x="15764" y="1323"/>
                    <a:pt x="15897" y="1190"/>
                    <a:pt x="16061" y="1190"/>
                  </a:cubicBezTo>
                  <a:close/>
                  <a:moveTo>
                    <a:pt x="298" y="0"/>
                  </a:moveTo>
                  <a:cubicBezTo>
                    <a:pt x="134" y="0"/>
                    <a:pt x="1" y="134"/>
                    <a:pt x="1" y="297"/>
                  </a:cubicBezTo>
                  <a:lnTo>
                    <a:pt x="1" y="4164"/>
                  </a:lnTo>
                  <a:lnTo>
                    <a:pt x="19036" y="4164"/>
                  </a:lnTo>
                  <a:lnTo>
                    <a:pt x="19036" y="297"/>
                  </a:lnTo>
                  <a:cubicBezTo>
                    <a:pt x="19035" y="133"/>
                    <a:pt x="18902" y="0"/>
                    <a:pt x="187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2"/>
            <p:cNvSpPr/>
            <p:nvPr/>
          </p:nvSpPr>
          <p:spPr>
            <a:xfrm>
              <a:off x="8558950" y="6022650"/>
              <a:ext cx="475900" cy="104125"/>
            </a:xfrm>
            <a:custGeom>
              <a:rect b="b" l="l" r="r" t="t"/>
              <a:pathLst>
                <a:path extrusionOk="0" h="4165" w="19036">
                  <a:moveTo>
                    <a:pt x="2977" y="1191"/>
                  </a:moveTo>
                  <a:cubicBezTo>
                    <a:pt x="3140" y="1191"/>
                    <a:pt x="3272" y="1324"/>
                    <a:pt x="3272" y="1488"/>
                  </a:cubicBezTo>
                  <a:lnTo>
                    <a:pt x="3272" y="2677"/>
                  </a:lnTo>
                  <a:cubicBezTo>
                    <a:pt x="3272" y="2842"/>
                    <a:pt x="3139" y="2974"/>
                    <a:pt x="2975" y="2974"/>
                  </a:cubicBezTo>
                  <a:lnTo>
                    <a:pt x="1786" y="2974"/>
                  </a:lnTo>
                  <a:cubicBezTo>
                    <a:pt x="1621" y="2974"/>
                    <a:pt x="1488" y="2842"/>
                    <a:pt x="1488" y="2677"/>
                  </a:cubicBezTo>
                  <a:lnTo>
                    <a:pt x="1488" y="1488"/>
                  </a:lnTo>
                  <a:cubicBezTo>
                    <a:pt x="1488" y="1323"/>
                    <a:pt x="1621" y="1191"/>
                    <a:pt x="1786" y="1191"/>
                  </a:cubicBezTo>
                  <a:lnTo>
                    <a:pt x="2975" y="1191"/>
                  </a:lnTo>
                  <a:cubicBezTo>
                    <a:pt x="2975" y="1191"/>
                    <a:pt x="2976" y="1191"/>
                    <a:pt x="2977" y="1191"/>
                  </a:cubicBezTo>
                  <a:close/>
                  <a:moveTo>
                    <a:pt x="6546" y="1191"/>
                  </a:moveTo>
                  <a:cubicBezTo>
                    <a:pt x="6710" y="1191"/>
                    <a:pt x="6841" y="1324"/>
                    <a:pt x="6841" y="1488"/>
                  </a:cubicBezTo>
                  <a:lnTo>
                    <a:pt x="6841" y="2677"/>
                  </a:lnTo>
                  <a:cubicBezTo>
                    <a:pt x="6841" y="2842"/>
                    <a:pt x="6708" y="2974"/>
                    <a:pt x="6544" y="2974"/>
                  </a:cubicBezTo>
                  <a:lnTo>
                    <a:pt x="5354" y="2974"/>
                  </a:lnTo>
                  <a:cubicBezTo>
                    <a:pt x="5190" y="2974"/>
                    <a:pt x="5056" y="2842"/>
                    <a:pt x="5056" y="2677"/>
                  </a:cubicBezTo>
                  <a:lnTo>
                    <a:pt x="5056" y="1488"/>
                  </a:lnTo>
                  <a:cubicBezTo>
                    <a:pt x="5056" y="1324"/>
                    <a:pt x="5189" y="1191"/>
                    <a:pt x="5352" y="1191"/>
                  </a:cubicBezTo>
                  <a:cubicBezTo>
                    <a:pt x="5352" y="1191"/>
                    <a:pt x="5353" y="1191"/>
                    <a:pt x="5354" y="1191"/>
                  </a:cubicBezTo>
                  <a:lnTo>
                    <a:pt x="6544" y="1191"/>
                  </a:lnTo>
                  <a:cubicBezTo>
                    <a:pt x="6544" y="1191"/>
                    <a:pt x="6545" y="1191"/>
                    <a:pt x="6546" y="1191"/>
                  </a:cubicBezTo>
                  <a:close/>
                  <a:moveTo>
                    <a:pt x="10113" y="1191"/>
                  </a:moveTo>
                  <a:cubicBezTo>
                    <a:pt x="10278" y="1191"/>
                    <a:pt x="10410" y="1323"/>
                    <a:pt x="10410" y="1488"/>
                  </a:cubicBezTo>
                  <a:lnTo>
                    <a:pt x="10410" y="2677"/>
                  </a:lnTo>
                  <a:cubicBezTo>
                    <a:pt x="10410" y="2842"/>
                    <a:pt x="10278" y="2974"/>
                    <a:pt x="10113" y="2974"/>
                  </a:cubicBezTo>
                  <a:lnTo>
                    <a:pt x="8923" y="2974"/>
                  </a:lnTo>
                  <a:cubicBezTo>
                    <a:pt x="8759" y="2974"/>
                    <a:pt x="8626" y="2842"/>
                    <a:pt x="8626" y="2677"/>
                  </a:cubicBezTo>
                  <a:lnTo>
                    <a:pt x="8626" y="1488"/>
                  </a:lnTo>
                  <a:cubicBezTo>
                    <a:pt x="8626" y="1323"/>
                    <a:pt x="8759" y="1191"/>
                    <a:pt x="8923" y="1191"/>
                  </a:cubicBezTo>
                  <a:close/>
                  <a:moveTo>
                    <a:pt x="13683" y="1191"/>
                  </a:moveTo>
                  <a:cubicBezTo>
                    <a:pt x="13847" y="1191"/>
                    <a:pt x="13979" y="1324"/>
                    <a:pt x="13979" y="1488"/>
                  </a:cubicBezTo>
                  <a:lnTo>
                    <a:pt x="13979" y="2677"/>
                  </a:lnTo>
                  <a:cubicBezTo>
                    <a:pt x="13979" y="2842"/>
                    <a:pt x="13846" y="2974"/>
                    <a:pt x="13682" y="2974"/>
                  </a:cubicBezTo>
                  <a:lnTo>
                    <a:pt x="12492" y="2974"/>
                  </a:lnTo>
                  <a:cubicBezTo>
                    <a:pt x="12329" y="2974"/>
                    <a:pt x="12195" y="2842"/>
                    <a:pt x="12195" y="2677"/>
                  </a:cubicBezTo>
                  <a:lnTo>
                    <a:pt x="12195" y="1488"/>
                  </a:lnTo>
                  <a:cubicBezTo>
                    <a:pt x="12195" y="1324"/>
                    <a:pt x="12326" y="1191"/>
                    <a:pt x="12490" y="1191"/>
                  </a:cubicBezTo>
                  <a:cubicBezTo>
                    <a:pt x="12491" y="1191"/>
                    <a:pt x="12491" y="1191"/>
                    <a:pt x="12492" y="1191"/>
                  </a:cubicBezTo>
                  <a:lnTo>
                    <a:pt x="13681" y="1191"/>
                  </a:lnTo>
                  <a:cubicBezTo>
                    <a:pt x="13682" y="1191"/>
                    <a:pt x="13682" y="1191"/>
                    <a:pt x="13683" y="1191"/>
                  </a:cubicBezTo>
                  <a:close/>
                  <a:moveTo>
                    <a:pt x="17253" y="1191"/>
                  </a:moveTo>
                  <a:cubicBezTo>
                    <a:pt x="17416" y="1191"/>
                    <a:pt x="17549" y="1324"/>
                    <a:pt x="17549" y="1488"/>
                  </a:cubicBezTo>
                  <a:lnTo>
                    <a:pt x="17549" y="2677"/>
                  </a:lnTo>
                  <a:cubicBezTo>
                    <a:pt x="17549" y="2842"/>
                    <a:pt x="17415" y="2974"/>
                    <a:pt x="17251" y="2974"/>
                  </a:cubicBezTo>
                  <a:lnTo>
                    <a:pt x="16061" y="2974"/>
                  </a:lnTo>
                  <a:cubicBezTo>
                    <a:pt x="15897" y="2974"/>
                    <a:pt x="15764" y="2842"/>
                    <a:pt x="15764" y="2677"/>
                  </a:cubicBezTo>
                  <a:lnTo>
                    <a:pt x="15764" y="1488"/>
                  </a:lnTo>
                  <a:cubicBezTo>
                    <a:pt x="15764" y="1324"/>
                    <a:pt x="15896" y="1191"/>
                    <a:pt x="16059" y="1191"/>
                  </a:cubicBezTo>
                  <a:cubicBezTo>
                    <a:pt x="16060" y="1191"/>
                    <a:pt x="16061" y="1191"/>
                    <a:pt x="16061" y="1191"/>
                  </a:cubicBezTo>
                  <a:lnTo>
                    <a:pt x="17251" y="1191"/>
                  </a:lnTo>
                  <a:cubicBezTo>
                    <a:pt x="17252" y="1191"/>
                    <a:pt x="17253" y="1191"/>
                    <a:pt x="17253" y="1191"/>
                  </a:cubicBezTo>
                  <a:close/>
                  <a:moveTo>
                    <a:pt x="1" y="1"/>
                  </a:moveTo>
                  <a:lnTo>
                    <a:pt x="1" y="3867"/>
                  </a:lnTo>
                  <a:cubicBezTo>
                    <a:pt x="1" y="4031"/>
                    <a:pt x="134" y="4164"/>
                    <a:pt x="298" y="4164"/>
                  </a:cubicBezTo>
                  <a:lnTo>
                    <a:pt x="18738" y="4164"/>
                  </a:lnTo>
                  <a:cubicBezTo>
                    <a:pt x="18902" y="4164"/>
                    <a:pt x="19036" y="4031"/>
                    <a:pt x="19036" y="3867"/>
                  </a:cubicBezTo>
                  <a:lnTo>
                    <a:pt x="190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2"/>
            <p:cNvSpPr/>
            <p:nvPr/>
          </p:nvSpPr>
          <p:spPr>
            <a:xfrm>
              <a:off x="8676900" y="5798125"/>
              <a:ext cx="240050" cy="187375"/>
            </a:xfrm>
            <a:custGeom>
              <a:rect b="b" l="l" r="r" t="t"/>
              <a:pathLst>
                <a:path extrusionOk="0" h="7495" w="9602">
                  <a:moveTo>
                    <a:pt x="2562" y="0"/>
                  </a:moveTo>
                  <a:cubicBezTo>
                    <a:pt x="2150" y="0"/>
                    <a:pt x="1760" y="120"/>
                    <a:pt x="1415" y="356"/>
                  </a:cubicBezTo>
                  <a:cubicBezTo>
                    <a:pt x="328" y="1096"/>
                    <a:pt x="0" y="2723"/>
                    <a:pt x="669" y="4058"/>
                  </a:cubicBezTo>
                  <a:cubicBezTo>
                    <a:pt x="1900" y="6520"/>
                    <a:pt x="4593" y="7441"/>
                    <a:pt x="4708" y="7479"/>
                  </a:cubicBezTo>
                  <a:cubicBezTo>
                    <a:pt x="4738" y="7489"/>
                    <a:pt x="4770" y="7494"/>
                    <a:pt x="4801" y="7494"/>
                  </a:cubicBezTo>
                  <a:cubicBezTo>
                    <a:pt x="4833" y="7494"/>
                    <a:pt x="4865" y="7489"/>
                    <a:pt x="4896" y="7479"/>
                  </a:cubicBezTo>
                  <a:cubicBezTo>
                    <a:pt x="5009" y="7441"/>
                    <a:pt x="7703" y="6520"/>
                    <a:pt x="8933" y="4058"/>
                  </a:cubicBezTo>
                  <a:cubicBezTo>
                    <a:pt x="9602" y="2723"/>
                    <a:pt x="9274" y="1096"/>
                    <a:pt x="8187" y="356"/>
                  </a:cubicBezTo>
                  <a:lnTo>
                    <a:pt x="8186" y="356"/>
                  </a:lnTo>
                  <a:cubicBezTo>
                    <a:pt x="7841" y="120"/>
                    <a:pt x="7450" y="0"/>
                    <a:pt x="7039" y="0"/>
                  </a:cubicBezTo>
                  <a:cubicBezTo>
                    <a:pt x="6867" y="0"/>
                    <a:pt x="6692" y="21"/>
                    <a:pt x="6514" y="63"/>
                  </a:cubicBezTo>
                  <a:cubicBezTo>
                    <a:pt x="5934" y="200"/>
                    <a:pt x="5359" y="552"/>
                    <a:pt x="4800" y="1113"/>
                  </a:cubicBezTo>
                  <a:cubicBezTo>
                    <a:pt x="4241" y="552"/>
                    <a:pt x="3666" y="199"/>
                    <a:pt x="3086" y="63"/>
                  </a:cubicBezTo>
                  <a:cubicBezTo>
                    <a:pt x="2908" y="21"/>
                    <a:pt x="2733" y="0"/>
                    <a:pt x="25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2"/>
            <p:cNvSpPr/>
            <p:nvPr/>
          </p:nvSpPr>
          <p:spPr>
            <a:xfrm>
              <a:off x="8774575" y="5859100"/>
              <a:ext cx="60550" cy="74325"/>
            </a:xfrm>
            <a:custGeom>
              <a:rect b="b" l="l" r="r" t="t"/>
              <a:pathLst>
                <a:path extrusionOk="0" h="2973" w="2422">
                  <a:moveTo>
                    <a:pt x="303" y="0"/>
                  </a:moveTo>
                  <a:cubicBezTo>
                    <a:pt x="148" y="0"/>
                    <a:pt x="1" y="124"/>
                    <a:pt x="1" y="297"/>
                  </a:cubicBezTo>
                  <a:lnTo>
                    <a:pt x="1" y="2676"/>
                  </a:lnTo>
                  <a:cubicBezTo>
                    <a:pt x="1" y="2848"/>
                    <a:pt x="148" y="2972"/>
                    <a:pt x="304" y="2972"/>
                  </a:cubicBezTo>
                  <a:cubicBezTo>
                    <a:pt x="358" y="2972"/>
                    <a:pt x="413" y="2957"/>
                    <a:pt x="464" y="2924"/>
                  </a:cubicBezTo>
                  <a:lnTo>
                    <a:pt x="2248" y="1733"/>
                  </a:lnTo>
                  <a:cubicBezTo>
                    <a:pt x="2422" y="1617"/>
                    <a:pt x="2422" y="1354"/>
                    <a:pt x="2248" y="1238"/>
                  </a:cubicBezTo>
                  <a:lnTo>
                    <a:pt x="464" y="49"/>
                  </a:lnTo>
                  <a:cubicBezTo>
                    <a:pt x="413" y="16"/>
                    <a:pt x="358" y="0"/>
                    <a:pt x="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62"/>
          <p:cNvGrpSpPr/>
          <p:nvPr/>
        </p:nvGrpSpPr>
        <p:grpSpPr>
          <a:xfrm>
            <a:off x="1610324" y="4223775"/>
            <a:ext cx="476525" cy="327050"/>
            <a:chOff x="9120475" y="5672425"/>
            <a:chExt cx="476525" cy="327050"/>
          </a:xfrm>
        </p:grpSpPr>
        <p:sp>
          <p:nvSpPr>
            <p:cNvPr id="1987" name="Google Shape;1987;p62"/>
            <p:cNvSpPr/>
            <p:nvPr/>
          </p:nvSpPr>
          <p:spPr>
            <a:xfrm>
              <a:off x="9351275" y="5672425"/>
              <a:ext cx="14900" cy="37050"/>
            </a:xfrm>
            <a:custGeom>
              <a:rect b="b" l="l" r="r" t="t"/>
              <a:pathLst>
                <a:path extrusionOk="0" h="1482" w="596">
                  <a:moveTo>
                    <a:pt x="298" y="0"/>
                  </a:moveTo>
                  <a:cubicBezTo>
                    <a:pt x="136" y="0"/>
                    <a:pt x="4" y="129"/>
                    <a:pt x="1" y="292"/>
                  </a:cubicBezTo>
                  <a:lnTo>
                    <a:pt x="1" y="1185"/>
                  </a:lnTo>
                  <a:cubicBezTo>
                    <a:pt x="1" y="1348"/>
                    <a:pt x="134" y="1482"/>
                    <a:pt x="298" y="1482"/>
                  </a:cubicBezTo>
                  <a:cubicBezTo>
                    <a:pt x="463" y="1482"/>
                    <a:pt x="595" y="1348"/>
                    <a:pt x="595" y="1185"/>
                  </a:cubicBezTo>
                  <a:lnTo>
                    <a:pt x="595" y="292"/>
                  </a:lnTo>
                  <a:cubicBezTo>
                    <a:pt x="592" y="129"/>
                    <a:pt x="460" y="0"/>
                    <a:pt x="2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2"/>
            <p:cNvSpPr/>
            <p:nvPr/>
          </p:nvSpPr>
          <p:spPr>
            <a:xfrm>
              <a:off x="9453325" y="5702100"/>
              <a:ext cx="32775" cy="37100"/>
            </a:xfrm>
            <a:custGeom>
              <a:rect b="b" l="l" r="r" t="t"/>
              <a:pathLst>
                <a:path extrusionOk="0" h="1484" w="1311">
                  <a:moveTo>
                    <a:pt x="973" y="0"/>
                  </a:moveTo>
                  <a:cubicBezTo>
                    <a:pt x="878" y="0"/>
                    <a:pt x="785" y="46"/>
                    <a:pt x="728" y="129"/>
                  </a:cubicBezTo>
                  <a:lnTo>
                    <a:pt x="132" y="1022"/>
                  </a:lnTo>
                  <a:cubicBezTo>
                    <a:pt x="1" y="1219"/>
                    <a:pt x="142" y="1484"/>
                    <a:pt x="380" y="1484"/>
                  </a:cubicBezTo>
                  <a:lnTo>
                    <a:pt x="381" y="1484"/>
                  </a:lnTo>
                  <a:cubicBezTo>
                    <a:pt x="480" y="1484"/>
                    <a:pt x="573" y="1434"/>
                    <a:pt x="629" y="1351"/>
                  </a:cubicBezTo>
                  <a:lnTo>
                    <a:pt x="1222" y="460"/>
                  </a:lnTo>
                  <a:cubicBezTo>
                    <a:pt x="1310" y="323"/>
                    <a:pt x="1273" y="140"/>
                    <a:pt x="1138" y="51"/>
                  </a:cubicBezTo>
                  <a:cubicBezTo>
                    <a:pt x="1087" y="17"/>
                    <a:pt x="1029" y="0"/>
                    <a:pt x="9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2"/>
            <p:cNvSpPr/>
            <p:nvPr/>
          </p:nvSpPr>
          <p:spPr>
            <a:xfrm>
              <a:off x="9231375" y="5702125"/>
              <a:ext cx="32750" cy="37075"/>
            </a:xfrm>
            <a:custGeom>
              <a:rect b="b" l="l" r="r" t="t"/>
              <a:pathLst>
                <a:path extrusionOk="0" h="1483" w="1310">
                  <a:moveTo>
                    <a:pt x="338" y="1"/>
                  </a:moveTo>
                  <a:cubicBezTo>
                    <a:pt x="282" y="1"/>
                    <a:pt x="224" y="17"/>
                    <a:pt x="174" y="51"/>
                  </a:cubicBezTo>
                  <a:cubicBezTo>
                    <a:pt x="39" y="140"/>
                    <a:pt x="0" y="322"/>
                    <a:pt x="88" y="459"/>
                  </a:cubicBezTo>
                  <a:lnTo>
                    <a:pt x="683" y="1350"/>
                  </a:lnTo>
                  <a:cubicBezTo>
                    <a:pt x="738" y="1433"/>
                    <a:pt x="831" y="1483"/>
                    <a:pt x="931" y="1483"/>
                  </a:cubicBezTo>
                  <a:cubicBezTo>
                    <a:pt x="1168" y="1483"/>
                    <a:pt x="1310" y="1219"/>
                    <a:pt x="1178" y="1021"/>
                  </a:cubicBezTo>
                  <a:lnTo>
                    <a:pt x="584" y="128"/>
                  </a:lnTo>
                  <a:cubicBezTo>
                    <a:pt x="526" y="45"/>
                    <a:pt x="433" y="1"/>
                    <a:pt x="3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2"/>
            <p:cNvSpPr/>
            <p:nvPr/>
          </p:nvSpPr>
          <p:spPr>
            <a:xfrm>
              <a:off x="9120475" y="5702025"/>
              <a:ext cx="476525" cy="297450"/>
            </a:xfrm>
            <a:custGeom>
              <a:rect b="b" l="l" r="r" t="t"/>
              <a:pathLst>
                <a:path extrusionOk="0" h="11898" w="19061">
                  <a:moveTo>
                    <a:pt x="9530" y="1"/>
                  </a:moveTo>
                  <a:cubicBezTo>
                    <a:pt x="8063" y="1"/>
                    <a:pt x="6651" y="307"/>
                    <a:pt x="5331" y="910"/>
                  </a:cubicBezTo>
                  <a:cubicBezTo>
                    <a:pt x="4279" y="1392"/>
                    <a:pt x="3285" y="2063"/>
                    <a:pt x="2376" y="2905"/>
                  </a:cubicBezTo>
                  <a:cubicBezTo>
                    <a:pt x="833" y="4336"/>
                    <a:pt x="79" y="5750"/>
                    <a:pt x="48" y="5810"/>
                  </a:cubicBezTo>
                  <a:cubicBezTo>
                    <a:pt x="1" y="5900"/>
                    <a:pt x="2" y="6009"/>
                    <a:pt x="54" y="6097"/>
                  </a:cubicBezTo>
                  <a:cubicBezTo>
                    <a:pt x="88" y="6157"/>
                    <a:pt x="913" y="7567"/>
                    <a:pt x="2491" y="8994"/>
                  </a:cubicBezTo>
                  <a:cubicBezTo>
                    <a:pt x="3419" y="9835"/>
                    <a:pt x="4417" y="10505"/>
                    <a:pt x="5456" y="10987"/>
                  </a:cubicBezTo>
                  <a:cubicBezTo>
                    <a:pt x="6760" y="11590"/>
                    <a:pt x="8130" y="11897"/>
                    <a:pt x="9530" y="11897"/>
                  </a:cubicBezTo>
                  <a:cubicBezTo>
                    <a:pt x="10930" y="11897"/>
                    <a:pt x="12302" y="11590"/>
                    <a:pt x="13606" y="10987"/>
                  </a:cubicBezTo>
                  <a:cubicBezTo>
                    <a:pt x="14644" y="10505"/>
                    <a:pt x="15642" y="9835"/>
                    <a:pt x="16570" y="8994"/>
                  </a:cubicBezTo>
                  <a:cubicBezTo>
                    <a:pt x="18148" y="7567"/>
                    <a:pt x="18974" y="6157"/>
                    <a:pt x="19008" y="6097"/>
                  </a:cubicBezTo>
                  <a:cubicBezTo>
                    <a:pt x="19061" y="6005"/>
                    <a:pt x="19061" y="5892"/>
                    <a:pt x="19008" y="5800"/>
                  </a:cubicBezTo>
                  <a:cubicBezTo>
                    <a:pt x="18974" y="5740"/>
                    <a:pt x="18148" y="4330"/>
                    <a:pt x="16570" y="2902"/>
                  </a:cubicBezTo>
                  <a:cubicBezTo>
                    <a:pt x="15642" y="2063"/>
                    <a:pt x="14644" y="1392"/>
                    <a:pt x="13606" y="911"/>
                  </a:cubicBezTo>
                  <a:cubicBezTo>
                    <a:pt x="12302" y="307"/>
                    <a:pt x="10930" y="1"/>
                    <a:pt x="9530" y="1"/>
                  </a:cubicBezTo>
                  <a:close/>
                </a:path>
              </a:pathLst>
            </a:custGeom>
            <a:solidFill>
              <a:srgbClr val="EFEC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2"/>
            <p:cNvSpPr/>
            <p:nvPr/>
          </p:nvSpPr>
          <p:spPr>
            <a:xfrm>
              <a:off x="9239775" y="5731750"/>
              <a:ext cx="237925" cy="237975"/>
            </a:xfrm>
            <a:custGeom>
              <a:rect b="b" l="l" r="r" t="t"/>
              <a:pathLst>
                <a:path extrusionOk="0" h="9519" w="9517">
                  <a:moveTo>
                    <a:pt x="4758" y="1"/>
                  </a:moveTo>
                  <a:cubicBezTo>
                    <a:pt x="2134" y="1"/>
                    <a:pt x="0" y="2136"/>
                    <a:pt x="0" y="4760"/>
                  </a:cubicBezTo>
                  <a:cubicBezTo>
                    <a:pt x="0" y="7383"/>
                    <a:pt x="2134" y="9518"/>
                    <a:pt x="4758" y="9518"/>
                  </a:cubicBezTo>
                  <a:cubicBezTo>
                    <a:pt x="7383" y="9518"/>
                    <a:pt x="9516" y="7383"/>
                    <a:pt x="9516" y="4760"/>
                  </a:cubicBezTo>
                  <a:cubicBezTo>
                    <a:pt x="9516" y="2136"/>
                    <a:pt x="7383" y="1"/>
                    <a:pt x="47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2"/>
            <p:cNvSpPr/>
            <p:nvPr/>
          </p:nvSpPr>
          <p:spPr>
            <a:xfrm>
              <a:off x="9269450" y="5791275"/>
              <a:ext cx="178525" cy="139825"/>
            </a:xfrm>
            <a:custGeom>
              <a:rect b="b" l="l" r="r" t="t"/>
              <a:pathLst>
                <a:path extrusionOk="0" h="5593" w="7141">
                  <a:moveTo>
                    <a:pt x="1965" y="0"/>
                  </a:moveTo>
                  <a:cubicBezTo>
                    <a:pt x="1529" y="0"/>
                    <a:pt x="1213" y="174"/>
                    <a:pt x="1071" y="271"/>
                  </a:cubicBezTo>
                  <a:cubicBezTo>
                    <a:pt x="251" y="830"/>
                    <a:pt x="1" y="2054"/>
                    <a:pt x="503" y="3057"/>
                  </a:cubicBezTo>
                  <a:cubicBezTo>
                    <a:pt x="1410" y="4871"/>
                    <a:pt x="3392" y="5549"/>
                    <a:pt x="3476" y="5577"/>
                  </a:cubicBezTo>
                  <a:cubicBezTo>
                    <a:pt x="3507" y="5587"/>
                    <a:pt x="3539" y="5593"/>
                    <a:pt x="3571" y="5593"/>
                  </a:cubicBezTo>
                  <a:cubicBezTo>
                    <a:pt x="3602" y="5593"/>
                    <a:pt x="3634" y="5587"/>
                    <a:pt x="3665" y="5577"/>
                  </a:cubicBezTo>
                  <a:cubicBezTo>
                    <a:pt x="3749" y="5549"/>
                    <a:pt x="5732" y="4871"/>
                    <a:pt x="6638" y="3057"/>
                  </a:cubicBezTo>
                  <a:cubicBezTo>
                    <a:pt x="7140" y="2054"/>
                    <a:pt x="6891" y="830"/>
                    <a:pt x="6071" y="271"/>
                  </a:cubicBezTo>
                  <a:cubicBezTo>
                    <a:pt x="5929" y="174"/>
                    <a:pt x="5613" y="0"/>
                    <a:pt x="5178" y="0"/>
                  </a:cubicBezTo>
                  <a:cubicBezTo>
                    <a:pt x="4743" y="0"/>
                    <a:pt x="4189" y="174"/>
                    <a:pt x="3571" y="771"/>
                  </a:cubicBezTo>
                  <a:cubicBezTo>
                    <a:pt x="2954" y="174"/>
                    <a:pt x="2400" y="0"/>
                    <a:pt x="19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 name="Google Shape;1993;p62"/>
          <p:cNvGrpSpPr/>
          <p:nvPr/>
        </p:nvGrpSpPr>
        <p:grpSpPr>
          <a:xfrm>
            <a:off x="1613907" y="1434350"/>
            <a:ext cx="475875" cy="275150"/>
            <a:chOff x="4752400" y="2333550"/>
            <a:chExt cx="475875" cy="275150"/>
          </a:xfrm>
        </p:grpSpPr>
        <p:sp>
          <p:nvSpPr>
            <p:cNvPr id="1994" name="Google Shape;1994;p62"/>
            <p:cNvSpPr/>
            <p:nvPr/>
          </p:nvSpPr>
          <p:spPr>
            <a:xfrm>
              <a:off x="4752400" y="2333550"/>
              <a:ext cx="96700" cy="275125"/>
            </a:xfrm>
            <a:custGeom>
              <a:rect b="b" l="l" r="r" t="t"/>
              <a:pathLst>
                <a:path extrusionOk="0" h="11005" w="3868">
                  <a:moveTo>
                    <a:pt x="298" y="0"/>
                  </a:moveTo>
                  <a:cubicBezTo>
                    <a:pt x="133" y="0"/>
                    <a:pt x="1" y="133"/>
                    <a:pt x="1" y="298"/>
                  </a:cubicBezTo>
                  <a:lnTo>
                    <a:pt x="1" y="1785"/>
                  </a:lnTo>
                  <a:cubicBezTo>
                    <a:pt x="1" y="1949"/>
                    <a:pt x="133" y="2082"/>
                    <a:pt x="298" y="2082"/>
                  </a:cubicBezTo>
                  <a:lnTo>
                    <a:pt x="892" y="2082"/>
                  </a:lnTo>
                  <a:lnTo>
                    <a:pt x="892" y="8922"/>
                  </a:lnTo>
                  <a:lnTo>
                    <a:pt x="298" y="8922"/>
                  </a:lnTo>
                  <a:cubicBezTo>
                    <a:pt x="133" y="8922"/>
                    <a:pt x="1" y="9056"/>
                    <a:pt x="1" y="9220"/>
                  </a:cubicBezTo>
                  <a:lnTo>
                    <a:pt x="1" y="10707"/>
                  </a:lnTo>
                  <a:cubicBezTo>
                    <a:pt x="1" y="10872"/>
                    <a:pt x="133" y="11004"/>
                    <a:pt x="298" y="11004"/>
                  </a:cubicBezTo>
                  <a:lnTo>
                    <a:pt x="3570" y="11004"/>
                  </a:lnTo>
                  <a:cubicBezTo>
                    <a:pt x="3733" y="11004"/>
                    <a:pt x="3867" y="10872"/>
                    <a:pt x="3867" y="10707"/>
                  </a:cubicBezTo>
                  <a:lnTo>
                    <a:pt x="3867" y="9220"/>
                  </a:lnTo>
                  <a:cubicBezTo>
                    <a:pt x="3867" y="9056"/>
                    <a:pt x="3733" y="8922"/>
                    <a:pt x="3570" y="8922"/>
                  </a:cubicBezTo>
                  <a:lnTo>
                    <a:pt x="2974" y="8922"/>
                  </a:lnTo>
                  <a:lnTo>
                    <a:pt x="2974" y="2082"/>
                  </a:lnTo>
                  <a:lnTo>
                    <a:pt x="3570" y="2082"/>
                  </a:lnTo>
                  <a:cubicBezTo>
                    <a:pt x="3733" y="2082"/>
                    <a:pt x="3867" y="1949"/>
                    <a:pt x="3867" y="1784"/>
                  </a:cubicBezTo>
                  <a:lnTo>
                    <a:pt x="3867" y="298"/>
                  </a:lnTo>
                  <a:cubicBezTo>
                    <a:pt x="3867" y="133"/>
                    <a:pt x="3733" y="0"/>
                    <a:pt x="35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2"/>
            <p:cNvSpPr/>
            <p:nvPr/>
          </p:nvSpPr>
          <p:spPr>
            <a:xfrm>
              <a:off x="4752400" y="2333550"/>
              <a:ext cx="96700" cy="275150"/>
            </a:xfrm>
            <a:custGeom>
              <a:rect b="b" l="l" r="r" t="t"/>
              <a:pathLst>
                <a:path extrusionOk="0" h="11006" w="3868">
                  <a:moveTo>
                    <a:pt x="298" y="0"/>
                  </a:moveTo>
                  <a:cubicBezTo>
                    <a:pt x="133" y="0"/>
                    <a:pt x="1" y="134"/>
                    <a:pt x="1" y="298"/>
                  </a:cubicBezTo>
                  <a:lnTo>
                    <a:pt x="1" y="1785"/>
                  </a:lnTo>
                  <a:cubicBezTo>
                    <a:pt x="1" y="1949"/>
                    <a:pt x="133" y="2082"/>
                    <a:pt x="298" y="2082"/>
                  </a:cubicBezTo>
                  <a:lnTo>
                    <a:pt x="892" y="2082"/>
                  </a:lnTo>
                  <a:lnTo>
                    <a:pt x="892" y="8922"/>
                  </a:lnTo>
                  <a:lnTo>
                    <a:pt x="298" y="8922"/>
                  </a:lnTo>
                  <a:cubicBezTo>
                    <a:pt x="133" y="8923"/>
                    <a:pt x="1" y="9056"/>
                    <a:pt x="1" y="9221"/>
                  </a:cubicBezTo>
                  <a:lnTo>
                    <a:pt x="1" y="10708"/>
                  </a:lnTo>
                  <a:cubicBezTo>
                    <a:pt x="1" y="10872"/>
                    <a:pt x="133" y="11005"/>
                    <a:pt x="298" y="11005"/>
                  </a:cubicBezTo>
                  <a:lnTo>
                    <a:pt x="3570" y="11005"/>
                  </a:lnTo>
                  <a:cubicBezTo>
                    <a:pt x="3733" y="11005"/>
                    <a:pt x="3867" y="10872"/>
                    <a:pt x="3867" y="10708"/>
                  </a:cubicBezTo>
                  <a:lnTo>
                    <a:pt x="892" y="10708"/>
                  </a:lnTo>
                  <a:cubicBezTo>
                    <a:pt x="728" y="10707"/>
                    <a:pt x="595" y="10574"/>
                    <a:pt x="595" y="10410"/>
                  </a:cubicBezTo>
                  <a:lnTo>
                    <a:pt x="595" y="9815"/>
                  </a:lnTo>
                  <a:cubicBezTo>
                    <a:pt x="595" y="9651"/>
                    <a:pt x="728" y="9517"/>
                    <a:pt x="892" y="9517"/>
                  </a:cubicBezTo>
                  <a:lnTo>
                    <a:pt x="1190" y="9517"/>
                  </a:lnTo>
                  <a:cubicBezTo>
                    <a:pt x="1354" y="9517"/>
                    <a:pt x="1487" y="9384"/>
                    <a:pt x="1488" y="9220"/>
                  </a:cubicBezTo>
                  <a:lnTo>
                    <a:pt x="1488" y="2082"/>
                  </a:lnTo>
                  <a:cubicBezTo>
                    <a:pt x="1488" y="1918"/>
                    <a:pt x="1354" y="1784"/>
                    <a:pt x="1190" y="1784"/>
                  </a:cubicBezTo>
                  <a:lnTo>
                    <a:pt x="892" y="1784"/>
                  </a:lnTo>
                  <a:cubicBezTo>
                    <a:pt x="728" y="1784"/>
                    <a:pt x="595" y="1651"/>
                    <a:pt x="595" y="1487"/>
                  </a:cubicBezTo>
                  <a:lnTo>
                    <a:pt x="5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2"/>
            <p:cNvSpPr/>
            <p:nvPr/>
          </p:nvSpPr>
          <p:spPr>
            <a:xfrm>
              <a:off x="4997775" y="2333550"/>
              <a:ext cx="230500" cy="275125"/>
            </a:xfrm>
            <a:custGeom>
              <a:rect b="b" l="l" r="r" t="t"/>
              <a:pathLst>
                <a:path extrusionOk="0" h="11005" w="9220">
                  <a:moveTo>
                    <a:pt x="298" y="0"/>
                  </a:moveTo>
                  <a:cubicBezTo>
                    <a:pt x="133" y="0"/>
                    <a:pt x="0" y="133"/>
                    <a:pt x="0" y="298"/>
                  </a:cubicBezTo>
                  <a:lnTo>
                    <a:pt x="0" y="1785"/>
                  </a:lnTo>
                  <a:cubicBezTo>
                    <a:pt x="0" y="1949"/>
                    <a:pt x="133" y="2082"/>
                    <a:pt x="298" y="2082"/>
                  </a:cubicBezTo>
                  <a:lnTo>
                    <a:pt x="892" y="2082"/>
                  </a:lnTo>
                  <a:lnTo>
                    <a:pt x="892" y="8774"/>
                  </a:lnTo>
                  <a:cubicBezTo>
                    <a:pt x="892" y="10005"/>
                    <a:pt x="1890" y="11004"/>
                    <a:pt x="3122" y="11004"/>
                  </a:cubicBezTo>
                  <a:lnTo>
                    <a:pt x="6097" y="11004"/>
                  </a:lnTo>
                  <a:cubicBezTo>
                    <a:pt x="7329" y="11004"/>
                    <a:pt x="8327" y="10005"/>
                    <a:pt x="8327" y="8774"/>
                  </a:cubicBezTo>
                  <a:lnTo>
                    <a:pt x="8327" y="2082"/>
                  </a:lnTo>
                  <a:lnTo>
                    <a:pt x="8922" y="2082"/>
                  </a:lnTo>
                  <a:cubicBezTo>
                    <a:pt x="9086" y="2082"/>
                    <a:pt x="9220" y="1949"/>
                    <a:pt x="9220" y="1784"/>
                  </a:cubicBezTo>
                  <a:lnTo>
                    <a:pt x="9220" y="298"/>
                  </a:lnTo>
                  <a:cubicBezTo>
                    <a:pt x="9220" y="133"/>
                    <a:pt x="9086" y="0"/>
                    <a:pt x="8922" y="0"/>
                  </a:cubicBezTo>
                  <a:lnTo>
                    <a:pt x="5651" y="0"/>
                  </a:lnTo>
                  <a:cubicBezTo>
                    <a:pt x="5487" y="0"/>
                    <a:pt x="5354" y="133"/>
                    <a:pt x="5354" y="298"/>
                  </a:cubicBezTo>
                  <a:lnTo>
                    <a:pt x="5354" y="1785"/>
                  </a:lnTo>
                  <a:cubicBezTo>
                    <a:pt x="5353" y="1950"/>
                    <a:pt x="5487" y="2082"/>
                    <a:pt x="5651" y="2082"/>
                  </a:cubicBezTo>
                  <a:lnTo>
                    <a:pt x="6246" y="2082"/>
                  </a:lnTo>
                  <a:lnTo>
                    <a:pt x="6246" y="8328"/>
                  </a:lnTo>
                  <a:cubicBezTo>
                    <a:pt x="6246" y="8656"/>
                    <a:pt x="5980" y="8922"/>
                    <a:pt x="5651" y="8922"/>
                  </a:cubicBezTo>
                  <a:lnTo>
                    <a:pt x="3570" y="8922"/>
                  </a:lnTo>
                  <a:cubicBezTo>
                    <a:pt x="3241" y="8922"/>
                    <a:pt x="2975" y="8656"/>
                    <a:pt x="2974" y="8328"/>
                  </a:cubicBezTo>
                  <a:lnTo>
                    <a:pt x="2974" y="2082"/>
                  </a:lnTo>
                  <a:lnTo>
                    <a:pt x="3570" y="2082"/>
                  </a:lnTo>
                  <a:cubicBezTo>
                    <a:pt x="3733" y="2082"/>
                    <a:pt x="3867" y="1949"/>
                    <a:pt x="3867" y="1784"/>
                  </a:cubicBezTo>
                  <a:lnTo>
                    <a:pt x="3867" y="298"/>
                  </a:lnTo>
                  <a:cubicBezTo>
                    <a:pt x="3867" y="133"/>
                    <a:pt x="3733" y="0"/>
                    <a:pt x="35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2"/>
            <p:cNvSpPr/>
            <p:nvPr/>
          </p:nvSpPr>
          <p:spPr>
            <a:xfrm>
              <a:off x="4997775" y="2333550"/>
              <a:ext cx="184475" cy="275150"/>
            </a:xfrm>
            <a:custGeom>
              <a:rect b="b" l="l" r="r" t="t"/>
              <a:pathLst>
                <a:path extrusionOk="0" h="11006" w="7379">
                  <a:moveTo>
                    <a:pt x="298" y="0"/>
                  </a:moveTo>
                  <a:cubicBezTo>
                    <a:pt x="133" y="0"/>
                    <a:pt x="0" y="133"/>
                    <a:pt x="0" y="298"/>
                  </a:cubicBezTo>
                  <a:lnTo>
                    <a:pt x="0" y="1785"/>
                  </a:lnTo>
                  <a:cubicBezTo>
                    <a:pt x="0" y="1950"/>
                    <a:pt x="133" y="2082"/>
                    <a:pt x="298" y="2082"/>
                  </a:cubicBezTo>
                  <a:lnTo>
                    <a:pt x="892" y="2082"/>
                  </a:lnTo>
                  <a:lnTo>
                    <a:pt x="892" y="8774"/>
                  </a:lnTo>
                  <a:cubicBezTo>
                    <a:pt x="892" y="10006"/>
                    <a:pt x="1890" y="11005"/>
                    <a:pt x="3122" y="11005"/>
                  </a:cubicBezTo>
                  <a:lnTo>
                    <a:pt x="6097" y="11005"/>
                  </a:lnTo>
                  <a:cubicBezTo>
                    <a:pt x="6555" y="11005"/>
                    <a:pt x="7004" y="10864"/>
                    <a:pt x="7379" y="10599"/>
                  </a:cubicBezTo>
                  <a:lnTo>
                    <a:pt x="7379" y="10599"/>
                  </a:lnTo>
                  <a:cubicBezTo>
                    <a:pt x="7156" y="10672"/>
                    <a:pt x="6924" y="10708"/>
                    <a:pt x="6691" y="10708"/>
                  </a:cubicBezTo>
                  <a:lnTo>
                    <a:pt x="6692" y="10707"/>
                  </a:lnTo>
                  <a:lnTo>
                    <a:pt x="3718" y="10707"/>
                  </a:lnTo>
                  <a:cubicBezTo>
                    <a:pt x="2486" y="10707"/>
                    <a:pt x="1488" y="9708"/>
                    <a:pt x="1488" y="8477"/>
                  </a:cubicBezTo>
                  <a:lnTo>
                    <a:pt x="1488" y="1785"/>
                  </a:lnTo>
                  <a:lnTo>
                    <a:pt x="892" y="1785"/>
                  </a:lnTo>
                  <a:cubicBezTo>
                    <a:pt x="729" y="1784"/>
                    <a:pt x="595" y="1651"/>
                    <a:pt x="595" y="1487"/>
                  </a:cubicBezTo>
                  <a:lnTo>
                    <a:pt x="5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2"/>
            <p:cNvSpPr/>
            <p:nvPr/>
          </p:nvSpPr>
          <p:spPr>
            <a:xfrm>
              <a:off x="4874050" y="2428800"/>
              <a:ext cx="105125" cy="83225"/>
            </a:xfrm>
            <a:custGeom>
              <a:rect b="b" l="l" r="r" t="t"/>
              <a:pathLst>
                <a:path extrusionOk="0" h="3329" w="4205">
                  <a:moveTo>
                    <a:pt x="2989" y="1"/>
                  </a:moveTo>
                  <a:cubicBezTo>
                    <a:pt x="2720" y="1"/>
                    <a:pt x="2415" y="105"/>
                    <a:pt x="2102" y="374"/>
                  </a:cubicBezTo>
                  <a:cubicBezTo>
                    <a:pt x="1789" y="106"/>
                    <a:pt x="1483" y="1"/>
                    <a:pt x="1215" y="1"/>
                  </a:cubicBezTo>
                  <a:cubicBezTo>
                    <a:pt x="1000" y="1"/>
                    <a:pt x="810" y="68"/>
                    <a:pt x="659" y="171"/>
                  </a:cubicBezTo>
                  <a:cubicBezTo>
                    <a:pt x="156" y="513"/>
                    <a:pt x="0" y="1259"/>
                    <a:pt x="304" y="1867"/>
                  </a:cubicBezTo>
                  <a:cubicBezTo>
                    <a:pt x="824" y="2908"/>
                    <a:pt x="1960" y="3297"/>
                    <a:pt x="2008" y="3312"/>
                  </a:cubicBezTo>
                  <a:cubicBezTo>
                    <a:pt x="2038" y="3323"/>
                    <a:pt x="2070" y="3328"/>
                    <a:pt x="2102" y="3328"/>
                  </a:cubicBezTo>
                  <a:cubicBezTo>
                    <a:pt x="2134" y="3328"/>
                    <a:pt x="2166" y="3323"/>
                    <a:pt x="2197" y="3312"/>
                  </a:cubicBezTo>
                  <a:cubicBezTo>
                    <a:pt x="2244" y="3297"/>
                    <a:pt x="3380" y="2908"/>
                    <a:pt x="3901" y="1867"/>
                  </a:cubicBezTo>
                  <a:cubicBezTo>
                    <a:pt x="4205" y="1259"/>
                    <a:pt x="4049" y="513"/>
                    <a:pt x="3546" y="171"/>
                  </a:cubicBezTo>
                  <a:cubicBezTo>
                    <a:pt x="3394" y="68"/>
                    <a:pt x="3203" y="1"/>
                    <a:pt x="29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2"/>
            <p:cNvSpPr/>
            <p:nvPr/>
          </p:nvSpPr>
          <p:spPr>
            <a:xfrm>
              <a:off x="4874050" y="2525475"/>
              <a:ext cx="105125" cy="83200"/>
            </a:xfrm>
            <a:custGeom>
              <a:rect b="b" l="l" r="r" t="t"/>
              <a:pathLst>
                <a:path extrusionOk="0" h="3328" w="4205">
                  <a:moveTo>
                    <a:pt x="2989" y="0"/>
                  </a:moveTo>
                  <a:cubicBezTo>
                    <a:pt x="2720" y="0"/>
                    <a:pt x="2415" y="105"/>
                    <a:pt x="2102" y="374"/>
                  </a:cubicBezTo>
                  <a:cubicBezTo>
                    <a:pt x="1789" y="105"/>
                    <a:pt x="1483" y="1"/>
                    <a:pt x="1215" y="1"/>
                  </a:cubicBezTo>
                  <a:cubicBezTo>
                    <a:pt x="1000" y="1"/>
                    <a:pt x="810" y="67"/>
                    <a:pt x="659" y="170"/>
                  </a:cubicBezTo>
                  <a:cubicBezTo>
                    <a:pt x="156" y="513"/>
                    <a:pt x="0" y="1259"/>
                    <a:pt x="304" y="1866"/>
                  </a:cubicBezTo>
                  <a:cubicBezTo>
                    <a:pt x="824" y="2907"/>
                    <a:pt x="1960" y="3296"/>
                    <a:pt x="2008" y="3312"/>
                  </a:cubicBezTo>
                  <a:cubicBezTo>
                    <a:pt x="2038" y="3322"/>
                    <a:pt x="2070" y="3327"/>
                    <a:pt x="2102" y="3327"/>
                  </a:cubicBezTo>
                  <a:cubicBezTo>
                    <a:pt x="2134" y="3327"/>
                    <a:pt x="2166" y="3322"/>
                    <a:pt x="2197" y="3312"/>
                  </a:cubicBezTo>
                  <a:cubicBezTo>
                    <a:pt x="2244" y="3296"/>
                    <a:pt x="3380" y="2907"/>
                    <a:pt x="3901" y="1866"/>
                  </a:cubicBezTo>
                  <a:cubicBezTo>
                    <a:pt x="4205" y="1259"/>
                    <a:pt x="4049" y="513"/>
                    <a:pt x="3546" y="170"/>
                  </a:cubicBezTo>
                  <a:cubicBezTo>
                    <a:pt x="3394" y="67"/>
                    <a:pt x="3203" y="0"/>
                    <a:pt x="29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2"/>
            <p:cNvSpPr/>
            <p:nvPr/>
          </p:nvSpPr>
          <p:spPr>
            <a:xfrm>
              <a:off x="4874050" y="2333575"/>
              <a:ext cx="105125" cy="83225"/>
            </a:xfrm>
            <a:custGeom>
              <a:rect b="b" l="l" r="r" t="t"/>
              <a:pathLst>
                <a:path extrusionOk="0" h="3329" w="4205">
                  <a:moveTo>
                    <a:pt x="2989" y="1"/>
                  </a:moveTo>
                  <a:cubicBezTo>
                    <a:pt x="2720" y="1"/>
                    <a:pt x="2415" y="105"/>
                    <a:pt x="2102" y="374"/>
                  </a:cubicBezTo>
                  <a:cubicBezTo>
                    <a:pt x="1789" y="106"/>
                    <a:pt x="1483" y="1"/>
                    <a:pt x="1215" y="1"/>
                  </a:cubicBezTo>
                  <a:cubicBezTo>
                    <a:pt x="1000" y="1"/>
                    <a:pt x="810" y="68"/>
                    <a:pt x="659" y="171"/>
                  </a:cubicBezTo>
                  <a:cubicBezTo>
                    <a:pt x="156" y="514"/>
                    <a:pt x="0" y="1259"/>
                    <a:pt x="304" y="1867"/>
                  </a:cubicBezTo>
                  <a:cubicBezTo>
                    <a:pt x="824" y="2908"/>
                    <a:pt x="1960" y="3297"/>
                    <a:pt x="2008" y="3313"/>
                  </a:cubicBezTo>
                  <a:cubicBezTo>
                    <a:pt x="2039" y="3323"/>
                    <a:pt x="2071" y="3328"/>
                    <a:pt x="2102" y="3328"/>
                  </a:cubicBezTo>
                  <a:cubicBezTo>
                    <a:pt x="2134" y="3328"/>
                    <a:pt x="2166" y="3323"/>
                    <a:pt x="2197" y="3313"/>
                  </a:cubicBezTo>
                  <a:cubicBezTo>
                    <a:pt x="2244" y="3297"/>
                    <a:pt x="3380" y="2908"/>
                    <a:pt x="3901" y="1867"/>
                  </a:cubicBezTo>
                  <a:cubicBezTo>
                    <a:pt x="4205" y="1259"/>
                    <a:pt x="4049" y="513"/>
                    <a:pt x="3546" y="171"/>
                  </a:cubicBezTo>
                  <a:cubicBezTo>
                    <a:pt x="3394" y="68"/>
                    <a:pt x="3203" y="1"/>
                    <a:pt x="29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62"/>
          <p:cNvGrpSpPr/>
          <p:nvPr/>
        </p:nvGrpSpPr>
        <p:grpSpPr>
          <a:xfrm>
            <a:off x="2424351" y="1336038"/>
            <a:ext cx="479600" cy="471775"/>
            <a:chOff x="5375200" y="2272375"/>
            <a:chExt cx="479600" cy="471775"/>
          </a:xfrm>
        </p:grpSpPr>
        <p:sp>
          <p:nvSpPr>
            <p:cNvPr id="2002" name="Google Shape;2002;p62"/>
            <p:cNvSpPr/>
            <p:nvPr/>
          </p:nvSpPr>
          <p:spPr>
            <a:xfrm>
              <a:off x="5383775" y="2279825"/>
              <a:ext cx="404775" cy="401550"/>
            </a:xfrm>
            <a:custGeom>
              <a:rect b="b" l="l" r="r" t="t"/>
              <a:pathLst>
                <a:path extrusionOk="0" h="16062" w="16191">
                  <a:moveTo>
                    <a:pt x="327" y="1"/>
                  </a:moveTo>
                  <a:cubicBezTo>
                    <a:pt x="251" y="1"/>
                    <a:pt x="175" y="30"/>
                    <a:pt x="117" y="89"/>
                  </a:cubicBezTo>
                  <a:cubicBezTo>
                    <a:pt x="1" y="205"/>
                    <a:pt x="1" y="392"/>
                    <a:pt x="117" y="509"/>
                  </a:cubicBezTo>
                  <a:lnTo>
                    <a:pt x="15583" y="15974"/>
                  </a:lnTo>
                  <a:cubicBezTo>
                    <a:pt x="15638" y="16031"/>
                    <a:pt x="15714" y="16062"/>
                    <a:pt x="15793" y="16062"/>
                  </a:cubicBezTo>
                  <a:cubicBezTo>
                    <a:pt x="16058" y="16062"/>
                    <a:pt x="16190" y="15741"/>
                    <a:pt x="16003" y="15554"/>
                  </a:cubicBezTo>
                  <a:lnTo>
                    <a:pt x="537" y="89"/>
                  </a:lnTo>
                  <a:cubicBezTo>
                    <a:pt x="479" y="30"/>
                    <a:pt x="403" y="1"/>
                    <a:pt x="3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2"/>
            <p:cNvSpPr/>
            <p:nvPr/>
          </p:nvSpPr>
          <p:spPr>
            <a:xfrm>
              <a:off x="5375200" y="2272375"/>
              <a:ext cx="91400" cy="89225"/>
            </a:xfrm>
            <a:custGeom>
              <a:rect b="b" l="l" r="r" t="t"/>
              <a:pathLst>
                <a:path extrusionOk="0" h="3569" w="3656">
                  <a:moveTo>
                    <a:pt x="371" y="0"/>
                  </a:moveTo>
                  <a:cubicBezTo>
                    <a:pt x="166" y="0"/>
                    <a:pt x="1" y="222"/>
                    <a:pt x="106" y="432"/>
                  </a:cubicBezTo>
                  <a:lnTo>
                    <a:pt x="1594" y="3407"/>
                  </a:lnTo>
                  <a:cubicBezTo>
                    <a:pt x="1646" y="3512"/>
                    <a:pt x="1753" y="3569"/>
                    <a:pt x="1862" y="3569"/>
                  </a:cubicBezTo>
                  <a:cubicBezTo>
                    <a:pt x="1937" y="3569"/>
                    <a:pt x="2012" y="3541"/>
                    <a:pt x="2070" y="3484"/>
                  </a:cubicBezTo>
                  <a:lnTo>
                    <a:pt x="3557" y="1997"/>
                  </a:lnTo>
                  <a:cubicBezTo>
                    <a:pt x="3625" y="1929"/>
                    <a:pt x="3656" y="1833"/>
                    <a:pt x="3640" y="1738"/>
                  </a:cubicBezTo>
                  <a:cubicBezTo>
                    <a:pt x="3625" y="1644"/>
                    <a:pt x="3565" y="1562"/>
                    <a:pt x="3480" y="1520"/>
                  </a:cubicBezTo>
                  <a:lnTo>
                    <a:pt x="505" y="33"/>
                  </a:lnTo>
                  <a:cubicBezTo>
                    <a:pt x="460" y="10"/>
                    <a:pt x="415" y="0"/>
                    <a:pt x="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2"/>
            <p:cNvSpPr/>
            <p:nvPr/>
          </p:nvSpPr>
          <p:spPr>
            <a:xfrm>
              <a:off x="5748825" y="2637200"/>
              <a:ext cx="101050" cy="59575"/>
            </a:xfrm>
            <a:custGeom>
              <a:rect b="b" l="l" r="r" t="t"/>
              <a:pathLst>
                <a:path extrusionOk="0" h="2383" w="4042">
                  <a:moveTo>
                    <a:pt x="1957" y="0"/>
                  </a:moveTo>
                  <a:cubicBezTo>
                    <a:pt x="1943" y="0"/>
                    <a:pt x="1928" y="1"/>
                    <a:pt x="1914" y="3"/>
                  </a:cubicBezTo>
                  <a:lnTo>
                    <a:pt x="0" y="279"/>
                  </a:lnTo>
                  <a:lnTo>
                    <a:pt x="2103" y="2382"/>
                  </a:lnTo>
                  <a:lnTo>
                    <a:pt x="3870" y="2128"/>
                  </a:lnTo>
                  <a:cubicBezTo>
                    <a:pt x="3992" y="2110"/>
                    <a:pt x="4041" y="1962"/>
                    <a:pt x="3954" y="1875"/>
                  </a:cubicBezTo>
                  <a:lnTo>
                    <a:pt x="2167" y="87"/>
                  </a:lnTo>
                  <a:cubicBezTo>
                    <a:pt x="2111" y="31"/>
                    <a:pt x="2035" y="0"/>
                    <a:pt x="1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2"/>
            <p:cNvSpPr/>
            <p:nvPr/>
          </p:nvSpPr>
          <p:spPr>
            <a:xfrm>
              <a:off x="5741575" y="2644175"/>
              <a:ext cx="59850" cy="99975"/>
            </a:xfrm>
            <a:custGeom>
              <a:rect b="b" l="l" r="r" t="t"/>
              <a:pathLst>
                <a:path extrusionOk="0" h="3999" w="2394">
                  <a:moveTo>
                    <a:pt x="290" y="0"/>
                  </a:moveTo>
                  <a:lnTo>
                    <a:pt x="14" y="1914"/>
                  </a:lnTo>
                  <a:cubicBezTo>
                    <a:pt x="1" y="2007"/>
                    <a:pt x="32" y="2100"/>
                    <a:pt x="98" y="2167"/>
                  </a:cubicBezTo>
                  <a:lnTo>
                    <a:pt x="1886" y="3954"/>
                  </a:lnTo>
                  <a:cubicBezTo>
                    <a:pt x="1916" y="3984"/>
                    <a:pt x="1954" y="3998"/>
                    <a:pt x="1991" y="3998"/>
                  </a:cubicBezTo>
                  <a:cubicBezTo>
                    <a:pt x="2061" y="3998"/>
                    <a:pt x="2128" y="3950"/>
                    <a:pt x="2139" y="3871"/>
                  </a:cubicBezTo>
                  <a:lnTo>
                    <a:pt x="2393" y="2103"/>
                  </a:lnTo>
                  <a:lnTo>
                    <a:pt x="2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2"/>
            <p:cNvSpPr/>
            <p:nvPr/>
          </p:nvSpPr>
          <p:spPr>
            <a:xfrm>
              <a:off x="5441475" y="2279825"/>
              <a:ext cx="404750" cy="401550"/>
            </a:xfrm>
            <a:custGeom>
              <a:rect b="b" l="l" r="r" t="t"/>
              <a:pathLst>
                <a:path extrusionOk="0" h="16062" w="16190">
                  <a:moveTo>
                    <a:pt x="15864" y="1"/>
                  </a:moveTo>
                  <a:cubicBezTo>
                    <a:pt x="15788" y="1"/>
                    <a:pt x="15712" y="30"/>
                    <a:pt x="15654" y="89"/>
                  </a:cubicBezTo>
                  <a:lnTo>
                    <a:pt x="188" y="15554"/>
                  </a:lnTo>
                  <a:cubicBezTo>
                    <a:pt x="0" y="15741"/>
                    <a:pt x="133" y="16062"/>
                    <a:pt x="398" y="16062"/>
                  </a:cubicBezTo>
                  <a:cubicBezTo>
                    <a:pt x="477" y="16062"/>
                    <a:pt x="553" y="16031"/>
                    <a:pt x="609" y="15974"/>
                  </a:cubicBezTo>
                  <a:lnTo>
                    <a:pt x="16074" y="509"/>
                  </a:lnTo>
                  <a:cubicBezTo>
                    <a:pt x="16190" y="392"/>
                    <a:pt x="16190" y="205"/>
                    <a:pt x="16074" y="89"/>
                  </a:cubicBezTo>
                  <a:cubicBezTo>
                    <a:pt x="16016" y="30"/>
                    <a:pt x="15940" y="1"/>
                    <a:pt x="158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2"/>
            <p:cNvSpPr/>
            <p:nvPr/>
          </p:nvSpPr>
          <p:spPr>
            <a:xfrm>
              <a:off x="5763450" y="2272375"/>
              <a:ext cx="91350" cy="89225"/>
            </a:xfrm>
            <a:custGeom>
              <a:rect b="b" l="l" r="r" t="t"/>
              <a:pathLst>
                <a:path extrusionOk="0" h="3569" w="3654">
                  <a:moveTo>
                    <a:pt x="3284" y="0"/>
                  </a:moveTo>
                  <a:cubicBezTo>
                    <a:pt x="3240" y="0"/>
                    <a:pt x="3194" y="10"/>
                    <a:pt x="3149" y="33"/>
                  </a:cubicBezTo>
                  <a:lnTo>
                    <a:pt x="176" y="1520"/>
                  </a:lnTo>
                  <a:cubicBezTo>
                    <a:pt x="90" y="1562"/>
                    <a:pt x="30" y="1644"/>
                    <a:pt x="14" y="1738"/>
                  </a:cubicBezTo>
                  <a:lnTo>
                    <a:pt x="15" y="1738"/>
                  </a:lnTo>
                  <a:cubicBezTo>
                    <a:pt x="0" y="1833"/>
                    <a:pt x="30" y="1929"/>
                    <a:pt x="98" y="1997"/>
                  </a:cubicBezTo>
                  <a:lnTo>
                    <a:pt x="1585" y="3484"/>
                  </a:lnTo>
                  <a:cubicBezTo>
                    <a:pt x="1642" y="3541"/>
                    <a:pt x="1718" y="3569"/>
                    <a:pt x="1793" y="3569"/>
                  </a:cubicBezTo>
                  <a:cubicBezTo>
                    <a:pt x="1901" y="3569"/>
                    <a:pt x="2009" y="3512"/>
                    <a:pt x="2061" y="3407"/>
                  </a:cubicBezTo>
                  <a:lnTo>
                    <a:pt x="3548" y="432"/>
                  </a:lnTo>
                  <a:cubicBezTo>
                    <a:pt x="3654" y="222"/>
                    <a:pt x="3488" y="0"/>
                    <a:pt x="3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2"/>
            <p:cNvSpPr/>
            <p:nvPr/>
          </p:nvSpPr>
          <p:spPr>
            <a:xfrm>
              <a:off x="5380125" y="2637200"/>
              <a:ext cx="101050" cy="59575"/>
            </a:xfrm>
            <a:custGeom>
              <a:rect b="b" l="l" r="r" t="t"/>
              <a:pathLst>
                <a:path extrusionOk="0" h="2383" w="4042">
                  <a:moveTo>
                    <a:pt x="2086" y="0"/>
                  </a:moveTo>
                  <a:cubicBezTo>
                    <a:pt x="2008" y="0"/>
                    <a:pt x="1932" y="31"/>
                    <a:pt x="1876" y="87"/>
                  </a:cubicBezTo>
                  <a:lnTo>
                    <a:pt x="88" y="1875"/>
                  </a:lnTo>
                  <a:cubicBezTo>
                    <a:pt x="1" y="1961"/>
                    <a:pt x="51" y="2110"/>
                    <a:pt x="172" y="2128"/>
                  </a:cubicBezTo>
                  <a:lnTo>
                    <a:pt x="1939" y="2382"/>
                  </a:lnTo>
                  <a:lnTo>
                    <a:pt x="4042" y="279"/>
                  </a:lnTo>
                  <a:lnTo>
                    <a:pt x="2128" y="3"/>
                  </a:lnTo>
                  <a:cubicBezTo>
                    <a:pt x="2114" y="1"/>
                    <a:pt x="2100" y="0"/>
                    <a:pt x="20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2"/>
            <p:cNvSpPr/>
            <p:nvPr/>
          </p:nvSpPr>
          <p:spPr>
            <a:xfrm>
              <a:off x="5428600" y="2644175"/>
              <a:ext cx="59825" cy="99975"/>
            </a:xfrm>
            <a:custGeom>
              <a:rect b="b" l="l" r="r" t="t"/>
              <a:pathLst>
                <a:path extrusionOk="0" h="3999" w="2393">
                  <a:moveTo>
                    <a:pt x="2103" y="0"/>
                  </a:moveTo>
                  <a:lnTo>
                    <a:pt x="0" y="2103"/>
                  </a:lnTo>
                  <a:lnTo>
                    <a:pt x="254" y="3871"/>
                  </a:lnTo>
                  <a:cubicBezTo>
                    <a:pt x="266" y="3950"/>
                    <a:pt x="333" y="3998"/>
                    <a:pt x="402" y="3998"/>
                  </a:cubicBezTo>
                  <a:cubicBezTo>
                    <a:pt x="439" y="3998"/>
                    <a:pt x="477" y="3984"/>
                    <a:pt x="507" y="3954"/>
                  </a:cubicBezTo>
                  <a:lnTo>
                    <a:pt x="2295" y="2167"/>
                  </a:lnTo>
                  <a:cubicBezTo>
                    <a:pt x="2362" y="2101"/>
                    <a:pt x="2392" y="2007"/>
                    <a:pt x="2379" y="1914"/>
                  </a:cubicBezTo>
                  <a:lnTo>
                    <a:pt x="21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2"/>
            <p:cNvSpPr/>
            <p:nvPr/>
          </p:nvSpPr>
          <p:spPr>
            <a:xfrm>
              <a:off x="5525750" y="2296175"/>
              <a:ext cx="178475" cy="139825"/>
            </a:xfrm>
            <a:custGeom>
              <a:rect b="b" l="l" r="r" t="t"/>
              <a:pathLst>
                <a:path extrusionOk="0" h="5593" w="7139">
                  <a:moveTo>
                    <a:pt x="1964" y="0"/>
                  </a:moveTo>
                  <a:cubicBezTo>
                    <a:pt x="1528" y="0"/>
                    <a:pt x="1212" y="174"/>
                    <a:pt x="1070" y="271"/>
                  </a:cubicBezTo>
                  <a:cubicBezTo>
                    <a:pt x="250" y="830"/>
                    <a:pt x="0" y="2055"/>
                    <a:pt x="502" y="3058"/>
                  </a:cubicBezTo>
                  <a:cubicBezTo>
                    <a:pt x="1408" y="4871"/>
                    <a:pt x="3392" y="5550"/>
                    <a:pt x="3476" y="5577"/>
                  </a:cubicBezTo>
                  <a:cubicBezTo>
                    <a:pt x="3506" y="5587"/>
                    <a:pt x="3538" y="5592"/>
                    <a:pt x="3570" y="5592"/>
                  </a:cubicBezTo>
                  <a:cubicBezTo>
                    <a:pt x="3601" y="5592"/>
                    <a:pt x="3633" y="5587"/>
                    <a:pt x="3664" y="5577"/>
                  </a:cubicBezTo>
                  <a:cubicBezTo>
                    <a:pt x="3748" y="5550"/>
                    <a:pt x="5731" y="4871"/>
                    <a:pt x="6637" y="3058"/>
                  </a:cubicBezTo>
                  <a:cubicBezTo>
                    <a:pt x="7139" y="2055"/>
                    <a:pt x="6890" y="830"/>
                    <a:pt x="6069" y="271"/>
                  </a:cubicBezTo>
                  <a:lnTo>
                    <a:pt x="6070" y="271"/>
                  </a:lnTo>
                  <a:cubicBezTo>
                    <a:pt x="5928" y="174"/>
                    <a:pt x="5611" y="0"/>
                    <a:pt x="5176" y="0"/>
                  </a:cubicBezTo>
                  <a:cubicBezTo>
                    <a:pt x="4741" y="0"/>
                    <a:pt x="4187" y="174"/>
                    <a:pt x="3570" y="772"/>
                  </a:cubicBezTo>
                  <a:cubicBezTo>
                    <a:pt x="2952" y="174"/>
                    <a:pt x="2399" y="0"/>
                    <a:pt x="19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2"/>
            <p:cNvSpPr/>
            <p:nvPr/>
          </p:nvSpPr>
          <p:spPr>
            <a:xfrm>
              <a:off x="5525750" y="2296225"/>
              <a:ext cx="108250" cy="139775"/>
            </a:xfrm>
            <a:custGeom>
              <a:rect b="b" l="l" r="r" t="t"/>
              <a:pathLst>
                <a:path extrusionOk="0" h="5591" w="4330">
                  <a:moveTo>
                    <a:pt x="1867" y="1"/>
                  </a:moveTo>
                  <a:lnTo>
                    <a:pt x="1867" y="1"/>
                  </a:lnTo>
                  <a:cubicBezTo>
                    <a:pt x="1583" y="18"/>
                    <a:pt x="1308" y="110"/>
                    <a:pt x="1070" y="269"/>
                  </a:cubicBezTo>
                  <a:cubicBezTo>
                    <a:pt x="250" y="828"/>
                    <a:pt x="0" y="2051"/>
                    <a:pt x="502" y="3056"/>
                  </a:cubicBezTo>
                  <a:cubicBezTo>
                    <a:pt x="1409" y="4869"/>
                    <a:pt x="3392" y="5548"/>
                    <a:pt x="3476" y="5575"/>
                  </a:cubicBezTo>
                  <a:cubicBezTo>
                    <a:pt x="3507" y="5585"/>
                    <a:pt x="3538" y="5590"/>
                    <a:pt x="3570" y="5590"/>
                  </a:cubicBezTo>
                  <a:cubicBezTo>
                    <a:pt x="3602" y="5590"/>
                    <a:pt x="3633" y="5585"/>
                    <a:pt x="3664" y="5575"/>
                  </a:cubicBezTo>
                  <a:cubicBezTo>
                    <a:pt x="3693" y="5565"/>
                    <a:pt x="3960" y="5475"/>
                    <a:pt x="4330" y="5281"/>
                  </a:cubicBezTo>
                  <a:cubicBezTo>
                    <a:pt x="4324" y="5280"/>
                    <a:pt x="4319" y="5280"/>
                    <a:pt x="4313" y="5278"/>
                  </a:cubicBezTo>
                  <a:cubicBezTo>
                    <a:pt x="4229" y="5251"/>
                    <a:pt x="2247" y="4572"/>
                    <a:pt x="1340" y="2759"/>
                  </a:cubicBezTo>
                  <a:cubicBezTo>
                    <a:pt x="847" y="1772"/>
                    <a:pt x="1080" y="573"/>
                    <a:pt x="18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2"/>
            <p:cNvSpPr/>
            <p:nvPr/>
          </p:nvSpPr>
          <p:spPr>
            <a:xfrm>
              <a:off x="5414225" y="2443425"/>
              <a:ext cx="89450" cy="126425"/>
            </a:xfrm>
            <a:custGeom>
              <a:rect b="b" l="l" r="r" t="t"/>
              <a:pathLst>
                <a:path extrusionOk="0" h="5057" w="3578">
                  <a:moveTo>
                    <a:pt x="447" y="0"/>
                  </a:moveTo>
                  <a:cubicBezTo>
                    <a:pt x="201" y="0"/>
                    <a:pt x="0" y="200"/>
                    <a:pt x="0" y="447"/>
                  </a:cubicBezTo>
                  <a:lnTo>
                    <a:pt x="0" y="4610"/>
                  </a:lnTo>
                  <a:cubicBezTo>
                    <a:pt x="0" y="4857"/>
                    <a:pt x="201" y="5057"/>
                    <a:pt x="447" y="5057"/>
                  </a:cubicBezTo>
                  <a:lnTo>
                    <a:pt x="3124" y="5057"/>
                  </a:lnTo>
                  <a:cubicBezTo>
                    <a:pt x="3127" y="5057"/>
                    <a:pt x="3130" y="5057"/>
                    <a:pt x="3132" y="5057"/>
                  </a:cubicBezTo>
                  <a:cubicBezTo>
                    <a:pt x="3377" y="5057"/>
                    <a:pt x="3577" y="4857"/>
                    <a:pt x="3577" y="4610"/>
                  </a:cubicBezTo>
                  <a:cubicBezTo>
                    <a:pt x="3577" y="4363"/>
                    <a:pt x="3377" y="4164"/>
                    <a:pt x="3131" y="4164"/>
                  </a:cubicBezTo>
                  <a:cubicBezTo>
                    <a:pt x="3129" y="4164"/>
                    <a:pt x="3126" y="4164"/>
                    <a:pt x="3123" y="4164"/>
                  </a:cubicBezTo>
                  <a:lnTo>
                    <a:pt x="893" y="4164"/>
                  </a:lnTo>
                  <a:lnTo>
                    <a:pt x="893" y="447"/>
                  </a:lnTo>
                  <a:cubicBezTo>
                    <a:pt x="893" y="200"/>
                    <a:pt x="693" y="0"/>
                    <a:pt x="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2"/>
            <p:cNvSpPr/>
            <p:nvPr/>
          </p:nvSpPr>
          <p:spPr>
            <a:xfrm>
              <a:off x="5733950" y="2443425"/>
              <a:ext cx="82025" cy="126425"/>
            </a:xfrm>
            <a:custGeom>
              <a:rect b="b" l="l" r="r" t="t"/>
              <a:pathLst>
                <a:path extrusionOk="0" h="5057" w="3281">
                  <a:moveTo>
                    <a:pt x="447" y="0"/>
                  </a:moveTo>
                  <a:cubicBezTo>
                    <a:pt x="201" y="0"/>
                    <a:pt x="1" y="200"/>
                    <a:pt x="1" y="447"/>
                  </a:cubicBezTo>
                  <a:lnTo>
                    <a:pt x="1" y="4610"/>
                  </a:lnTo>
                  <a:cubicBezTo>
                    <a:pt x="1" y="4857"/>
                    <a:pt x="201" y="5057"/>
                    <a:pt x="447" y="5057"/>
                  </a:cubicBezTo>
                  <a:lnTo>
                    <a:pt x="2826" y="5057"/>
                  </a:lnTo>
                  <a:cubicBezTo>
                    <a:pt x="2829" y="5057"/>
                    <a:pt x="2832" y="5057"/>
                    <a:pt x="2835" y="5057"/>
                  </a:cubicBezTo>
                  <a:cubicBezTo>
                    <a:pt x="3081" y="5057"/>
                    <a:pt x="3281" y="4857"/>
                    <a:pt x="3281" y="4610"/>
                  </a:cubicBezTo>
                  <a:cubicBezTo>
                    <a:pt x="3281" y="4363"/>
                    <a:pt x="3081" y="4164"/>
                    <a:pt x="2835" y="4164"/>
                  </a:cubicBezTo>
                  <a:cubicBezTo>
                    <a:pt x="2832" y="4164"/>
                    <a:pt x="2829" y="4164"/>
                    <a:pt x="2826" y="4164"/>
                  </a:cubicBezTo>
                  <a:lnTo>
                    <a:pt x="893" y="4164"/>
                  </a:lnTo>
                  <a:lnTo>
                    <a:pt x="893" y="2975"/>
                  </a:lnTo>
                  <a:lnTo>
                    <a:pt x="1934" y="2975"/>
                  </a:lnTo>
                  <a:cubicBezTo>
                    <a:pt x="2180" y="2975"/>
                    <a:pt x="2380" y="2775"/>
                    <a:pt x="2380" y="2528"/>
                  </a:cubicBezTo>
                  <a:cubicBezTo>
                    <a:pt x="2380" y="2282"/>
                    <a:pt x="2180" y="2082"/>
                    <a:pt x="1934" y="2082"/>
                  </a:cubicBezTo>
                  <a:lnTo>
                    <a:pt x="893" y="2082"/>
                  </a:lnTo>
                  <a:lnTo>
                    <a:pt x="893" y="893"/>
                  </a:lnTo>
                  <a:lnTo>
                    <a:pt x="2826" y="893"/>
                  </a:lnTo>
                  <a:cubicBezTo>
                    <a:pt x="3073" y="893"/>
                    <a:pt x="3273" y="693"/>
                    <a:pt x="3273" y="447"/>
                  </a:cubicBezTo>
                  <a:cubicBezTo>
                    <a:pt x="3273" y="200"/>
                    <a:pt x="3073" y="0"/>
                    <a:pt x="2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2"/>
            <p:cNvSpPr/>
            <p:nvPr/>
          </p:nvSpPr>
          <p:spPr>
            <a:xfrm>
              <a:off x="5557700" y="2592125"/>
              <a:ext cx="114600" cy="126425"/>
            </a:xfrm>
            <a:custGeom>
              <a:rect b="b" l="l" r="r" t="t"/>
              <a:pathLst>
                <a:path extrusionOk="0" h="5057" w="4584">
                  <a:moveTo>
                    <a:pt x="508" y="1"/>
                  </a:moveTo>
                  <a:cubicBezTo>
                    <a:pt x="449" y="1"/>
                    <a:pt x="390" y="12"/>
                    <a:pt x="332" y="37"/>
                  </a:cubicBezTo>
                  <a:cubicBezTo>
                    <a:pt x="106" y="134"/>
                    <a:pt x="1" y="396"/>
                    <a:pt x="98" y="623"/>
                  </a:cubicBezTo>
                  <a:lnTo>
                    <a:pt x="1882" y="4787"/>
                  </a:lnTo>
                  <a:cubicBezTo>
                    <a:pt x="1952" y="4951"/>
                    <a:pt x="2114" y="5057"/>
                    <a:pt x="2293" y="5057"/>
                  </a:cubicBezTo>
                  <a:cubicBezTo>
                    <a:pt x="2471" y="5057"/>
                    <a:pt x="2632" y="4951"/>
                    <a:pt x="2703" y="4787"/>
                  </a:cubicBezTo>
                  <a:lnTo>
                    <a:pt x="4486" y="623"/>
                  </a:lnTo>
                  <a:cubicBezTo>
                    <a:pt x="4583" y="396"/>
                    <a:pt x="4478" y="134"/>
                    <a:pt x="4252" y="38"/>
                  </a:cubicBezTo>
                  <a:lnTo>
                    <a:pt x="4253" y="37"/>
                  </a:lnTo>
                  <a:cubicBezTo>
                    <a:pt x="4195" y="12"/>
                    <a:pt x="4136" y="1"/>
                    <a:pt x="4077" y="1"/>
                  </a:cubicBezTo>
                  <a:cubicBezTo>
                    <a:pt x="3903" y="1"/>
                    <a:pt x="3739" y="102"/>
                    <a:pt x="3666" y="272"/>
                  </a:cubicBezTo>
                  <a:lnTo>
                    <a:pt x="2293" y="3479"/>
                  </a:lnTo>
                  <a:lnTo>
                    <a:pt x="918" y="271"/>
                  </a:lnTo>
                  <a:cubicBezTo>
                    <a:pt x="845" y="102"/>
                    <a:pt x="681" y="1"/>
                    <a:pt x="5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8" name="Shape 2018"/>
        <p:cNvGrpSpPr/>
        <p:nvPr/>
      </p:nvGrpSpPr>
      <p:grpSpPr>
        <a:xfrm>
          <a:off x="0" y="0"/>
          <a:ext cx="0" cy="0"/>
          <a:chOff x="0" y="0"/>
          <a:chExt cx="0" cy="0"/>
        </a:xfrm>
      </p:grpSpPr>
      <p:sp>
        <p:nvSpPr>
          <p:cNvPr id="2019" name="Google Shape;2019;p63"/>
          <p:cNvSpPr/>
          <p:nvPr/>
        </p:nvSpPr>
        <p:spPr>
          <a:xfrm>
            <a:off x="5461725" y="4442275"/>
            <a:ext cx="1824000" cy="2916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3"/>
          <p:cNvSpPr/>
          <p:nvPr/>
        </p:nvSpPr>
        <p:spPr>
          <a:xfrm>
            <a:off x="558852" y="4367575"/>
            <a:ext cx="3672600" cy="4410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3"/>
          <p:cNvSpPr/>
          <p:nvPr/>
        </p:nvSpPr>
        <p:spPr>
          <a:xfrm>
            <a:off x="4123375" y="2895725"/>
            <a:ext cx="1824000" cy="2916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3"/>
          <p:cNvSpPr/>
          <p:nvPr/>
        </p:nvSpPr>
        <p:spPr>
          <a:xfrm>
            <a:off x="6738225" y="2885050"/>
            <a:ext cx="1824000" cy="291600"/>
          </a:xfrm>
          <a:prstGeom prst="ellipse">
            <a:avLst/>
          </a:prstGeom>
          <a:solidFill>
            <a:srgbClr val="FBB486">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3"/>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2024" name="Google Shape;2024;p63"/>
          <p:cNvGrpSpPr/>
          <p:nvPr/>
        </p:nvGrpSpPr>
        <p:grpSpPr>
          <a:xfrm>
            <a:off x="6593177" y="1468806"/>
            <a:ext cx="1969049" cy="1599521"/>
            <a:chOff x="-1565124" y="4178438"/>
            <a:chExt cx="2376070" cy="1930157"/>
          </a:xfrm>
        </p:grpSpPr>
        <p:sp>
          <p:nvSpPr>
            <p:cNvPr id="2025" name="Google Shape;2025;p63"/>
            <p:cNvSpPr/>
            <p:nvPr/>
          </p:nvSpPr>
          <p:spPr>
            <a:xfrm>
              <a:off x="-792967" y="4178438"/>
              <a:ext cx="1603913" cy="1930157"/>
            </a:xfrm>
            <a:custGeom>
              <a:rect b="b" l="l" r="r" t="t"/>
              <a:pathLst>
                <a:path extrusionOk="0" h="1204466" w="1000882">
                  <a:moveTo>
                    <a:pt x="781052" y="0"/>
                  </a:moveTo>
                  <a:cubicBezTo>
                    <a:pt x="776768" y="0"/>
                    <a:pt x="772480" y="343"/>
                    <a:pt x="768215" y="1015"/>
                  </a:cubicBezTo>
                  <a:cubicBezTo>
                    <a:pt x="725918" y="7586"/>
                    <a:pt x="681320" y="51317"/>
                    <a:pt x="673014" y="93981"/>
                  </a:cubicBezTo>
                  <a:cubicBezTo>
                    <a:pt x="672981" y="94181"/>
                    <a:pt x="672947" y="94448"/>
                    <a:pt x="672947" y="94682"/>
                  </a:cubicBezTo>
                  <a:cubicBezTo>
                    <a:pt x="673139" y="99059"/>
                    <a:pt x="671097" y="100192"/>
                    <a:pt x="667143" y="100192"/>
                  </a:cubicBezTo>
                  <a:cubicBezTo>
                    <a:pt x="666969" y="100192"/>
                    <a:pt x="666791" y="100190"/>
                    <a:pt x="666609" y="100186"/>
                  </a:cubicBezTo>
                  <a:cubicBezTo>
                    <a:pt x="661895" y="100085"/>
                    <a:pt x="657175" y="100022"/>
                    <a:pt x="652453" y="100022"/>
                  </a:cubicBezTo>
                  <a:cubicBezTo>
                    <a:pt x="646184" y="100022"/>
                    <a:pt x="639913" y="100134"/>
                    <a:pt x="633653" y="100419"/>
                  </a:cubicBezTo>
                  <a:cubicBezTo>
                    <a:pt x="597360" y="101987"/>
                    <a:pt x="561067" y="104022"/>
                    <a:pt x="524741" y="105589"/>
                  </a:cubicBezTo>
                  <a:cubicBezTo>
                    <a:pt x="489383" y="107090"/>
                    <a:pt x="453991" y="106990"/>
                    <a:pt x="418799" y="111427"/>
                  </a:cubicBezTo>
                  <a:cubicBezTo>
                    <a:pt x="417722" y="111556"/>
                    <a:pt x="416717" y="111635"/>
                    <a:pt x="415786" y="111635"/>
                  </a:cubicBezTo>
                  <a:cubicBezTo>
                    <a:pt x="411669" y="111635"/>
                    <a:pt x="409004" y="110086"/>
                    <a:pt x="408025" y="104455"/>
                  </a:cubicBezTo>
                  <a:cubicBezTo>
                    <a:pt x="407291" y="99985"/>
                    <a:pt x="405423" y="95349"/>
                    <a:pt x="402788" y="91679"/>
                  </a:cubicBezTo>
                  <a:cubicBezTo>
                    <a:pt x="392180" y="77069"/>
                    <a:pt x="381106" y="62725"/>
                    <a:pt x="366262" y="52051"/>
                  </a:cubicBezTo>
                  <a:cubicBezTo>
                    <a:pt x="358243" y="46288"/>
                    <a:pt x="349859" y="43499"/>
                    <a:pt x="341230" y="43499"/>
                  </a:cubicBezTo>
                  <a:cubicBezTo>
                    <a:pt x="334675" y="43499"/>
                    <a:pt x="327979" y="45109"/>
                    <a:pt x="321196" y="48248"/>
                  </a:cubicBezTo>
                  <a:cubicBezTo>
                    <a:pt x="287505" y="63793"/>
                    <a:pt x="266490" y="90278"/>
                    <a:pt x="256917" y="125537"/>
                  </a:cubicBezTo>
                  <a:cubicBezTo>
                    <a:pt x="249078" y="154591"/>
                    <a:pt x="264489" y="177174"/>
                    <a:pt x="294110" y="181911"/>
                  </a:cubicBezTo>
                  <a:cubicBezTo>
                    <a:pt x="302973" y="183359"/>
                    <a:pt x="311873" y="184097"/>
                    <a:pt x="320824" y="184097"/>
                  </a:cubicBezTo>
                  <a:cubicBezTo>
                    <a:pt x="323833" y="184097"/>
                    <a:pt x="326848" y="184013"/>
                    <a:pt x="329869" y="183845"/>
                  </a:cubicBezTo>
                  <a:cubicBezTo>
                    <a:pt x="333047" y="183664"/>
                    <a:pt x="336230" y="183608"/>
                    <a:pt x="339448" y="183608"/>
                  </a:cubicBezTo>
                  <a:cubicBezTo>
                    <a:pt x="344505" y="183608"/>
                    <a:pt x="349646" y="183745"/>
                    <a:pt x="354987" y="183745"/>
                  </a:cubicBezTo>
                  <a:cubicBezTo>
                    <a:pt x="354120" y="185847"/>
                    <a:pt x="353452" y="187882"/>
                    <a:pt x="352485" y="189816"/>
                  </a:cubicBezTo>
                  <a:cubicBezTo>
                    <a:pt x="344479" y="206028"/>
                    <a:pt x="337775" y="222773"/>
                    <a:pt x="331270" y="239619"/>
                  </a:cubicBezTo>
                  <a:cubicBezTo>
                    <a:pt x="320896" y="266438"/>
                    <a:pt x="308387" y="292490"/>
                    <a:pt x="301916" y="320743"/>
                  </a:cubicBezTo>
                  <a:cubicBezTo>
                    <a:pt x="299180" y="323679"/>
                    <a:pt x="298080" y="327448"/>
                    <a:pt x="297012" y="331318"/>
                  </a:cubicBezTo>
                  <a:cubicBezTo>
                    <a:pt x="294610" y="340524"/>
                    <a:pt x="292376" y="349798"/>
                    <a:pt x="289440" y="358837"/>
                  </a:cubicBezTo>
                  <a:cubicBezTo>
                    <a:pt x="276031" y="400234"/>
                    <a:pt x="266224" y="442497"/>
                    <a:pt x="259886" y="485561"/>
                  </a:cubicBezTo>
                  <a:cubicBezTo>
                    <a:pt x="259419" y="488730"/>
                    <a:pt x="258685" y="491799"/>
                    <a:pt x="259986" y="494935"/>
                  </a:cubicBezTo>
                  <a:cubicBezTo>
                    <a:pt x="262821" y="498971"/>
                    <a:pt x="267424" y="499305"/>
                    <a:pt x="271561" y="500539"/>
                  </a:cubicBezTo>
                  <a:cubicBezTo>
                    <a:pt x="291241" y="506410"/>
                    <a:pt x="310755" y="512714"/>
                    <a:pt x="327634" y="524890"/>
                  </a:cubicBezTo>
                  <a:cubicBezTo>
                    <a:pt x="342978" y="535931"/>
                    <a:pt x="345480" y="552910"/>
                    <a:pt x="334305" y="568154"/>
                  </a:cubicBezTo>
                  <a:cubicBezTo>
                    <a:pt x="325199" y="580629"/>
                    <a:pt x="314224" y="591270"/>
                    <a:pt x="302750" y="601611"/>
                  </a:cubicBezTo>
                  <a:cubicBezTo>
                    <a:pt x="285004" y="617556"/>
                    <a:pt x="265323" y="630499"/>
                    <a:pt x="243974" y="640839"/>
                  </a:cubicBezTo>
                  <a:cubicBezTo>
                    <a:pt x="237803" y="643808"/>
                    <a:pt x="233667" y="647077"/>
                    <a:pt x="233700" y="654182"/>
                  </a:cubicBezTo>
                  <a:cubicBezTo>
                    <a:pt x="228964" y="685071"/>
                    <a:pt x="227629" y="716293"/>
                    <a:pt x="225194" y="747416"/>
                  </a:cubicBezTo>
                  <a:cubicBezTo>
                    <a:pt x="224861" y="751819"/>
                    <a:pt x="223827" y="756822"/>
                    <a:pt x="228230" y="760325"/>
                  </a:cubicBezTo>
                  <a:cubicBezTo>
                    <a:pt x="229392" y="760954"/>
                    <a:pt x="230597" y="761146"/>
                    <a:pt x="231826" y="761146"/>
                  </a:cubicBezTo>
                  <a:cubicBezTo>
                    <a:pt x="233750" y="761146"/>
                    <a:pt x="235730" y="760675"/>
                    <a:pt x="237689" y="760675"/>
                  </a:cubicBezTo>
                  <a:cubicBezTo>
                    <a:pt x="239255" y="760675"/>
                    <a:pt x="240808" y="760976"/>
                    <a:pt x="242306" y="762059"/>
                  </a:cubicBezTo>
                  <a:cubicBezTo>
                    <a:pt x="234734" y="765262"/>
                    <a:pt x="228296" y="770465"/>
                    <a:pt x="219790" y="771233"/>
                  </a:cubicBezTo>
                  <a:cubicBezTo>
                    <a:pt x="216221" y="771566"/>
                    <a:pt x="211618" y="770932"/>
                    <a:pt x="210617" y="776303"/>
                  </a:cubicBezTo>
                  <a:cubicBezTo>
                    <a:pt x="213986" y="782107"/>
                    <a:pt x="219557" y="783141"/>
                    <a:pt x="225561" y="783441"/>
                  </a:cubicBezTo>
                  <a:cubicBezTo>
                    <a:pt x="225918" y="783456"/>
                    <a:pt x="226276" y="783461"/>
                    <a:pt x="226635" y="783461"/>
                  </a:cubicBezTo>
                  <a:cubicBezTo>
                    <a:pt x="228017" y="783461"/>
                    <a:pt x="229424" y="783377"/>
                    <a:pt x="230862" y="783377"/>
                  </a:cubicBezTo>
                  <a:cubicBezTo>
                    <a:pt x="233393" y="783377"/>
                    <a:pt x="236025" y="783638"/>
                    <a:pt x="238804" y="785076"/>
                  </a:cubicBezTo>
                  <a:cubicBezTo>
                    <a:pt x="234501" y="787611"/>
                    <a:pt x="229864" y="785976"/>
                    <a:pt x="227129" y="789312"/>
                  </a:cubicBezTo>
                  <a:cubicBezTo>
                    <a:pt x="224694" y="792781"/>
                    <a:pt x="225027" y="796751"/>
                    <a:pt x="225361" y="800620"/>
                  </a:cubicBezTo>
                  <a:cubicBezTo>
                    <a:pt x="225661" y="803756"/>
                    <a:pt x="226028" y="806858"/>
                    <a:pt x="225795" y="810094"/>
                  </a:cubicBezTo>
                  <a:cubicBezTo>
                    <a:pt x="224360" y="828040"/>
                    <a:pt x="222526" y="846120"/>
                    <a:pt x="222392" y="864066"/>
                  </a:cubicBezTo>
                  <a:cubicBezTo>
                    <a:pt x="222059" y="914068"/>
                    <a:pt x="220191" y="964037"/>
                    <a:pt x="219190" y="1014006"/>
                  </a:cubicBezTo>
                  <a:cubicBezTo>
                    <a:pt x="218823" y="1032520"/>
                    <a:pt x="219290" y="1051100"/>
                    <a:pt x="219057" y="1069646"/>
                  </a:cubicBezTo>
                  <a:cubicBezTo>
                    <a:pt x="218856" y="1088960"/>
                    <a:pt x="220057" y="1108140"/>
                    <a:pt x="221792" y="1127354"/>
                  </a:cubicBezTo>
                  <a:cubicBezTo>
                    <a:pt x="222659" y="1137395"/>
                    <a:pt x="224727" y="1147435"/>
                    <a:pt x="222826" y="1158677"/>
                  </a:cubicBezTo>
                  <a:cubicBezTo>
                    <a:pt x="219991" y="1154874"/>
                    <a:pt x="219190" y="1151338"/>
                    <a:pt x="218489" y="1147869"/>
                  </a:cubicBezTo>
                  <a:cubicBezTo>
                    <a:pt x="214653" y="1128922"/>
                    <a:pt x="211785" y="1109842"/>
                    <a:pt x="212052" y="1090494"/>
                  </a:cubicBezTo>
                  <a:cubicBezTo>
                    <a:pt x="212652" y="1051000"/>
                    <a:pt x="211685" y="1011471"/>
                    <a:pt x="213119" y="971943"/>
                  </a:cubicBezTo>
                  <a:cubicBezTo>
                    <a:pt x="214353" y="936885"/>
                    <a:pt x="216021" y="901759"/>
                    <a:pt x="214987" y="866634"/>
                  </a:cubicBezTo>
                  <a:cubicBezTo>
                    <a:pt x="214854" y="863198"/>
                    <a:pt x="215487" y="859796"/>
                    <a:pt x="215654" y="856394"/>
                  </a:cubicBezTo>
                  <a:cubicBezTo>
                    <a:pt x="216355" y="840616"/>
                    <a:pt x="219724" y="824971"/>
                    <a:pt x="219624" y="809093"/>
                  </a:cubicBezTo>
                  <a:cubicBezTo>
                    <a:pt x="218573" y="807108"/>
                    <a:pt x="217222" y="806525"/>
                    <a:pt x="215767" y="806525"/>
                  </a:cubicBezTo>
                  <a:cubicBezTo>
                    <a:pt x="214311" y="806525"/>
                    <a:pt x="212752" y="807108"/>
                    <a:pt x="211284" y="807459"/>
                  </a:cubicBezTo>
                  <a:cubicBezTo>
                    <a:pt x="203279" y="809360"/>
                    <a:pt x="196674" y="814163"/>
                    <a:pt x="189602" y="817966"/>
                  </a:cubicBezTo>
                  <a:cubicBezTo>
                    <a:pt x="164084" y="831643"/>
                    <a:pt x="143936" y="851457"/>
                    <a:pt x="128892" y="875841"/>
                  </a:cubicBezTo>
                  <a:cubicBezTo>
                    <a:pt x="110145" y="906263"/>
                    <a:pt x="97737" y="939286"/>
                    <a:pt x="93800" y="975112"/>
                  </a:cubicBezTo>
                  <a:cubicBezTo>
                    <a:pt x="90932" y="1001297"/>
                    <a:pt x="87529" y="1027750"/>
                    <a:pt x="93634" y="1053668"/>
                  </a:cubicBezTo>
                  <a:cubicBezTo>
                    <a:pt x="100072" y="1080888"/>
                    <a:pt x="107710" y="1107907"/>
                    <a:pt x="118051" y="1134026"/>
                  </a:cubicBezTo>
                  <a:cubicBezTo>
                    <a:pt x="120086" y="1139096"/>
                    <a:pt x="118551" y="1139930"/>
                    <a:pt x="114048" y="1139930"/>
                  </a:cubicBezTo>
                  <a:cubicBezTo>
                    <a:pt x="109904" y="1139930"/>
                    <a:pt x="105760" y="1139693"/>
                    <a:pt x="101644" y="1139693"/>
                  </a:cubicBezTo>
                  <a:cubicBezTo>
                    <a:pt x="101386" y="1139693"/>
                    <a:pt x="101129" y="1139694"/>
                    <a:pt x="100872" y="1139696"/>
                  </a:cubicBezTo>
                  <a:cubicBezTo>
                    <a:pt x="97770" y="1141031"/>
                    <a:pt x="94468" y="1140597"/>
                    <a:pt x="91265" y="1141064"/>
                  </a:cubicBezTo>
                  <a:cubicBezTo>
                    <a:pt x="82292" y="1143366"/>
                    <a:pt x="73052" y="1144066"/>
                    <a:pt x="63946" y="1145767"/>
                  </a:cubicBezTo>
                  <a:cubicBezTo>
                    <a:pt x="56007" y="1147268"/>
                    <a:pt x="48235" y="1149337"/>
                    <a:pt x="41063" y="1153073"/>
                  </a:cubicBezTo>
                  <a:cubicBezTo>
                    <a:pt x="38494" y="1154440"/>
                    <a:pt x="34825" y="1155674"/>
                    <a:pt x="36926" y="1160044"/>
                  </a:cubicBezTo>
                  <a:cubicBezTo>
                    <a:pt x="42030" y="1163447"/>
                    <a:pt x="48702" y="1159744"/>
                    <a:pt x="55340" y="1164181"/>
                  </a:cubicBezTo>
                  <a:cubicBezTo>
                    <a:pt x="51270" y="1164648"/>
                    <a:pt x="47609" y="1164739"/>
                    <a:pt x="44157" y="1164739"/>
                  </a:cubicBezTo>
                  <a:cubicBezTo>
                    <a:pt x="41923" y="1164739"/>
                    <a:pt x="39776" y="1164701"/>
                    <a:pt x="37662" y="1164701"/>
                  </a:cubicBezTo>
                  <a:cubicBezTo>
                    <a:pt x="36510" y="1164701"/>
                    <a:pt x="35367" y="1164712"/>
                    <a:pt x="34225" y="1164748"/>
                  </a:cubicBezTo>
                  <a:cubicBezTo>
                    <a:pt x="33645" y="1164767"/>
                    <a:pt x="33064" y="1164774"/>
                    <a:pt x="32482" y="1164774"/>
                  </a:cubicBezTo>
                  <a:cubicBezTo>
                    <a:pt x="30778" y="1164774"/>
                    <a:pt x="29066" y="1164712"/>
                    <a:pt x="27360" y="1164712"/>
                  </a:cubicBezTo>
                  <a:cubicBezTo>
                    <a:pt x="23613" y="1164712"/>
                    <a:pt x="19899" y="1165010"/>
                    <a:pt x="16378" y="1166916"/>
                  </a:cubicBezTo>
                  <a:cubicBezTo>
                    <a:pt x="12209" y="1170285"/>
                    <a:pt x="7305" y="1172587"/>
                    <a:pt x="3469" y="1176423"/>
                  </a:cubicBezTo>
                  <a:cubicBezTo>
                    <a:pt x="967" y="1178924"/>
                    <a:pt x="0" y="1182027"/>
                    <a:pt x="1368" y="1185096"/>
                  </a:cubicBezTo>
                  <a:cubicBezTo>
                    <a:pt x="2117" y="1186752"/>
                    <a:pt x="3350" y="1187187"/>
                    <a:pt x="4718" y="1187187"/>
                  </a:cubicBezTo>
                  <a:cubicBezTo>
                    <a:pt x="5967" y="1187187"/>
                    <a:pt x="7329" y="1186824"/>
                    <a:pt x="8540" y="1186697"/>
                  </a:cubicBezTo>
                  <a:cubicBezTo>
                    <a:pt x="11208" y="1186363"/>
                    <a:pt x="13810" y="1185429"/>
                    <a:pt x="16479" y="1185362"/>
                  </a:cubicBezTo>
                  <a:cubicBezTo>
                    <a:pt x="18522" y="1185257"/>
                    <a:pt x="20620" y="1184929"/>
                    <a:pt x="22857" y="1184929"/>
                  </a:cubicBezTo>
                  <a:cubicBezTo>
                    <a:pt x="25587" y="1184929"/>
                    <a:pt x="28523" y="1185418"/>
                    <a:pt x="31823" y="1187397"/>
                  </a:cubicBezTo>
                  <a:cubicBezTo>
                    <a:pt x="25085" y="1188531"/>
                    <a:pt x="20048" y="1188932"/>
                    <a:pt x="15144" y="1190032"/>
                  </a:cubicBezTo>
                  <a:cubicBezTo>
                    <a:pt x="12409" y="1190633"/>
                    <a:pt x="9173" y="1190766"/>
                    <a:pt x="8973" y="1194769"/>
                  </a:cubicBezTo>
                  <a:cubicBezTo>
                    <a:pt x="18180" y="1198472"/>
                    <a:pt x="27920" y="1198538"/>
                    <a:pt x="37660" y="1199239"/>
                  </a:cubicBezTo>
                  <a:cubicBezTo>
                    <a:pt x="39668" y="1199382"/>
                    <a:pt x="41670" y="1199444"/>
                    <a:pt x="43668" y="1199444"/>
                  </a:cubicBezTo>
                  <a:cubicBezTo>
                    <a:pt x="57236" y="1199444"/>
                    <a:pt x="70603" y="1196567"/>
                    <a:pt x="84230" y="1196567"/>
                  </a:cubicBezTo>
                  <a:cubicBezTo>
                    <a:pt x="84496" y="1196567"/>
                    <a:pt x="84762" y="1196568"/>
                    <a:pt x="85027" y="1196570"/>
                  </a:cubicBezTo>
                  <a:cubicBezTo>
                    <a:pt x="138175" y="1197000"/>
                    <a:pt x="191279" y="1199222"/>
                    <a:pt x="244445" y="1199222"/>
                  </a:cubicBezTo>
                  <a:cubicBezTo>
                    <a:pt x="257349" y="1199222"/>
                    <a:pt x="270256" y="1199091"/>
                    <a:pt x="283169" y="1198772"/>
                  </a:cubicBezTo>
                  <a:cubicBezTo>
                    <a:pt x="293828" y="1198262"/>
                    <a:pt x="304504" y="1198038"/>
                    <a:pt x="315176" y="1198038"/>
                  </a:cubicBezTo>
                  <a:cubicBezTo>
                    <a:pt x="325444" y="1198038"/>
                    <a:pt x="335708" y="1198245"/>
                    <a:pt x="345947" y="1198605"/>
                  </a:cubicBezTo>
                  <a:cubicBezTo>
                    <a:pt x="346481" y="1198625"/>
                    <a:pt x="347011" y="1198634"/>
                    <a:pt x="347536" y="1198634"/>
                  </a:cubicBezTo>
                  <a:cubicBezTo>
                    <a:pt x="359484" y="1198634"/>
                    <a:pt x="369284" y="1193665"/>
                    <a:pt x="379604" y="1189032"/>
                  </a:cubicBezTo>
                  <a:cubicBezTo>
                    <a:pt x="373967" y="1180359"/>
                    <a:pt x="374301" y="1171519"/>
                    <a:pt x="378637" y="1162446"/>
                  </a:cubicBezTo>
                  <a:cubicBezTo>
                    <a:pt x="378937" y="1161779"/>
                    <a:pt x="378570" y="1161045"/>
                    <a:pt x="378070" y="1160445"/>
                  </a:cubicBezTo>
                  <a:cubicBezTo>
                    <a:pt x="376778" y="1159596"/>
                    <a:pt x="375446" y="1159330"/>
                    <a:pt x="374072" y="1159330"/>
                  </a:cubicBezTo>
                  <a:cubicBezTo>
                    <a:pt x="371765" y="1159330"/>
                    <a:pt x="369336" y="1160079"/>
                    <a:pt x="366766" y="1160079"/>
                  </a:cubicBezTo>
                  <a:cubicBezTo>
                    <a:pt x="365573" y="1160079"/>
                    <a:pt x="364349" y="1159918"/>
                    <a:pt x="363093" y="1159444"/>
                  </a:cubicBezTo>
                  <a:cubicBezTo>
                    <a:pt x="370598" y="1156275"/>
                    <a:pt x="377670" y="1155341"/>
                    <a:pt x="384741" y="1154207"/>
                  </a:cubicBezTo>
                  <a:cubicBezTo>
                    <a:pt x="387277" y="1153773"/>
                    <a:pt x="390179" y="1154407"/>
                    <a:pt x="391780" y="1151538"/>
                  </a:cubicBezTo>
                  <a:cubicBezTo>
                    <a:pt x="391413" y="1149370"/>
                    <a:pt x="393081" y="1148569"/>
                    <a:pt x="394415" y="1147569"/>
                  </a:cubicBezTo>
                  <a:cubicBezTo>
                    <a:pt x="412495" y="1133992"/>
                    <a:pt x="432209" y="1123251"/>
                    <a:pt x="453858" y="1116847"/>
                  </a:cubicBezTo>
                  <a:cubicBezTo>
                    <a:pt x="490650" y="1105972"/>
                    <a:pt x="528077" y="1097866"/>
                    <a:pt x="565971" y="1091829"/>
                  </a:cubicBezTo>
                  <a:cubicBezTo>
                    <a:pt x="570574" y="1091062"/>
                    <a:pt x="575244" y="1091228"/>
                    <a:pt x="579781" y="1090194"/>
                  </a:cubicBezTo>
                  <a:cubicBezTo>
                    <a:pt x="584618" y="1089060"/>
                    <a:pt x="586319" y="1086558"/>
                    <a:pt x="584584" y="1081722"/>
                  </a:cubicBezTo>
                  <a:cubicBezTo>
                    <a:pt x="582583" y="1076184"/>
                    <a:pt x="579981" y="1070880"/>
                    <a:pt x="576645" y="1066110"/>
                  </a:cubicBezTo>
                  <a:cubicBezTo>
                    <a:pt x="568406" y="1054202"/>
                    <a:pt x="561468" y="1041660"/>
                    <a:pt x="556564" y="1028016"/>
                  </a:cubicBezTo>
                  <a:cubicBezTo>
                    <a:pt x="550393" y="1010837"/>
                    <a:pt x="541553" y="994492"/>
                    <a:pt x="539052" y="976113"/>
                  </a:cubicBezTo>
                  <a:cubicBezTo>
                    <a:pt x="536350" y="956232"/>
                    <a:pt x="536216" y="936251"/>
                    <a:pt x="538518" y="916270"/>
                  </a:cubicBezTo>
                  <a:cubicBezTo>
                    <a:pt x="541754" y="888016"/>
                    <a:pt x="548959" y="860863"/>
                    <a:pt x="564270" y="836813"/>
                  </a:cubicBezTo>
                  <a:cubicBezTo>
                    <a:pt x="587987" y="799520"/>
                    <a:pt x="615940" y="765829"/>
                    <a:pt x="650698" y="738109"/>
                  </a:cubicBezTo>
                  <a:cubicBezTo>
                    <a:pt x="675015" y="718762"/>
                    <a:pt x="700834" y="702517"/>
                    <a:pt x="730822" y="693510"/>
                  </a:cubicBezTo>
                  <a:cubicBezTo>
                    <a:pt x="735867" y="691987"/>
                    <a:pt x="740861" y="691133"/>
                    <a:pt x="745830" y="691133"/>
                  </a:cubicBezTo>
                  <a:cubicBezTo>
                    <a:pt x="750650" y="691133"/>
                    <a:pt x="755446" y="691936"/>
                    <a:pt x="760243" y="693710"/>
                  </a:cubicBezTo>
                  <a:cubicBezTo>
                    <a:pt x="763078" y="694745"/>
                    <a:pt x="766247" y="695612"/>
                    <a:pt x="766414" y="699515"/>
                  </a:cubicBezTo>
                  <a:cubicBezTo>
                    <a:pt x="765724" y="699876"/>
                    <a:pt x="765139" y="700011"/>
                    <a:pt x="764620" y="700011"/>
                  </a:cubicBezTo>
                  <a:cubicBezTo>
                    <a:pt x="764084" y="700011"/>
                    <a:pt x="763619" y="699868"/>
                    <a:pt x="763178" y="699681"/>
                  </a:cubicBezTo>
                  <a:cubicBezTo>
                    <a:pt x="757788" y="697317"/>
                    <a:pt x="752443" y="696294"/>
                    <a:pt x="747082" y="696294"/>
                  </a:cubicBezTo>
                  <a:cubicBezTo>
                    <a:pt x="741097" y="696294"/>
                    <a:pt x="735093" y="697570"/>
                    <a:pt x="728987" y="699681"/>
                  </a:cubicBezTo>
                  <a:cubicBezTo>
                    <a:pt x="685723" y="714559"/>
                    <a:pt x="651765" y="742712"/>
                    <a:pt x="620677" y="775002"/>
                  </a:cubicBezTo>
                  <a:cubicBezTo>
                    <a:pt x="606466" y="789813"/>
                    <a:pt x="594425" y="806424"/>
                    <a:pt x="582049" y="822769"/>
                  </a:cubicBezTo>
                  <a:cubicBezTo>
                    <a:pt x="547758" y="867969"/>
                    <a:pt x="538851" y="919405"/>
                    <a:pt x="546123" y="973878"/>
                  </a:cubicBezTo>
                  <a:cubicBezTo>
                    <a:pt x="550226" y="1004299"/>
                    <a:pt x="563769" y="1032119"/>
                    <a:pt x="579947" y="1058271"/>
                  </a:cubicBezTo>
                  <a:cubicBezTo>
                    <a:pt x="585552" y="1067211"/>
                    <a:pt x="590955" y="1076184"/>
                    <a:pt x="593557" y="1086492"/>
                  </a:cubicBezTo>
                  <a:cubicBezTo>
                    <a:pt x="595292" y="1093363"/>
                    <a:pt x="593557" y="1095832"/>
                    <a:pt x="586752" y="1097533"/>
                  </a:cubicBezTo>
                  <a:cubicBezTo>
                    <a:pt x="580748" y="1099001"/>
                    <a:pt x="574610" y="1098634"/>
                    <a:pt x="568573" y="1099568"/>
                  </a:cubicBezTo>
                  <a:cubicBezTo>
                    <a:pt x="536717" y="1104638"/>
                    <a:pt x="505261" y="1111643"/>
                    <a:pt x="474005" y="1119415"/>
                  </a:cubicBezTo>
                  <a:cubicBezTo>
                    <a:pt x="453657" y="1124519"/>
                    <a:pt x="434510" y="1131991"/>
                    <a:pt x="416531" y="1142665"/>
                  </a:cubicBezTo>
                  <a:cubicBezTo>
                    <a:pt x="414496" y="1143866"/>
                    <a:pt x="411094" y="1144366"/>
                    <a:pt x="412194" y="1148202"/>
                  </a:cubicBezTo>
                  <a:cubicBezTo>
                    <a:pt x="414529" y="1150271"/>
                    <a:pt x="418165" y="1148870"/>
                    <a:pt x="421601" y="1151338"/>
                  </a:cubicBezTo>
                  <a:cubicBezTo>
                    <a:pt x="412828" y="1154374"/>
                    <a:pt x="404589" y="1154407"/>
                    <a:pt x="396617" y="1155941"/>
                  </a:cubicBezTo>
                  <a:cubicBezTo>
                    <a:pt x="393981" y="1156442"/>
                    <a:pt x="390512" y="1155441"/>
                    <a:pt x="389812" y="1159577"/>
                  </a:cubicBezTo>
                  <a:cubicBezTo>
                    <a:pt x="390779" y="1160845"/>
                    <a:pt x="392447" y="1160411"/>
                    <a:pt x="393681" y="1161078"/>
                  </a:cubicBezTo>
                  <a:cubicBezTo>
                    <a:pt x="382573" y="1168050"/>
                    <a:pt x="380438" y="1176356"/>
                    <a:pt x="387677" y="1184595"/>
                  </a:cubicBezTo>
                  <a:cubicBezTo>
                    <a:pt x="388312" y="1184672"/>
                    <a:pt x="388931" y="1184708"/>
                    <a:pt x="389538" y="1184708"/>
                  </a:cubicBezTo>
                  <a:cubicBezTo>
                    <a:pt x="396832" y="1184708"/>
                    <a:pt x="402181" y="1179477"/>
                    <a:pt x="408525" y="1176890"/>
                  </a:cubicBezTo>
                  <a:cubicBezTo>
                    <a:pt x="410906" y="1175914"/>
                    <a:pt x="412992" y="1174026"/>
                    <a:pt x="415969" y="1174026"/>
                  </a:cubicBezTo>
                  <a:cubicBezTo>
                    <a:pt x="416453" y="1174026"/>
                    <a:pt x="416961" y="1174076"/>
                    <a:pt x="417498" y="1174188"/>
                  </a:cubicBezTo>
                  <a:cubicBezTo>
                    <a:pt x="415130" y="1179125"/>
                    <a:pt x="410760" y="1180959"/>
                    <a:pt x="407091" y="1183628"/>
                  </a:cubicBezTo>
                  <a:cubicBezTo>
                    <a:pt x="404989" y="1185196"/>
                    <a:pt x="401253" y="1186263"/>
                    <a:pt x="403788" y="1190266"/>
                  </a:cubicBezTo>
                  <a:cubicBezTo>
                    <a:pt x="408792" y="1193235"/>
                    <a:pt x="414529" y="1192934"/>
                    <a:pt x="420000" y="1193635"/>
                  </a:cubicBezTo>
                  <a:cubicBezTo>
                    <a:pt x="434877" y="1195570"/>
                    <a:pt x="449988" y="1196203"/>
                    <a:pt x="464565" y="1200073"/>
                  </a:cubicBezTo>
                  <a:cubicBezTo>
                    <a:pt x="467158" y="1198978"/>
                    <a:pt x="469875" y="1198904"/>
                    <a:pt x="472609" y="1198904"/>
                  </a:cubicBezTo>
                  <a:cubicBezTo>
                    <a:pt x="473041" y="1198904"/>
                    <a:pt x="473473" y="1198905"/>
                    <a:pt x="473905" y="1198905"/>
                  </a:cubicBezTo>
                  <a:cubicBezTo>
                    <a:pt x="512584" y="1199015"/>
                    <a:pt x="551286" y="1199282"/>
                    <a:pt x="589954" y="1199282"/>
                  </a:cubicBezTo>
                  <a:cubicBezTo>
                    <a:pt x="598407" y="1199282"/>
                    <a:pt x="606857" y="1199269"/>
                    <a:pt x="615306" y="1199239"/>
                  </a:cubicBezTo>
                  <a:cubicBezTo>
                    <a:pt x="616732" y="1199234"/>
                    <a:pt x="618157" y="1199232"/>
                    <a:pt x="619583" y="1199232"/>
                  </a:cubicBezTo>
                  <a:cubicBezTo>
                    <a:pt x="665400" y="1199232"/>
                    <a:pt x="711167" y="1201521"/>
                    <a:pt x="756954" y="1201521"/>
                  </a:cubicBezTo>
                  <a:cubicBezTo>
                    <a:pt x="761741" y="1201521"/>
                    <a:pt x="766529" y="1201496"/>
                    <a:pt x="771317" y="1201441"/>
                  </a:cubicBezTo>
                  <a:cubicBezTo>
                    <a:pt x="802573" y="1201107"/>
                    <a:pt x="833795" y="1200406"/>
                    <a:pt x="865051" y="1200373"/>
                  </a:cubicBezTo>
                  <a:cubicBezTo>
                    <a:pt x="865810" y="1200359"/>
                    <a:pt x="866571" y="1200336"/>
                    <a:pt x="867327" y="1200336"/>
                  </a:cubicBezTo>
                  <a:cubicBezTo>
                    <a:pt x="870158" y="1200336"/>
                    <a:pt x="872922" y="1200658"/>
                    <a:pt x="875292" y="1202975"/>
                  </a:cubicBezTo>
                  <a:cubicBezTo>
                    <a:pt x="876156" y="1203813"/>
                    <a:pt x="877801" y="1204466"/>
                    <a:pt x="879066" y="1204466"/>
                  </a:cubicBezTo>
                  <a:cubicBezTo>
                    <a:pt x="879412" y="1204466"/>
                    <a:pt x="879730" y="1204417"/>
                    <a:pt x="879995" y="1204309"/>
                  </a:cubicBezTo>
                  <a:cubicBezTo>
                    <a:pt x="888401" y="1200974"/>
                    <a:pt x="897307" y="1201941"/>
                    <a:pt x="905947" y="1200540"/>
                  </a:cubicBezTo>
                  <a:cubicBezTo>
                    <a:pt x="958851" y="1191767"/>
                    <a:pt x="1000881" y="1141364"/>
                    <a:pt x="997179" y="1090628"/>
                  </a:cubicBezTo>
                  <a:cubicBezTo>
                    <a:pt x="995873" y="1073037"/>
                    <a:pt x="988344" y="1063179"/>
                    <a:pt x="975720" y="1063179"/>
                  </a:cubicBezTo>
                  <a:cubicBezTo>
                    <a:pt x="971252" y="1063179"/>
                    <a:pt x="966147" y="1064414"/>
                    <a:pt x="960453" y="1066978"/>
                  </a:cubicBezTo>
                  <a:cubicBezTo>
                    <a:pt x="935601" y="1078152"/>
                    <a:pt x="915320" y="1094898"/>
                    <a:pt x="901811" y="1119048"/>
                  </a:cubicBezTo>
                  <a:cubicBezTo>
                    <a:pt x="898442" y="1125086"/>
                    <a:pt x="894739" y="1130990"/>
                    <a:pt x="891136" y="1136928"/>
                  </a:cubicBezTo>
                  <a:cubicBezTo>
                    <a:pt x="889302" y="1129489"/>
                    <a:pt x="888735" y="1122551"/>
                    <a:pt x="888434" y="1115579"/>
                  </a:cubicBezTo>
                  <a:cubicBezTo>
                    <a:pt x="887300" y="1089294"/>
                    <a:pt x="886900" y="1062875"/>
                    <a:pt x="884999" y="1036623"/>
                  </a:cubicBezTo>
                  <a:cubicBezTo>
                    <a:pt x="882797" y="1005734"/>
                    <a:pt x="880462" y="974812"/>
                    <a:pt x="879228" y="943890"/>
                  </a:cubicBezTo>
                  <a:cubicBezTo>
                    <a:pt x="878394" y="923675"/>
                    <a:pt x="877293" y="903427"/>
                    <a:pt x="875959" y="883213"/>
                  </a:cubicBezTo>
                  <a:cubicBezTo>
                    <a:pt x="873891" y="851323"/>
                    <a:pt x="871489" y="819467"/>
                    <a:pt x="869287" y="787611"/>
                  </a:cubicBezTo>
                  <a:cubicBezTo>
                    <a:pt x="868120" y="770799"/>
                    <a:pt x="867319" y="753987"/>
                    <a:pt x="865885" y="737242"/>
                  </a:cubicBezTo>
                  <a:cubicBezTo>
                    <a:pt x="863283" y="707387"/>
                    <a:pt x="860048" y="677566"/>
                    <a:pt x="857479" y="647711"/>
                  </a:cubicBezTo>
                  <a:cubicBezTo>
                    <a:pt x="854911" y="617122"/>
                    <a:pt x="852442" y="586467"/>
                    <a:pt x="847872" y="556079"/>
                  </a:cubicBezTo>
                  <a:cubicBezTo>
                    <a:pt x="843269" y="525657"/>
                    <a:pt x="835463" y="495869"/>
                    <a:pt x="830727" y="465514"/>
                  </a:cubicBezTo>
                  <a:cubicBezTo>
                    <a:pt x="826290" y="437060"/>
                    <a:pt x="822821" y="408506"/>
                    <a:pt x="818718" y="380019"/>
                  </a:cubicBezTo>
                  <a:cubicBezTo>
                    <a:pt x="813281" y="342959"/>
                    <a:pt x="800939" y="307567"/>
                    <a:pt x="792566" y="271241"/>
                  </a:cubicBezTo>
                  <a:cubicBezTo>
                    <a:pt x="783159" y="230445"/>
                    <a:pt x="766381" y="192652"/>
                    <a:pt x="749035" y="154958"/>
                  </a:cubicBezTo>
                  <a:cubicBezTo>
                    <a:pt x="745966" y="148320"/>
                    <a:pt x="742063" y="142049"/>
                    <a:pt x="737693" y="136178"/>
                  </a:cubicBezTo>
                  <a:cubicBezTo>
                    <a:pt x="732156" y="128706"/>
                    <a:pt x="732156" y="128806"/>
                    <a:pt x="741463" y="125937"/>
                  </a:cubicBezTo>
                  <a:cubicBezTo>
                    <a:pt x="756140" y="121334"/>
                    <a:pt x="770984" y="117198"/>
                    <a:pt x="784660" y="109959"/>
                  </a:cubicBezTo>
                  <a:cubicBezTo>
                    <a:pt x="811079" y="95916"/>
                    <a:pt x="828058" y="65961"/>
                    <a:pt x="825389" y="37808"/>
                  </a:cubicBezTo>
                  <a:cubicBezTo>
                    <a:pt x="823688" y="19695"/>
                    <a:pt x="813081" y="5251"/>
                    <a:pt x="798770" y="2015"/>
                  </a:cubicBezTo>
                  <a:cubicBezTo>
                    <a:pt x="792919" y="659"/>
                    <a:pt x="786989" y="0"/>
                    <a:pt x="7810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3"/>
            <p:cNvSpPr/>
            <p:nvPr/>
          </p:nvSpPr>
          <p:spPr>
            <a:xfrm>
              <a:off x="-1565124" y="4440765"/>
              <a:ext cx="1255924" cy="1651863"/>
            </a:xfrm>
            <a:custGeom>
              <a:rect b="b" l="l" r="r" t="t"/>
              <a:pathLst>
                <a:path extrusionOk="0" h="1030804" w="783728">
                  <a:moveTo>
                    <a:pt x="530879" y="1"/>
                  </a:moveTo>
                  <a:cubicBezTo>
                    <a:pt x="529104" y="1"/>
                    <a:pt x="527292" y="66"/>
                    <a:pt x="525443" y="199"/>
                  </a:cubicBezTo>
                  <a:cubicBezTo>
                    <a:pt x="510999" y="1266"/>
                    <a:pt x="500692" y="9005"/>
                    <a:pt x="496522" y="23015"/>
                  </a:cubicBezTo>
                  <a:cubicBezTo>
                    <a:pt x="491485" y="40027"/>
                    <a:pt x="493320" y="56673"/>
                    <a:pt x="501926" y="71884"/>
                  </a:cubicBezTo>
                  <a:cubicBezTo>
                    <a:pt x="514902" y="94833"/>
                    <a:pt x="530213" y="115915"/>
                    <a:pt x="555531" y="127090"/>
                  </a:cubicBezTo>
                  <a:cubicBezTo>
                    <a:pt x="559534" y="128858"/>
                    <a:pt x="563403" y="130892"/>
                    <a:pt x="567640" y="132927"/>
                  </a:cubicBezTo>
                  <a:cubicBezTo>
                    <a:pt x="546725" y="148538"/>
                    <a:pt x="525877" y="163749"/>
                    <a:pt x="505796" y="179928"/>
                  </a:cubicBezTo>
                  <a:cubicBezTo>
                    <a:pt x="467802" y="210483"/>
                    <a:pt x="428740" y="239637"/>
                    <a:pt x="395116" y="275496"/>
                  </a:cubicBezTo>
                  <a:cubicBezTo>
                    <a:pt x="346982" y="326833"/>
                    <a:pt x="304552" y="382406"/>
                    <a:pt x="267892" y="442282"/>
                  </a:cubicBezTo>
                  <a:cubicBezTo>
                    <a:pt x="236737" y="493085"/>
                    <a:pt x="208483" y="545523"/>
                    <a:pt x="185300" y="600529"/>
                  </a:cubicBezTo>
                  <a:cubicBezTo>
                    <a:pt x="177261" y="619609"/>
                    <a:pt x="167854" y="638156"/>
                    <a:pt x="161917" y="658136"/>
                  </a:cubicBezTo>
                  <a:cubicBezTo>
                    <a:pt x="154645" y="682454"/>
                    <a:pt x="147406" y="706771"/>
                    <a:pt x="138967" y="730688"/>
                  </a:cubicBezTo>
                  <a:cubicBezTo>
                    <a:pt x="120921" y="782059"/>
                    <a:pt x="111381" y="835163"/>
                    <a:pt x="105276" y="889102"/>
                  </a:cubicBezTo>
                  <a:cubicBezTo>
                    <a:pt x="104209" y="898609"/>
                    <a:pt x="102941" y="908115"/>
                    <a:pt x="101607" y="918790"/>
                  </a:cubicBezTo>
                  <a:cubicBezTo>
                    <a:pt x="96070" y="913953"/>
                    <a:pt x="91466" y="909983"/>
                    <a:pt x="86963" y="905947"/>
                  </a:cubicBezTo>
                  <a:cubicBezTo>
                    <a:pt x="76589" y="896540"/>
                    <a:pt x="65748" y="887768"/>
                    <a:pt x="52238" y="883364"/>
                  </a:cubicBezTo>
                  <a:cubicBezTo>
                    <a:pt x="46992" y="881665"/>
                    <a:pt x="41636" y="880757"/>
                    <a:pt x="36448" y="880757"/>
                  </a:cubicBezTo>
                  <a:cubicBezTo>
                    <a:pt x="25240" y="880757"/>
                    <a:pt x="14814" y="884994"/>
                    <a:pt x="7973" y="894639"/>
                  </a:cubicBezTo>
                  <a:cubicBezTo>
                    <a:pt x="1" y="905847"/>
                    <a:pt x="1235" y="918323"/>
                    <a:pt x="3670" y="930565"/>
                  </a:cubicBezTo>
                  <a:cubicBezTo>
                    <a:pt x="9041" y="957684"/>
                    <a:pt x="25519" y="976998"/>
                    <a:pt x="48402" y="991175"/>
                  </a:cubicBezTo>
                  <a:cubicBezTo>
                    <a:pt x="68850" y="1003851"/>
                    <a:pt x="91233" y="1011756"/>
                    <a:pt x="114916" y="1014392"/>
                  </a:cubicBezTo>
                  <a:cubicBezTo>
                    <a:pt x="124783" y="1015481"/>
                    <a:pt x="134799" y="1015640"/>
                    <a:pt x="144817" y="1015640"/>
                  </a:cubicBezTo>
                  <a:cubicBezTo>
                    <a:pt x="148965" y="1015640"/>
                    <a:pt x="153113" y="1015613"/>
                    <a:pt x="157250" y="1015613"/>
                  </a:cubicBezTo>
                  <a:cubicBezTo>
                    <a:pt x="158729" y="1015613"/>
                    <a:pt x="160207" y="1015616"/>
                    <a:pt x="161683" y="1015626"/>
                  </a:cubicBezTo>
                  <a:cubicBezTo>
                    <a:pt x="215888" y="1016093"/>
                    <a:pt x="270061" y="1016893"/>
                    <a:pt x="324266" y="1017460"/>
                  </a:cubicBezTo>
                  <a:cubicBezTo>
                    <a:pt x="343863" y="1017685"/>
                    <a:pt x="363465" y="1017752"/>
                    <a:pt x="383068" y="1017752"/>
                  </a:cubicBezTo>
                  <a:cubicBezTo>
                    <a:pt x="413050" y="1017752"/>
                    <a:pt x="443034" y="1017594"/>
                    <a:pt x="473005" y="1017594"/>
                  </a:cubicBezTo>
                  <a:cubicBezTo>
                    <a:pt x="474317" y="1017594"/>
                    <a:pt x="475615" y="1017609"/>
                    <a:pt x="476917" y="1017609"/>
                  </a:cubicBezTo>
                  <a:cubicBezTo>
                    <a:pt x="477568" y="1017609"/>
                    <a:pt x="478220" y="1017605"/>
                    <a:pt x="478876" y="1017594"/>
                  </a:cubicBezTo>
                  <a:cubicBezTo>
                    <a:pt x="480844" y="1017594"/>
                    <a:pt x="482646" y="1018228"/>
                    <a:pt x="482045" y="1020429"/>
                  </a:cubicBezTo>
                  <a:cubicBezTo>
                    <a:pt x="479844" y="1028435"/>
                    <a:pt x="485248" y="1029636"/>
                    <a:pt x="490885" y="1030803"/>
                  </a:cubicBezTo>
                  <a:cubicBezTo>
                    <a:pt x="496656" y="1026267"/>
                    <a:pt x="503694" y="1027267"/>
                    <a:pt x="510265" y="1026467"/>
                  </a:cubicBezTo>
                  <a:cubicBezTo>
                    <a:pt x="513067" y="1026133"/>
                    <a:pt x="516403" y="1025766"/>
                    <a:pt x="516336" y="1022631"/>
                  </a:cubicBezTo>
                  <a:cubicBezTo>
                    <a:pt x="516236" y="1019595"/>
                    <a:pt x="512934" y="1019062"/>
                    <a:pt x="510099" y="1018895"/>
                  </a:cubicBezTo>
                  <a:cubicBezTo>
                    <a:pt x="508935" y="1018821"/>
                    <a:pt x="507775" y="1018787"/>
                    <a:pt x="506618" y="1018787"/>
                  </a:cubicBezTo>
                  <a:cubicBezTo>
                    <a:pt x="500978" y="1018787"/>
                    <a:pt x="495414" y="1019599"/>
                    <a:pt x="489851" y="1020596"/>
                  </a:cubicBezTo>
                  <a:cubicBezTo>
                    <a:pt x="488650" y="1020803"/>
                    <a:pt x="487281" y="1021769"/>
                    <a:pt x="486065" y="1021769"/>
                  </a:cubicBezTo>
                  <a:cubicBezTo>
                    <a:pt x="485322" y="1021769"/>
                    <a:pt x="484636" y="1021409"/>
                    <a:pt x="484080" y="1020296"/>
                  </a:cubicBezTo>
                  <a:cubicBezTo>
                    <a:pt x="482746" y="1017694"/>
                    <a:pt x="484881" y="1015893"/>
                    <a:pt x="486415" y="1013925"/>
                  </a:cubicBezTo>
                  <a:cubicBezTo>
                    <a:pt x="489651" y="1009788"/>
                    <a:pt x="495688" y="1009388"/>
                    <a:pt x="498390" y="1004685"/>
                  </a:cubicBezTo>
                  <a:cubicBezTo>
                    <a:pt x="497376" y="1001186"/>
                    <a:pt x="495061" y="1000882"/>
                    <a:pt x="492529" y="1000882"/>
                  </a:cubicBezTo>
                  <a:cubicBezTo>
                    <a:pt x="491994" y="1000882"/>
                    <a:pt x="491450" y="1000895"/>
                    <a:pt x="490907" y="1000895"/>
                  </a:cubicBezTo>
                  <a:cubicBezTo>
                    <a:pt x="488942" y="1000895"/>
                    <a:pt x="486984" y="1000718"/>
                    <a:pt x="485514" y="999081"/>
                  </a:cubicBezTo>
                  <a:cubicBezTo>
                    <a:pt x="492437" y="996889"/>
                    <a:pt x="499273" y="996196"/>
                    <a:pt x="506144" y="996196"/>
                  </a:cubicBezTo>
                  <a:cubicBezTo>
                    <a:pt x="507849" y="996196"/>
                    <a:pt x="509555" y="996239"/>
                    <a:pt x="511266" y="996312"/>
                  </a:cubicBezTo>
                  <a:cubicBezTo>
                    <a:pt x="512680" y="996366"/>
                    <a:pt x="514133" y="996765"/>
                    <a:pt x="515534" y="996765"/>
                  </a:cubicBezTo>
                  <a:cubicBezTo>
                    <a:pt x="516712" y="996765"/>
                    <a:pt x="517854" y="996483"/>
                    <a:pt x="518905" y="995478"/>
                  </a:cubicBezTo>
                  <a:cubicBezTo>
                    <a:pt x="518938" y="992976"/>
                    <a:pt x="521073" y="992409"/>
                    <a:pt x="522741" y="991542"/>
                  </a:cubicBezTo>
                  <a:cubicBezTo>
                    <a:pt x="530113" y="987672"/>
                    <a:pt x="538119" y="985738"/>
                    <a:pt x="546224" y="983970"/>
                  </a:cubicBezTo>
                  <a:cubicBezTo>
                    <a:pt x="555564" y="981835"/>
                    <a:pt x="565572" y="982736"/>
                    <a:pt x="574411" y="978166"/>
                  </a:cubicBezTo>
                  <a:cubicBezTo>
                    <a:pt x="563537" y="969293"/>
                    <a:pt x="551762" y="961987"/>
                    <a:pt x="537285" y="960053"/>
                  </a:cubicBezTo>
                  <a:cubicBezTo>
                    <a:pt x="510082" y="956481"/>
                    <a:pt x="482767" y="953914"/>
                    <a:pt x="455264" y="953914"/>
                  </a:cubicBezTo>
                  <a:cubicBezTo>
                    <a:pt x="452718" y="953914"/>
                    <a:pt x="450170" y="953936"/>
                    <a:pt x="447621" y="953982"/>
                  </a:cubicBezTo>
                  <a:cubicBezTo>
                    <a:pt x="447166" y="953989"/>
                    <a:pt x="446729" y="953992"/>
                    <a:pt x="446309" y="953992"/>
                  </a:cubicBezTo>
                  <a:cubicBezTo>
                    <a:pt x="436790" y="953992"/>
                    <a:pt x="435872" y="952059"/>
                    <a:pt x="439481" y="942507"/>
                  </a:cubicBezTo>
                  <a:cubicBezTo>
                    <a:pt x="444952" y="928130"/>
                    <a:pt x="449555" y="913453"/>
                    <a:pt x="455226" y="899142"/>
                  </a:cubicBezTo>
                  <a:cubicBezTo>
                    <a:pt x="463532" y="878227"/>
                    <a:pt x="460830" y="856278"/>
                    <a:pt x="459696" y="834696"/>
                  </a:cubicBezTo>
                  <a:cubicBezTo>
                    <a:pt x="459062" y="822554"/>
                    <a:pt x="456827" y="810446"/>
                    <a:pt x="451290" y="799271"/>
                  </a:cubicBezTo>
                  <a:cubicBezTo>
                    <a:pt x="437680" y="771851"/>
                    <a:pt x="416031" y="751904"/>
                    <a:pt x="390246" y="736726"/>
                  </a:cubicBezTo>
                  <a:cubicBezTo>
                    <a:pt x="362745" y="720576"/>
                    <a:pt x="333337" y="713888"/>
                    <a:pt x="302878" y="713888"/>
                  </a:cubicBezTo>
                  <a:cubicBezTo>
                    <a:pt x="292255" y="713888"/>
                    <a:pt x="281504" y="714702"/>
                    <a:pt x="270661" y="716211"/>
                  </a:cubicBezTo>
                  <a:cubicBezTo>
                    <a:pt x="247177" y="719480"/>
                    <a:pt x="225329" y="727886"/>
                    <a:pt x="205281" y="740696"/>
                  </a:cubicBezTo>
                  <a:cubicBezTo>
                    <a:pt x="203385" y="741875"/>
                    <a:pt x="200863" y="743904"/>
                    <a:pt x="198783" y="743904"/>
                  </a:cubicBezTo>
                  <a:cubicBezTo>
                    <a:pt x="197863" y="743904"/>
                    <a:pt x="197029" y="743507"/>
                    <a:pt x="196375" y="742464"/>
                  </a:cubicBezTo>
                  <a:cubicBezTo>
                    <a:pt x="194673" y="739728"/>
                    <a:pt x="199677" y="737860"/>
                    <a:pt x="202145" y="736226"/>
                  </a:cubicBezTo>
                  <a:cubicBezTo>
                    <a:pt x="231771" y="716949"/>
                    <a:pt x="264087" y="708407"/>
                    <a:pt x="298695" y="708407"/>
                  </a:cubicBezTo>
                  <a:cubicBezTo>
                    <a:pt x="302236" y="708407"/>
                    <a:pt x="305801" y="708496"/>
                    <a:pt x="309389" y="708673"/>
                  </a:cubicBezTo>
                  <a:cubicBezTo>
                    <a:pt x="337575" y="710040"/>
                    <a:pt x="364595" y="715344"/>
                    <a:pt x="389346" y="729554"/>
                  </a:cubicBezTo>
                  <a:cubicBezTo>
                    <a:pt x="417666" y="745799"/>
                    <a:pt x="441283" y="766714"/>
                    <a:pt x="456227" y="796335"/>
                  </a:cubicBezTo>
                  <a:cubicBezTo>
                    <a:pt x="463232" y="810179"/>
                    <a:pt x="464966" y="825256"/>
                    <a:pt x="466067" y="840367"/>
                  </a:cubicBezTo>
                  <a:cubicBezTo>
                    <a:pt x="467702" y="862583"/>
                    <a:pt x="467969" y="884665"/>
                    <a:pt x="458962" y="905947"/>
                  </a:cubicBezTo>
                  <a:cubicBezTo>
                    <a:pt x="454325" y="916922"/>
                    <a:pt x="450689" y="928363"/>
                    <a:pt x="446853" y="939705"/>
                  </a:cubicBezTo>
                  <a:cubicBezTo>
                    <a:pt x="444562" y="946545"/>
                    <a:pt x="445836" y="949114"/>
                    <a:pt x="452595" y="949114"/>
                  </a:cubicBezTo>
                  <a:cubicBezTo>
                    <a:pt x="452725" y="949114"/>
                    <a:pt x="452857" y="949113"/>
                    <a:pt x="452991" y="949111"/>
                  </a:cubicBezTo>
                  <a:cubicBezTo>
                    <a:pt x="454767" y="949073"/>
                    <a:pt x="456542" y="949054"/>
                    <a:pt x="458316" y="949054"/>
                  </a:cubicBezTo>
                  <a:cubicBezTo>
                    <a:pt x="476333" y="949054"/>
                    <a:pt x="494250" y="950935"/>
                    <a:pt x="512167" y="952180"/>
                  </a:cubicBezTo>
                  <a:cubicBezTo>
                    <a:pt x="532548" y="953648"/>
                    <a:pt x="552429" y="956283"/>
                    <a:pt x="569908" y="968392"/>
                  </a:cubicBezTo>
                  <a:cubicBezTo>
                    <a:pt x="573811" y="971161"/>
                    <a:pt x="576746" y="975564"/>
                    <a:pt x="581917" y="976398"/>
                  </a:cubicBezTo>
                  <a:cubicBezTo>
                    <a:pt x="585755" y="978063"/>
                    <a:pt x="589924" y="978973"/>
                    <a:pt x="593889" y="978973"/>
                  </a:cubicBezTo>
                  <a:cubicBezTo>
                    <a:pt x="597469" y="978973"/>
                    <a:pt x="600883" y="978230"/>
                    <a:pt x="603732" y="976631"/>
                  </a:cubicBezTo>
                  <a:cubicBezTo>
                    <a:pt x="607068" y="974730"/>
                    <a:pt x="599729" y="968158"/>
                    <a:pt x="598562" y="963155"/>
                  </a:cubicBezTo>
                  <a:cubicBezTo>
                    <a:pt x="598395" y="962454"/>
                    <a:pt x="598128" y="961787"/>
                    <a:pt x="597928" y="961053"/>
                  </a:cubicBezTo>
                  <a:cubicBezTo>
                    <a:pt x="591990" y="939771"/>
                    <a:pt x="584885" y="918756"/>
                    <a:pt x="579215" y="897408"/>
                  </a:cubicBezTo>
                  <a:cubicBezTo>
                    <a:pt x="570709" y="865251"/>
                    <a:pt x="573944" y="832461"/>
                    <a:pt x="579582" y="800372"/>
                  </a:cubicBezTo>
                  <a:cubicBezTo>
                    <a:pt x="588321" y="750403"/>
                    <a:pt x="608602" y="705871"/>
                    <a:pt x="648197" y="672280"/>
                  </a:cubicBezTo>
                  <a:cubicBezTo>
                    <a:pt x="663508" y="659304"/>
                    <a:pt x="680620" y="649063"/>
                    <a:pt x="700334" y="643826"/>
                  </a:cubicBezTo>
                  <a:cubicBezTo>
                    <a:pt x="702376" y="640122"/>
                    <a:pt x="702148" y="637846"/>
                    <a:pt x="698400" y="637846"/>
                  </a:cubicBezTo>
                  <a:cubicBezTo>
                    <a:pt x="697862" y="637846"/>
                    <a:pt x="697252" y="637892"/>
                    <a:pt x="696565" y="637989"/>
                  </a:cubicBezTo>
                  <a:cubicBezTo>
                    <a:pt x="694630" y="638289"/>
                    <a:pt x="692829" y="639123"/>
                    <a:pt x="690961" y="639623"/>
                  </a:cubicBezTo>
                  <a:cubicBezTo>
                    <a:pt x="669946" y="645127"/>
                    <a:pt x="649198" y="651665"/>
                    <a:pt x="627649" y="654968"/>
                  </a:cubicBezTo>
                  <a:cubicBezTo>
                    <a:pt x="600772" y="659060"/>
                    <a:pt x="573794" y="660680"/>
                    <a:pt x="546761" y="660680"/>
                  </a:cubicBezTo>
                  <a:cubicBezTo>
                    <a:pt x="529943" y="660680"/>
                    <a:pt x="513104" y="660053"/>
                    <a:pt x="496255" y="659004"/>
                  </a:cubicBezTo>
                  <a:cubicBezTo>
                    <a:pt x="483380" y="658270"/>
                    <a:pt x="470404" y="657770"/>
                    <a:pt x="457694" y="655101"/>
                  </a:cubicBezTo>
                  <a:cubicBezTo>
                    <a:pt x="453125" y="654134"/>
                    <a:pt x="448621" y="652966"/>
                    <a:pt x="445019" y="649597"/>
                  </a:cubicBezTo>
                  <a:lnTo>
                    <a:pt x="445019" y="649597"/>
                  </a:lnTo>
                  <a:cubicBezTo>
                    <a:pt x="464299" y="651632"/>
                    <a:pt x="483480" y="653100"/>
                    <a:pt x="502727" y="653933"/>
                  </a:cubicBezTo>
                  <a:cubicBezTo>
                    <a:pt x="519308" y="654652"/>
                    <a:pt x="535888" y="655217"/>
                    <a:pt x="552455" y="655217"/>
                  </a:cubicBezTo>
                  <a:cubicBezTo>
                    <a:pt x="570516" y="655217"/>
                    <a:pt x="588560" y="654545"/>
                    <a:pt x="606567" y="652666"/>
                  </a:cubicBezTo>
                  <a:cubicBezTo>
                    <a:pt x="642526" y="648930"/>
                    <a:pt x="677718" y="641458"/>
                    <a:pt x="710475" y="625113"/>
                  </a:cubicBezTo>
                  <a:cubicBezTo>
                    <a:pt x="711909" y="625079"/>
                    <a:pt x="713377" y="625113"/>
                    <a:pt x="714845" y="624946"/>
                  </a:cubicBezTo>
                  <a:cubicBezTo>
                    <a:pt x="715188" y="624908"/>
                    <a:pt x="715553" y="624895"/>
                    <a:pt x="715931" y="624895"/>
                  </a:cubicBezTo>
                  <a:cubicBezTo>
                    <a:pt x="716941" y="624895"/>
                    <a:pt x="718047" y="624992"/>
                    <a:pt x="719094" y="624992"/>
                  </a:cubicBezTo>
                  <a:cubicBezTo>
                    <a:pt x="721466" y="624992"/>
                    <a:pt x="723538" y="624490"/>
                    <a:pt x="723518" y="621210"/>
                  </a:cubicBezTo>
                  <a:cubicBezTo>
                    <a:pt x="723453" y="617884"/>
                    <a:pt x="721222" y="617415"/>
                    <a:pt x="718742" y="617415"/>
                  </a:cubicBezTo>
                  <a:cubicBezTo>
                    <a:pt x="717768" y="617415"/>
                    <a:pt x="716755" y="617488"/>
                    <a:pt x="715820" y="617488"/>
                  </a:cubicBezTo>
                  <a:cubicBezTo>
                    <a:pt x="715435" y="617488"/>
                    <a:pt x="715062" y="617475"/>
                    <a:pt x="714711" y="617441"/>
                  </a:cubicBezTo>
                  <a:cubicBezTo>
                    <a:pt x="713717" y="617349"/>
                    <a:pt x="712716" y="617306"/>
                    <a:pt x="711714" y="617306"/>
                  </a:cubicBezTo>
                  <a:cubicBezTo>
                    <a:pt x="710531" y="617306"/>
                    <a:pt x="709347" y="617366"/>
                    <a:pt x="708173" y="617474"/>
                  </a:cubicBezTo>
                  <a:cubicBezTo>
                    <a:pt x="707446" y="617547"/>
                    <a:pt x="706733" y="617583"/>
                    <a:pt x="706035" y="617583"/>
                  </a:cubicBezTo>
                  <a:cubicBezTo>
                    <a:pt x="700978" y="617583"/>
                    <a:pt x="696710" y="615665"/>
                    <a:pt x="693163" y="611737"/>
                  </a:cubicBezTo>
                  <a:cubicBezTo>
                    <a:pt x="692543" y="611311"/>
                    <a:pt x="691929" y="611164"/>
                    <a:pt x="691316" y="611164"/>
                  </a:cubicBezTo>
                  <a:cubicBezTo>
                    <a:pt x="690344" y="611164"/>
                    <a:pt x="689374" y="611532"/>
                    <a:pt x="688393" y="611737"/>
                  </a:cubicBezTo>
                  <a:cubicBezTo>
                    <a:pt x="687113" y="611967"/>
                    <a:pt x="685753" y="612581"/>
                    <a:pt x="684481" y="612581"/>
                  </a:cubicBezTo>
                  <a:cubicBezTo>
                    <a:pt x="683731" y="612581"/>
                    <a:pt x="683011" y="612368"/>
                    <a:pt x="682355" y="611737"/>
                  </a:cubicBezTo>
                  <a:cubicBezTo>
                    <a:pt x="680020" y="609435"/>
                    <a:pt x="683556" y="607600"/>
                    <a:pt x="683356" y="605365"/>
                  </a:cubicBezTo>
                  <a:cubicBezTo>
                    <a:pt x="682655" y="602597"/>
                    <a:pt x="680120" y="601896"/>
                    <a:pt x="678052" y="600695"/>
                  </a:cubicBezTo>
                  <a:cubicBezTo>
                    <a:pt x="653101" y="585951"/>
                    <a:pt x="626849" y="573509"/>
                    <a:pt x="602331" y="557865"/>
                  </a:cubicBezTo>
                  <a:cubicBezTo>
                    <a:pt x="582617" y="545256"/>
                    <a:pt x="561702" y="534581"/>
                    <a:pt x="542622" y="520905"/>
                  </a:cubicBezTo>
                  <a:cubicBezTo>
                    <a:pt x="535550" y="515868"/>
                    <a:pt x="531948" y="512365"/>
                    <a:pt x="529713" y="507529"/>
                  </a:cubicBezTo>
                  <a:cubicBezTo>
                    <a:pt x="530446" y="507529"/>
                    <a:pt x="531114" y="507829"/>
                    <a:pt x="531714" y="508296"/>
                  </a:cubicBezTo>
                  <a:cubicBezTo>
                    <a:pt x="561535" y="530879"/>
                    <a:pt x="594626" y="548158"/>
                    <a:pt x="626949" y="566738"/>
                  </a:cubicBezTo>
                  <a:cubicBezTo>
                    <a:pt x="648931" y="579413"/>
                    <a:pt x="672181" y="589621"/>
                    <a:pt x="693496" y="603464"/>
                  </a:cubicBezTo>
                  <a:cubicBezTo>
                    <a:pt x="700034" y="601629"/>
                    <a:pt x="707239" y="601463"/>
                    <a:pt x="712210" y="595759"/>
                  </a:cubicBezTo>
                  <a:cubicBezTo>
                    <a:pt x="709174" y="595292"/>
                    <a:pt x="709207" y="593023"/>
                    <a:pt x="709341" y="590755"/>
                  </a:cubicBezTo>
                  <a:cubicBezTo>
                    <a:pt x="709908" y="579080"/>
                    <a:pt x="710141" y="567405"/>
                    <a:pt x="711176" y="555763"/>
                  </a:cubicBezTo>
                  <a:cubicBezTo>
                    <a:pt x="713210" y="533347"/>
                    <a:pt x="715679" y="510898"/>
                    <a:pt x="717980" y="488482"/>
                  </a:cubicBezTo>
                  <a:cubicBezTo>
                    <a:pt x="717695" y="484467"/>
                    <a:pt x="716395" y="482195"/>
                    <a:pt x="713671" y="482195"/>
                  </a:cubicBezTo>
                  <a:cubicBezTo>
                    <a:pt x="712570" y="482195"/>
                    <a:pt x="711235" y="482567"/>
                    <a:pt x="709641" y="483345"/>
                  </a:cubicBezTo>
                  <a:cubicBezTo>
                    <a:pt x="704930" y="485658"/>
                    <a:pt x="700359" y="486654"/>
                    <a:pt x="695963" y="486654"/>
                  </a:cubicBezTo>
                  <a:cubicBezTo>
                    <a:pt x="686663" y="486654"/>
                    <a:pt x="678142" y="482195"/>
                    <a:pt x="670713" y="476306"/>
                  </a:cubicBezTo>
                  <a:cubicBezTo>
                    <a:pt x="654769" y="463597"/>
                    <a:pt x="643294" y="446518"/>
                    <a:pt x="634854" y="427905"/>
                  </a:cubicBezTo>
                  <a:cubicBezTo>
                    <a:pt x="624747" y="405389"/>
                    <a:pt x="619643" y="381538"/>
                    <a:pt x="619277" y="356888"/>
                  </a:cubicBezTo>
                  <a:cubicBezTo>
                    <a:pt x="619110" y="346213"/>
                    <a:pt x="619910" y="335372"/>
                    <a:pt x="624113" y="325232"/>
                  </a:cubicBezTo>
                  <a:cubicBezTo>
                    <a:pt x="627423" y="317276"/>
                    <a:pt x="634801" y="312052"/>
                    <a:pt x="642279" y="312052"/>
                  </a:cubicBezTo>
                  <a:cubicBezTo>
                    <a:pt x="642639" y="312052"/>
                    <a:pt x="643000" y="312064"/>
                    <a:pt x="643360" y="312089"/>
                  </a:cubicBezTo>
                  <a:cubicBezTo>
                    <a:pt x="675217" y="314224"/>
                    <a:pt x="706205" y="320495"/>
                    <a:pt x="736260" y="331169"/>
                  </a:cubicBezTo>
                  <a:cubicBezTo>
                    <a:pt x="737658" y="331628"/>
                    <a:pt x="739069" y="332335"/>
                    <a:pt x="740517" y="332335"/>
                  </a:cubicBezTo>
                  <a:cubicBezTo>
                    <a:pt x="741385" y="332335"/>
                    <a:pt x="742265" y="332081"/>
                    <a:pt x="743165" y="331369"/>
                  </a:cubicBezTo>
                  <a:cubicBezTo>
                    <a:pt x="742565" y="327200"/>
                    <a:pt x="743899" y="323197"/>
                    <a:pt x="744533" y="319161"/>
                  </a:cubicBezTo>
                  <a:cubicBezTo>
                    <a:pt x="750170" y="282201"/>
                    <a:pt x="757876" y="245808"/>
                    <a:pt x="769084" y="210116"/>
                  </a:cubicBezTo>
                  <a:cubicBezTo>
                    <a:pt x="774587" y="192603"/>
                    <a:pt x="778891" y="174657"/>
                    <a:pt x="783727" y="156944"/>
                  </a:cubicBezTo>
                  <a:lnTo>
                    <a:pt x="783727" y="156944"/>
                  </a:lnTo>
                  <a:cubicBezTo>
                    <a:pt x="783380" y="157028"/>
                    <a:pt x="783049" y="157066"/>
                    <a:pt x="782733" y="157066"/>
                  </a:cubicBezTo>
                  <a:cubicBezTo>
                    <a:pt x="780776" y="157066"/>
                    <a:pt x="779369" y="155619"/>
                    <a:pt x="777790" y="154643"/>
                  </a:cubicBezTo>
                  <a:cubicBezTo>
                    <a:pt x="755107" y="140733"/>
                    <a:pt x="731724" y="128024"/>
                    <a:pt x="706872" y="118350"/>
                  </a:cubicBezTo>
                  <a:cubicBezTo>
                    <a:pt x="681788" y="108543"/>
                    <a:pt x="655469" y="103173"/>
                    <a:pt x="628983" y="98703"/>
                  </a:cubicBezTo>
                  <a:cubicBezTo>
                    <a:pt x="624647" y="97935"/>
                    <a:pt x="621411" y="96735"/>
                    <a:pt x="619510" y="92098"/>
                  </a:cubicBezTo>
                  <a:cubicBezTo>
                    <a:pt x="611905" y="73318"/>
                    <a:pt x="602431" y="55305"/>
                    <a:pt x="591557" y="38226"/>
                  </a:cubicBezTo>
                  <a:cubicBezTo>
                    <a:pt x="577232" y="15815"/>
                    <a:pt x="558519" y="1"/>
                    <a:pt x="5308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3"/>
            <p:cNvSpPr/>
            <p:nvPr/>
          </p:nvSpPr>
          <p:spPr>
            <a:xfrm>
              <a:off x="-339083" y="6055053"/>
              <a:ext cx="221305" cy="44364"/>
            </a:xfrm>
            <a:custGeom>
              <a:rect b="b" l="l" r="r" t="t"/>
              <a:pathLst>
                <a:path extrusionOk="0" h="27684" w="138100">
                  <a:moveTo>
                    <a:pt x="134671" y="1"/>
                  </a:moveTo>
                  <a:cubicBezTo>
                    <a:pt x="133910" y="1"/>
                    <a:pt x="133104" y="237"/>
                    <a:pt x="132362" y="531"/>
                  </a:cubicBezTo>
                  <a:cubicBezTo>
                    <a:pt x="130094" y="1465"/>
                    <a:pt x="127892" y="2399"/>
                    <a:pt x="125757" y="3566"/>
                  </a:cubicBezTo>
                  <a:cubicBezTo>
                    <a:pt x="119119" y="7202"/>
                    <a:pt x="112548" y="10905"/>
                    <a:pt x="105209" y="12973"/>
                  </a:cubicBezTo>
                  <a:cubicBezTo>
                    <a:pt x="104541" y="12864"/>
                    <a:pt x="103893" y="12807"/>
                    <a:pt x="103268" y="12807"/>
                  </a:cubicBezTo>
                  <a:cubicBezTo>
                    <a:pt x="100649" y="12807"/>
                    <a:pt x="98420" y="13812"/>
                    <a:pt x="96670" y="16209"/>
                  </a:cubicBezTo>
                  <a:cubicBezTo>
                    <a:pt x="91333" y="19077"/>
                    <a:pt x="84094" y="18210"/>
                    <a:pt x="79991" y="22647"/>
                  </a:cubicBezTo>
                  <a:cubicBezTo>
                    <a:pt x="76543" y="26323"/>
                    <a:pt x="72827" y="26591"/>
                    <a:pt x="68885" y="26591"/>
                  </a:cubicBezTo>
                  <a:cubicBezTo>
                    <a:pt x="68213" y="26591"/>
                    <a:pt x="67534" y="26583"/>
                    <a:pt x="66848" y="26583"/>
                  </a:cubicBezTo>
                  <a:cubicBezTo>
                    <a:pt x="47668" y="26616"/>
                    <a:pt x="28454" y="26583"/>
                    <a:pt x="9274" y="26683"/>
                  </a:cubicBezTo>
                  <a:cubicBezTo>
                    <a:pt x="7723" y="26683"/>
                    <a:pt x="6138" y="26458"/>
                    <a:pt x="4575" y="26458"/>
                  </a:cubicBezTo>
                  <a:cubicBezTo>
                    <a:pt x="3011" y="26458"/>
                    <a:pt x="1468" y="26683"/>
                    <a:pt x="1" y="27584"/>
                  </a:cubicBezTo>
                  <a:cubicBezTo>
                    <a:pt x="35559" y="27617"/>
                    <a:pt x="71185" y="27617"/>
                    <a:pt x="106744" y="27684"/>
                  </a:cubicBezTo>
                  <a:cubicBezTo>
                    <a:pt x="106098" y="25661"/>
                    <a:pt x="105107" y="25024"/>
                    <a:pt x="103941" y="25024"/>
                  </a:cubicBezTo>
                  <a:cubicBezTo>
                    <a:pt x="103652" y="25024"/>
                    <a:pt x="103352" y="25063"/>
                    <a:pt x="103043" y="25130"/>
                  </a:cubicBezTo>
                  <a:lnTo>
                    <a:pt x="103043" y="25130"/>
                  </a:lnTo>
                  <a:cubicBezTo>
                    <a:pt x="108937" y="23187"/>
                    <a:pt x="115094" y="21857"/>
                    <a:pt x="119886" y="17443"/>
                  </a:cubicBezTo>
                  <a:cubicBezTo>
                    <a:pt x="124957" y="13273"/>
                    <a:pt x="131461" y="11072"/>
                    <a:pt x="135698" y="5768"/>
                  </a:cubicBezTo>
                  <a:cubicBezTo>
                    <a:pt x="136765" y="4400"/>
                    <a:pt x="138099" y="2999"/>
                    <a:pt x="136965" y="1231"/>
                  </a:cubicBezTo>
                  <a:cubicBezTo>
                    <a:pt x="136374" y="318"/>
                    <a:pt x="135553" y="1"/>
                    <a:pt x="1346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3"/>
            <p:cNvSpPr/>
            <p:nvPr/>
          </p:nvSpPr>
          <p:spPr>
            <a:xfrm>
              <a:off x="-245858" y="4579072"/>
              <a:ext cx="318753" cy="462066"/>
            </a:xfrm>
            <a:custGeom>
              <a:rect b="b" l="l" r="r" t="t"/>
              <a:pathLst>
                <a:path extrusionOk="0" h="288341" w="198910">
                  <a:moveTo>
                    <a:pt x="109517" y="1"/>
                  </a:moveTo>
                  <a:cubicBezTo>
                    <a:pt x="97123" y="1"/>
                    <a:pt x="84942" y="5109"/>
                    <a:pt x="76956" y="12729"/>
                  </a:cubicBezTo>
                  <a:cubicBezTo>
                    <a:pt x="61244" y="27773"/>
                    <a:pt x="51371" y="46954"/>
                    <a:pt x="41097" y="65801"/>
                  </a:cubicBezTo>
                  <a:cubicBezTo>
                    <a:pt x="32557" y="81545"/>
                    <a:pt x="28387" y="98991"/>
                    <a:pt x="21416" y="115336"/>
                  </a:cubicBezTo>
                  <a:cubicBezTo>
                    <a:pt x="8006" y="146825"/>
                    <a:pt x="167" y="179248"/>
                    <a:pt x="34" y="213740"/>
                  </a:cubicBezTo>
                  <a:cubicBezTo>
                    <a:pt x="1" y="230952"/>
                    <a:pt x="6305" y="244262"/>
                    <a:pt x="17680" y="256237"/>
                  </a:cubicBezTo>
                  <a:cubicBezTo>
                    <a:pt x="38661" y="278319"/>
                    <a:pt x="65347" y="286692"/>
                    <a:pt x="94635" y="287826"/>
                  </a:cubicBezTo>
                  <a:cubicBezTo>
                    <a:pt x="102895" y="288144"/>
                    <a:pt x="111165" y="288341"/>
                    <a:pt x="119436" y="288341"/>
                  </a:cubicBezTo>
                  <a:cubicBezTo>
                    <a:pt x="132874" y="288341"/>
                    <a:pt x="146314" y="287821"/>
                    <a:pt x="159715" y="286459"/>
                  </a:cubicBezTo>
                  <a:cubicBezTo>
                    <a:pt x="179595" y="284424"/>
                    <a:pt x="189536" y="280855"/>
                    <a:pt x="195440" y="256904"/>
                  </a:cubicBezTo>
                  <a:cubicBezTo>
                    <a:pt x="198676" y="243628"/>
                    <a:pt x="198009" y="230285"/>
                    <a:pt x="198476" y="210237"/>
                  </a:cubicBezTo>
                  <a:cubicBezTo>
                    <a:pt x="198909" y="202232"/>
                    <a:pt x="197875" y="187654"/>
                    <a:pt x="196141" y="173111"/>
                  </a:cubicBezTo>
                  <a:cubicBezTo>
                    <a:pt x="193806" y="153330"/>
                    <a:pt x="187968" y="134183"/>
                    <a:pt x="183698" y="114736"/>
                  </a:cubicBezTo>
                  <a:cubicBezTo>
                    <a:pt x="177994" y="88684"/>
                    <a:pt x="170422" y="63466"/>
                    <a:pt x="158347" y="39615"/>
                  </a:cubicBezTo>
                  <a:cubicBezTo>
                    <a:pt x="153143" y="29274"/>
                    <a:pt x="146572" y="20168"/>
                    <a:pt x="138399" y="11895"/>
                  </a:cubicBezTo>
                  <a:cubicBezTo>
                    <a:pt x="130119" y="3480"/>
                    <a:pt x="119746" y="1"/>
                    <a:pt x="1095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3"/>
            <p:cNvSpPr/>
            <p:nvPr/>
          </p:nvSpPr>
          <p:spPr>
            <a:xfrm>
              <a:off x="-578080" y="4937114"/>
              <a:ext cx="339067" cy="286497"/>
            </a:xfrm>
            <a:custGeom>
              <a:rect b="b" l="l" r="r" t="t"/>
              <a:pathLst>
                <a:path extrusionOk="0" h="178781" w="211586">
                  <a:moveTo>
                    <a:pt x="24545" y="0"/>
                  </a:moveTo>
                  <a:cubicBezTo>
                    <a:pt x="22515" y="0"/>
                    <a:pt x="20671" y="902"/>
                    <a:pt x="18681" y="1754"/>
                  </a:cubicBezTo>
                  <a:cubicBezTo>
                    <a:pt x="9941" y="5590"/>
                    <a:pt x="6105" y="12829"/>
                    <a:pt x="3970" y="21468"/>
                  </a:cubicBezTo>
                  <a:cubicBezTo>
                    <a:pt x="1" y="37613"/>
                    <a:pt x="1469" y="53858"/>
                    <a:pt x="3170" y="70037"/>
                  </a:cubicBezTo>
                  <a:cubicBezTo>
                    <a:pt x="4004" y="77742"/>
                    <a:pt x="5405" y="85348"/>
                    <a:pt x="7640" y="92886"/>
                  </a:cubicBezTo>
                  <a:cubicBezTo>
                    <a:pt x="14811" y="117370"/>
                    <a:pt x="26620" y="139086"/>
                    <a:pt x="43032" y="158600"/>
                  </a:cubicBezTo>
                  <a:cubicBezTo>
                    <a:pt x="53246" y="170760"/>
                    <a:pt x="65924" y="177511"/>
                    <a:pt x="79891" y="177511"/>
                  </a:cubicBezTo>
                  <a:cubicBezTo>
                    <a:pt x="85081" y="177511"/>
                    <a:pt x="90450" y="176579"/>
                    <a:pt x="95936" y="174645"/>
                  </a:cubicBezTo>
                  <a:cubicBezTo>
                    <a:pt x="96781" y="174354"/>
                    <a:pt x="97464" y="174228"/>
                    <a:pt x="98025" y="174228"/>
                  </a:cubicBezTo>
                  <a:cubicBezTo>
                    <a:pt x="100871" y="174228"/>
                    <a:pt x="100541" y="177471"/>
                    <a:pt x="102074" y="178781"/>
                  </a:cubicBezTo>
                  <a:cubicBezTo>
                    <a:pt x="101974" y="175479"/>
                    <a:pt x="102207" y="172810"/>
                    <a:pt x="105910" y="170975"/>
                  </a:cubicBezTo>
                  <a:cubicBezTo>
                    <a:pt x="128026" y="161102"/>
                    <a:pt x="148373" y="148459"/>
                    <a:pt x="166553" y="132348"/>
                  </a:cubicBezTo>
                  <a:cubicBezTo>
                    <a:pt x="180430" y="120039"/>
                    <a:pt x="194106" y="107597"/>
                    <a:pt x="204347" y="91986"/>
                  </a:cubicBezTo>
                  <a:cubicBezTo>
                    <a:pt x="211585" y="81011"/>
                    <a:pt x="210218" y="62731"/>
                    <a:pt x="201111" y="54859"/>
                  </a:cubicBezTo>
                  <a:cubicBezTo>
                    <a:pt x="193773" y="48521"/>
                    <a:pt x="185700" y="43217"/>
                    <a:pt x="176660" y="39148"/>
                  </a:cubicBezTo>
                  <a:cubicBezTo>
                    <a:pt x="160616" y="31943"/>
                    <a:pt x="143904" y="26872"/>
                    <a:pt x="127158" y="21669"/>
                  </a:cubicBezTo>
                  <a:cubicBezTo>
                    <a:pt x="113815" y="16331"/>
                    <a:pt x="99739" y="13329"/>
                    <a:pt x="86029" y="9126"/>
                  </a:cubicBezTo>
                  <a:cubicBezTo>
                    <a:pt x="66348" y="3089"/>
                    <a:pt x="45800" y="2955"/>
                    <a:pt x="25619" y="86"/>
                  </a:cubicBezTo>
                  <a:cubicBezTo>
                    <a:pt x="25254" y="27"/>
                    <a:pt x="24897" y="0"/>
                    <a:pt x="245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3"/>
            <p:cNvSpPr/>
            <p:nvPr/>
          </p:nvSpPr>
          <p:spPr>
            <a:xfrm>
              <a:off x="-170220" y="5282265"/>
              <a:ext cx="611525" cy="742712"/>
            </a:xfrm>
            <a:custGeom>
              <a:rect b="b" l="l" r="r" t="t"/>
              <a:pathLst>
                <a:path extrusionOk="0" h="463471" w="381607">
                  <a:moveTo>
                    <a:pt x="356866" y="0"/>
                  </a:moveTo>
                  <a:cubicBezTo>
                    <a:pt x="353894" y="0"/>
                    <a:pt x="350882" y="355"/>
                    <a:pt x="347816" y="1158"/>
                  </a:cubicBezTo>
                  <a:cubicBezTo>
                    <a:pt x="326200" y="6896"/>
                    <a:pt x="306086" y="15869"/>
                    <a:pt x="287506" y="28311"/>
                  </a:cubicBezTo>
                  <a:cubicBezTo>
                    <a:pt x="251114" y="52662"/>
                    <a:pt x="219925" y="82450"/>
                    <a:pt x="194139" y="117809"/>
                  </a:cubicBezTo>
                  <a:cubicBezTo>
                    <a:pt x="179229" y="138257"/>
                    <a:pt x="164652" y="158938"/>
                    <a:pt x="157280" y="183756"/>
                  </a:cubicBezTo>
                  <a:cubicBezTo>
                    <a:pt x="152543" y="199701"/>
                    <a:pt x="149541" y="215745"/>
                    <a:pt x="147740" y="232257"/>
                  </a:cubicBezTo>
                  <a:cubicBezTo>
                    <a:pt x="145705" y="250804"/>
                    <a:pt x="145438" y="269417"/>
                    <a:pt x="148740" y="287563"/>
                  </a:cubicBezTo>
                  <a:cubicBezTo>
                    <a:pt x="153611" y="314516"/>
                    <a:pt x="165219" y="339334"/>
                    <a:pt x="177461" y="363718"/>
                  </a:cubicBezTo>
                  <a:cubicBezTo>
                    <a:pt x="182264" y="373291"/>
                    <a:pt x="189269" y="381497"/>
                    <a:pt x="193739" y="391371"/>
                  </a:cubicBezTo>
                  <a:cubicBezTo>
                    <a:pt x="196775" y="398043"/>
                    <a:pt x="193773" y="399710"/>
                    <a:pt x="188602" y="399911"/>
                  </a:cubicBezTo>
                  <a:cubicBezTo>
                    <a:pt x="172724" y="400578"/>
                    <a:pt x="157380" y="404347"/>
                    <a:pt x="141936" y="407516"/>
                  </a:cubicBezTo>
                  <a:cubicBezTo>
                    <a:pt x="100039" y="416055"/>
                    <a:pt x="57909" y="423928"/>
                    <a:pt x="20182" y="445877"/>
                  </a:cubicBezTo>
                  <a:cubicBezTo>
                    <a:pt x="13577" y="449713"/>
                    <a:pt x="7873" y="454583"/>
                    <a:pt x="2002" y="459253"/>
                  </a:cubicBezTo>
                  <a:cubicBezTo>
                    <a:pt x="1" y="460854"/>
                    <a:pt x="1535" y="461588"/>
                    <a:pt x="3136" y="461955"/>
                  </a:cubicBezTo>
                  <a:cubicBezTo>
                    <a:pt x="5801" y="462963"/>
                    <a:pt x="8384" y="463470"/>
                    <a:pt x="10887" y="463470"/>
                  </a:cubicBezTo>
                  <a:cubicBezTo>
                    <a:pt x="15342" y="463470"/>
                    <a:pt x="19546" y="461865"/>
                    <a:pt x="23518" y="458619"/>
                  </a:cubicBezTo>
                  <a:cubicBezTo>
                    <a:pt x="32924" y="453549"/>
                    <a:pt x="41931" y="447411"/>
                    <a:pt x="51838" y="443542"/>
                  </a:cubicBezTo>
                  <a:cubicBezTo>
                    <a:pt x="81292" y="431900"/>
                    <a:pt x="112314" y="425696"/>
                    <a:pt x="143270" y="419258"/>
                  </a:cubicBezTo>
                  <a:cubicBezTo>
                    <a:pt x="162283" y="415355"/>
                    <a:pt x="181364" y="412219"/>
                    <a:pt x="200711" y="410251"/>
                  </a:cubicBezTo>
                  <a:cubicBezTo>
                    <a:pt x="206315" y="409718"/>
                    <a:pt x="209317" y="405715"/>
                    <a:pt x="207849" y="399744"/>
                  </a:cubicBezTo>
                  <a:cubicBezTo>
                    <a:pt x="205815" y="391438"/>
                    <a:pt x="203146" y="383199"/>
                    <a:pt x="198109" y="376260"/>
                  </a:cubicBezTo>
                  <a:cubicBezTo>
                    <a:pt x="181931" y="354044"/>
                    <a:pt x="172324" y="328693"/>
                    <a:pt x="163751" y="303141"/>
                  </a:cubicBezTo>
                  <a:cubicBezTo>
                    <a:pt x="154144" y="274688"/>
                    <a:pt x="155912" y="245100"/>
                    <a:pt x="160616" y="215912"/>
                  </a:cubicBezTo>
                  <a:cubicBezTo>
                    <a:pt x="164251" y="193429"/>
                    <a:pt x="170789" y="171714"/>
                    <a:pt x="183365" y="152433"/>
                  </a:cubicBezTo>
                  <a:cubicBezTo>
                    <a:pt x="207316" y="115740"/>
                    <a:pt x="234635" y="81983"/>
                    <a:pt x="268993" y="54363"/>
                  </a:cubicBezTo>
                  <a:cubicBezTo>
                    <a:pt x="291109" y="36584"/>
                    <a:pt x="314626" y="21173"/>
                    <a:pt x="341945" y="12233"/>
                  </a:cubicBezTo>
                  <a:cubicBezTo>
                    <a:pt x="347671" y="10357"/>
                    <a:pt x="353274" y="9163"/>
                    <a:pt x="358816" y="9163"/>
                  </a:cubicBezTo>
                  <a:cubicBezTo>
                    <a:pt x="364511" y="9163"/>
                    <a:pt x="370140" y="10424"/>
                    <a:pt x="375769" y="13501"/>
                  </a:cubicBezTo>
                  <a:cubicBezTo>
                    <a:pt x="376692" y="14013"/>
                    <a:pt x="377664" y="14614"/>
                    <a:pt x="378625" y="14614"/>
                  </a:cubicBezTo>
                  <a:cubicBezTo>
                    <a:pt x="379229" y="14614"/>
                    <a:pt x="379827" y="14377"/>
                    <a:pt x="380406" y="13734"/>
                  </a:cubicBezTo>
                  <a:cubicBezTo>
                    <a:pt x="381607" y="12300"/>
                    <a:pt x="381306" y="10432"/>
                    <a:pt x="380806" y="8831"/>
                  </a:cubicBezTo>
                  <a:cubicBezTo>
                    <a:pt x="380006" y="6396"/>
                    <a:pt x="377971" y="4894"/>
                    <a:pt x="375636" y="3994"/>
                  </a:cubicBezTo>
                  <a:cubicBezTo>
                    <a:pt x="369484" y="1647"/>
                    <a:pt x="363270" y="0"/>
                    <a:pt x="3568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3"/>
            <p:cNvSpPr/>
            <p:nvPr/>
          </p:nvSpPr>
          <p:spPr>
            <a:xfrm>
              <a:off x="-862727" y="5441448"/>
              <a:ext cx="436247" cy="602370"/>
            </a:xfrm>
            <a:custGeom>
              <a:rect b="b" l="l" r="r" t="t"/>
              <a:pathLst>
                <a:path extrusionOk="0" h="375894" w="272229">
                  <a:moveTo>
                    <a:pt x="265420" y="0"/>
                  </a:moveTo>
                  <a:cubicBezTo>
                    <a:pt x="263903" y="0"/>
                    <a:pt x="262563" y="334"/>
                    <a:pt x="261655" y="1462"/>
                  </a:cubicBezTo>
                  <a:cubicBezTo>
                    <a:pt x="255750" y="8668"/>
                    <a:pt x="247311" y="9235"/>
                    <a:pt x="239539" y="11636"/>
                  </a:cubicBezTo>
                  <a:cubicBezTo>
                    <a:pt x="208016" y="21310"/>
                    <a:pt x="175693" y="27147"/>
                    <a:pt x="142803" y="28081"/>
                  </a:cubicBezTo>
                  <a:cubicBezTo>
                    <a:pt x="130881" y="28433"/>
                    <a:pt x="118957" y="28638"/>
                    <a:pt x="107035" y="28638"/>
                  </a:cubicBezTo>
                  <a:cubicBezTo>
                    <a:pt x="77091" y="28638"/>
                    <a:pt x="47160" y="27343"/>
                    <a:pt x="17313" y="23812"/>
                  </a:cubicBezTo>
                  <a:cubicBezTo>
                    <a:pt x="13632" y="23360"/>
                    <a:pt x="10011" y="22373"/>
                    <a:pt x="6017" y="22373"/>
                  </a:cubicBezTo>
                  <a:cubicBezTo>
                    <a:pt x="4112" y="22373"/>
                    <a:pt x="2123" y="22597"/>
                    <a:pt x="1" y="23211"/>
                  </a:cubicBezTo>
                  <a:cubicBezTo>
                    <a:pt x="5405" y="29182"/>
                    <a:pt x="11543" y="31484"/>
                    <a:pt x="18314" y="32718"/>
                  </a:cubicBezTo>
                  <a:cubicBezTo>
                    <a:pt x="43032" y="37321"/>
                    <a:pt x="68216" y="36854"/>
                    <a:pt x="93201" y="38189"/>
                  </a:cubicBezTo>
                  <a:cubicBezTo>
                    <a:pt x="98547" y="38470"/>
                    <a:pt x="103892" y="38592"/>
                    <a:pt x="109238" y="38592"/>
                  </a:cubicBezTo>
                  <a:cubicBezTo>
                    <a:pt x="126744" y="38592"/>
                    <a:pt x="144254" y="37283"/>
                    <a:pt x="161783" y="35954"/>
                  </a:cubicBezTo>
                  <a:cubicBezTo>
                    <a:pt x="194807" y="33452"/>
                    <a:pt x="226496" y="25513"/>
                    <a:pt x="257818" y="15539"/>
                  </a:cubicBezTo>
                  <a:cubicBezTo>
                    <a:pt x="259019" y="15154"/>
                    <a:pt x="259908" y="14981"/>
                    <a:pt x="260563" y="14981"/>
                  </a:cubicBezTo>
                  <a:cubicBezTo>
                    <a:pt x="262746" y="14981"/>
                    <a:pt x="262311" y="16912"/>
                    <a:pt x="262055" y="19375"/>
                  </a:cubicBezTo>
                  <a:cubicBezTo>
                    <a:pt x="257385" y="52466"/>
                    <a:pt x="255483" y="85656"/>
                    <a:pt x="256351" y="119080"/>
                  </a:cubicBezTo>
                  <a:cubicBezTo>
                    <a:pt x="256551" y="127086"/>
                    <a:pt x="255383" y="135125"/>
                    <a:pt x="255250" y="143097"/>
                  </a:cubicBezTo>
                  <a:cubicBezTo>
                    <a:pt x="254883" y="166747"/>
                    <a:pt x="253682" y="190331"/>
                    <a:pt x="253682" y="213981"/>
                  </a:cubicBezTo>
                  <a:cubicBezTo>
                    <a:pt x="253682" y="252242"/>
                    <a:pt x="251747" y="290569"/>
                    <a:pt x="255016" y="328830"/>
                  </a:cubicBezTo>
                  <a:cubicBezTo>
                    <a:pt x="256084" y="341372"/>
                    <a:pt x="257919" y="353915"/>
                    <a:pt x="261488" y="366023"/>
                  </a:cubicBezTo>
                  <a:cubicBezTo>
                    <a:pt x="262546" y="369648"/>
                    <a:pt x="263512" y="375894"/>
                    <a:pt x="267678" y="375894"/>
                  </a:cubicBezTo>
                  <a:cubicBezTo>
                    <a:pt x="267844" y="375894"/>
                    <a:pt x="268016" y="375884"/>
                    <a:pt x="268193" y="375864"/>
                  </a:cubicBezTo>
                  <a:cubicBezTo>
                    <a:pt x="271361" y="375463"/>
                    <a:pt x="269026" y="368992"/>
                    <a:pt x="269594" y="365290"/>
                  </a:cubicBezTo>
                  <a:cubicBezTo>
                    <a:pt x="269760" y="364356"/>
                    <a:pt x="269694" y="363355"/>
                    <a:pt x="269594" y="362387"/>
                  </a:cubicBezTo>
                  <a:cubicBezTo>
                    <a:pt x="268159" y="342273"/>
                    <a:pt x="265524" y="322192"/>
                    <a:pt x="265424" y="302078"/>
                  </a:cubicBezTo>
                  <a:cubicBezTo>
                    <a:pt x="265324" y="266519"/>
                    <a:pt x="263856" y="230893"/>
                    <a:pt x="266491" y="195301"/>
                  </a:cubicBezTo>
                  <a:cubicBezTo>
                    <a:pt x="267859" y="176588"/>
                    <a:pt x="267726" y="157741"/>
                    <a:pt x="267559" y="139061"/>
                  </a:cubicBezTo>
                  <a:cubicBezTo>
                    <a:pt x="267158" y="95230"/>
                    <a:pt x="271562" y="51632"/>
                    <a:pt x="271028" y="7834"/>
                  </a:cubicBezTo>
                  <a:cubicBezTo>
                    <a:pt x="270995" y="5332"/>
                    <a:pt x="271061" y="2963"/>
                    <a:pt x="272229" y="695"/>
                  </a:cubicBezTo>
                  <a:cubicBezTo>
                    <a:pt x="270093" y="676"/>
                    <a:pt x="267578" y="0"/>
                    <a:pt x="2654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3"/>
            <p:cNvSpPr/>
            <p:nvPr/>
          </p:nvSpPr>
          <p:spPr>
            <a:xfrm>
              <a:off x="340729" y="4213816"/>
              <a:ext cx="153899" cy="142126"/>
            </a:xfrm>
            <a:custGeom>
              <a:rect b="b" l="l" r="r" t="t"/>
              <a:pathLst>
                <a:path extrusionOk="0" h="88690" w="96037">
                  <a:moveTo>
                    <a:pt x="62066" y="1"/>
                  </a:moveTo>
                  <a:cubicBezTo>
                    <a:pt x="60288" y="1"/>
                    <a:pt x="58450" y="137"/>
                    <a:pt x="56557" y="420"/>
                  </a:cubicBezTo>
                  <a:cubicBezTo>
                    <a:pt x="29605" y="4456"/>
                    <a:pt x="1385" y="29807"/>
                    <a:pt x="717" y="63098"/>
                  </a:cubicBezTo>
                  <a:cubicBezTo>
                    <a:pt x="0" y="80334"/>
                    <a:pt x="11777" y="88689"/>
                    <a:pt x="25553" y="88689"/>
                  </a:cubicBezTo>
                  <a:cubicBezTo>
                    <a:pt x="27160" y="88689"/>
                    <a:pt x="28794" y="88576"/>
                    <a:pt x="30439" y="88349"/>
                  </a:cubicBezTo>
                  <a:cubicBezTo>
                    <a:pt x="51053" y="85514"/>
                    <a:pt x="67799" y="74606"/>
                    <a:pt x="81408" y="59095"/>
                  </a:cubicBezTo>
                  <a:cubicBezTo>
                    <a:pt x="85278" y="54692"/>
                    <a:pt x="87846" y="49388"/>
                    <a:pt x="89447" y="43651"/>
                  </a:cubicBezTo>
                  <a:cubicBezTo>
                    <a:pt x="96037" y="19694"/>
                    <a:pt x="83411" y="1"/>
                    <a:pt x="620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3"/>
            <p:cNvSpPr/>
            <p:nvPr/>
          </p:nvSpPr>
          <p:spPr>
            <a:xfrm>
              <a:off x="-1259575" y="5572896"/>
              <a:ext cx="627186" cy="437450"/>
            </a:xfrm>
            <a:custGeom>
              <a:rect b="b" l="l" r="r" t="t"/>
              <a:pathLst>
                <a:path extrusionOk="0" h="272980" w="391380">
                  <a:moveTo>
                    <a:pt x="108962" y="1"/>
                  </a:moveTo>
                  <a:cubicBezTo>
                    <a:pt x="107049" y="1"/>
                    <a:pt x="105131" y="21"/>
                    <a:pt x="103208" y="60"/>
                  </a:cubicBezTo>
                  <a:cubicBezTo>
                    <a:pt x="67816" y="827"/>
                    <a:pt x="35659" y="10734"/>
                    <a:pt x="6505" y="30682"/>
                  </a:cubicBezTo>
                  <a:cubicBezTo>
                    <a:pt x="3937" y="32416"/>
                    <a:pt x="0" y="33917"/>
                    <a:pt x="1935" y="37753"/>
                  </a:cubicBezTo>
                  <a:cubicBezTo>
                    <a:pt x="2898" y="39679"/>
                    <a:pt x="4316" y="40354"/>
                    <a:pt x="5867" y="40354"/>
                  </a:cubicBezTo>
                  <a:cubicBezTo>
                    <a:pt x="7540" y="40354"/>
                    <a:pt x="9366" y="39569"/>
                    <a:pt x="10942" y="38721"/>
                  </a:cubicBezTo>
                  <a:cubicBezTo>
                    <a:pt x="16746" y="35585"/>
                    <a:pt x="22150" y="31749"/>
                    <a:pt x="28020" y="28847"/>
                  </a:cubicBezTo>
                  <a:cubicBezTo>
                    <a:pt x="54282" y="15791"/>
                    <a:pt x="81440" y="9704"/>
                    <a:pt x="109747" y="9704"/>
                  </a:cubicBezTo>
                  <a:cubicBezTo>
                    <a:pt x="119265" y="9704"/>
                    <a:pt x="128912" y="10392"/>
                    <a:pt x="138700" y="11735"/>
                  </a:cubicBezTo>
                  <a:cubicBezTo>
                    <a:pt x="178461" y="17205"/>
                    <a:pt x="211051" y="34918"/>
                    <a:pt x="238137" y="63839"/>
                  </a:cubicBezTo>
                  <a:cubicBezTo>
                    <a:pt x="251180" y="77715"/>
                    <a:pt x="261420" y="93126"/>
                    <a:pt x="265123" y="112307"/>
                  </a:cubicBezTo>
                  <a:cubicBezTo>
                    <a:pt x="268459" y="129452"/>
                    <a:pt x="268259" y="146731"/>
                    <a:pt x="268259" y="164010"/>
                  </a:cubicBezTo>
                  <a:cubicBezTo>
                    <a:pt x="268259" y="174451"/>
                    <a:pt x="265790" y="184258"/>
                    <a:pt x="262154" y="193865"/>
                  </a:cubicBezTo>
                  <a:cubicBezTo>
                    <a:pt x="256384" y="209143"/>
                    <a:pt x="250679" y="224454"/>
                    <a:pt x="245209" y="239831"/>
                  </a:cubicBezTo>
                  <a:cubicBezTo>
                    <a:pt x="242888" y="246407"/>
                    <a:pt x="244554" y="249650"/>
                    <a:pt x="250419" y="249650"/>
                  </a:cubicBezTo>
                  <a:cubicBezTo>
                    <a:pt x="250623" y="249650"/>
                    <a:pt x="250832" y="249646"/>
                    <a:pt x="251046" y="249638"/>
                  </a:cubicBezTo>
                  <a:cubicBezTo>
                    <a:pt x="255294" y="249477"/>
                    <a:pt x="259538" y="249403"/>
                    <a:pt x="263780" y="249403"/>
                  </a:cubicBezTo>
                  <a:cubicBezTo>
                    <a:pt x="283188" y="249403"/>
                    <a:pt x="302537" y="250943"/>
                    <a:pt x="321864" y="252641"/>
                  </a:cubicBezTo>
                  <a:cubicBezTo>
                    <a:pt x="340844" y="254308"/>
                    <a:pt x="359857" y="255709"/>
                    <a:pt x="375802" y="268052"/>
                  </a:cubicBezTo>
                  <a:cubicBezTo>
                    <a:pt x="378070" y="269753"/>
                    <a:pt x="381073" y="270520"/>
                    <a:pt x="383741" y="271688"/>
                  </a:cubicBezTo>
                  <a:cubicBezTo>
                    <a:pt x="383912" y="271640"/>
                    <a:pt x="384089" y="271619"/>
                    <a:pt x="384270" y="271619"/>
                  </a:cubicBezTo>
                  <a:cubicBezTo>
                    <a:pt x="385724" y="271619"/>
                    <a:pt x="387489" y="272980"/>
                    <a:pt x="388952" y="272980"/>
                  </a:cubicBezTo>
                  <a:cubicBezTo>
                    <a:pt x="389984" y="272980"/>
                    <a:pt x="390865" y="272302"/>
                    <a:pt x="391380" y="269986"/>
                  </a:cubicBezTo>
                  <a:cubicBezTo>
                    <a:pt x="376936" y="254709"/>
                    <a:pt x="358823" y="247170"/>
                    <a:pt x="338342" y="245335"/>
                  </a:cubicBezTo>
                  <a:cubicBezTo>
                    <a:pt x="316099" y="243313"/>
                    <a:pt x="293880" y="240591"/>
                    <a:pt x="271513" y="240591"/>
                  </a:cubicBezTo>
                  <a:cubicBezTo>
                    <a:pt x="268053" y="240591"/>
                    <a:pt x="264589" y="240656"/>
                    <a:pt x="261120" y="240799"/>
                  </a:cubicBezTo>
                  <a:cubicBezTo>
                    <a:pt x="260842" y="240811"/>
                    <a:pt x="260575" y="240817"/>
                    <a:pt x="260321" y="240817"/>
                  </a:cubicBezTo>
                  <a:cubicBezTo>
                    <a:pt x="256984" y="240817"/>
                    <a:pt x="255777" y="239732"/>
                    <a:pt x="257451" y="235795"/>
                  </a:cubicBezTo>
                  <a:cubicBezTo>
                    <a:pt x="259919" y="229991"/>
                    <a:pt x="261587" y="223820"/>
                    <a:pt x="264022" y="217982"/>
                  </a:cubicBezTo>
                  <a:cubicBezTo>
                    <a:pt x="274663" y="192965"/>
                    <a:pt x="280601" y="167179"/>
                    <a:pt x="278433" y="139760"/>
                  </a:cubicBezTo>
                  <a:cubicBezTo>
                    <a:pt x="276365" y="113608"/>
                    <a:pt x="271861" y="88523"/>
                    <a:pt x="254616" y="67508"/>
                  </a:cubicBezTo>
                  <a:cubicBezTo>
                    <a:pt x="241339" y="51363"/>
                    <a:pt x="226162" y="37387"/>
                    <a:pt x="208483" y="26212"/>
                  </a:cubicBezTo>
                  <a:cubicBezTo>
                    <a:pt x="177939" y="6904"/>
                    <a:pt x="144452" y="1"/>
                    <a:pt x="1089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3"/>
            <p:cNvSpPr/>
            <p:nvPr/>
          </p:nvSpPr>
          <p:spPr>
            <a:xfrm>
              <a:off x="-341168" y="4303309"/>
              <a:ext cx="165391" cy="124553"/>
            </a:xfrm>
            <a:custGeom>
              <a:rect b="b" l="l" r="r" t="t"/>
              <a:pathLst>
                <a:path extrusionOk="0" h="77724" w="103208">
                  <a:moveTo>
                    <a:pt x="40128" y="0"/>
                  </a:moveTo>
                  <a:cubicBezTo>
                    <a:pt x="33039" y="0"/>
                    <a:pt x="26320" y="1530"/>
                    <a:pt x="20682" y="6218"/>
                  </a:cubicBezTo>
                  <a:cubicBezTo>
                    <a:pt x="1" y="23397"/>
                    <a:pt x="3970" y="58222"/>
                    <a:pt x="27987" y="70497"/>
                  </a:cubicBezTo>
                  <a:cubicBezTo>
                    <a:pt x="37737" y="75491"/>
                    <a:pt x="48102" y="77724"/>
                    <a:pt x="58460" y="77724"/>
                  </a:cubicBezTo>
                  <a:cubicBezTo>
                    <a:pt x="59655" y="77724"/>
                    <a:pt x="60851" y="77694"/>
                    <a:pt x="62045" y="77636"/>
                  </a:cubicBezTo>
                  <a:lnTo>
                    <a:pt x="68516" y="77636"/>
                  </a:lnTo>
                  <a:cubicBezTo>
                    <a:pt x="91199" y="77369"/>
                    <a:pt x="103208" y="59423"/>
                    <a:pt x="95736" y="38074"/>
                  </a:cubicBezTo>
                  <a:cubicBezTo>
                    <a:pt x="87130" y="13356"/>
                    <a:pt x="58442" y="414"/>
                    <a:pt x="41264" y="13"/>
                  </a:cubicBezTo>
                  <a:cubicBezTo>
                    <a:pt x="40884" y="5"/>
                    <a:pt x="40505" y="0"/>
                    <a:pt x="401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3"/>
            <p:cNvSpPr/>
            <p:nvPr/>
          </p:nvSpPr>
          <p:spPr>
            <a:xfrm>
              <a:off x="-23218" y="5240195"/>
              <a:ext cx="218470" cy="281695"/>
            </a:xfrm>
            <a:custGeom>
              <a:rect b="b" l="l" r="r" t="t"/>
              <a:pathLst>
                <a:path extrusionOk="0" h="175785" w="136331">
                  <a:moveTo>
                    <a:pt x="131096" y="0"/>
                  </a:moveTo>
                  <a:cubicBezTo>
                    <a:pt x="129487" y="0"/>
                    <a:pt x="127982" y="1000"/>
                    <a:pt x="126590" y="2327"/>
                  </a:cubicBezTo>
                  <a:cubicBezTo>
                    <a:pt x="109145" y="19039"/>
                    <a:pt x="92266" y="36351"/>
                    <a:pt x="77289" y="55298"/>
                  </a:cubicBezTo>
                  <a:cubicBezTo>
                    <a:pt x="55106" y="83318"/>
                    <a:pt x="35425" y="113206"/>
                    <a:pt x="13143" y="141193"/>
                  </a:cubicBezTo>
                  <a:cubicBezTo>
                    <a:pt x="9040" y="146297"/>
                    <a:pt x="2969" y="150700"/>
                    <a:pt x="3302" y="158472"/>
                  </a:cubicBezTo>
                  <a:cubicBezTo>
                    <a:pt x="467" y="164309"/>
                    <a:pt x="0" y="170114"/>
                    <a:pt x="3736" y="175784"/>
                  </a:cubicBezTo>
                  <a:cubicBezTo>
                    <a:pt x="15978" y="162575"/>
                    <a:pt x="26319" y="147798"/>
                    <a:pt x="37060" y="133454"/>
                  </a:cubicBezTo>
                  <a:cubicBezTo>
                    <a:pt x="65680" y="95360"/>
                    <a:pt x="92599" y="55898"/>
                    <a:pt x="126057" y="21641"/>
                  </a:cubicBezTo>
                  <a:cubicBezTo>
                    <a:pt x="129726" y="17871"/>
                    <a:pt x="132295" y="12968"/>
                    <a:pt x="134896" y="8298"/>
                  </a:cubicBezTo>
                  <a:cubicBezTo>
                    <a:pt x="136164" y="5963"/>
                    <a:pt x="136331" y="2827"/>
                    <a:pt x="133762" y="959"/>
                  </a:cubicBezTo>
                  <a:cubicBezTo>
                    <a:pt x="132845" y="286"/>
                    <a:pt x="131956" y="0"/>
                    <a:pt x="1310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3"/>
            <p:cNvSpPr/>
            <p:nvPr/>
          </p:nvSpPr>
          <p:spPr>
            <a:xfrm>
              <a:off x="-97146" y="5136733"/>
              <a:ext cx="118136" cy="349877"/>
            </a:xfrm>
            <a:custGeom>
              <a:rect b="b" l="l" r="r" t="t"/>
              <a:pathLst>
                <a:path extrusionOk="0" h="218332" w="73720">
                  <a:moveTo>
                    <a:pt x="68686" y="0"/>
                  </a:moveTo>
                  <a:cubicBezTo>
                    <a:pt x="67226" y="0"/>
                    <a:pt x="65831" y="766"/>
                    <a:pt x="64546" y="1943"/>
                  </a:cubicBezTo>
                  <a:cubicBezTo>
                    <a:pt x="62311" y="3978"/>
                    <a:pt x="60944" y="6513"/>
                    <a:pt x="59709" y="9182"/>
                  </a:cubicBezTo>
                  <a:cubicBezTo>
                    <a:pt x="50003" y="30997"/>
                    <a:pt x="42164" y="53514"/>
                    <a:pt x="34358" y="76063"/>
                  </a:cubicBezTo>
                  <a:cubicBezTo>
                    <a:pt x="20915" y="115091"/>
                    <a:pt x="5838" y="153719"/>
                    <a:pt x="1968" y="195348"/>
                  </a:cubicBezTo>
                  <a:cubicBezTo>
                    <a:pt x="1268" y="203021"/>
                    <a:pt x="0" y="210759"/>
                    <a:pt x="2635" y="218332"/>
                  </a:cubicBezTo>
                  <a:cubicBezTo>
                    <a:pt x="8606" y="214829"/>
                    <a:pt x="14477" y="211260"/>
                    <a:pt x="15912" y="203621"/>
                  </a:cubicBezTo>
                  <a:cubicBezTo>
                    <a:pt x="16145" y="185508"/>
                    <a:pt x="20248" y="167962"/>
                    <a:pt x="24351" y="150516"/>
                  </a:cubicBezTo>
                  <a:cubicBezTo>
                    <a:pt x="30622" y="124231"/>
                    <a:pt x="40696" y="99080"/>
                    <a:pt x="49035" y="73394"/>
                  </a:cubicBezTo>
                  <a:cubicBezTo>
                    <a:pt x="56274" y="51179"/>
                    <a:pt x="63546" y="28996"/>
                    <a:pt x="72352" y="7314"/>
                  </a:cubicBezTo>
                  <a:cubicBezTo>
                    <a:pt x="73353" y="4845"/>
                    <a:pt x="73719" y="2377"/>
                    <a:pt x="71184" y="776"/>
                  </a:cubicBezTo>
                  <a:cubicBezTo>
                    <a:pt x="70336" y="238"/>
                    <a:pt x="69501" y="0"/>
                    <a:pt x="686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3"/>
            <p:cNvSpPr/>
            <p:nvPr/>
          </p:nvSpPr>
          <p:spPr>
            <a:xfrm>
              <a:off x="-241367" y="5212422"/>
              <a:ext cx="30845" cy="288407"/>
            </a:xfrm>
            <a:custGeom>
              <a:rect b="b" l="l" r="r" t="t"/>
              <a:pathLst>
                <a:path extrusionOk="0" h="179973" w="19248">
                  <a:moveTo>
                    <a:pt x="6028" y="1"/>
                  </a:moveTo>
                  <a:cubicBezTo>
                    <a:pt x="5656" y="1"/>
                    <a:pt x="5260" y="46"/>
                    <a:pt x="4837" y="144"/>
                  </a:cubicBezTo>
                  <a:cubicBezTo>
                    <a:pt x="734" y="1078"/>
                    <a:pt x="1" y="4780"/>
                    <a:pt x="668" y="8350"/>
                  </a:cubicBezTo>
                  <a:cubicBezTo>
                    <a:pt x="3937" y="25695"/>
                    <a:pt x="2336" y="43341"/>
                    <a:pt x="2869" y="60787"/>
                  </a:cubicBezTo>
                  <a:cubicBezTo>
                    <a:pt x="3870" y="93144"/>
                    <a:pt x="5905" y="125534"/>
                    <a:pt x="4904" y="157923"/>
                  </a:cubicBezTo>
                  <a:cubicBezTo>
                    <a:pt x="4837" y="160359"/>
                    <a:pt x="4904" y="162794"/>
                    <a:pt x="4937" y="165229"/>
                  </a:cubicBezTo>
                  <a:cubicBezTo>
                    <a:pt x="5938" y="171800"/>
                    <a:pt x="9774" y="176437"/>
                    <a:pt x="15178" y="179973"/>
                  </a:cubicBezTo>
                  <a:cubicBezTo>
                    <a:pt x="19248" y="177938"/>
                    <a:pt x="17913" y="174102"/>
                    <a:pt x="18013" y="170899"/>
                  </a:cubicBezTo>
                  <a:cubicBezTo>
                    <a:pt x="19114" y="133106"/>
                    <a:pt x="16179" y="95379"/>
                    <a:pt x="16679" y="57652"/>
                  </a:cubicBezTo>
                  <a:cubicBezTo>
                    <a:pt x="16846" y="44943"/>
                    <a:pt x="15011" y="32434"/>
                    <a:pt x="14911" y="19758"/>
                  </a:cubicBezTo>
                  <a:cubicBezTo>
                    <a:pt x="14911" y="15021"/>
                    <a:pt x="13010" y="10284"/>
                    <a:pt x="11409" y="5681"/>
                  </a:cubicBezTo>
                  <a:cubicBezTo>
                    <a:pt x="10516" y="3093"/>
                    <a:pt x="9093" y="1"/>
                    <a:pt x="60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3"/>
            <p:cNvSpPr/>
            <p:nvPr/>
          </p:nvSpPr>
          <p:spPr>
            <a:xfrm>
              <a:off x="-382168" y="5273211"/>
              <a:ext cx="105308" cy="267388"/>
            </a:xfrm>
            <a:custGeom>
              <a:rect b="b" l="l" r="r" t="t"/>
              <a:pathLst>
                <a:path extrusionOk="0" h="166857" w="65715">
                  <a:moveTo>
                    <a:pt x="5127" y="1"/>
                  </a:moveTo>
                  <a:cubicBezTo>
                    <a:pt x="4777" y="1"/>
                    <a:pt x="4403" y="34"/>
                    <a:pt x="4004" y="104"/>
                  </a:cubicBezTo>
                  <a:cubicBezTo>
                    <a:pt x="1" y="837"/>
                    <a:pt x="468" y="4173"/>
                    <a:pt x="501" y="7075"/>
                  </a:cubicBezTo>
                  <a:cubicBezTo>
                    <a:pt x="535" y="8543"/>
                    <a:pt x="868" y="10011"/>
                    <a:pt x="1068" y="11412"/>
                  </a:cubicBezTo>
                  <a:cubicBezTo>
                    <a:pt x="3804" y="29024"/>
                    <a:pt x="10575" y="45536"/>
                    <a:pt x="15145" y="62615"/>
                  </a:cubicBezTo>
                  <a:cubicBezTo>
                    <a:pt x="23684" y="94671"/>
                    <a:pt x="34192" y="125960"/>
                    <a:pt x="50237" y="155148"/>
                  </a:cubicBezTo>
                  <a:cubicBezTo>
                    <a:pt x="52738" y="159718"/>
                    <a:pt x="54840" y="164788"/>
                    <a:pt x="60277" y="166856"/>
                  </a:cubicBezTo>
                  <a:cubicBezTo>
                    <a:pt x="63413" y="161319"/>
                    <a:pt x="65714" y="155682"/>
                    <a:pt x="61778" y="149477"/>
                  </a:cubicBezTo>
                  <a:cubicBezTo>
                    <a:pt x="54173" y="136701"/>
                    <a:pt x="47435" y="123325"/>
                    <a:pt x="42865" y="109282"/>
                  </a:cubicBezTo>
                  <a:cubicBezTo>
                    <a:pt x="31590" y="74924"/>
                    <a:pt x="19481" y="40799"/>
                    <a:pt x="10375" y="5741"/>
                  </a:cubicBezTo>
                  <a:cubicBezTo>
                    <a:pt x="9650" y="2994"/>
                    <a:pt x="8461" y="1"/>
                    <a:pt x="51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3"/>
            <p:cNvSpPr/>
            <p:nvPr/>
          </p:nvSpPr>
          <p:spPr>
            <a:xfrm>
              <a:off x="191457" y="4730752"/>
              <a:ext cx="79808" cy="84142"/>
            </a:xfrm>
            <a:custGeom>
              <a:rect b="b" l="l" r="r" t="t"/>
              <a:pathLst>
                <a:path extrusionOk="0" h="52507" w="49802">
                  <a:moveTo>
                    <a:pt x="24950" y="1"/>
                  </a:moveTo>
                  <a:cubicBezTo>
                    <a:pt x="24861" y="1"/>
                    <a:pt x="24773" y="1"/>
                    <a:pt x="24685" y="3"/>
                  </a:cubicBezTo>
                  <a:cubicBezTo>
                    <a:pt x="11542" y="169"/>
                    <a:pt x="167" y="13012"/>
                    <a:pt x="100" y="27789"/>
                  </a:cubicBezTo>
                  <a:cubicBezTo>
                    <a:pt x="1" y="42186"/>
                    <a:pt x="8916" y="52507"/>
                    <a:pt x="21296" y="52507"/>
                  </a:cubicBezTo>
                  <a:cubicBezTo>
                    <a:pt x="21336" y="52507"/>
                    <a:pt x="21376" y="52507"/>
                    <a:pt x="21416" y="52507"/>
                  </a:cubicBezTo>
                  <a:cubicBezTo>
                    <a:pt x="34992" y="52373"/>
                    <a:pt x="49502" y="38530"/>
                    <a:pt x="49636" y="25621"/>
                  </a:cubicBezTo>
                  <a:cubicBezTo>
                    <a:pt x="49801" y="12202"/>
                    <a:pt x="37988" y="1"/>
                    <a:pt x="249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3"/>
            <p:cNvSpPr/>
            <p:nvPr/>
          </p:nvSpPr>
          <p:spPr>
            <a:xfrm>
              <a:off x="-313424" y="4699805"/>
              <a:ext cx="77777" cy="79550"/>
            </a:xfrm>
            <a:custGeom>
              <a:rect b="b" l="l" r="r" t="t"/>
              <a:pathLst>
                <a:path extrusionOk="0" h="49641" w="48535">
                  <a:moveTo>
                    <a:pt x="26452" y="1"/>
                  </a:moveTo>
                  <a:cubicBezTo>
                    <a:pt x="13143" y="1"/>
                    <a:pt x="1501" y="12510"/>
                    <a:pt x="1434" y="26953"/>
                  </a:cubicBezTo>
                  <a:cubicBezTo>
                    <a:pt x="0" y="39996"/>
                    <a:pt x="9373" y="48836"/>
                    <a:pt x="21649" y="49603"/>
                  </a:cubicBezTo>
                  <a:cubicBezTo>
                    <a:pt x="22046" y="49628"/>
                    <a:pt x="22443" y="49641"/>
                    <a:pt x="22840" y="49641"/>
                  </a:cubicBezTo>
                  <a:cubicBezTo>
                    <a:pt x="35586" y="49641"/>
                    <a:pt x="48141" y="36858"/>
                    <a:pt x="48335" y="23918"/>
                  </a:cubicBezTo>
                  <a:cubicBezTo>
                    <a:pt x="48535" y="10108"/>
                    <a:pt x="39328" y="1"/>
                    <a:pt x="264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3"/>
            <p:cNvSpPr/>
            <p:nvPr/>
          </p:nvSpPr>
          <p:spPr>
            <a:xfrm>
              <a:off x="105127" y="4518487"/>
              <a:ext cx="84941" cy="105949"/>
            </a:xfrm>
            <a:custGeom>
              <a:rect b="b" l="l" r="r" t="t"/>
              <a:pathLst>
                <a:path extrusionOk="0" h="66115" w="53005">
                  <a:moveTo>
                    <a:pt x="48052" y="0"/>
                  </a:moveTo>
                  <a:cubicBezTo>
                    <a:pt x="43781" y="0"/>
                    <a:pt x="42821" y="5648"/>
                    <a:pt x="41830" y="9674"/>
                  </a:cubicBezTo>
                  <a:cubicBezTo>
                    <a:pt x="41697" y="10174"/>
                    <a:pt x="41430" y="10574"/>
                    <a:pt x="41297" y="11041"/>
                  </a:cubicBezTo>
                  <a:cubicBezTo>
                    <a:pt x="38361" y="22049"/>
                    <a:pt x="36927" y="33457"/>
                    <a:pt x="32757" y="44165"/>
                  </a:cubicBezTo>
                  <a:cubicBezTo>
                    <a:pt x="32041" y="45890"/>
                    <a:pt x="32437" y="49075"/>
                    <a:pt x="29700" y="49075"/>
                  </a:cubicBezTo>
                  <a:cubicBezTo>
                    <a:pt x="29632" y="49075"/>
                    <a:pt x="29561" y="49073"/>
                    <a:pt x="29488" y="49069"/>
                  </a:cubicBezTo>
                  <a:cubicBezTo>
                    <a:pt x="27420" y="48935"/>
                    <a:pt x="27053" y="46200"/>
                    <a:pt x="26353" y="44499"/>
                  </a:cubicBezTo>
                  <a:cubicBezTo>
                    <a:pt x="21583" y="32757"/>
                    <a:pt x="16946" y="21015"/>
                    <a:pt x="12243" y="9307"/>
                  </a:cubicBezTo>
                  <a:cubicBezTo>
                    <a:pt x="11074" y="6450"/>
                    <a:pt x="9197" y="4604"/>
                    <a:pt x="6581" y="4604"/>
                  </a:cubicBezTo>
                  <a:cubicBezTo>
                    <a:pt x="5837" y="4604"/>
                    <a:pt x="5034" y="4753"/>
                    <a:pt x="4170" y="5070"/>
                  </a:cubicBezTo>
                  <a:cubicBezTo>
                    <a:pt x="1" y="6638"/>
                    <a:pt x="1068" y="9907"/>
                    <a:pt x="2269" y="13043"/>
                  </a:cubicBezTo>
                  <a:cubicBezTo>
                    <a:pt x="7873" y="27853"/>
                    <a:pt x="13310" y="42697"/>
                    <a:pt x="19981" y="57041"/>
                  </a:cubicBezTo>
                  <a:cubicBezTo>
                    <a:pt x="22116" y="61611"/>
                    <a:pt x="24618" y="66081"/>
                    <a:pt x="30289" y="66114"/>
                  </a:cubicBezTo>
                  <a:cubicBezTo>
                    <a:pt x="30333" y="66115"/>
                    <a:pt x="30378" y="66115"/>
                    <a:pt x="30422" y="66115"/>
                  </a:cubicBezTo>
                  <a:cubicBezTo>
                    <a:pt x="36142" y="66115"/>
                    <a:pt x="39313" y="61841"/>
                    <a:pt x="41664" y="57108"/>
                  </a:cubicBezTo>
                  <a:cubicBezTo>
                    <a:pt x="48535" y="43431"/>
                    <a:pt x="51637" y="28821"/>
                    <a:pt x="52471" y="13643"/>
                  </a:cubicBezTo>
                  <a:cubicBezTo>
                    <a:pt x="52471" y="12676"/>
                    <a:pt x="52438" y="11708"/>
                    <a:pt x="52471" y="10708"/>
                  </a:cubicBezTo>
                  <a:cubicBezTo>
                    <a:pt x="52505" y="6538"/>
                    <a:pt x="53005" y="534"/>
                    <a:pt x="48635" y="33"/>
                  </a:cubicBezTo>
                  <a:cubicBezTo>
                    <a:pt x="48434" y="11"/>
                    <a:pt x="48240" y="0"/>
                    <a:pt x="480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3"/>
            <p:cNvSpPr/>
            <p:nvPr/>
          </p:nvSpPr>
          <p:spPr>
            <a:xfrm>
              <a:off x="-214907" y="4515450"/>
              <a:ext cx="90126" cy="90817"/>
            </a:xfrm>
            <a:custGeom>
              <a:rect b="b" l="l" r="r" t="t"/>
              <a:pathLst>
                <a:path extrusionOk="0" h="56672" w="56241">
                  <a:moveTo>
                    <a:pt x="47268" y="0"/>
                  </a:moveTo>
                  <a:cubicBezTo>
                    <a:pt x="43705" y="0"/>
                    <a:pt x="41433" y="4401"/>
                    <a:pt x="39362" y="7399"/>
                  </a:cubicBezTo>
                  <a:cubicBezTo>
                    <a:pt x="33024" y="16539"/>
                    <a:pt x="26920" y="25912"/>
                    <a:pt x="19781" y="36587"/>
                  </a:cubicBezTo>
                  <a:cubicBezTo>
                    <a:pt x="18714" y="32384"/>
                    <a:pt x="18347" y="29715"/>
                    <a:pt x="17346" y="27280"/>
                  </a:cubicBezTo>
                  <a:cubicBezTo>
                    <a:pt x="15044" y="21676"/>
                    <a:pt x="15345" y="15105"/>
                    <a:pt x="10575" y="10568"/>
                  </a:cubicBezTo>
                  <a:cubicBezTo>
                    <a:pt x="9066" y="9113"/>
                    <a:pt x="7709" y="6962"/>
                    <a:pt x="5573" y="6962"/>
                  </a:cubicBezTo>
                  <a:cubicBezTo>
                    <a:pt x="5065" y="6962"/>
                    <a:pt x="4512" y="7083"/>
                    <a:pt x="3903" y="7366"/>
                  </a:cubicBezTo>
                  <a:cubicBezTo>
                    <a:pt x="1335" y="8567"/>
                    <a:pt x="0" y="11302"/>
                    <a:pt x="234" y="14070"/>
                  </a:cubicBezTo>
                  <a:cubicBezTo>
                    <a:pt x="1401" y="26913"/>
                    <a:pt x="4103" y="39555"/>
                    <a:pt x="9407" y="51297"/>
                  </a:cubicBezTo>
                  <a:cubicBezTo>
                    <a:pt x="11051" y="54922"/>
                    <a:pt x="13933" y="56672"/>
                    <a:pt x="17028" y="56672"/>
                  </a:cubicBezTo>
                  <a:cubicBezTo>
                    <a:pt x="19772" y="56672"/>
                    <a:pt x="22685" y="55296"/>
                    <a:pt x="25052" y="52631"/>
                  </a:cubicBezTo>
                  <a:cubicBezTo>
                    <a:pt x="26619" y="50797"/>
                    <a:pt x="28020" y="48729"/>
                    <a:pt x="29121" y="46594"/>
                  </a:cubicBezTo>
                  <a:cubicBezTo>
                    <a:pt x="35225" y="34952"/>
                    <a:pt x="43565" y="24578"/>
                    <a:pt x="48702" y="12369"/>
                  </a:cubicBezTo>
                  <a:cubicBezTo>
                    <a:pt x="50303" y="8466"/>
                    <a:pt x="56241" y="4197"/>
                    <a:pt x="49869" y="728"/>
                  </a:cubicBezTo>
                  <a:cubicBezTo>
                    <a:pt x="48929" y="221"/>
                    <a:pt x="48067" y="0"/>
                    <a:pt x="472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3"/>
            <p:cNvSpPr/>
            <p:nvPr/>
          </p:nvSpPr>
          <p:spPr>
            <a:xfrm>
              <a:off x="378334" y="4897699"/>
              <a:ext cx="30579" cy="107081"/>
            </a:xfrm>
            <a:custGeom>
              <a:rect b="b" l="l" r="r" t="t"/>
              <a:pathLst>
                <a:path extrusionOk="0" h="66821" w="19082">
                  <a:moveTo>
                    <a:pt x="4792" y="0"/>
                  </a:moveTo>
                  <a:cubicBezTo>
                    <a:pt x="4397" y="0"/>
                    <a:pt x="3979" y="52"/>
                    <a:pt x="3537" y="165"/>
                  </a:cubicBezTo>
                  <a:cubicBezTo>
                    <a:pt x="1" y="1032"/>
                    <a:pt x="802" y="4268"/>
                    <a:pt x="568" y="8404"/>
                  </a:cubicBezTo>
                  <a:cubicBezTo>
                    <a:pt x="2770" y="18111"/>
                    <a:pt x="3003" y="29553"/>
                    <a:pt x="4437" y="40827"/>
                  </a:cubicBezTo>
                  <a:cubicBezTo>
                    <a:pt x="5238" y="47599"/>
                    <a:pt x="5438" y="54437"/>
                    <a:pt x="8073" y="60842"/>
                  </a:cubicBezTo>
                  <a:cubicBezTo>
                    <a:pt x="9112" y="63405"/>
                    <a:pt x="9677" y="66821"/>
                    <a:pt x="13146" y="66821"/>
                  </a:cubicBezTo>
                  <a:cubicBezTo>
                    <a:pt x="13243" y="66821"/>
                    <a:pt x="13342" y="66818"/>
                    <a:pt x="13444" y="66813"/>
                  </a:cubicBezTo>
                  <a:cubicBezTo>
                    <a:pt x="17113" y="66646"/>
                    <a:pt x="16813" y="63110"/>
                    <a:pt x="17213" y="60608"/>
                  </a:cubicBezTo>
                  <a:cubicBezTo>
                    <a:pt x="19081" y="47432"/>
                    <a:pt x="15579" y="34590"/>
                    <a:pt x="14445" y="21614"/>
                  </a:cubicBezTo>
                  <a:cubicBezTo>
                    <a:pt x="13944" y="15876"/>
                    <a:pt x="12777" y="10039"/>
                    <a:pt x="10242" y="4735"/>
                  </a:cubicBezTo>
                  <a:cubicBezTo>
                    <a:pt x="9191" y="2546"/>
                    <a:pt x="7553" y="0"/>
                    <a:pt x="47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3"/>
            <p:cNvSpPr/>
            <p:nvPr/>
          </p:nvSpPr>
          <p:spPr>
            <a:xfrm>
              <a:off x="-227041" y="5893696"/>
              <a:ext cx="23414" cy="92993"/>
            </a:xfrm>
            <a:custGeom>
              <a:rect b="b" l="l" r="r" t="t"/>
              <a:pathLst>
                <a:path extrusionOk="0" h="58030" w="14611">
                  <a:moveTo>
                    <a:pt x="6950" y="0"/>
                  </a:moveTo>
                  <a:cubicBezTo>
                    <a:pt x="6804" y="0"/>
                    <a:pt x="6655" y="6"/>
                    <a:pt x="6505" y="16"/>
                  </a:cubicBezTo>
                  <a:cubicBezTo>
                    <a:pt x="2836" y="316"/>
                    <a:pt x="1802" y="3585"/>
                    <a:pt x="1768" y="7121"/>
                  </a:cubicBezTo>
                  <a:cubicBezTo>
                    <a:pt x="1635" y="19297"/>
                    <a:pt x="2635" y="31505"/>
                    <a:pt x="467" y="43614"/>
                  </a:cubicBezTo>
                  <a:cubicBezTo>
                    <a:pt x="467" y="45816"/>
                    <a:pt x="0" y="48151"/>
                    <a:pt x="601" y="50152"/>
                  </a:cubicBezTo>
                  <a:cubicBezTo>
                    <a:pt x="1549" y="53290"/>
                    <a:pt x="1151" y="58030"/>
                    <a:pt x="6127" y="58030"/>
                  </a:cubicBezTo>
                  <a:cubicBezTo>
                    <a:pt x="6228" y="58030"/>
                    <a:pt x="6332" y="58028"/>
                    <a:pt x="6438" y="58024"/>
                  </a:cubicBezTo>
                  <a:cubicBezTo>
                    <a:pt x="10808" y="57857"/>
                    <a:pt x="11475" y="54021"/>
                    <a:pt x="12076" y="50652"/>
                  </a:cubicBezTo>
                  <a:cubicBezTo>
                    <a:pt x="14611" y="35975"/>
                    <a:pt x="14411" y="21198"/>
                    <a:pt x="13276" y="6454"/>
                  </a:cubicBezTo>
                  <a:cubicBezTo>
                    <a:pt x="12988" y="3089"/>
                    <a:pt x="10544" y="0"/>
                    <a:pt x="69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3"/>
            <p:cNvSpPr/>
            <p:nvPr/>
          </p:nvSpPr>
          <p:spPr>
            <a:xfrm>
              <a:off x="1852" y="5644127"/>
              <a:ext cx="28707" cy="96930"/>
            </a:xfrm>
            <a:custGeom>
              <a:rect b="b" l="l" r="r" t="t"/>
              <a:pathLst>
                <a:path extrusionOk="0" h="60487" w="17914">
                  <a:moveTo>
                    <a:pt x="6028" y="0"/>
                  </a:moveTo>
                  <a:cubicBezTo>
                    <a:pt x="5454" y="0"/>
                    <a:pt x="4836" y="97"/>
                    <a:pt x="4170" y="308"/>
                  </a:cubicBezTo>
                  <a:cubicBezTo>
                    <a:pt x="1" y="1609"/>
                    <a:pt x="968" y="5212"/>
                    <a:pt x="1735" y="8281"/>
                  </a:cubicBezTo>
                  <a:cubicBezTo>
                    <a:pt x="3503" y="15152"/>
                    <a:pt x="4104" y="22091"/>
                    <a:pt x="4204" y="29162"/>
                  </a:cubicBezTo>
                  <a:cubicBezTo>
                    <a:pt x="4270" y="36935"/>
                    <a:pt x="4837" y="44740"/>
                    <a:pt x="5838" y="52412"/>
                  </a:cubicBezTo>
                  <a:cubicBezTo>
                    <a:pt x="6238" y="55515"/>
                    <a:pt x="6672" y="60351"/>
                    <a:pt x="10675" y="60485"/>
                  </a:cubicBezTo>
                  <a:cubicBezTo>
                    <a:pt x="10712" y="60486"/>
                    <a:pt x="10749" y="60487"/>
                    <a:pt x="10785" y="60487"/>
                  </a:cubicBezTo>
                  <a:cubicBezTo>
                    <a:pt x="13961" y="60487"/>
                    <a:pt x="14691" y="56215"/>
                    <a:pt x="15879" y="53313"/>
                  </a:cubicBezTo>
                  <a:cubicBezTo>
                    <a:pt x="17913" y="48410"/>
                    <a:pt x="17013" y="43273"/>
                    <a:pt x="17179" y="39903"/>
                  </a:cubicBezTo>
                  <a:cubicBezTo>
                    <a:pt x="17580" y="26894"/>
                    <a:pt x="15778" y="15920"/>
                    <a:pt x="11842" y="5379"/>
                  </a:cubicBezTo>
                  <a:cubicBezTo>
                    <a:pt x="10780" y="2584"/>
                    <a:pt x="8993" y="0"/>
                    <a:pt x="60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3"/>
            <p:cNvSpPr/>
            <p:nvPr/>
          </p:nvSpPr>
          <p:spPr>
            <a:xfrm>
              <a:off x="456967" y="5437584"/>
              <a:ext cx="29188" cy="98736"/>
            </a:xfrm>
            <a:custGeom>
              <a:rect b="b" l="l" r="r" t="t"/>
              <a:pathLst>
                <a:path extrusionOk="0" h="61614" w="18214">
                  <a:moveTo>
                    <a:pt x="5253" y="0"/>
                  </a:moveTo>
                  <a:cubicBezTo>
                    <a:pt x="4692" y="0"/>
                    <a:pt x="4087" y="153"/>
                    <a:pt x="3436" y="504"/>
                  </a:cubicBezTo>
                  <a:cubicBezTo>
                    <a:pt x="1435" y="1572"/>
                    <a:pt x="0" y="3039"/>
                    <a:pt x="701" y="5775"/>
                  </a:cubicBezTo>
                  <a:cubicBezTo>
                    <a:pt x="4537" y="20886"/>
                    <a:pt x="4737" y="36463"/>
                    <a:pt x="7406" y="51708"/>
                  </a:cubicBezTo>
                  <a:cubicBezTo>
                    <a:pt x="8110" y="55740"/>
                    <a:pt x="9213" y="61614"/>
                    <a:pt x="13483" y="61614"/>
                  </a:cubicBezTo>
                  <a:cubicBezTo>
                    <a:pt x="13664" y="61614"/>
                    <a:pt x="13851" y="61603"/>
                    <a:pt x="14044" y="61581"/>
                  </a:cubicBezTo>
                  <a:cubicBezTo>
                    <a:pt x="18213" y="61081"/>
                    <a:pt x="17546" y="54910"/>
                    <a:pt x="17546" y="50774"/>
                  </a:cubicBezTo>
                  <a:lnTo>
                    <a:pt x="17546" y="48572"/>
                  </a:lnTo>
                  <a:cubicBezTo>
                    <a:pt x="17713" y="48572"/>
                    <a:pt x="17813" y="48572"/>
                    <a:pt x="18013" y="48472"/>
                  </a:cubicBezTo>
                  <a:cubicBezTo>
                    <a:pt x="16746" y="37931"/>
                    <a:pt x="15745" y="27357"/>
                    <a:pt x="14044" y="16849"/>
                  </a:cubicBezTo>
                  <a:cubicBezTo>
                    <a:pt x="13210" y="11913"/>
                    <a:pt x="12209" y="6742"/>
                    <a:pt x="9040" y="2539"/>
                  </a:cubicBezTo>
                  <a:cubicBezTo>
                    <a:pt x="8058" y="1188"/>
                    <a:pt x="6822" y="0"/>
                    <a:pt x="52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3"/>
            <p:cNvSpPr/>
            <p:nvPr/>
          </p:nvSpPr>
          <p:spPr>
            <a:xfrm>
              <a:off x="282277" y="4902404"/>
              <a:ext cx="35388" cy="105398"/>
            </a:xfrm>
            <a:custGeom>
              <a:rect b="b" l="l" r="r" t="t"/>
              <a:pathLst>
                <a:path extrusionOk="0" h="65771" w="22083">
                  <a:moveTo>
                    <a:pt x="4491" y="0"/>
                  </a:moveTo>
                  <a:cubicBezTo>
                    <a:pt x="4189" y="0"/>
                    <a:pt x="3871" y="31"/>
                    <a:pt x="3536" y="98"/>
                  </a:cubicBezTo>
                  <a:cubicBezTo>
                    <a:pt x="0" y="798"/>
                    <a:pt x="134" y="4101"/>
                    <a:pt x="634" y="6602"/>
                  </a:cubicBezTo>
                  <a:cubicBezTo>
                    <a:pt x="4036" y="23147"/>
                    <a:pt x="7339" y="39759"/>
                    <a:pt x="11408" y="56138"/>
                  </a:cubicBezTo>
                  <a:cubicBezTo>
                    <a:pt x="12262" y="59457"/>
                    <a:pt x="12906" y="65771"/>
                    <a:pt x="16689" y="65771"/>
                  </a:cubicBezTo>
                  <a:cubicBezTo>
                    <a:pt x="16898" y="65771"/>
                    <a:pt x="17117" y="65752"/>
                    <a:pt x="17346" y="65711"/>
                  </a:cubicBezTo>
                  <a:cubicBezTo>
                    <a:pt x="22083" y="64877"/>
                    <a:pt x="18413" y="58539"/>
                    <a:pt x="19047" y="56872"/>
                  </a:cubicBezTo>
                  <a:cubicBezTo>
                    <a:pt x="20381" y="49433"/>
                    <a:pt x="18980" y="44196"/>
                    <a:pt x="18013" y="38959"/>
                  </a:cubicBezTo>
                  <a:cubicBezTo>
                    <a:pt x="15912" y="27317"/>
                    <a:pt x="13710" y="15642"/>
                    <a:pt x="9374" y="4534"/>
                  </a:cubicBezTo>
                  <a:cubicBezTo>
                    <a:pt x="8507" y="2294"/>
                    <a:pt x="7079" y="0"/>
                    <a:pt x="44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3"/>
            <p:cNvSpPr/>
            <p:nvPr/>
          </p:nvSpPr>
          <p:spPr>
            <a:xfrm>
              <a:off x="-183208" y="5771025"/>
              <a:ext cx="22826" cy="84075"/>
            </a:xfrm>
            <a:custGeom>
              <a:rect b="b" l="l" r="r" t="t"/>
              <a:pathLst>
                <a:path extrusionOk="0" h="52465" w="14244">
                  <a:moveTo>
                    <a:pt x="8785" y="0"/>
                  </a:moveTo>
                  <a:cubicBezTo>
                    <a:pt x="4228" y="0"/>
                    <a:pt x="3082" y="3430"/>
                    <a:pt x="2469" y="7016"/>
                  </a:cubicBezTo>
                  <a:cubicBezTo>
                    <a:pt x="1835" y="10819"/>
                    <a:pt x="2068" y="14688"/>
                    <a:pt x="1468" y="18591"/>
                  </a:cubicBezTo>
                  <a:cubicBezTo>
                    <a:pt x="0" y="28198"/>
                    <a:pt x="400" y="37938"/>
                    <a:pt x="2869" y="47445"/>
                  </a:cubicBezTo>
                  <a:cubicBezTo>
                    <a:pt x="3416" y="49664"/>
                    <a:pt x="4351" y="52465"/>
                    <a:pt x="7188" y="52465"/>
                  </a:cubicBezTo>
                  <a:cubicBezTo>
                    <a:pt x="7464" y="52465"/>
                    <a:pt x="7759" y="52438"/>
                    <a:pt x="8073" y="52382"/>
                  </a:cubicBezTo>
                  <a:cubicBezTo>
                    <a:pt x="10975" y="51848"/>
                    <a:pt x="12109" y="49513"/>
                    <a:pt x="12609" y="46545"/>
                  </a:cubicBezTo>
                  <a:cubicBezTo>
                    <a:pt x="14010" y="38372"/>
                    <a:pt x="14244" y="30166"/>
                    <a:pt x="14010" y="24028"/>
                  </a:cubicBezTo>
                  <a:cubicBezTo>
                    <a:pt x="14010" y="17023"/>
                    <a:pt x="13977" y="12153"/>
                    <a:pt x="14077" y="7350"/>
                  </a:cubicBezTo>
                  <a:cubicBezTo>
                    <a:pt x="14077" y="3847"/>
                    <a:pt x="14177" y="278"/>
                    <a:pt x="9240" y="11"/>
                  </a:cubicBezTo>
                  <a:cubicBezTo>
                    <a:pt x="9085" y="4"/>
                    <a:pt x="8933" y="0"/>
                    <a:pt x="87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3"/>
            <p:cNvSpPr/>
            <p:nvPr/>
          </p:nvSpPr>
          <p:spPr>
            <a:xfrm>
              <a:off x="-102759" y="5655967"/>
              <a:ext cx="21812" cy="81990"/>
            </a:xfrm>
            <a:custGeom>
              <a:rect b="b" l="l" r="r" t="t"/>
              <a:pathLst>
                <a:path extrusionOk="0" h="51164" w="13611">
                  <a:moveTo>
                    <a:pt x="5057" y="0"/>
                  </a:moveTo>
                  <a:cubicBezTo>
                    <a:pt x="4796" y="0"/>
                    <a:pt x="4522" y="19"/>
                    <a:pt x="4237" y="59"/>
                  </a:cubicBezTo>
                  <a:cubicBezTo>
                    <a:pt x="668" y="526"/>
                    <a:pt x="334" y="3194"/>
                    <a:pt x="334" y="6030"/>
                  </a:cubicBezTo>
                  <a:cubicBezTo>
                    <a:pt x="401" y="15503"/>
                    <a:pt x="1" y="25043"/>
                    <a:pt x="634" y="34450"/>
                  </a:cubicBezTo>
                  <a:cubicBezTo>
                    <a:pt x="968" y="39120"/>
                    <a:pt x="1268" y="44224"/>
                    <a:pt x="4337" y="48293"/>
                  </a:cubicBezTo>
                  <a:cubicBezTo>
                    <a:pt x="5617" y="49974"/>
                    <a:pt x="7132" y="51164"/>
                    <a:pt x="9087" y="51164"/>
                  </a:cubicBezTo>
                  <a:cubicBezTo>
                    <a:pt x="9576" y="51164"/>
                    <a:pt x="10094" y="51089"/>
                    <a:pt x="10642" y="50929"/>
                  </a:cubicBezTo>
                  <a:cubicBezTo>
                    <a:pt x="13277" y="50195"/>
                    <a:pt x="13610" y="48027"/>
                    <a:pt x="13610" y="45725"/>
                  </a:cubicBezTo>
                  <a:lnTo>
                    <a:pt x="13610" y="41355"/>
                  </a:lnTo>
                  <a:cubicBezTo>
                    <a:pt x="13410" y="34350"/>
                    <a:pt x="11442" y="27445"/>
                    <a:pt x="12109" y="20373"/>
                  </a:cubicBezTo>
                  <a:cubicBezTo>
                    <a:pt x="12643" y="14936"/>
                    <a:pt x="11109" y="9766"/>
                    <a:pt x="9908" y="4595"/>
                  </a:cubicBezTo>
                  <a:cubicBezTo>
                    <a:pt x="9328" y="2214"/>
                    <a:pt x="7881" y="0"/>
                    <a:pt x="50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3"/>
            <p:cNvSpPr/>
            <p:nvPr/>
          </p:nvSpPr>
          <p:spPr>
            <a:xfrm>
              <a:off x="-97734" y="5883906"/>
              <a:ext cx="23039" cy="75042"/>
            </a:xfrm>
            <a:custGeom>
              <a:rect b="b" l="l" r="r" t="t"/>
              <a:pathLst>
                <a:path extrusionOk="0" h="46828" w="14377">
                  <a:moveTo>
                    <a:pt x="7785" y="0"/>
                  </a:moveTo>
                  <a:cubicBezTo>
                    <a:pt x="7424" y="0"/>
                    <a:pt x="7032" y="39"/>
                    <a:pt x="6605" y="121"/>
                  </a:cubicBezTo>
                  <a:cubicBezTo>
                    <a:pt x="3303" y="755"/>
                    <a:pt x="1802" y="3223"/>
                    <a:pt x="1701" y="6525"/>
                  </a:cubicBezTo>
                  <a:cubicBezTo>
                    <a:pt x="1635" y="10128"/>
                    <a:pt x="1101" y="13764"/>
                    <a:pt x="767" y="17366"/>
                  </a:cubicBezTo>
                  <a:cubicBezTo>
                    <a:pt x="0" y="24805"/>
                    <a:pt x="100" y="32444"/>
                    <a:pt x="467" y="39983"/>
                  </a:cubicBezTo>
                  <a:cubicBezTo>
                    <a:pt x="634" y="43385"/>
                    <a:pt x="2202" y="46621"/>
                    <a:pt x="6672" y="46821"/>
                  </a:cubicBezTo>
                  <a:cubicBezTo>
                    <a:pt x="6785" y="46825"/>
                    <a:pt x="6896" y="46827"/>
                    <a:pt x="7004" y="46827"/>
                  </a:cubicBezTo>
                  <a:cubicBezTo>
                    <a:pt x="11052" y="46827"/>
                    <a:pt x="11864" y="43837"/>
                    <a:pt x="12676" y="40783"/>
                  </a:cubicBezTo>
                  <a:cubicBezTo>
                    <a:pt x="14277" y="35046"/>
                    <a:pt x="12976" y="29108"/>
                    <a:pt x="13510" y="23204"/>
                  </a:cubicBezTo>
                  <a:cubicBezTo>
                    <a:pt x="12843" y="17233"/>
                    <a:pt x="14377" y="11095"/>
                    <a:pt x="12442" y="5191"/>
                  </a:cubicBezTo>
                  <a:cubicBezTo>
                    <a:pt x="11553" y="2464"/>
                    <a:pt x="10664" y="0"/>
                    <a:pt x="77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3"/>
            <p:cNvSpPr/>
            <p:nvPr/>
          </p:nvSpPr>
          <p:spPr>
            <a:xfrm>
              <a:off x="460228" y="4886645"/>
              <a:ext cx="26087" cy="91863"/>
            </a:xfrm>
            <a:custGeom>
              <a:rect b="b" l="l" r="r" t="t"/>
              <a:pathLst>
                <a:path extrusionOk="0" h="57325" w="16279">
                  <a:moveTo>
                    <a:pt x="6246" y="1"/>
                  </a:moveTo>
                  <a:cubicBezTo>
                    <a:pt x="5835" y="1"/>
                    <a:pt x="5400" y="51"/>
                    <a:pt x="4937" y="158"/>
                  </a:cubicBezTo>
                  <a:cubicBezTo>
                    <a:pt x="0" y="1325"/>
                    <a:pt x="2168" y="6896"/>
                    <a:pt x="2602" y="10299"/>
                  </a:cubicBezTo>
                  <a:cubicBezTo>
                    <a:pt x="3936" y="20339"/>
                    <a:pt x="5437" y="30413"/>
                    <a:pt x="5237" y="40620"/>
                  </a:cubicBezTo>
                  <a:cubicBezTo>
                    <a:pt x="5170" y="45090"/>
                    <a:pt x="6738" y="49193"/>
                    <a:pt x="7939" y="53363"/>
                  </a:cubicBezTo>
                  <a:cubicBezTo>
                    <a:pt x="8473" y="55152"/>
                    <a:pt x="8741" y="57325"/>
                    <a:pt x="10938" y="57325"/>
                  </a:cubicBezTo>
                  <a:cubicBezTo>
                    <a:pt x="11076" y="57325"/>
                    <a:pt x="11221" y="57317"/>
                    <a:pt x="11375" y="57299"/>
                  </a:cubicBezTo>
                  <a:cubicBezTo>
                    <a:pt x="13777" y="56999"/>
                    <a:pt x="13577" y="54597"/>
                    <a:pt x="14210" y="52796"/>
                  </a:cubicBezTo>
                  <a:cubicBezTo>
                    <a:pt x="16278" y="46858"/>
                    <a:pt x="15211" y="40754"/>
                    <a:pt x="15511" y="34749"/>
                  </a:cubicBezTo>
                  <a:cubicBezTo>
                    <a:pt x="15978" y="25743"/>
                    <a:pt x="15211" y="16837"/>
                    <a:pt x="12743" y="8097"/>
                  </a:cubicBezTo>
                  <a:cubicBezTo>
                    <a:pt x="11718" y="4362"/>
                    <a:pt x="10069" y="1"/>
                    <a:pt x="62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3"/>
            <p:cNvSpPr/>
            <p:nvPr/>
          </p:nvSpPr>
          <p:spPr>
            <a:xfrm>
              <a:off x="362673" y="5442977"/>
              <a:ext cx="24483" cy="96446"/>
            </a:xfrm>
            <a:custGeom>
              <a:rect b="b" l="l" r="r" t="t"/>
              <a:pathLst>
                <a:path extrusionOk="0" h="60185" w="15278">
                  <a:moveTo>
                    <a:pt x="4975" y="0"/>
                  </a:moveTo>
                  <a:cubicBezTo>
                    <a:pt x="4544" y="0"/>
                    <a:pt x="4067" y="95"/>
                    <a:pt x="3536" y="308"/>
                  </a:cubicBezTo>
                  <a:cubicBezTo>
                    <a:pt x="1068" y="1242"/>
                    <a:pt x="0" y="3544"/>
                    <a:pt x="334" y="6313"/>
                  </a:cubicBezTo>
                  <a:cubicBezTo>
                    <a:pt x="1835" y="18088"/>
                    <a:pt x="3036" y="29896"/>
                    <a:pt x="4837" y="41605"/>
                  </a:cubicBezTo>
                  <a:cubicBezTo>
                    <a:pt x="5871" y="48243"/>
                    <a:pt x="7339" y="54881"/>
                    <a:pt x="12242" y="60184"/>
                  </a:cubicBezTo>
                  <a:cubicBezTo>
                    <a:pt x="14544" y="58617"/>
                    <a:pt x="14677" y="56448"/>
                    <a:pt x="14744" y="54280"/>
                  </a:cubicBezTo>
                  <a:cubicBezTo>
                    <a:pt x="15278" y="43072"/>
                    <a:pt x="13844" y="31998"/>
                    <a:pt x="12443" y="20890"/>
                  </a:cubicBezTo>
                  <a:cubicBezTo>
                    <a:pt x="11742" y="15152"/>
                    <a:pt x="11609" y="9215"/>
                    <a:pt x="8940" y="3878"/>
                  </a:cubicBezTo>
                  <a:cubicBezTo>
                    <a:pt x="8057" y="2167"/>
                    <a:pt x="7037" y="0"/>
                    <a:pt x="49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3"/>
            <p:cNvSpPr/>
            <p:nvPr/>
          </p:nvSpPr>
          <p:spPr>
            <a:xfrm>
              <a:off x="-344161" y="5912961"/>
              <a:ext cx="22345" cy="78271"/>
            </a:xfrm>
            <a:custGeom>
              <a:rect b="b" l="l" r="r" t="t"/>
              <a:pathLst>
                <a:path extrusionOk="0" h="48843" w="13944">
                  <a:moveTo>
                    <a:pt x="4591" y="0"/>
                  </a:moveTo>
                  <a:cubicBezTo>
                    <a:pt x="4540" y="0"/>
                    <a:pt x="4489" y="1"/>
                    <a:pt x="4437" y="3"/>
                  </a:cubicBezTo>
                  <a:cubicBezTo>
                    <a:pt x="968" y="136"/>
                    <a:pt x="34" y="3305"/>
                    <a:pt x="101" y="6507"/>
                  </a:cubicBezTo>
                  <a:cubicBezTo>
                    <a:pt x="134" y="10910"/>
                    <a:pt x="1" y="15280"/>
                    <a:pt x="134" y="19650"/>
                  </a:cubicBezTo>
                  <a:cubicBezTo>
                    <a:pt x="368" y="27923"/>
                    <a:pt x="1569" y="36028"/>
                    <a:pt x="3170" y="44101"/>
                  </a:cubicBezTo>
                  <a:cubicBezTo>
                    <a:pt x="3670" y="46669"/>
                    <a:pt x="5204" y="48704"/>
                    <a:pt x="7940" y="48838"/>
                  </a:cubicBezTo>
                  <a:cubicBezTo>
                    <a:pt x="8021" y="48841"/>
                    <a:pt x="8100" y="48843"/>
                    <a:pt x="8178" y="48843"/>
                  </a:cubicBezTo>
                  <a:cubicBezTo>
                    <a:pt x="11164" y="48843"/>
                    <a:pt x="11585" y="46370"/>
                    <a:pt x="11943" y="43834"/>
                  </a:cubicBezTo>
                  <a:cubicBezTo>
                    <a:pt x="12543" y="39498"/>
                    <a:pt x="13944" y="35295"/>
                    <a:pt x="13877" y="30791"/>
                  </a:cubicBezTo>
                  <a:cubicBezTo>
                    <a:pt x="12676" y="22452"/>
                    <a:pt x="11642" y="14079"/>
                    <a:pt x="10175" y="5773"/>
                  </a:cubicBezTo>
                  <a:cubicBezTo>
                    <a:pt x="9650" y="2855"/>
                    <a:pt x="7577" y="0"/>
                    <a:pt x="45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3"/>
            <p:cNvSpPr/>
            <p:nvPr/>
          </p:nvSpPr>
          <p:spPr>
            <a:xfrm>
              <a:off x="-41606" y="5780481"/>
              <a:ext cx="22506" cy="71547"/>
            </a:xfrm>
            <a:custGeom>
              <a:rect b="b" l="l" r="r" t="t"/>
              <a:pathLst>
                <a:path extrusionOk="0" h="44647" w="14044">
                  <a:moveTo>
                    <a:pt x="6894" y="1"/>
                  </a:moveTo>
                  <a:cubicBezTo>
                    <a:pt x="578" y="1"/>
                    <a:pt x="760" y="5700"/>
                    <a:pt x="501" y="9788"/>
                  </a:cubicBezTo>
                  <a:cubicBezTo>
                    <a:pt x="0" y="18728"/>
                    <a:pt x="167" y="27734"/>
                    <a:pt x="501" y="36707"/>
                  </a:cubicBezTo>
                  <a:cubicBezTo>
                    <a:pt x="666" y="40283"/>
                    <a:pt x="2212" y="44647"/>
                    <a:pt x="6311" y="44647"/>
                  </a:cubicBezTo>
                  <a:cubicBezTo>
                    <a:pt x="6342" y="44647"/>
                    <a:pt x="6374" y="44647"/>
                    <a:pt x="6405" y="44646"/>
                  </a:cubicBezTo>
                  <a:cubicBezTo>
                    <a:pt x="10074" y="44613"/>
                    <a:pt x="11508" y="40410"/>
                    <a:pt x="11875" y="37041"/>
                  </a:cubicBezTo>
                  <a:cubicBezTo>
                    <a:pt x="12776" y="29602"/>
                    <a:pt x="13110" y="22097"/>
                    <a:pt x="13543" y="15726"/>
                  </a:cubicBezTo>
                  <a:cubicBezTo>
                    <a:pt x="13543" y="13191"/>
                    <a:pt x="13543" y="11723"/>
                    <a:pt x="13510" y="10255"/>
                  </a:cubicBezTo>
                  <a:cubicBezTo>
                    <a:pt x="13610" y="5585"/>
                    <a:pt x="14044" y="348"/>
                    <a:pt x="7439" y="14"/>
                  </a:cubicBezTo>
                  <a:cubicBezTo>
                    <a:pt x="7252" y="5"/>
                    <a:pt x="7070" y="1"/>
                    <a:pt x="68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3"/>
            <p:cNvSpPr/>
            <p:nvPr/>
          </p:nvSpPr>
          <p:spPr>
            <a:xfrm>
              <a:off x="-307491" y="5783199"/>
              <a:ext cx="24270" cy="73806"/>
            </a:xfrm>
            <a:custGeom>
              <a:rect b="b" l="l" r="r" t="t"/>
              <a:pathLst>
                <a:path extrusionOk="0" h="46057" w="15145">
                  <a:moveTo>
                    <a:pt x="6220" y="1"/>
                  </a:moveTo>
                  <a:cubicBezTo>
                    <a:pt x="5978" y="1"/>
                    <a:pt x="5729" y="18"/>
                    <a:pt x="5471" y="53"/>
                  </a:cubicBezTo>
                  <a:cubicBezTo>
                    <a:pt x="1402" y="587"/>
                    <a:pt x="568" y="4156"/>
                    <a:pt x="668" y="7892"/>
                  </a:cubicBezTo>
                  <a:cubicBezTo>
                    <a:pt x="801" y="11828"/>
                    <a:pt x="735" y="15698"/>
                    <a:pt x="735" y="20768"/>
                  </a:cubicBezTo>
                  <a:cubicBezTo>
                    <a:pt x="835" y="26605"/>
                    <a:pt x="1" y="33744"/>
                    <a:pt x="2436" y="40615"/>
                  </a:cubicBezTo>
                  <a:cubicBezTo>
                    <a:pt x="3203" y="42784"/>
                    <a:pt x="3470" y="45886"/>
                    <a:pt x="6539" y="46053"/>
                  </a:cubicBezTo>
                  <a:cubicBezTo>
                    <a:pt x="6598" y="46056"/>
                    <a:pt x="6657" y="46057"/>
                    <a:pt x="6714" y="46057"/>
                  </a:cubicBezTo>
                  <a:cubicBezTo>
                    <a:pt x="9282" y="46057"/>
                    <a:pt x="9467" y="43180"/>
                    <a:pt x="10642" y="41516"/>
                  </a:cubicBezTo>
                  <a:cubicBezTo>
                    <a:pt x="12843" y="38347"/>
                    <a:pt x="12910" y="34444"/>
                    <a:pt x="13310" y="31009"/>
                  </a:cubicBezTo>
                  <a:cubicBezTo>
                    <a:pt x="14278" y="22569"/>
                    <a:pt x="15145" y="13996"/>
                    <a:pt x="12243" y="5724"/>
                  </a:cubicBezTo>
                  <a:cubicBezTo>
                    <a:pt x="11251" y="2934"/>
                    <a:pt x="9395" y="1"/>
                    <a:pt x="62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3"/>
            <p:cNvSpPr/>
            <p:nvPr/>
          </p:nvSpPr>
          <p:spPr>
            <a:xfrm>
              <a:off x="-226668" y="5651685"/>
              <a:ext cx="22506" cy="76583"/>
            </a:xfrm>
            <a:custGeom>
              <a:rect b="b" l="l" r="r" t="t"/>
              <a:pathLst>
                <a:path extrusionOk="0" h="47790" w="14044">
                  <a:moveTo>
                    <a:pt x="5423" y="0"/>
                  </a:moveTo>
                  <a:cubicBezTo>
                    <a:pt x="5233" y="0"/>
                    <a:pt x="5038" y="10"/>
                    <a:pt x="4838" y="29"/>
                  </a:cubicBezTo>
                  <a:cubicBezTo>
                    <a:pt x="668" y="429"/>
                    <a:pt x="1" y="4099"/>
                    <a:pt x="101" y="7835"/>
                  </a:cubicBezTo>
                  <a:cubicBezTo>
                    <a:pt x="334" y="13872"/>
                    <a:pt x="2202" y="19743"/>
                    <a:pt x="1669" y="25914"/>
                  </a:cubicBezTo>
                  <a:cubicBezTo>
                    <a:pt x="1135" y="31785"/>
                    <a:pt x="2669" y="37456"/>
                    <a:pt x="4204" y="43093"/>
                  </a:cubicBezTo>
                  <a:cubicBezTo>
                    <a:pt x="4816" y="45329"/>
                    <a:pt x="5316" y="47790"/>
                    <a:pt x="7925" y="47790"/>
                  </a:cubicBezTo>
                  <a:cubicBezTo>
                    <a:pt x="8157" y="47790"/>
                    <a:pt x="8406" y="47771"/>
                    <a:pt x="8674" y="47730"/>
                  </a:cubicBezTo>
                  <a:cubicBezTo>
                    <a:pt x="11676" y="47263"/>
                    <a:pt x="13110" y="44894"/>
                    <a:pt x="13210" y="41926"/>
                  </a:cubicBezTo>
                  <a:cubicBezTo>
                    <a:pt x="13344" y="37089"/>
                    <a:pt x="13244" y="32219"/>
                    <a:pt x="13244" y="27349"/>
                  </a:cubicBezTo>
                  <a:cubicBezTo>
                    <a:pt x="13110" y="20344"/>
                    <a:pt x="14044" y="13205"/>
                    <a:pt x="11742" y="6333"/>
                  </a:cubicBezTo>
                  <a:cubicBezTo>
                    <a:pt x="10668" y="3077"/>
                    <a:pt x="8873" y="0"/>
                    <a:pt x="54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3"/>
            <p:cNvSpPr/>
            <p:nvPr/>
          </p:nvSpPr>
          <p:spPr>
            <a:xfrm>
              <a:off x="-244468" y="5498689"/>
              <a:ext cx="28012" cy="84146"/>
            </a:xfrm>
            <a:custGeom>
              <a:rect b="b" l="l" r="r" t="t"/>
              <a:pathLst>
                <a:path extrusionOk="0" h="52509" w="17480">
                  <a:moveTo>
                    <a:pt x="6505" y="0"/>
                  </a:moveTo>
                  <a:cubicBezTo>
                    <a:pt x="5605" y="9307"/>
                    <a:pt x="4637" y="18580"/>
                    <a:pt x="3670" y="27854"/>
                  </a:cubicBezTo>
                  <a:cubicBezTo>
                    <a:pt x="501" y="36126"/>
                    <a:pt x="1" y="44365"/>
                    <a:pt x="4104" y="52505"/>
                  </a:cubicBezTo>
                  <a:cubicBezTo>
                    <a:pt x="4213" y="52508"/>
                    <a:pt x="4321" y="52509"/>
                    <a:pt x="4428" y="52509"/>
                  </a:cubicBezTo>
                  <a:cubicBezTo>
                    <a:pt x="10256" y="52509"/>
                    <a:pt x="12470" y="48086"/>
                    <a:pt x="13944" y="43632"/>
                  </a:cubicBezTo>
                  <a:cubicBezTo>
                    <a:pt x="16880" y="34692"/>
                    <a:pt x="17480" y="25352"/>
                    <a:pt x="17113" y="15978"/>
                  </a:cubicBezTo>
                  <a:cubicBezTo>
                    <a:pt x="15545" y="9340"/>
                    <a:pt x="12810" y="3503"/>
                    <a:pt x="65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3"/>
            <p:cNvSpPr/>
            <p:nvPr/>
          </p:nvSpPr>
          <p:spPr>
            <a:xfrm>
              <a:off x="-394730" y="5787878"/>
              <a:ext cx="22988" cy="80828"/>
            </a:xfrm>
            <a:custGeom>
              <a:rect b="b" l="l" r="r" t="t"/>
              <a:pathLst>
                <a:path extrusionOk="0" h="50439" w="14345">
                  <a:moveTo>
                    <a:pt x="6184" y="1"/>
                  </a:moveTo>
                  <a:cubicBezTo>
                    <a:pt x="6147" y="1"/>
                    <a:pt x="6109" y="1"/>
                    <a:pt x="6072" y="2"/>
                  </a:cubicBezTo>
                  <a:cubicBezTo>
                    <a:pt x="2069" y="135"/>
                    <a:pt x="1235" y="3838"/>
                    <a:pt x="1068" y="6973"/>
                  </a:cubicBezTo>
                  <a:cubicBezTo>
                    <a:pt x="735" y="12577"/>
                    <a:pt x="1002" y="18181"/>
                    <a:pt x="1002" y="26354"/>
                  </a:cubicBezTo>
                  <a:cubicBezTo>
                    <a:pt x="1302" y="31491"/>
                    <a:pt x="1" y="39330"/>
                    <a:pt x="2369" y="47002"/>
                  </a:cubicBezTo>
                  <a:cubicBezTo>
                    <a:pt x="2898" y="48655"/>
                    <a:pt x="3165" y="50438"/>
                    <a:pt x="5344" y="50438"/>
                  </a:cubicBezTo>
                  <a:cubicBezTo>
                    <a:pt x="5364" y="50438"/>
                    <a:pt x="5384" y="50438"/>
                    <a:pt x="5405" y="50438"/>
                  </a:cubicBezTo>
                  <a:cubicBezTo>
                    <a:pt x="6806" y="50438"/>
                    <a:pt x="7573" y="49337"/>
                    <a:pt x="7973" y="48170"/>
                  </a:cubicBezTo>
                  <a:cubicBezTo>
                    <a:pt x="12577" y="34426"/>
                    <a:pt x="14344" y="20350"/>
                    <a:pt x="11509" y="5973"/>
                  </a:cubicBezTo>
                  <a:cubicBezTo>
                    <a:pt x="10882" y="2970"/>
                    <a:pt x="9537" y="1"/>
                    <a:pt x="61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3"/>
            <p:cNvSpPr/>
            <p:nvPr/>
          </p:nvSpPr>
          <p:spPr>
            <a:xfrm>
              <a:off x="-332615" y="5651302"/>
              <a:ext cx="18978" cy="81096"/>
            </a:xfrm>
            <a:custGeom>
              <a:rect b="b" l="l" r="r" t="t"/>
              <a:pathLst>
                <a:path extrusionOk="0" h="50606" w="11843">
                  <a:moveTo>
                    <a:pt x="4755" y="0"/>
                  </a:moveTo>
                  <a:cubicBezTo>
                    <a:pt x="4716" y="0"/>
                    <a:pt x="4677" y="0"/>
                    <a:pt x="4638" y="1"/>
                  </a:cubicBezTo>
                  <a:cubicBezTo>
                    <a:pt x="1" y="101"/>
                    <a:pt x="234" y="3670"/>
                    <a:pt x="234" y="6906"/>
                  </a:cubicBezTo>
                  <a:cubicBezTo>
                    <a:pt x="234" y="16346"/>
                    <a:pt x="401" y="25853"/>
                    <a:pt x="234" y="35326"/>
                  </a:cubicBezTo>
                  <a:cubicBezTo>
                    <a:pt x="134" y="39596"/>
                    <a:pt x="1002" y="43499"/>
                    <a:pt x="2803" y="47302"/>
                  </a:cubicBezTo>
                  <a:cubicBezTo>
                    <a:pt x="3491" y="48777"/>
                    <a:pt x="4083" y="50606"/>
                    <a:pt x="6065" y="50606"/>
                  </a:cubicBezTo>
                  <a:cubicBezTo>
                    <a:pt x="6100" y="50606"/>
                    <a:pt x="6136" y="50605"/>
                    <a:pt x="6172" y="50604"/>
                  </a:cubicBezTo>
                  <a:cubicBezTo>
                    <a:pt x="8307" y="50537"/>
                    <a:pt x="8640" y="48669"/>
                    <a:pt x="9241" y="47035"/>
                  </a:cubicBezTo>
                  <a:cubicBezTo>
                    <a:pt x="11843" y="39963"/>
                    <a:pt x="9908" y="32591"/>
                    <a:pt x="10408" y="28088"/>
                  </a:cubicBezTo>
                  <a:cubicBezTo>
                    <a:pt x="10408" y="19081"/>
                    <a:pt x="10675" y="12744"/>
                    <a:pt x="10275" y="6406"/>
                  </a:cubicBezTo>
                  <a:cubicBezTo>
                    <a:pt x="10077" y="3432"/>
                    <a:pt x="8831" y="0"/>
                    <a:pt x="47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3"/>
            <p:cNvSpPr/>
            <p:nvPr/>
          </p:nvSpPr>
          <p:spPr>
            <a:xfrm>
              <a:off x="442693" y="5057500"/>
              <a:ext cx="22132" cy="79675"/>
            </a:xfrm>
            <a:custGeom>
              <a:rect b="b" l="l" r="r" t="t"/>
              <a:pathLst>
                <a:path extrusionOk="0" h="49719" w="13811">
                  <a:moveTo>
                    <a:pt x="5513" y="0"/>
                  </a:moveTo>
                  <a:cubicBezTo>
                    <a:pt x="5128" y="0"/>
                    <a:pt x="4716" y="58"/>
                    <a:pt x="4271" y="183"/>
                  </a:cubicBezTo>
                  <a:cubicBezTo>
                    <a:pt x="1435" y="917"/>
                    <a:pt x="34" y="3219"/>
                    <a:pt x="34" y="6254"/>
                  </a:cubicBezTo>
                  <a:cubicBezTo>
                    <a:pt x="101" y="11591"/>
                    <a:pt x="101" y="16928"/>
                    <a:pt x="34" y="22265"/>
                  </a:cubicBezTo>
                  <a:cubicBezTo>
                    <a:pt x="1" y="31272"/>
                    <a:pt x="935" y="40078"/>
                    <a:pt x="5171" y="49718"/>
                  </a:cubicBezTo>
                  <a:cubicBezTo>
                    <a:pt x="13811" y="35408"/>
                    <a:pt x="11809" y="21031"/>
                    <a:pt x="11442" y="6888"/>
                  </a:cubicBezTo>
                  <a:cubicBezTo>
                    <a:pt x="11409" y="6021"/>
                    <a:pt x="10842" y="5053"/>
                    <a:pt x="10342" y="4219"/>
                  </a:cubicBezTo>
                  <a:cubicBezTo>
                    <a:pt x="9193" y="2209"/>
                    <a:pt x="7896" y="0"/>
                    <a:pt x="55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3"/>
            <p:cNvSpPr/>
            <p:nvPr/>
          </p:nvSpPr>
          <p:spPr>
            <a:xfrm>
              <a:off x="-217580" y="6017095"/>
              <a:ext cx="106430" cy="24305"/>
            </a:xfrm>
            <a:custGeom>
              <a:rect b="b" l="l" r="r" t="t"/>
              <a:pathLst>
                <a:path extrusionOk="0" h="15167" w="66415">
                  <a:moveTo>
                    <a:pt x="52938" y="67"/>
                  </a:moveTo>
                  <a:cubicBezTo>
                    <a:pt x="46300" y="2135"/>
                    <a:pt x="39529" y="2836"/>
                    <a:pt x="32690" y="3403"/>
                  </a:cubicBezTo>
                  <a:cubicBezTo>
                    <a:pt x="31552" y="4500"/>
                    <a:pt x="30213" y="4610"/>
                    <a:pt x="28859" y="4610"/>
                  </a:cubicBezTo>
                  <a:cubicBezTo>
                    <a:pt x="28520" y="4610"/>
                    <a:pt x="28180" y="4603"/>
                    <a:pt x="27841" y="4603"/>
                  </a:cubicBezTo>
                  <a:cubicBezTo>
                    <a:pt x="27395" y="4603"/>
                    <a:pt x="26952" y="4615"/>
                    <a:pt x="26519" y="4671"/>
                  </a:cubicBezTo>
                  <a:cubicBezTo>
                    <a:pt x="18814" y="5471"/>
                    <a:pt x="11242" y="6939"/>
                    <a:pt x="3970" y="9507"/>
                  </a:cubicBezTo>
                  <a:cubicBezTo>
                    <a:pt x="2202" y="10141"/>
                    <a:pt x="0" y="10975"/>
                    <a:pt x="701" y="13510"/>
                  </a:cubicBezTo>
                  <a:cubicBezTo>
                    <a:pt x="1098" y="14869"/>
                    <a:pt x="2098" y="15167"/>
                    <a:pt x="3167" y="15167"/>
                  </a:cubicBezTo>
                  <a:cubicBezTo>
                    <a:pt x="3804" y="15167"/>
                    <a:pt x="4465" y="15061"/>
                    <a:pt x="5037" y="15011"/>
                  </a:cubicBezTo>
                  <a:cubicBezTo>
                    <a:pt x="9841" y="14644"/>
                    <a:pt x="14578" y="14044"/>
                    <a:pt x="19381" y="13544"/>
                  </a:cubicBezTo>
                  <a:cubicBezTo>
                    <a:pt x="20922" y="14172"/>
                    <a:pt x="22417" y="14487"/>
                    <a:pt x="23865" y="14487"/>
                  </a:cubicBezTo>
                  <a:cubicBezTo>
                    <a:pt x="26336" y="14487"/>
                    <a:pt x="28669" y="13572"/>
                    <a:pt x="30856" y="11742"/>
                  </a:cubicBezTo>
                  <a:cubicBezTo>
                    <a:pt x="36593" y="9741"/>
                    <a:pt x="42698" y="10208"/>
                    <a:pt x="48569" y="9040"/>
                  </a:cubicBezTo>
                  <a:cubicBezTo>
                    <a:pt x="53272" y="8140"/>
                    <a:pt x="58042" y="7339"/>
                    <a:pt x="62712" y="6238"/>
                  </a:cubicBezTo>
                  <a:cubicBezTo>
                    <a:pt x="64613" y="5838"/>
                    <a:pt x="66415" y="4470"/>
                    <a:pt x="65881" y="2135"/>
                  </a:cubicBezTo>
                  <a:cubicBezTo>
                    <a:pt x="65381" y="1"/>
                    <a:pt x="63312" y="234"/>
                    <a:pt x="61645" y="201"/>
                  </a:cubicBezTo>
                  <a:cubicBezTo>
                    <a:pt x="58742" y="134"/>
                    <a:pt x="55874" y="134"/>
                    <a:pt x="52938" y="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3"/>
            <p:cNvSpPr/>
            <p:nvPr/>
          </p:nvSpPr>
          <p:spPr>
            <a:xfrm>
              <a:off x="-77154" y="5508043"/>
              <a:ext cx="49447" cy="61821"/>
            </a:xfrm>
            <a:custGeom>
              <a:rect b="b" l="l" r="r" t="t"/>
              <a:pathLst>
                <a:path extrusionOk="0" h="38578" w="30856">
                  <a:moveTo>
                    <a:pt x="28154" y="1"/>
                  </a:moveTo>
                  <a:cubicBezTo>
                    <a:pt x="27187" y="1068"/>
                    <a:pt x="26219" y="2102"/>
                    <a:pt x="25285" y="3170"/>
                  </a:cubicBezTo>
                  <a:cubicBezTo>
                    <a:pt x="19381" y="9808"/>
                    <a:pt x="15512" y="18247"/>
                    <a:pt x="7673" y="23151"/>
                  </a:cubicBezTo>
                  <a:cubicBezTo>
                    <a:pt x="2136" y="25152"/>
                    <a:pt x="1" y="29288"/>
                    <a:pt x="368" y="34926"/>
                  </a:cubicBezTo>
                  <a:cubicBezTo>
                    <a:pt x="2513" y="37555"/>
                    <a:pt x="4916" y="38578"/>
                    <a:pt x="7301" y="38578"/>
                  </a:cubicBezTo>
                  <a:cubicBezTo>
                    <a:pt x="9848" y="38578"/>
                    <a:pt x="12374" y="37412"/>
                    <a:pt x="14544" y="35793"/>
                  </a:cubicBezTo>
                  <a:cubicBezTo>
                    <a:pt x="21616" y="30523"/>
                    <a:pt x="29188" y="24952"/>
                    <a:pt x="27020" y="14078"/>
                  </a:cubicBezTo>
                  <a:cubicBezTo>
                    <a:pt x="26686" y="12243"/>
                    <a:pt x="26720" y="10141"/>
                    <a:pt x="28188" y="8574"/>
                  </a:cubicBezTo>
                  <a:cubicBezTo>
                    <a:pt x="30823" y="5738"/>
                    <a:pt x="30856" y="2836"/>
                    <a:pt x="281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3"/>
            <p:cNvSpPr/>
            <p:nvPr/>
          </p:nvSpPr>
          <p:spPr>
            <a:xfrm>
              <a:off x="-794358" y="6033737"/>
              <a:ext cx="95580" cy="17089"/>
            </a:xfrm>
            <a:custGeom>
              <a:rect b="b" l="l" r="r" t="t"/>
              <a:pathLst>
                <a:path extrusionOk="0" h="10664" w="59644">
                  <a:moveTo>
                    <a:pt x="25966" y="0"/>
                  </a:moveTo>
                  <a:cubicBezTo>
                    <a:pt x="19112" y="0"/>
                    <a:pt x="12275" y="1159"/>
                    <a:pt x="5438" y="2024"/>
                  </a:cubicBezTo>
                  <a:cubicBezTo>
                    <a:pt x="3337" y="2291"/>
                    <a:pt x="1" y="3125"/>
                    <a:pt x="401" y="6261"/>
                  </a:cubicBezTo>
                  <a:cubicBezTo>
                    <a:pt x="835" y="9463"/>
                    <a:pt x="4004" y="8629"/>
                    <a:pt x="6339" y="8963"/>
                  </a:cubicBezTo>
                  <a:cubicBezTo>
                    <a:pt x="6773" y="9021"/>
                    <a:pt x="7214" y="9044"/>
                    <a:pt x="7658" y="9044"/>
                  </a:cubicBezTo>
                  <a:cubicBezTo>
                    <a:pt x="9230" y="9044"/>
                    <a:pt x="10850" y="8758"/>
                    <a:pt x="12423" y="8758"/>
                  </a:cubicBezTo>
                  <a:cubicBezTo>
                    <a:pt x="14192" y="8758"/>
                    <a:pt x="15901" y="9121"/>
                    <a:pt x="17413" y="10664"/>
                  </a:cubicBezTo>
                  <a:cubicBezTo>
                    <a:pt x="20445" y="9228"/>
                    <a:pt x="23598" y="8860"/>
                    <a:pt x="26932" y="8860"/>
                  </a:cubicBezTo>
                  <a:cubicBezTo>
                    <a:pt x="27083" y="8860"/>
                    <a:pt x="27235" y="8861"/>
                    <a:pt x="27387" y="8863"/>
                  </a:cubicBezTo>
                  <a:cubicBezTo>
                    <a:pt x="33325" y="8976"/>
                    <a:pt x="39294" y="9043"/>
                    <a:pt x="45262" y="9043"/>
                  </a:cubicBezTo>
                  <a:cubicBezTo>
                    <a:pt x="48078" y="9043"/>
                    <a:pt x="50894" y="9028"/>
                    <a:pt x="53706" y="8996"/>
                  </a:cubicBezTo>
                  <a:cubicBezTo>
                    <a:pt x="54562" y="8996"/>
                    <a:pt x="55595" y="9173"/>
                    <a:pt x="56549" y="9173"/>
                  </a:cubicBezTo>
                  <a:cubicBezTo>
                    <a:pt x="58049" y="9173"/>
                    <a:pt x="59354" y="8737"/>
                    <a:pt x="59477" y="6494"/>
                  </a:cubicBezTo>
                  <a:cubicBezTo>
                    <a:pt x="59643" y="3259"/>
                    <a:pt x="56808" y="1958"/>
                    <a:pt x="54039" y="1791"/>
                  </a:cubicBezTo>
                  <a:cubicBezTo>
                    <a:pt x="48636" y="1491"/>
                    <a:pt x="43298" y="1524"/>
                    <a:pt x="37928" y="1457"/>
                  </a:cubicBezTo>
                  <a:cubicBezTo>
                    <a:pt x="33933" y="391"/>
                    <a:pt x="29947" y="0"/>
                    <a:pt x="259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3"/>
            <p:cNvSpPr/>
            <p:nvPr/>
          </p:nvSpPr>
          <p:spPr>
            <a:xfrm>
              <a:off x="-479509" y="5392968"/>
              <a:ext cx="81253" cy="33037"/>
            </a:xfrm>
            <a:custGeom>
              <a:rect b="b" l="l" r="r" t="t"/>
              <a:pathLst>
                <a:path extrusionOk="0" h="20616" w="50704">
                  <a:moveTo>
                    <a:pt x="45223" y="1"/>
                  </a:moveTo>
                  <a:cubicBezTo>
                    <a:pt x="44894" y="1"/>
                    <a:pt x="44562" y="21"/>
                    <a:pt x="44232" y="59"/>
                  </a:cubicBezTo>
                  <a:cubicBezTo>
                    <a:pt x="41096" y="426"/>
                    <a:pt x="38028" y="1060"/>
                    <a:pt x="34892" y="1561"/>
                  </a:cubicBezTo>
                  <a:lnTo>
                    <a:pt x="15512" y="8432"/>
                  </a:lnTo>
                  <a:cubicBezTo>
                    <a:pt x="14345" y="7871"/>
                    <a:pt x="13284" y="7627"/>
                    <a:pt x="12302" y="7627"/>
                  </a:cubicBezTo>
                  <a:cubicBezTo>
                    <a:pt x="9663" y="7627"/>
                    <a:pt x="7598" y="9395"/>
                    <a:pt x="5604" y="11534"/>
                  </a:cubicBezTo>
                  <a:cubicBezTo>
                    <a:pt x="3269" y="13236"/>
                    <a:pt x="0" y="14770"/>
                    <a:pt x="1835" y="18339"/>
                  </a:cubicBezTo>
                  <a:cubicBezTo>
                    <a:pt x="2732" y="20061"/>
                    <a:pt x="4091" y="20616"/>
                    <a:pt x="5597" y="20616"/>
                  </a:cubicBezTo>
                  <a:cubicBezTo>
                    <a:pt x="6893" y="20616"/>
                    <a:pt x="8296" y="20205"/>
                    <a:pt x="9607" y="19774"/>
                  </a:cubicBezTo>
                  <a:cubicBezTo>
                    <a:pt x="11675" y="19106"/>
                    <a:pt x="13710" y="18272"/>
                    <a:pt x="15745" y="17539"/>
                  </a:cubicBezTo>
                  <a:cubicBezTo>
                    <a:pt x="18865" y="15951"/>
                    <a:pt x="21921" y="14668"/>
                    <a:pt x="25471" y="14668"/>
                  </a:cubicBezTo>
                  <a:cubicBezTo>
                    <a:pt x="26323" y="14668"/>
                    <a:pt x="27204" y="14742"/>
                    <a:pt x="28121" y="14903"/>
                  </a:cubicBezTo>
                  <a:cubicBezTo>
                    <a:pt x="28360" y="14942"/>
                    <a:pt x="28593" y="14961"/>
                    <a:pt x="28820" y="14961"/>
                  </a:cubicBezTo>
                  <a:cubicBezTo>
                    <a:pt x="32473" y="14961"/>
                    <a:pt x="34553" y="10192"/>
                    <a:pt x="38761" y="10067"/>
                  </a:cubicBezTo>
                  <a:cubicBezTo>
                    <a:pt x="41297" y="10000"/>
                    <a:pt x="43865" y="8566"/>
                    <a:pt x="46267" y="7431"/>
                  </a:cubicBezTo>
                  <a:cubicBezTo>
                    <a:pt x="48202" y="6531"/>
                    <a:pt x="50703" y="5530"/>
                    <a:pt x="49736" y="2728"/>
                  </a:cubicBezTo>
                  <a:cubicBezTo>
                    <a:pt x="49022" y="728"/>
                    <a:pt x="47182" y="1"/>
                    <a:pt x="452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3"/>
            <p:cNvSpPr/>
            <p:nvPr/>
          </p:nvSpPr>
          <p:spPr>
            <a:xfrm>
              <a:off x="-253128" y="5509540"/>
              <a:ext cx="17695" cy="89621"/>
            </a:xfrm>
            <a:custGeom>
              <a:rect b="b" l="l" r="r" t="t"/>
              <a:pathLst>
                <a:path extrusionOk="0" h="55926" w="11042">
                  <a:moveTo>
                    <a:pt x="3904" y="1"/>
                  </a:moveTo>
                  <a:cubicBezTo>
                    <a:pt x="1168" y="34"/>
                    <a:pt x="535" y="3070"/>
                    <a:pt x="501" y="5672"/>
                  </a:cubicBezTo>
                  <a:cubicBezTo>
                    <a:pt x="201" y="21249"/>
                    <a:pt x="1" y="36827"/>
                    <a:pt x="3403" y="52171"/>
                  </a:cubicBezTo>
                  <a:cubicBezTo>
                    <a:pt x="3876" y="54297"/>
                    <a:pt x="4923" y="55926"/>
                    <a:pt x="7030" y="55926"/>
                  </a:cubicBezTo>
                  <a:cubicBezTo>
                    <a:pt x="7304" y="55926"/>
                    <a:pt x="7596" y="55898"/>
                    <a:pt x="7907" y="55841"/>
                  </a:cubicBezTo>
                  <a:cubicBezTo>
                    <a:pt x="10208" y="55407"/>
                    <a:pt x="11042" y="53506"/>
                    <a:pt x="10842" y="51404"/>
                  </a:cubicBezTo>
                  <a:cubicBezTo>
                    <a:pt x="10675" y="49503"/>
                    <a:pt x="9941" y="47668"/>
                    <a:pt x="9508" y="45767"/>
                  </a:cubicBezTo>
                  <a:cubicBezTo>
                    <a:pt x="9341" y="37561"/>
                    <a:pt x="9208" y="29355"/>
                    <a:pt x="9074" y="21149"/>
                  </a:cubicBezTo>
                  <a:cubicBezTo>
                    <a:pt x="6873" y="16212"/>
                    <a:pt x="8540" y="11042"/>
                    <a:pt x="7907" y="6005"/>
                  </a:cubicBezTo>
                  <a:cubicBezTo>
                    <a:pt x="7573" y="3236"/>
                    <a:pt x="7073" y="1"/>
                    <a:pt x="3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3"/>
            <p:cNvSpPr/>
            <p:nvPr/>
          </p:nvSpPr>
          <p:spPr>
            <a:xfrm>
              <a:off x="420029" y="5559509"/>
              <a:ext cx="24751" cy="58674"/>
            </a:xfrm>
            <a:custGeom>
              <a:rect b="b" l="l" r="r" t="t"/>
              <a:pathLst>
                <a:path extrusionOk="0" h="36614" w="15445">
                  <a:moveTo>
                    <a:pt x="6400" y="1"/>
                  </a:moveTo>
                  <a:cubicBezTo>
                    <a:pt x="6025" y="1"/>
                    <a:pt x="5637" y="26"/>
                    <a:pt x="5238" y="74"/>
                  </a:cubicBezTo>
                  <a:cubicBezTo>
                    <a:pt x="1802" y="508"/>
                    <a:pt x="968" y="2776"/>
                    <a:pt x="1035" y="5745"/>
                  </a:cubicBezTo>
                  <a:lnTo>
                    <a:pt x="1035" y="14151"/>
                  </a:lnTo>
                  <a:cubicBezTo>
                    <a:pt x="1" y="19155"/>
                    <a:pt x="2135" y="25026"/>
                    <a:pt x="2602" y="31030"/>
                  </a:cubicBezTo>
                  <a:cubicBezTo>
                    <a:pt x="2869" y="34266"/>
                    <a:pt x="4837" y="36401"/>
                    <a:pt x="8240" y="36601"/>
                  </a:cubicBezTo>
                  <a:cubicBezTo>
                    <a:pt x="8377" y="36610"/>
                    <a:pt x="8509" y="36614"/>
                    <a:pt x="8638" y="36614"/>
                  </a:cubicBezTo>
                  <a:cubicBezTo>
                    <a:pt x="11341" y="36614"/>
                    <a:pt x="12375" y="34649"/>
                    <a:pt x="13043" y="32197"/>
                  </a:cubicBezTo>
                  <a:cubicBezTo>
                    <a:pt x="15445" y="22524"/>
                    <a:pt x="14411" y="13017"/>
                    <a:pt x="11575" y="3677"/>
                  </a:cubicBezTo>
                  <a:cubicBezTo>
                    <a:pt x="10766" y="1074"/>
                    <a:pt x="8852" y="1"/>
                    <a:pt x="64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3"/>
            <p:cNvSpPr/>
            <p:nvPr/>
          </p:nvSpPr>
          <p:spPr>
            <a:xfrm>
              <a:off x="347598" y="5059343"/>
              <a:ext cx="21329" cy="67568"/>
            </a:xfrm>
            <a:custGeom>
              <a:rect b="b" l="l" r="r" t="t"/>
              <a:pathLst>
                <a:path extrusionOk="0" h="42164" w="13310">
                  <a:moveTo>
                    <a:pt x="5438" y="0"/>
                  </a:moveTo>
                  <a:cubicBezTo>
                    <a:pt x="5042" y="0"/>
                    <a:pt x="4620" y="43"/>
                    <a:pt x="4170" y="134"/>
                  </a:cubicBezTo>
                  <a:cubicBezTo>
                    <a:pt x="634" y="901"/>
                    <a:pt x="734" y="3803"/>
                    <a:pt x="734" y="6538"/>
                  </a:cubicBezTo>
                  <a:lnTo>
                    <a:pt x="734" y="17780"/>
                  </a:lnTo>
                  <a:cubicBezTo>
                    <a:pt x="1" y="23717"/>
                    <a:pt x="1302" y="31056"/>
                    <a:pt x="3703" y="38261"/>
                  </a:cubicBezTo>
                  <a:cubicBezTo>
                    <a:pt x="4304" y="40263"/>
                    <a:pt x="4871" y="42164"/>
                    <a:pt x="7239" y="42164"/>
                  </a:cubicBezTo>
                  <a:cubicBezTo>
                    <a:pt x="9674" y="42164"/>
                    <a:pt x="10275" y="39929"/>
                    <a:pt x="10742" y="38094"/>
                  </a:cubicBezTo>
                  <a:cubicBezTo>
                    <a:pt x="11409" y="35292"/>
                    <a:pt x="11742" y="32390"/>
                    <a:pt x="12143" y="29488"/>
                  </a:cubicBezTo>
                  <a:cubicBezTo>
                    <a:pt x="13310" y="21216"/>
                    <a:pt x="12009" y="12976"/>
                    <a:pt x="10408" y="4904"/>
                  </a:cubicBezTo>
                  <a:cubicBezTo>
                    <a:pt x="9879" y="2374"/>
                    <a:pt x="8390" y="0"/>
                    <a:pt x="54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3"/>
            <p:cNvSpPr/>
            <p:nvPr/>
          </p:nvSpPr>
          <p:spPr>
            <a:xfrm>
              <a:off x="-90518" y="5496946"/>
              <a:ext cx="46721" cy="75662"/>
            </a:xfrm>
            <a:custGeom>
              <a:rect b="b" l="l" r="r" t="t"/>
              <a:pathLst>
                <a:path extrusionOk="0" h="47215" w="29155">
                  <a:moveTo>
                    <a:pt x="24637" y="0"/>
                  </a:moveTo>
                  <a:cubicBezTo>
                    <a:pt x="22492" y="0"/>
                    <a:pt x="21560" y="2609"/>
                    <a:pt x="20515" y="4424"/>
                  </a:cubicBezTo>
                  <a:cubicBezTo>
                    <a:pt x="17813" y="9261"/>
                    <a:pt x="15778" y="14531"/>
                    <a:pt x="11942" y="18668"/>
                  </a:cubicBezTo>
                  <a:cubicBezTo>
                    <a:pt x="7106" y="23504"/>
                    <a:pt x="2169" y="28241"/>
                    <a:pt x="2802" y="35947"/>
                  </a:cubicBezTo>
                  <a:cubicBezTo>
                    <a:pt x="2536" y="37081"/>
                    <a:pt x="2202" y="38215"/>
                    <a:pt x="2035" y="39382"/>
                  </a:cubicBezTo>
                  <a:cubicBezTo>
                    <a:pt x="1635" y="42084"/>
                    <a:pt x="0" y="45754"/>
                    <a:pt x="2869" y="47021"/>
                  </a:cubicBezTo>
                  <a:cubicBezTo>
                    <a:pt x="3192" y="47154"/>
                    <a:pt x="3492" y="47215"/>
                    <a:pt x="3772" y="47215"/>
                  </a:cubicBezTo>
                  <a:cubicBezTo>
                    <a:pt x="5811" y="47215"/>
                    <a:pt x="6828" y="44023"/>
                    <a:pt x="8206" y="42351"/>
                  </a:cubicBezTo>
                  <a:cubicBezTo>
                    <a:pt x="8406" y="42184"/>
                    <a:pt x="8607" y="42051"/>
                    <a:pt x="8773" y="41884"/>
                  </a:cubicBezTo>
                  <a:cubicBezTo>
                    <a:pt x="10942" y="37781"/>
                    <a:pt x="12710" y="33511"/>
                    <a:pt x="16012" y="30076"/>
                  </a:cubicBezTo>
                  <a:cubicBezTo>
                    <a:pt x="19481" y="22404"/>
                    <a:pt x="25285" y="15866"/>
                    <a:pt x="27487" y="7560"/>
                  </a:cubicBezTo>
                  <a:cubicBezTo>
                    <a:pt x="28187" y="4991"/>
                    <a:pt x="29155" y="1755"/>
                    <a:pt x="26186" y="388"/>
                  </a:cubicBezTo>
                  <a:cubicBezTo>
                    <a:pt x="25606" y="118"/>
                    <a:pt x="25094" y="0"/>
                    <a:pt x="246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3"/>
            <p:cNvSpPr/>
            <p:nvPr/>
          </p:nvSpPr>
          <p:spPr>
            <a:xfrm>
              <a:off x="-111632" y="5453411"/>
              <a:ext cx="62062" cy="65441"/>
            </a:xfrm>
            <a:custGeom>
              <a:rect b="b" l="l" r="r" t="t"/>
              <a:pathLst>
                <a:path extrusionOk="0" h="40837" w="38728">
                  <a:moveTo>
                    <a:pt x="33991" y="1"/>
                  </a:moveTo>
                  <a:cubicBezTo>
                    <a:pt x="33000" y="1"/>
                    <a:pt x="31993" y="372"/>
                    <a:pt x="31056" y="1002"/>
                  </a:cubicBezTo>
                  <a:cubicBezTo>
                    <a:pt x="28888" y="2470"/>
                    <a:pt x="26986" y="4338"/>
                    <a:pt x="24952" y="6006"/>
                  </a:cubicBezTo>
                  <a:cubicBezTo>
                    <a:pt x="20515" y="10910"/>
                    <a:pt x="16112" y="15813"/>
                    <a:pt x="11675" y="20717"/>
                  </a:cubicBezTo>
                  <a:cubicBezTo>
                    <a:pt x="9541" y="24753"/>
                    <a:pt x="5338" y="27488"/>
                    <a:pt x="4170" y="32058"/>
                  </a:cubicBezTo>
                  <a:cubicBezTo>
                    <a:pt x="3436" y="34893"/>
                    <a:pt x="0" y="38262"/>
                    <a:pt x="3036" y="40431"/>
                  </a:cubicBezTo>
                  <a:cubicBezTo>
                    <a:pt x="3443" y="40715"/>
                    <a:pt x="3846" y="40837"/>
                    <a:pt x="4247" y="40837"/>
                  </a:cubicBezTo>
                  <a:cubicBezTo>
                    <a:pt x="6244" y="40837"/>
                    <a:pt x="8179" y="37800"/>
                    <a:pt x="10208" y="36661"/>
                  </a:cubicBezTo>
                  <a:cubicBezTo>
                    <a:pt x="16345" y="33559"/>
                    <a:pt x="19381" y="27955"/>
                    <a:pt x="21983" y="22017"/>
                  </a:cubicBezTo>
                  <a:cubicBezTo>
                    <a:pt x="26619" y="16780"/>
                    <a:pt x="31289" y="11643"/>
                    <a:pt x="35893" y="6406"/>
                  </a:cubicBezTo>
                  <a:cubicBezTo>
                    <a:pt x="37160" y="5005"/>
                    <a:pt x="38728" y="3404"/>
                    <a:pt x="36993" y="1403"/>
                  </a:cubicBezTo>
                  <a:cubicBezTo>
                    <a:pt x="36082" y="422"/>
                    <a:pt x="35046" y="1"/>
                    <a:pt x="339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3"/>
            <p:cNvSpPr/>
            <p:nvPr/>
          </p:nvSpPr>
          <p:spPr>
            <a:xfrm>
              <a:off x="-95596" y="5488746"/>
              <a:ext cx="24110" cy="65858"/>
            </a:xfrm>
            <a:custGeom>
              <a:rect b="b" l="l" r="r" t="t"/>
              <a:pathLst>
                <a:path extrusionOk="0" h="41097" w="15045">
                  <a:moveTo>
                    <a:pt x="11876" y="1"/>
                  </a:moveTo>
                  <a:lnTo>
                    <a:pt x="134" y="14645"/>
                  </a:lnTo>
                  <a:cubicBezTo>
                    <a:pt x="201" y="17280"/>
                    <a:pt x="1" y="19948"/>
                    <a:pt x="367" y="22550"/>
                  </a:cubicBezTo>
                  <a:cubicBezTo>
                    <a:pt x="1468" y="28922"/>
                    <a:pt x="668" y="35927"/>
                    <a:pt x="5938" y="41097"/>
                  </a:cubicBezTo>
                  <a:cubicBezTo>
                    <a:pt x="8974" y="35326"/>
                    <a:pt x="12009" y="29555"/>
                    <a:pt x="15045" y="23818"/>
                  </a:cubicBezTo>
                  <a:cubicBezTo>
                    <a:pt x="13443" y="19415"/>
                    <a:pt x="13610" y="14845"/>
                    <a:pt x="13443" y="10308"/>
                  </a:cubicBezTo>
                  <a:cubicBezTo>
                    <a:pt x="13310" y="6839"/>
                    <a:pt x="14878" y="3036"/>
                    <a:pt x="118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3"/>
            <p:cNvSpPr/>
            <p:nvPr/>
          </p:nvSpPr>
          <p:spPr>
            <a:xfrm>
              <a:off x="-285842" y="5489900"/>
              <a:ext cx="17374" cy="80399"/>
            </a:xfrm>
            <a:custGeom>
              <a:rect b="b" l="l" r="r" t="t"/>
              <a:pathLst>
                <a:path extrusionOk="0" h="50171" w="10842">
                  <a:moveTo>
                    <a:pt x="7539" y="1"/>
                  </a:moveTo>
                  <a:cubicBezTo>
                    <a:pt x="5468" y="1"/>
                    <a:pt x="4692" y="2024"/>
                    <a:pt x="4170" y="3651"/>
                  </a:cubicBezTo>
                  <a:cubicBezTo>
                    <a:pt x="3136" y="7120"/>
                    <a:pt x="2469" y="10722"/>
                    <a:pt x="1635" y="14258"/>
                  </a:cubicBezTo>
                  <a:cubicBezTo>
                    <a:pt x="2502" y="20162"/>
                    <a:pt x="0" y="25800"/>
                    <a:pt x="167" y="31637"/>
                  </a:cubicBezTo>
                  <a:cubicBezTo>
                    <a:pt x="234" y="36007"/>
                    <a:pt x="234" y="40444"/>
                    <a:pt x="301" y="44780"/>
                  </a:cubicBezTo>
                  <a:cubicBezTo>
                    <a:pt x="334" y="46948"/>
                    <a:pt x="234" y="49684"/>
                    <a:pt x="2936" y="50117"/>
                  </a:cubicBezTo>
                  <a:cubicBezTo>
                    <a:pt x="3174" y="50153"/>
                    <a:pt x="3397" y="50170"/>
                    <a:pt x="3608" y="50170"/>
                  </a:cubicBezTo>
                  <a:cubicBezTo>
                    <a:pt x="6319" y="50170"/>
                    <a:pt x="6829" y="47321"/>
                    <a:pt x="7139" y="45247"/>
                  </a:cubicBezTo>
                  <a:cubicBezTo>
                    <a:pt x="8073" y="38742"/>
                    <a:pt x="8240" y="32138"/>
                    <a:pt x="9307" y="25666"/>
                  </a:cubicBezTo>
                  <a:cubicBezTo>
                    <a:pt x="10508" y="18661"/>
                    <a:pt x="10841" y="11623"/>
                    <a:pt x="10808" y="4585"/>
                  </a:cubicBezTo>
                  <a:cubicBezTo>
                    <a:pt x="10808" y="2550"/>
                    <a:pt x="10475" y="415"/>
                    <a:pt x="8106" y="48"/>
                  </a:cubicBezTo>
                  <a:cubicBezTo>
                    <a:pt x="7907" y="16"/>
                    <a:pt x="7718" y="1"/>
                    <a:pt x="75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3"/>
            <p:cNvSpPr/>
            <p:nvPr/>
          </p:nvSpPr>
          <p:spPr>
            <a:xfrm>
              <a:off x="-195877" y="6035911"/>
              <a:ext cx="37633" cy="45106"/>
            </a:xfrm>
            <a:custGeom>
              <a:rect b="b" l="l" r="r" t="t"/>
              <a:pathLst>
                <a:path extrusionOk="0" h="28147" w="23484">
                  <a:moveTo>
                    <a:pt x="17313" y="0"/>
                  </a:moveTo>
                  <a:cubicBezTo>
                    <a:pt x="13410" y="300"/>
                    <a:pt x="9541" y="401"/>
                    <a:pt x="5838" y="1802"/>
                  </a:cubicBezTo>
                  <a:cubicBezTo>
                    <a:pt x="501" y="8073"/>
                    <a:pt x="0" y="15311"/>
                    <a:pt x="1535" y="22950"/>
                  </a:cubicBezTo>
                  <a:cubicBezTo>
                    <a:pt x="2132" y="25903"/>
                    <a:pt x="3409" y="28146"/>
                    <a:pt x="6705" y="28146"/>
                  </a:cubicBezTo>
                  <a:cubicBezTo>
                    <a:pt x="6909" y="28146"/>
                    <a:pt x="7120" y="28138"/>
                    <a:pt x="7339" y="28120"/>
                  </a:cubicBezTo>
                  <a:cubicBezTo>
                    <a:pt x="10174" y="27020"/>
                    <a:pt x="13043" y="25986"/>
                    <a:pt x="15878" y="24918"/>
                  </a:cubicBezTo>
                  <a:cubicBezTo>
                    <a:pt x="8040" y="14244"/>
                    <a:pt x="16379" y="7806"/>
                    <a:pt x="23484" y="667"/>
                  </a:cubicBezTo>
                  <a:cubicBezTo>
                    <a:pt x="20649" y="401"/>
                    <a:pt x="18981" y="167"/>
                    <a:pt x="173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3"/>
            <p:cNvSpPr/>
            <p:nvPr/>
          </p:nvSpPr>
          <p:spPr>
            <a:xfrm>
              <a:off x="-32305" y="5478096"/>
              <a:ext cx="15022" cy="69452"/>
            </a:xfrm>
            <a:custGeom>
              <a:rect b="b" l="l" r="r" t="t"/>
              <a:pathLst>
                <a:path extrusionOk="0" h="43340" w="9374">
                  <a:moveTo>
                    <a:pt x="3532" y="1"/>
                  </a:moveTo>
                  <a:cubicBezTo>
                    <a:pt x="3458" y="1"/>
                    <a:pt x="3381" y="3"/>
                    <a:pt x="3303" y="9"/>
                  </a:cubicBezTo>
                  <a:cubicBezTo>
                    <a:pt x="367" y="242"/>
                    <a:pt x="401" y="2811"/>
                    <a:pt x="367" y="4979"/>
                  </a:cubicBezTo>
                  <a:cubicBezTo>
                    <a:pt x="301" y="9582"/>
                    <a:pt x="234" y="14152"/>
                    <a:pt x="167" y="18756"/>
                  </a:cubicBezTo>
                  <a:cubicBezTo>
                    <a:pt x="167" y="21591"/>
                    <a:pt x="201" y="24460"/>
                    <a:pt x="201" y="27295"/>
                  </a:cubicBezTo>
                  <a:cubicBezTo>
                    <a:pt x="301" y="31131"/>
                    <a:pt x="334" y="34967"/>
                    <a:pt x="401" y="38837"/>
                  </a:cubicBezTo>
                  <a:cubicBezTo>
                    <a:pt x="467" y="40671"/>
                    <a:pt x="0" y="43006"/>
                    <a:pt x="2736" y="43306"/>
                  </a:cubicBezTo>
                  <a:cubicBezTo>
                    <a:pt x="2906" y="43329"/>
                    <a:pt x="3072" y="43339"/>
                    <a:pt x="3234" y="43339"/>
                  </a:cubicBezTo>
                  <a:cubicBezTo>
                    <a:pt x="5245" y="43339"/>
                    <a:pt x="6504" y="41672"/>
                    <a:pt x="6905" y="40004"/>
                  </a:cubicBezTo>
                  <a:cubicBezTo>
                    <a:pt x="8006" y="35834"/>
                    <a:pt x="8573" y="31531"/>
                    <a:pt x="9374" y="27328"/>
                  </a:cubicBezTo>
                  <a:cubicBezTo>
                    <a:pt x="9207" y="21524"/>
                    <a:pt x="9074" y="15787"/>
                    <a:pt x="8907" y="10016"/>
                  </a:cubicBezTo>
                  <a:cubicBezTo>
                    <a:pt x="8240" y="8014"/>
                    <a:pt x="7706" y="5946"/>
                    <a:pt x="6872" y="3978"/>
                  </a:cubicBezTo>
                  <a:cubicBezTo>
                    <a:pt x="6194" y="2333"/>
                    <a:pt x="5735" y="1"/>
                    <a:pt x="35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3"/>
            <p:cNvSpPr/>
            <p:nvPr/>
          </p:nvSpPr>
          <p:spPr>
            <a:xfrm>
              <a:off x="-243399" y="5475605"/>
              <a:ext cx="36619" cy="51998"/>
            </a:xfrm>
            <a:custGeom>
              <a:rect b="b" l="l" r="r" t="t"/>
              <a:pathLst>
                <a:path extrusionOk="0" h="32448" w="22851">
                  <a:moveTo>
                    <a:pt x="3202" y="1"/>
                  </a:moveTo>
                  <a:cubicBezTo>
                    <a:pt x="2512" y="1"/>
                    <a:pt x="1832" y="296"/>
                    <a:pt x="1168" y="1162"/>
                  </a:cubicBezTo>
                  <a:cubicBezTo>
                    <a:pt x="1" y="2697"/>
                    <a:pt x="468" y="4231"/>
                    <a:pt x="1269" y="5799"/>
                  </a:cubicBezTo>
                  <a:cubicBezTo>
                    <a:pt x="2803" y="8701"/>
                    <a:pt x="4337" y="11570"/>
                    <a:pt x="5872" y="14472"/>
                  </a:cubicBezTo>
                  <a:cubicBezTo>
                    <a:pt x="9374" y="19742"/>
                    <a:pt x="12944" y="25046"/>
                    <a:pt x="16446" y="30383"/>
                  </a:cubicBezTo>
                  <a:cubicBezTo>
                    <a:pt x="17690" y="30681"/>
                    <a:pt x="18474" y="32448"/>
                    <a:pt x="19793" y="32448"/>
                  </a:cubicBezTo>
                  <a:cubicBezTo>
                    <a:pt x="20100" y="32448"/>
                    <a:pt x="20437" y="32351"/>
                    <a:pt x="20816" y="32118"/>
                  </a:cubicBezTo>
                  <a:cubicBezTo>
                    <a:pt x="22851" y="30750"/>
                    <a:pt x="22017" y="28782"/>
                    <a:pt x="21216" y="26981"/>
                  </a:cubicBezTo>
                  <a:cubicBezTo>
                    <a:pt x="19615" y="23245"/>
                    <a:pt x="18047" y="19509"/>
                    <a:pt x="16479" y="15773"/>
                  </a:cubicBezTo>
                  <a:cubicBezTo>
                    <a:pt x="13110" y="10869"/>
                    <a:pt x="9675" y="5966"/>
                    <a:pt x="6272" y="1029"/>
                  </a:cubicBezTo>
                  <a:cubicBezTo>
                    <a:pt x="5242" y="633"/>
                    <a:pt x="4211" y="1"/>
                    <a:pt x="32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3"/>
            <p:cNvSpPr/>
            <p:nvPr/>
          </p:nvSpPr>
          <p:spPr>
            <a:xfrm>
              <a:off x="-755821" y="4493412"/>
              <a:ext cx="146076" cy="123755"/>
            </a:xfrm>
            <a:custGeom>
              <a:rect b="b" l="l" r="r" t="t"/>
              <a:pathLst>
                <a:path extrusionOk="0" h="77226" w="91155">
                  <a:moveTo>
                    <a:pt x="28592" y="1"/>
                  </a:moveTo>
                  <a:cubicBezTo>
                    <a:pt x="7146" y="1"/>
                    <a:pt x="1" y="12350"/>
                    <a:pt x="4640" y="28123"/>
                  </a:cubicBezTo>
                  <a:cubicBezTo>
                    <a:pt x="6908" y="35761"/>
                    <a:pt x="12012" y="42333"/>
                    <a:pt x="17416" y="48337"/>
                  </a:cubicBezTo>
                  <a:cubicBezTo>
                    <a:pt x="31659" y="64048"/>
                    <a:pt x="51006" y="70086"/>
                    <a:pt x="70253" y="76257"/>
                  </a:cubicBezTo>
                  <a:cubicBezTo>
                    <a:pt x="72306" y="76915"/>
                    <a:pt x="74276" y="77225"/>
                    <a:pt x="76115" y="77225"/>
                  </a:cubicBezTo>
                  <a:cubicBezTo>
                    <a:pt x="85276" y="77225"/>
                    <a:pt x="91155" y="69524"/>
                    <a:pt x="87432" y="58745"/>
                  </a:cubicBezTo>
                  <a:cubicBezTo>
                    <a:pt x="81595" y="41899"/>
                    <a:pt x="74023" y="26221"/>
                    <a:pt x="60680" y="14279"/>
                  </a:cubicBezTo>
                  <a:cubicBezTo>
                    <a:pt x="50906" y="5473"/>
                    <a:pt x="38898" y="636"/>
                    <a:pt x="29024" y="3"/>
                  </a:cubicBezTo>
                  <a:cubicBezTo>
                    <a:pt x="28879" y="1"/>
                    <a:pt x="28735" y="1"/>
                    <a:pt x="28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3"/>
            <p:cNvSpPr/>
            <p:nvPr/>
          </p:nvSpPr>
          <p:spPr>
            <a:xfrm>
              <a:off x="-776077" y="4868841"/>
              <a:ext cx="101086" cy="98988"/>
            </a:xfrm>
            <a:custGeom>
              <a:rect b="b" l="l" r="r" t="t"/>
              <a:pathLst>
                <a:path extrusionOk="0" h="61771" w="63080">
                  <a:moveTo>
                    <a:pt x="28837" y="0"/>
                  </a:moveTo>
                  <a:cubicBezTo>
                    <a:pt x="10451" y="0"/>
                    <a:pt x="196" y="15685"/>
                    <a:pt x="1" y="34585"/>
                  </a:cubicBezTo>
                  <a:cubicBezTo>
                    <a:pt x="1" y="51530"/>
                    <a:pt x="11309" y="61737"/>
                    <a:pt x="30122" y="61771"/>
                  </a:cubicBezTo>
                  <a:cubicBezTo>
                    <a:pt x="48402" y="61737"/>
                    <a:pt x="63013" y="48895"/>
                    <a:pt x="63046" y="32717"/>
                  </a:cubicBezTo>
                  <a:cubicBezTo>
                    <a:pt x="63079" y="15705"/>
                    <a:pt x="47401" y="694"/>
                    <a:pt x="30156" y="27"/>
                  </a:cubicBezTo>
                  <a:cubicBezTo>
                    <a:pt x="29712" y="9"/>
                    <a:pt x="29272" y="0"/>
                    <a:pt x="28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3"/>
            <p:cNvSpPr/>
            <p:nvPr/>
          </p:nvSpPr>
          <p:spPr>
            <a:xfrm>
              <a:off x="-642012" y="4754083"/>
              <a:ext cx="124872" cy="122510"/>
            </a:xfrm>
            <a:custGeom>
              <a:rect b="b" l="l" r="r" t="t"/>
              <a:pathLst>
                <a:path extrusionOk="0" h="76449" w="77923">
                  <a:moveTo>
                    <a:pt x="5165" y="1"/>
                  </a:moveTo>
                  <a:cubicBezTo>
                    <a:pt x="4662" y="1"/>
                    <a:pt x="4111" y="129"/>
                    <a:pt x="3503" y="421"/>
                  </a:cubicBezTo>
                  <a:cubicBezTo>
                    <a:pt x="1" y="2089"/>
                    <a:pt x="1035" y="5958"/>
                    <a:pt x="1702" y="8960"/>
                  </a:cubicBezTo>
                  <a:cubicBezTo>
                    <a:pt x="2536" y="12663"/>
                    <a:pt x="5238" y="15332"/>
                    <a:pt x="8173" y="17600"/>
                  </a:cubicBezTo>
                  <a:cubicBezTo>
                    <a:pt x="13577" y="21803"/>
                    <a:pt x="19548" y="24905"/>
                    <a:pt x="26920" y="25305"/>
                  </a:cubicBezTo>
                  <a:cubicBezTo>
                    <a:pt x="24885" y="29275"/>
                    <a:pt x="22750" y="32577"/>
                    <a:pt x="21383" y="36147"/>
                  </a:cubicBezTo>
                  <a:cubicBezTo>
                    <a:pt x="17680" y="45920"/>
                    <a:pt x="12343" y="55194"/>
                    <a:pt x="11576" y="65834"/>
                  </a:cubicBezTo>
                  <a:cubicBezTo>
                    <a:pt x="11067" y="72703"/>
                    <a:pt x="13856" y="76448"/>
                    <a:pt x="18982" y="76448"/>
                  </a:cubicBezTo>
                  <a:cubicBezTo>
                    <a:pt x="20578" y="76448"/>
                    <a:pt x="22399" y="76086"/>
                    <a:pt x="24418" y="75341"/>
                  </a:cubicBezTo>
                  <a:cubicBezTo>
                    <a:pt x="28054" y="74007"/>
                    <a:pt x="31523" y="72106"/>
                    <a:pt x="34826" y="70004"/>
                  </a:cubicBezTo>
                  <a:cubicBezTo>
                    <a:pt x="49736" y="60531"/>
                    <a:pt x="62112" y="47988"/>
                    <a:pt x="75221" y="36313"/>
                  </a:cubicBezTo>
                  <a:cubicBezTo>
                    <a:pt x="76522" y="35179"/>
                    <a:pt x="77923" y="33778"/>
                    <a:pt x="76889" y="31944"/>
                  </a:cubicBezTo>
                  <a:cubicBezTo>
                    <a:pt x="76211" y="30757"/>
                    <a:pt x="75181" y="30346"/>
                    <a:pt x="74095" y="30346"/>
                  </a:cubicBezTo>
                  <a:cubicBezTo>
                    <a:pt x="73258" y="30346"/>
                    <a:pt x="72388" y="30590"/>
                    <a:pt x="71618" y="30909"/>
                  </a:cubicBezTo>
                  <a:cubicBezTo>
                    <a:pt x="69617" y="31677"/>
                    <a:pt x="67782" y="33011"/>
                    <a:pt x="66081" y="34345"/>
                  </a:cubicBezTo>
                  <a:cubicBezTo>
                    <a:pt x="55540" y="42651"/>
                    <a:pt x="45100" y="51124"/>
                    <a:pt x="34459" y="59296"/>
                  </a:cubicBezTo>
                  <a:cubicBezTo>
                    <a:pt x="31023" y="61965"/>
                    <a:pt x="27487" y="65034"/>
                    <a:pt x="21816" y="65301"/>
                  </a:cubicBezTo>
                  <a:cubicBezTo>
                    <a:pt x="26853" y="51824"/>
                    <a:pt x="30923" y="38815"/>
                    <a:pt x="38728" y="27440"/>
                  </a:cubicBezTo>
                  <a:cubicBezTo>
                    <a:pt x="40696" y="24505"/>
                    <a:pt x="42231" y="21269"/>
                    <a:pt x="40563" y="17833"/>
                  </a:cubicBezTo>
                  <a:cubicBezTo>
                    <a:pt x="39321" y="15282"/>
                    <a:pt x="37207" y="14752"/>
                    <a:pt x="34940" y="14752"/>
                  </a:cubicBezTo>
                  <a:cubicBezTo>
                    <a:pt x="33799" y="14752"/>
                    <a:pt x="32618" y="14887"/>
                    <a:pt x="31490" y="14965"/>
                  </a:cubicBezTo>
                  <a:cubicBezTo>
                    <a:pt x="30767" y="15020"/>
                    <a:pt x="30059" y="15048"/>
                    <a:pt x="29364" y="15048"/>
                  </a:cubicBezTo>
                  <a:cubicBezTo>
                    <a:pt x="21264" y="15048"/>
                    <a:pt x="14998" y="11321"/>
                    <a:pt x="10175" y="4624"/>
                  </a:cubicBezTo>
                  <a:cubicBezTo>
                    <a:pt x="8805" y="2706"/>
                    <a:pt x="7480" y="1"/>
                    <a:pt x="51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3"/>
            <p:cNvSpPr/>
            <p:nvPr/>
          </p:nvSpPr>
          <p:spPr>
            <a:xfrm>
              <a:off x="-724813" y="5249169"/>
              <a:ext cx="270002" cy="162284"/>
            </a:xfrm>
            <a:custGeom>
              <a:rect b="b" l="l" r="r" t="t"/>
              <a:pathLst>
                <a:path extrusionOk="0" h="101269" w="168488">
                  <a:moveTo>
                    <a:pt x="3206" y="0"/>
                  </a:moveTo>
                  <a:cubicBezTo>
                    <a:pt x="2340" y="0"/>
                    <a:pt x="1530" y="254"/>
                    <a:pt x="1035" y="997"/>
                  </a:cubicBezTo>
                  <a:cubicBezTo>
                    <a:pt x="0" y="2531"/>
                    <a:pt x="1535" y="3665"/>
                    <a:pt x="2502" y="4699"/>
                  </a:cubicBezTo>
                  <a:cubicBezTo>
                    <a:pt x="6338" y="8769"/>
                    <a:pt x="10041" y="12938"/>
                    <a:pt x="14678" y="16241"/>
                  </a:cubicBezTo>
                  <a:cubicBezTo>
                    <a:pt x="41497" y="35388"/>
                    <a:pt x="70884" y="50298"/>
                    <a:pt x="98638" y="67911"/>
                  </a:cubicBezTo>
                  <a:cubicBezTo>
                    <a:pt x="118051" y="80220"/>
                    <a:pt x="139600" y="88426"/>
                    <a:pt x="158614" y="101268"/>
                  </a:cubicBezTo>
                  <a:cubicBezTo>
                    <a:pt x="161916" y="100268"/>
                    <a:pt x="165185" y="99234"/>
                    <a:pt x="168487" y="98166"/>
                  </a:cubicBezTo>
                  <a:cubicBezTo>
                    <a:pt x="168454" y="94930"/>
                    <a:pt x="165419" y="94797"/>
                    <a:pt x="163551" y="93463"/>
                  </a:cubicBezTo>
                  <a:cubicBezTo>
                    <a:pt x="148974" y="83589"/>
                    <a:pt x="132595" y="76984"/>
                    <a:pt x="117384" y="68378"/>
                  </a:cubicBezTo>
                  <a:cubicBezTo>
                    <a:pt x="101073" y="59105"/>
                    <a:pt x="84494" y="50298"/>
                    <a:pt x="68383" y="40725"/>
                  </a:cubicBezTo>
                  <a:cubicBezTo>
                    <a:pt x="48135" y="28616"/>
                    <a:pt x="27187" y="17575"/>
                    <a:pt x="8940" y="2364"/>
                  </a:cubicBezTo>
                  <a:cubicBezTo>
                    <a:pt x="7839" y="1497"/>
                    <a:pt x="6472" y="730"/>
                    <a:pt x="5137" y="329"/>
                  </a:cubicBezTo>
                  <a:cubicBezTo>
                    <a:pt x="4536" y="143"/>
                    <a:pt x="3856" y="0"/>
                    <a:pt x="32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3"/>
            <p:cNvSpPr/>
            <p:nvPr/>
          </p:nvSpPr>
          <p:spPr>
            <a:xfrm>
              <a:off x="-975409" y="4998174"/>
              <a:ext cx="71523" cy="80125"/>
            </a:xfrm>
            <a:custGeom>
              <a:rect b="b" l="l" r="r" t="t"/>
              <a:pathLst>
                <a:path extrusionOk="0" h="50000" w="44632">
                  <a:moveTo>
                    <a:pt x="37949" y="1"/>
                  </a:moveTo>
                  <a:cubicBezTo>
                    <a:pt x="35671" y="1"/>
                    <a:pt x="34020" y="1513"/>
                    <a:pt x="32590" y="3246"/>
                  </a:cubicBezTo>
                  <a:cubicBezTo>
                    <a:pt x="27586" y="9184"/>
                    <a:pt x="22583" y="15122"/>
                    <a:pt x="17646" y="21193"/>
                  </a:cubicBezTo>
                  <a:cubicBezTo>
                    <a:pt x="12576" y="27397"/>
                    <a:pt x="7472" y="33568"/>
                    <a:pt x="2735" y="40039"/>
                  </a:cubicBezTo>
                  <a:cubicBezTo>
                    <a:pt x="767" y="42641"/>
                    <a:pt x="0" y="46277"/>
                    <a:pt x="2835" y="48746"/>
                  </a:cubicBezTo>
                  <a:cubicBezTo>
                    <a:pt x="3868" y="49637"/>
                    <a:pt x="4857" y="50000"/>
                    <a:pt x="5800" y="50000"/>
                  </a:cubicBezTo>
                  <a:cubicBezTo>
                    <a:pt x="7751" y="50000"/>
                    <a:pt x="9501" y="48442"/>
                    <a:pt x="11008" y="46778"/>
                  </a:cubicBezTo>
                  <a:cubicBezTo>
                    <a:pt x="15645" y="41741"/>
                    <a:pt x="20348" y="36804"/>
                    <a:pt x="24684" y="31567"/>
                  </a:cubicBezTo>
                  <a:cubicBezTo>
                    <a:pt x="30589" y="24428"/>
                    <a:pt x="36193" y="17090"/>
                    <a:pt x="41763" y="9718"/>
                  </a:cubicBezTo>
                  <a:cubicBezTo>
                    <a:pt x="43364" y="7583"/>
                    <a:pt x="44632" y="5048"/>
                    <a:pt x="43164" y="2212"/>
                  </a:cubicBezTo>
                  <a:cubicBezTo>
                    <a:pt x="42264" y="444"/>
                    <a:pt x="40629" y="44"/>
                    <a:pt x="38628" y="44"/>
                  </a:cubicBezTo>
                  <a:cubicBezTo>
                    <a:pt x="38396" y="15"/>
                    <a:pt x="38170" y="1"/>
                    <a:pt x="379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3"/>
            <p:cNvSpPr/>
            <p:nvPr/>
          </p:nvSpPr>
          <p:spPr>
            <a:xfrm>
              <a:off x="-806332" y="5569010"/>
              <a:ext cx="49714" cy="84668"/>
            </a:xfrm>
            <a:custGeom>
              <a:rect b="b" l="l" r="r" t="t"/>
              <a:pathLst>
                <a:path extrusionOk="0" h="52835" w="31023">
                  <a:moveTo>
                    <a:pt x="26058" y="1"/>
                  </a:moveTo>
                  <a:cubicBezTo>
                    <a:pt x="23377" y="1"/>
                    <a:pt x="21632" y="1866"/>
                    <a:pt x="20482" y="4253"/>
                  </a:cubicBezTo>
                  <a:cubicBezTo>
                    <a:pt x="14078" y="17329"/>
                    <a:pt x="7506" y="30338"/>
                    <a:pt x="2536" y="44115"/>
                  </a:cubicBezTo>
                  <a:cubicBezTo>
                    <a:pt x="1469" y="47183"/>
                    <a:pt x="1" y="50586"/>
                    <a:pt x="4037" y="52287"/>
                  </a:cubicBezTo>
                  <a:cubicBezTo>
                    <a:pt x="4924" y="52661"/>
                    <a:pt x="5743" y="52835"/>
                    <a:pt x="6507" y="52835"/>
                  </a:cubicBezTo>
                  <a:cubicBezTo>
                    <a:pt x="8876" y="52835"/>
                    <a:pt x="10712" y="51165"/>
                    <a:pt x="12376" y="48618"/>
                  </a:cubicBezTo>
                  <a:cubicBezTo>
                    <a:pt x="19181" y="38110"/>
                    <a:pt x="22750" y="26135"/>
                    <a:pt x="27754" y="14827"/>
                  </a:cubicBezTo>
                  <a:cubicBezTo>
                    <a:pt x="29022" y="11992"/>
                    <a:pt x="31023" y="9323"/>
                    <a:pt x="30656" y="6154"/>
                  </a:cubicBezTo>
                  <a:cubicBezTo>
                    <a:pt x="30689" y="3385"/>
                    <a:pt x="30523" y="884"/>
                    <a:pt x="27420" y="150"/>
                  </a:cubicBezTo>
                  <a:cubicBezTo>
                    <a:pt x="26941" y="48"/>
                    <a:pt x="26488" y="1"/>
                    <a:pt x="260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3"/>
            <p:cNvSpPr/>
            <p:nvPr/>
          </p:nvSpPr>
          <p:spPr>
            <a:xfrm>
              <a:off x="-891218" y="5045108"/>
              <a:ext cx="53777" cy="70606"/>
            </a:xfrm>
            <a:custGeom>
              <a:rect b="b" l="l" r="r" t="t"/>
              <a:pathLst>
                <a:path extrusionOk="0" h="44060" w="33558">
                  <a:moveTo>
                    <a:pt x="27672" y="0"/>
                  </a:moveTo>
                  <a:cubicBezTo>
                    <a:pt x="25603" y="0"/>
                    <a:pt x="23908" y="1583"/>
                    <a:pt x="22450" y="3313"/>
                  </a:cubicBezTo>
                  <a:cubicBezTo>
                    <a:pt x="15445" y="11685"/>
                    <a:pt x="8507" y="20191"/>
                    <a:pt x="3003" y="29665"/>
                  </a:cubicBezTo>
                  <a:cubicBezTo>
                    <a:pt x="1435" y="32333"/>
                    <a:pt x="801" y="35536"/>
                    <a:pt x="134" y="37337"/>
                  </a:cubicBezTo>
                  <a:cubicBezTo>
                    <a:pt x="1" y="40673"/>
                    <a:pt x="267" y="42674"/>
                    <a:pt x="2336" y="43608"/>
                  </a:cubicBezTo>
                  <a:cubicBezTo>
                    <a:pt x="3071" y="43920"/>
                    <a:pt x="3765" y="44060"/>
                    <a:pt x="4424" y="44060"/>
                  </a:cubicBezTo>
                  <a:cubicBezTo>
                    <a:pt x="6097" y="44060"/>
                    <a:pt x="7553" y="43156"/>
                    <a:pt x="8940" y="41840"/>
                  </a:cubicBezTo>
                  <a:cubicBezTo>
                    <a:pt x="15412" y="35769"/>
                    <a:pt x="19515" y="27930"/>
                    <a:pt x="24785" y="20959"/>
                  </a:cubicBezTo>
                  <a:cubicBezTo>
                    <a:pt x="27554" y="17289"/>
                    <a:pt x="30823" y="13787"/>
                    <a:pt x="31923" y="9184"/>
                  </a:cubicBezTo>
                  <a:cubicBezTo>
                    <a:pt x="32624" y="6181"/>
                    <a:pt x="33558" y="2612"/>
                    <a:pt x="29989" y="644"/>
                  </a:cubicBezTo>
                  <a:cubicBezTo>
                    <a:pt x="29167" y="194"/>
                    <a:pt x="28397" y="0"/>
                    <a:pt x="27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3"/>
            <p:cNvSpPr/>
            <p:nvPr/>
          </p:nvSpPr>
          <p:spPr>
            <a:xfrm>
              <a:off x="-805850" y="5092379"/>
              <a:ext cx="60993" cy="70353"/>
            </a:xfrm>
            <a:custGeom>
              <a:rect b="b" l="l" r="r" t="t"/>
              <a:pathLst>
                <a:path extrusionOk="0" h="43902" w="38061">
                  <a:moveTo>
                    <a:pt x="30555" y="0"/>
                  </a:moveTo>
                  <a:cubicBezTo>
                    <a:pt x="29454" y="534"/>
                    <a:pt x="27119" y="1134"/>
                    <a:pt x="25718" y="2602"/>
                  </a:cubicBezTo>
                  <a:cubicBezTo>
                    <a:pt x="15745" y="12676"/>
                    <a:pt x="7372" y="23884"/>
                    <a:pt x="2102" y="37227"/>
                  </a:cubicBezTo>
                  <a:cubicBezTo>
                    <a:pt x="1268" y="39295"/>
                    <a:pt x="0" y="41697"/>
                    <a:pt x="2202" y="43231"/>
                  </a:cubicBezTo>
                  <a:cubicBezTo>
                    <a:pt x="2865" y="43705"/>
                    <a:pt x="3516" y="43902"/>
                    <a:pt x="4150" y="43902"/>
                  </a:cubicBezTo>
                  <a:cubicBezTo>
                    <a:pt x="5748" y="43902"/>
                    <a:pt x="7245" y="42657"/>
                    <a:pt x="8606" y="41463"/>
                  </a:cubicBezTo>
                  <a:cubicBezTo>
                    <a:pt x="19381" y="32123"/>
                    <a:pt x="26752" y="19981"/>
                    <a:pt x="35125" y="8673"/>
                  </a:cubicBezTo>
                  <a:cubicBezTo>
                    <a:pt x="38061" y="4703"/>
                    <a:pt x="35792" y="100"/>
                    <a:pt x="305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3"/>
            <p:cNvSpPr/>
            <p:nvPr/>
          </p:nvSpPr>
          <p:spPr>
            <a:xfrm>
              <a:off x="-1177790" y="5832979"/>
              <a:ext cx="26409" cy="73489"/>
            </a:xfrm>
            <a:custGeom>
              <a:rect b="b" l="l" r="r" t="t"/>
              <a:pathLst>
                <a:path extrusionOk="0" h="45859" w="16480">
                  <a:moveTo>
                    <a:pt x="9225" y="0"/>
                  </a:moveTo>
                  <a:cubicBezTo>
                    <a:pt x="9099" y="0"/>
                    <a:pt x="8971" y="4"/>
                    <a:pt x="8841" y="11"/>
                  </a:cubicBezTo>
                  <a:cubicBezTo>
                    <a:pt x="5838" y="211"/>
                    <a:pt x="3770" y="2980"/>
                    <a:pt x="3170" y="5982"/>
                  </a:cubicBezTo>
                  <a:cubicBezTo>
                    <a:pt x="1869" y="12654"/>
                    <a:pt x="935" y="19358"/>
                    <a:pt x="1" y="24729"/>
                  </a:cubicBezTo>
                  <a:cubicBezTo>
                    <a:pt x="201" y="30733"/>
                    <a:pt x="1502" y="35203"/>
                    <a:pt x="3003" y="39506"/>
                  </a:cubicBezTo>
                  <a:cubicBezTo>
                    <a:pt x="4095" y="42595"/>
                    <a:pt x="5946" y="45859"/>
                    <a:pt x="9292" y="45859"/>
                  </a:cubicBezTo>
                  <a:cubicBezTo>
                    <a:pt x="9523" y="45859"/>
                    <a:pt x="9762" y="45843"/>
                    <a:pt x="10008" y="45811"/>
                  </a:cubicBezTo>
                  <a:cubicBezTo>
                    <a:pt x="14011" y="45310"/>
                    <a:pt x="14611" y="41207"/>
                    <a:pt x="14678" y="37738"/>
                  </a:cubicBezTo>
                  <a:cubicBezTo>
                    <a:pt x="14945" y="29232"/>
                    <a:pt x="14345" y="20726"/>
                    <a:pt x="16046" y="12287"/>
                  </a:cubicBezTo>
                  <a:cubicBezTo>
                    <a:pt x="16479" y="10319"/>
                    <a:pt x="15479" y="8017"/>
                    <a:pt x="15145" y="5882"/>
                  </a:cubicBezTo>
                  <a:cubicBezTo>
                    <a:pt x="14567" y="2447"/>
                    <a:pt x="12475" y="0"/>
                    <a:pt x="92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3"/>
            <p:cNvSpPr/>
            <p:nvPr/>
          </p:nvSpPr>
          <p:spPr>
            <a:xfrm>
              <a:off x="-1134598" y="5724111"/>
              <a:ext cx="24162" cy="74555"/>
            </a:xfrm>
            <a:custGeom>
              <a:rect b="b" l="l" r="r" t="t"/>
              <a:pathLst>
                <a:path extrusionOk="0" h="46524" w="15078">
                  <a:moveTo>
                    <a:pt x="7040" y="1"/>
                  </a:moveTo>
                  <a:cubicBezTo>
                    <a:pt x="6767" y="1"/>
                    <a:pt x="6478" y="22"/>
                    <a:pt x="6172" y="65"/>
                  </a:cubicBezTo>
                  <a:cubicBezTo>
                    <a:pt x="2569" y="599"/>
                    <a:pt x="1268" y="3701"/>
                    <a:pt x="1235" y="6503"/>
                  </a:cubicBezTo>
                  <a:cubicBezTo>
                    <a:pt x="1035" y="18112"/>
                    <a:pt x="1" y="29787"/>
                    <a:pt x="2502" y="41362"/>
                  </a:cubicBezTo>
                  <a:cubicBezTo>
                    <a:pt x="3069" y="43963"/>
                    <a:pt x="4404" y="46098"/>
                    <a:pt x="7006" y="46465"/>
                  </a:cubicBezTo>
                  <a:cubicBezTo>
                    <a:pt x="7277" y="46505"/>
                    <a:pt x="7535" y="46524"/>
                    <a:pt x="7781" y="46524"/>
                  </a:cubicBezTo>
                  <a:cubicBezTo>
                    <a:pt x="10438" y="46524"/>
                    <a:pt x="11671" y="44307"/>
                    <a:pt x="12710" y="41895"/>
                  </a:cubicBezTo>
                  <a:cubicBezTo>
                    <a:pt x="15078" y="36258"/>
                    <a:pt x="13844" y="30354"/>
                    <a:pt x="14211" y="24916"/>
                  </a:cubicBezTo>
                  <a:cubicBezTo>
                    <a:pt x="13944" y="18045"/>
                    <a:pt x="15078" y="11407"/>
                    <a:pt x="12343" y="5102"/>
                  </a:cubicBezTo>
                  <a:cubicBezTo>
                    <a:pt x="11210" y="2622"/>
                    <a:pt x="10105" y="1"/>
                    <a:pt x="7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3"/>
            <p:cNvSpPr/>
            <p:nvPr/>
          </p:nvSpPr>
          <p:spPr>
            <a:xfrm>
              <a:off x="-707065" y="5606493"/>
              <a:ext cx="36885" cy="72765"/>
            </a:xfrm>
            <a:custGeom>
              <a:rect b="b" l="l" r="r" t="t"/>
              <a:pathLst>
                <a:path extrusionOk="0" h="45407" w="23017">
                  <a:moveTo>
                    <a:pt x="16725" y="0"/>
                  </a:moveTo>
                  <a:cubicBezTo>
                    <a:pt x="14829" y="0"/>
                    <a:pt x="13124" y="973"/>
                    <a:pt x="12509" y="2745"/>
                  </a:cubicBezTo>
                  <a:cubicBezTo>
                    <a:pt x="8306" y="14854"/>
                    <a:pt x="1635" y="26195"/>
                    <a:pt x="967" y="39371"/>
                  </a:cubicBezTo>
                  <a:cubicBezTo>
                    <a:pt x="834" y="41373"/>
                    <a:pt x="0" y="44075"/>
                    <a:pt x="2769" y="45109"/>
                  </a:cubicBezTo>
                  <a:cubicBezTo>
                    <a:pt x="3327" y="45315"/>
                    <a:pt x="3852" y="45407"/>
                    <a:pt x="4345" y="45407"/>
                  </a:cubicBezTo>
                  <a:cubicBezTo>
                    <a:pt x="6324" y="45407"/>
                    <a:pt x="7798" y="43922"/>
                    <a:pt x="8973" y="42373"/>
                  </a:cubicBezTo>
                  <a:cubicBezTo>
                    <a:pt x="16812" y="31732"/>
                    <a:pt x="19848" y="19157"/>
                    <a:pt x="22783" y="7949"/>
                  </a:cubicBezTo>
                  <a:cubicBezTo>
                    <a:pt x="23016" y="3546"/>
                    <a:pt x="21449" y="1411"/>
                    <a:pt x="18780" y="377"/>
                  </a:cubicBezTo>
                  <a:cubicBezTo>
                    <a:pt x="18098" y="123"/>
                    <a:pt x="17399" y="0"/>
                    <a:pt x="167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3"/>
            <p:cNvSpPr/>
            <p:nvPr/>
          </p:nvSpPr>
          <p:spPr>
            <a:xfrm>
              <a:off x="-1211680" y="5721804"/>
              <a:ext cx="20421" cy="80994"/>
            </a:xfrm>
            <a:custGeom>
              <a:rect b="b" l="l" r="r" t="t"/>
              <a:pathLst>
                <a:path extrusionOk="0" h="50542" w="12743">
                  <a:moveTo>
                    <a:pt x="6774" y="0"/>
                  </a:moveTo>
                  <a:cubicBezTo>
                    <a:pt x="6548" y="0"/>
                    <a:pt x="6314" y="12"/>
                    <a:pt x="6071" y="38"/>
                  </a:cubicBezTo>
                  <a:cubicBezTo>
                    <a:pt x="2469" y="471"/>
                    <a:pt x="2636" y="3240"/>
                    <a:pt x="2069" y="5975"/>
                  </a:cubicBezTo>
                  <a:cubicBezTo>
                    <a:pt x="0" y="15582"/>
                    <a:pt x="901" y="25322"/>
                    <a:pt x="768" y="34996"/>
                  </a:cubicBezTo>
                  <a:cubicBezTo>
                    <a:pt x="734" y="38565"/>
                    <a:pt x="0" y="42268"/>
                    <a:pt x="1735" y="45737"/>
                  </a:cubicBezTo>
                  <a:cubicBezTo>
                    <a:pt x="2790" y="47879"/>
                    <a:pt x="3779" y="50542"/>
                    <a:pt x="6504" y="50542"/>
                  </a:cubicBezTo>
                  <a:cubicBezTo>
                    <a:pt x="6537" y="50542"/>
                    <a:pt x="6571" y="50541"/>
                    <a:pt x="6605" y="50540"/>
                  </a:cubicBezTo>
                  <a:cubicBezTo>
                    <a:pt x="9574" y="50407"/>
                    <a:pt x="10141" y="47372"/>
                    <a:pt x="10741" y="45170"/>
                  </a:cubicBezTo>
                  <a:cubicBezTo>
                    <a:pt x="12743" y="37564"/>
                    <a:pt x="12676" y="29792"/>
                    <a:pt x="12009" y="22020"/>
                  </a:cubicBezTo>
                  <a:cubicBezTo>
                    <a:pt x="12009" y="16449"/>
                    <a:pt x="12343" y="10845"/>
                    <a:pt x="11842" y="5341"/>
                  </a:cubicBezTo>
                  <a:cubicBezTo>
                    <a:pt x="11624" y="2685"/>
                    <a:pt x="10117" y="0"/>
                    <a:pt x="6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3"/>
            <p:cNvSpPr/>
            <p:nvPr/>
          </p:nvSpPr>
          <p:spPr>
            <a:xfrm>
              <a:off x="-1099477" y="5827325"/>
              <a:ext cx="27263" cy="69412"/>
            </a:xfrm>
            <a:custGeom>
              <a:rect b="b" l="l" r="r" t="t"/>
              <a:pathLst>
                <a:path extrusionOk="0" h="43315" w="17013">
                  <a:moveTo>
                    <a:pt x="10170" y="0"/>
                  </a:moveTo>
                  <a:cubicBezTo>
                    <a:pt x="5296" y="0"/>
                    <a:pt x="3459" y="3888"/>
                    <a:pt x="3269" y="7776"/>
                  </a:cubicBezTo>
                  <a:cubicBezTo>
                    <a:pt x="2769" y="17783"/>
                    <a:pt x="0" y="27790"/>
                    <a:pt x="2469" y="37931"/>
                  </a:cubicBezTo>
                  <a:cubicBezTo>
                    <a:pt x="3102" y="40532"/>
                    <a:pt x="3970" y="42901"/>
                    <a:pt x="6538" y="43268"/>
                  </a:cubicBezTo>
                  <a:cubicBezTo>
                    <a:pt x="6745" y="43299"/>
                    <a:pt x="6944" y="43314"/>
                    <a:pt x="7135" y="43314"/>
                  </a:cubicBezTo>
                  <a:cubicBezTo>
                    <a:pt x="9561" y="43314"/>
                    <a:pt x="10743" y="40872"/>
                    <a:pt x="11608" y="38831"/>
                  </a:cubicBezTo>
                  <a:cubicBezTo>
                    <a:pt x="14844" y="31159"/>
                    <a:pt x="16045" y="23053"/>
                    <a:pt x="15778" y="16315"/>
                  </a:cubicBezTo>
                  <a:cubicBezTo>
                    <a:pt x="15778" y="12813"/>
                    <a:pt x="15878" y="10845"/>
                    <a:pt x="15711" y="8910"/>
                  </a:cubicBezTo>
                  <a:cubicBezTo>
                    <a:pt x="15478" y="5274"/>
                    <a:pt x="17012" y="537"/>
                    <a:pt x="11008" y="37"/>
                  </a:cubicBezTo>
                  <a:cubicBezTo>
                    <a:pt x="10719" y="12"/>
                    <a:pt x="10440" y="0"/>
                    <a:pt x="101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3"/>
            <p:cNvSpPr/>
            <p:nvPr/>
          </p:nvSpPr>
          <p:spPr>
            <a:xfrm>
              <a:off x="-894320" y="5157890"/>
              <a:ext cx="55757" cy="56435"/>
            </a:xfrm>
            <a:custGeom>
              <a:rect b="b" l="l" r="r" t="t"/>
              <a:pathLst>
                <a:path extrusionOk="0" h="35217" w="34794">
                  <a:moveTo>
                    <a:pt x="28238" y="1"/>
                  </a:moveTo>
                  <a:cubicBezTo>
                    <a:pt x="27131" y="1"/>
                    <a:pt x="26004" y="377"/>
                    <a:pt x="24920" y="1149"/>
                  </a:cubicBezTo>
                  <a:cubicBezTo>
                    <a:pt x="14345" y="8855"/>
                    <a:pt x="6006" y="18462"/>
                    <a:pt x="1236" y="30837"/>
                  </a:cubicBezTo>
                  <a:cubicBezTo>
                    <a:pt x="1" y="34005"/>
                    <a:pt x="1292" y="35217"/>
                    <a:pt x="4910" y="35217"/>
                  </a:cubicBezTo>
                  <a:cubicBezTo>
                    <a:pt x="5102" y="35217"/>
                    <a:pt x="5301" y="35214"/>
                    <a:pt x="5506" y="35207"/>
                  </a:cubicBezTo>
                  <a:cubicBezTo>
                    <a:pt x="7340" y="34840"/>
                    <a:pt x="9876" y="33973"/>
                    <a:pt x="11777" y="31971"/>
                  </a:cubicBezTo>
                  <a:cubicBezTo>
                    <a:pt x="18849" y="24566"/>
                    <a:pt x="25754" y="17127"/>
                    <a:pt x="32692" y="9622"/>
                  </a:cubicBezTo>
                  <a:cubicBezTo>
                    <a:pt x="34760" y="7320"/>
                    <a:pt x="34793" y="4785"/>
                    <a:pt x="32759" y="2350"/>
                  </a:cubicBezTo>
                  <a:cubicBezTo>
                    <a:pt x="31431" y="805"/>
                    <a:pt x="29857" y="1"/>
                    <a:pt x="28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3"/>
            <p:cNvSpPr/>
            <p:nvPr/>
          </p:nvSpPr>
          <p:spPr>
            <a:xfrm>
              <a:off x="-1062862" y="5731153"/>
              <a:ext cx="27263" cy="65449"/>
            </a:xfrm>
            <a:custGeom>
              <a:rect b="b" l="l" r="r" t="t"/>
              <a:pathLst>
                <a:path extrusionOk="0" h="40842" w="17013">
                  <a:moveTo>
                    <a:pt x="6424" y="0"/>
                  </a:moveTo>
                  <a:cubicBezTo>
                    <a:pt x="6036" y="0"/>
                    <a:pt x="5629" y="35"/>
                    <a:pt x="5205" y="108"/>
                  </a:cubicBezTo>
                  <a:cubicBezTo>
                    <a:pt x="1368" y="708"/>
                    <a:pt x="668" y="4144"/>
                    <a:pt x="268" y="7313"/>
                  </a:cubicBezTo>
                  <a:cubicBezTo>
                    <a:pt x="1" y="9481"/>
                    <a:pt x="201" y="11683"/>
                    <a:pt x="201" y="13884"/>
                  </a:cubicBezTo>
                  <a:cubicBezTo>
                    <a:pt x="434" y="21456"/>
                    <a:pt x="1168" y="28895"/>
                    <a:pt x="3203" y="36100"/>
                  </a:cubicBezTo>
                  <a:cubicBezTo>
                    <a:pt x="3820" y="38440"/>
                    <a:pt x="4628" y="40842"/>
                    <a:pt x="7628" y="40842"/>
                  </a:cubicBezTo>
                  <a:cubicBezTo>
                    <a:pt x="7708" y="40842"/>
                    <a:pt x="7790" y="40840"/>
                    <a:pt x="7873" y="40837"/>
                  </a:cubicBezTo>
                  <a:cubicBezTo>
                    <a:pt x="10608" y="40704"/>
                    <a:pt x="11175" y="38669"/>
                    <a:pt x="12176" y="36567"/>
                  </a:cubicBezTo>
                  <a:cubicBezTo>
                    <a:pt x="17013" y="26327"/>
                    <a:pt x="14211" y="16053"/>
                    <a:pt x="12476" y="5845"/>
                  </a:cubicBezTo>
                  <a:cubicBezTo>
                    <a:pt x="11936" y="2842"/>
                    <a:pt x="9934" y="0"/>
                    <a:pt x="64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3"/>
            <p:cNvSpPr/>
            <p:nvPr/>
          </p:nvSpPr>
          <p:spPr>
            <a:xfrm>
              <a:off x="-966375" y="5127384"/>
              <a:ext cx="41162" cy="56576"/>
            </a:xfrm>
            <a:custGeom>
              <a:rect b="b" l="l" r="r" t="t"/>
              <a:pathLst>
                <a:path extrusionOk="0" h="35305" w="25686">
                  <a:moveTo>
                    <a:pt x="18890" y="0"/>
                  </a:moveTo>
                  <a:cubicBezTo>
                    <a:pt x="17715" y="0"/>
                    <a:pt x="16585" y="466"/>
                    <a:pt x="15612" y="1473"/>
                  </a:cubicBezTo>
                  <a:cubicBezTo>
                    <a:pt x="7639" y="9645"/>
                    <a:pt x="2636" y="19452"/>
                    <a:pt x="0" y="29159"/>
                  </a:cubicBezTo>
                  <a:cubicBezTo>
                    <a:pt x="0" y="33264"/>
                    <a:pt x="1145" y="35305"/>
                    <a:pt x="3020" y="35305"/>
                  </a:cubicBezTo>
                  <a:cubicBezTo>
                    <a:pt x="3841" y="35305"/>
                    <a:pt x="4804" y="34912"/>
                    <a:pt x="5871" y="34130"/>
                  </a:cubicBezTo>
                  <a:cubicBezTo>
                    <a:pt x="14944" y="27391"/>
                    <a:pt x="20182" y="17718"/>
                    <a:pt x="24618" y="7611"/>
                  </a:cubicBezTo>
                  <a:cubicBezTo>
                    <a:pt x="25685" y="5142"/>
                    <a:pt x="24485" y="2807"/>
                    <a:pt x="22283" y="1206"/>
                  </a:cubicBezTo>
                  <a:cubicBezTo>
                    <a:pt x="21175" y="424"/>
                    <a:pt x="20012" y="0"/>
                    <a:pt x="188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3"/>
            <p:cNvSpPr/>
            <p:nvPr/>
          </p:nvSpPr>
          <p:spPr>
            <a:xfrm>
              <a:off x="-781956" y="5674243"/>
              <a:ext cx="36564" cy="54740"/>
            </a:xfrm>
            <a:custGeom>
              <a:rect b="b" l="l" r="r" t="t"/>
              <a:pathLst>
                <a:path extrusionOk="0" h="34159" w="22817">
                  <a:moveTo>
                    <a:pt x="16976" y="0"/>
                  </a:moveTo>
                  <a:cubicBezTo>
                    <a:pt x="15662" y="0"/>
                    <a:pt x="14417" y="427"/>
                    <a:pt x="13477" y="1530"/>
                  </a:cubicBezTo>
                  <a:cubicBezTo>
                    <a:pt x="6439" y="9769"/>
                    <a:pt x="1" y="18308"/>
                    <a:pt x="701" y="30017"/>
                  </a:cubicBezTo>
                  <a:cubicBezTo>
                    <a:pt x="887" y="32886"/>
                    <a:pt x="2095" y="34159"/>
                    <a:pt x="3613" y="34159"/>
                  </a:cubicBezTo>
                  <a:cubicBezTo>
                    <a:pt x="4548" y="34159"/>
                    <a:pt x="5601" y="33676"/>
                    <a:pt x="6605" y="32785"/>
                  </a:cubicBezTo>
                  <a:cubicBezTo>
                    <a:pt x="14544" y="25680"/>
                    <a:pt x="19781" y="16707"/>
                    <a:pt x="22684" y="7968"/>
                  </a:cubicBezTo>
                  <a:cubicBezTo>
                    <a:pt x="22717" y="4198"/>
                    <a:pt x="22817" y="1830"/>
                    <a:pt x="20315" y="763"/>
                  </a:cubicBezTo>
                  <a:cubicBezTo>
                    <a:pt x="19246" y="304"/>
                    <a:pt x="18086" y="0"/>
                    <a:pt x="169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3"/>
            <p:cNvSpPr/>
            <p:nvPr/>
          </p:nvSpPr>
          <p:spPr>
            <a:xfrm>
              <a:off x="-151188" y="4630303"/>
              <a:ext cx="153415" cy="118699"/>
            </a:xfrm>
            <a:custGeom>
              <a:rect b="b" l="l" r="r" t="t"/>
              <a:pathLst>
                <a:path extrusionOk="0" h="74071" w="95735">
                  <a:moveTo>
                    <a:pt x="47746" y="1"/>
                  </a:moveTo>
                  <a:cubicBezTo>
                    <a:pt x="44301" y="1"/>
                    <a:pt x="40721" y="358"/>
                    <a:pt x="36993" y="1108"/>
                  </a:cubicBezTo>
                  <a:cubicBezTo>
                    <a:pt x="18980" y="4711"/>
                    <a:pt x="8439" y="14785"/>
                    <a:pt x="5471" y="28528"/>
                  </a:cubicBezTo>
                  <a:cubicBezTo>
                    <a:pt x="0" y="53946"/>
                    <a:pt x="18013" y="67656"/>
                    <a:pt x="35959" y="72659"/>
                  </a:cubicBezTo>
                  <a:cubicBezTo>
                    <a:pt x="39495" y="73645"/>
                    <a:pt x="42952" y="74071"/>
                    <a:pt x="46345" y="74071"/>
                  </a:cubicBezTo>
                  <a:cubicBezTo>
                    <a:pt x="58218" y="74071"/>
                    <a:pt x="69302" y="68857"/>
                    <a:pt x="80224" y="64187"/>
                  </a:cubicBezTo>
                  <a:cubicBezTo>
                    <a:pt x="90565" y="59784"/>
                    <a:pt x="95201" y="50777"/>
                    <a:pt x="95368" y="36934"/>
                  </a:cubicBezTo>
                  <a:cubicBezTo>
                    <a:pt x="95735" y="32964"/>
                    <a:pt x="94568" y="26593"/>
                    <a:pt x="90098" y="21656"/>
                  </a:cubicBezTo>
                  <a:cubicBezTo>
                    <a:pt x="78318" y="8629"/>
                    <a:pt x="64673" y="1"/>
                    <a:pt x="477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3"/>
            <p:cNvSpPr/>
            <p:nvPr/>
          </p:nvSpPr>
          <p:spPr>
            <a:xfrm>
              <a:off x="-148195" y="4765924"/>
              <a:ext cx="112149" cy="202825"/>
            </a:xfrm>
            <a:custGeom>
              <a:rect b="b" l="l" r="r" t="t"/>
              <a:pathLst>
                <a:path extrusionOk="0" h="126568" w="69984">
                  <a:moveTo>
                    <a:pt x="41621" y="0"/>
                  </a:moveTo>
                  <a:cubicBezTo>
                    <a:pt x="37334" y="0"/>
                    <a:pt x="36524" y="4060"/>
                    <a:pt x="36359" y="7376"/>
                  </a:cubicBezTo>
                  <a:cubicBezTo>
                    <a:pt x="35959" y="15915"/>
                    <a:pt x="34425" y="24288"/>
                    <a:pt x="34525" y="32894"/>
                  </a:cubicBezTo>
                  <a:cubicBezTo>
                    <a:pt x="34825" y="55810"/>
                    <a:pt x="34692" y="78793"/>
                    <a:pt x="34658" y="101743"/>
                  </a:cubicBezTo>
                  <a:cubicBezTo>
                    <a:pt x="34658" y="104245"/>
                    <a:pt x="35525" y="106980"/>
                    <a:pt x="33257" y="110016"/>
                  </a:cubicBezTo>
                  <a:cubicBezTo>
                    <a:pt x="26753" y="104278"/>
                    <a:pt x="20114" y="99075"/>
                    <a:pt x="15845" y="91469"/>
                  </a:cubicBezTo>
                  <a:cubicBezTo>
                    <a:pt x="14077" y="88267"/>
                    <a:pt x="12309" y="84964"/>
                    <a:pt x="9273" y="82796"/>
                  </a:cubicBezTo>
                  <a:cubicBezTo>
                    <a:pt x="8105" y="81975"/>
                    <a:pt x="6817" y="81463"/>
                    <a:pt x="5541" y="81463"/>
                  </a:cubicBezTo>
                  <a:cubicBezTo>
                    <a:pt x="4484" y="81463"/>
                    <a:pt x="3435" y="81814"/>
                    <a:pt x="2469" y="82629"/>
                  </a:cubicBezTo>
                  <a:cubicBezTo>
                    <a:pt x="0" y="84664"/>
                    <a:pt x="1334" y="86899"/>
                    <a:pt x="2802" y="89067"/>
                  </a:cubicBezTo>
                  <a:cubicBezTo>
                    <a:pt x="4670" y="91903"/>
                    <a:pt x="6305" y="94938"/>
                    <a:pt x="8006" y="97840"/>
                  </a:cubicBezTo>
                  <a:cubicBezTo>
                    <a:pt x="14611" y="109082"/>
                    <a:pt x="23817" y="117755"/>
                    <a:pt x="35192" y="123759"/>
                  </a:cubicBezTo>
                  <a:cubicBezTo>
                    <a:pt x="38772" y="125646"/>
                    <a:pt x="42066" y="126567"/>
                    <a:pt x="45053" y="126567"/>
                  </a:cubicBezTo>
                  <a:cubicBezTo>
                    <a:pt x="51309" y="126567"/>
                    <a:pt x="56223" y="122528"/>
                    <a:pt x="59609" y="114853"/>
                  </a:cubicBezTo>
                  <a:cubicBezTo>
                    <a:pt x="63512" y="105913"/>
                    <a:pt x="66381" y="96606"/>
                    <a:pt x="68682" y="87099"/>
                  </a:cubicBezTo>
                  <a:cubicBezTo>
                    <a:pt x="69350" y="84264"/>
                    <a:pt x="69583" y="81329"/>
                    <a:pt x="69783" y="78426"/>
                  </a:cubicBezTo>
                  <a:cubicBezTo>
                    <a:pt x="69983" y="75491"/>
                    <a:pt x="68949" y="72822"/>
                    <a:pt x="65947" y="72122"/>
                  </a:cubicBezTo>
                  <a:cubicBezTo>
                    <a:pt x="65487" y="72014"/>
                    <a:pt x="65057" y="71964"/>
                    <a:pt x="64654" y="71964"/>
                  </a:cubicBezTo>
                  <a:cubicBezTo>
                    <a:pt x="61934" y="71964"/>
                    <a:pt x="60472" y="74264"/>
                    <a:pt x="59543" y="76792"/>
                  </a:cubicBezTo>
                  <a:cubicBezTo>
                    <a:pt x="58308" y="80228"/>
                    <a:pt x="57374" y="83797"/>
                    <a:pt x="56140" y="87233"/>
                  </a:cubicBezTo>
                  <a:cubicBezTo>
                    <a:pt x="53005" y="95839"/>
                    <a:pt x="51270" y="104979"/>
                    <a:pt x="45666" y="114352"/>
                  </a:cubicBezTo>
                  <a:cubicBezTo>
                    <a:pt x="44198" y="107614"/>
                    <a:pt x="45866" y="102577"/>
                    <a:pt x="46100" y="97440"/>
                  </a:cubicBezTo>
                  <a:cubicBezTo>
                    <a:pt x="47301" y="67719"/>
                    <a:pt x="44032" y="37964"/>
                    <a:pt x="46667" y="8243"/>
                  </a:cubicBezTo>
                  <a:cubicBezTo>
                    <a:pt x="47000" y="4674"/>
                    <a:pt x="47000" y="104"/>
                    <a:pt x="41830" y="4"/>
                  </a:cubicBezTo>
                  <a:cubicBezTo>
                    <a:pt x="41759" y="2"/>
                    <a:pt x="41690" y="0"/>
                    <a:pt x="416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3"/>
            <p:cNvSpPr/>
            <p:nvPr/>
          </p:nvSpPr>
          <p:spPr>
            <a:xfrm>
              <a:off x="-392217" y="5007118"/>
              <a:ext cx="132431" cy="79705"/>
            </a:xfrm>
            <a:custGeom>
              <a:rect b="b" l="l" r="r" t="t"/>
              <a:pathLst>
                <a:path extrusionOk="0" h="49738" w="82640">
                  <a:moveTo>
                    <a:pt x="20015" y="0"/>
                  </a:moveTo>
                  <a:cubicBezTo>
                    <a:pt x="12476" y="34"/>
                    <a:pt x="5905" y="1968"/>
                    <a:pt x="2969" y="9841"/>
                  </a:cubicBezTo>
                  <a:cubicBezTo>
                    <a:pt x="1" y="17813"/>
                    <a:pt x="2302" y="27153"/>
                    <a:pt x="9674" y="32023"/>
                  </a:cubicBezTo>
                  <a:cubicBezTo>
                    <a:pt x="25752" y="42664"/>
                    <a:pt x="43432" y="49569"/>
                    <a:pt x="62946" y="49736"/>
                  </a:cubicBezTo>
                  <a:cubicBezTo>
                    <a:pt x="63029" y="49737"/>
                    <a:pt x="63112" y="49737"/>
                    <a:pt x="63196" y="49737"/>
                  </a:cubicBezTo>
                  <a:cubicBezTo>
                    <a:pt x="75583" y="49737"/>
                    <a:pt x="82640" y="39883"/>
                    <a:pt x="79691" y="28020"/>
                  </a:cubicBezTo>
                  <a:cubicBezTo>
                    <a:pt x="78523" y="23350"/>
                    <a:pt x="75521" y="19848"/>
                    <a:pt x="72052" y="16679"/>
                  </a:cubicBezTo>
                  <a:cubicBezTo>
                    <a:pt x="59186" y="5010"/>
                    <a:pt x="43868" y="34"/>
                    <a:pt x="26692" y="34"/>
                  </a:cubicBezTo>
                  <a:cubicBezTo>
                    <a:pt x="26634" y="34"/>
                    <a:pt x="26577" y="34"/>
                    <a:pt x="26520" y="34"/>
                  </a:cubicBezTo>
                  <a:cubicBezTo>
                    <a:pt x="24318" y="34"/>
                    <a:pt x="22150" y="34"/>
                    <a:pt x="200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3"/>
            <p:cNvSpPr/>
            <p:nvPr/>
          </p:nvSpPr>
          <p:spPr>
            <a:xfrm>
              <a:off x="-451338" y="5099253"/>
              <a:ext cx="93975" cy="101265"/>
            </a:xfrm>
            <a:custGeom>
              <a:rect b="b" l="l" r="r" t="t"/>
              <a:pathLst>
                <a:path extrusionOk="0" h="63192" w="58643">
                  <a:moveTo>
                    <a:pt x="51016" y="0"/>
                  </a:moveTo>
                  <a:cubicBezTo>
                    <a:pt x="47816" y="0"/>
                    <a:pt x="46034" y="4680"/>
                    <a:pt x="44032" y="7385"/>
                  </a:cubicBezTo>
                  <a:cubicBezTo>
                    <a:pt x="34292" y="20595"/>
                    <a:pt x="22517" y="31936"/>
                    <a:pt x="10508" y="43111"/>
                  </a:cubicBezTo>
                  <a:cubicBezTo>
                    <a:pt x="10808" y="38641"/>
                    <a:pt x="11742" y="34638"/>
                    <a:pt x="12510" y="30602"/>
                  </a:cubicBezTo>
                  <a:cubicBezTo>
                    <a:pt x="12977" y="28100"/>
                    <a:pt x="12977" y="25531"/>
                    <a:pt x="9808" y="24764"/>
                  </a:cubicBezTo>
                  <a:cubicBezTo>
                    <a:pt x="9440" y="24677"/>
                    <a:pt x="9098" y="24636"/>
                    <a:pt x="8778" y="24636"/>
                  </a:cubicBezTo>
                  <a:cubicBezTo>
                    <a:pt x="6776" y="24636"/>
                    <a:pt x="5680" y="26249"/>
                    <a:pt x="5104" y="28233"/>
                  </a:cubicBezTo>
                  <a:cubicBezTo>
                    <a:pt x="2636" y="36906"/>
                    <a:pt x="1" y="45579"/>
                    <a:pt x="1035" y="54752"/>
                  </a:cubicBezTo>
                  <a:cubicBezTo>
                    <a:pt x="1632" y="60106"/>
                    <a:pt x="4646" y="63191"/>
                    <a:pt x="8896" y="63191"/>
                  </a:cubicBezTo>
                  <a:cubicBezTo>
                    <a:pt x="10340" y="63191"/>
                    <a:pt x="11927" y="62835"/>
                    <a:pt x="13610" y="62091"/>
                  </a:cubicBezTo>
                  <a:cubicBezTo>
                    <a:pt x="23317" y="57855"/>
                    <a:pt x="31323" y="51016"/>
                    <a:pt x="38562" y="43378"/>
                  </a:cubicBezTo>
                  <a:cubicBezTo>
                    <a:pt x="39896" y="41943"/>
                    <a:pt x="41230" y="40042"/>
                    <a:pt x="39796" y="38107"/>
                  </a:cubicBezTo>
                  <a:cubicBezTo>
                    <a:pt x="39058" y="37161"/>
                    <a:pt x="38228" y="36813"/>
                    <a:pt x="37378" y="36813"/>
                  </a:cubicBezTo>
                  <a:cubicBezTo>
                    <a:pt x="36189" y="36813"/>
                    <a:pt x="34961" y="37493"/>
                    <a:pt x="33892" y="38174"/>
                  </a:cubicBezTo>
                  <a:cubicBezTo>
                    <a:pt x="29655" y="40909"/>
                    <a:pt x="25519" y="43911"/>
                    <a:pt x="21316" y="46780"/>
                  </a:cubicBezTo>
                  <a:cubicBezTo>
                    <a:pt x="20715" y="46280"/>
                    <a:pt x="20182" y="45779"/>
                    <a:pt x="19615" y="45279"/>
                  </a:cubicBezTo>
                  <a:cubicBezTo>
                    <a:pt x="22650" y="42610"/>
                    <a:pt x="25886" y="40142"/>
                    <a:pt x="28654" y="37206"/>
                  </a:cubicBezTo>
                  <a:cubicBezTo>
                    <a:pt x="36460" y="28800"/>
                    <a:pt x="45133" y="21128"/>
                    <a:pt x="51004" y="11188"/>
                  </a:cubicBezTo>
                  <a:cubicBezTo>
                    <a:pt x="52838" y="8052"/>
                    <a:pt x="58643" y="4083"/>
                    <a:pt x="53506" y="847"/>
                  </a:cubicBezTo>
                  <a:cubicBezTo>
                    <a:pt x="52585" y="254"/>
                    <a:pt x="51762" y="0"/>
                    <a:pt x="510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63"/>
          <p:cNvGrpSpPr/>
          <p:nvPr/>
        </p:nvGrpSpPr>
        <p:grpSpPr>
          <a:xfrm>
            <a:off x="4231326" y="1387281"/>
            <a:ext cx="1608104" cy="1681054"/>
            <a:chOff x="-1515998" y="1391719"/>
            <a:chExt cx="2397651" cy="2506044"/>
          </a:xfrm>
        </p:grpSpPr>
        <p:sp>
          <p:nvSpPr>
            <p:cNvPr id="2097" name="Google Shape;2097;p63"/>
            <p:cNvSpPr/>
            <p:nvPr/>
          </p:nvSpPr>
          <p:spPr>
            <a:xfrm>
              <a:off x="-1507713" y="2457769"/>
              <a:ext cx="1246622" cy="1430805"/>
            </a:xfrm>
            <a:custGeom>
              <a:rect b="b" l="l" r="r" t="t"/>
              <a:pathLst>
                <a:path extrusionOk="0" h="892858" w="777923">
                  <a:moveTo>
                    <a:pt x="214765" y="0"/>
                  </a:moveTo>
                  <a:cubicBezTo>
                    <a:pt x="213703" y="0"/>
                    <a:pt x="212565" y="641"/>
                    <a:pt x="211418" y="2387"/>
                  </a:cubicBezTo>
                  <a:cubicBezTo>
                    <a:pt x="212319" y="3921"/>
                    <a:pt x="212152" y="5189"/>
                    <a:pt x="211085" y="6790"/>
                  </a:cubicBezTo>
                  <a:cubicBezTo>
                    <a:pt x="182064" y="53123"/>
                    <a:pt x="162817" y="104126"/>
                    <a:pt x="141168" y="153995"/>
                  </a:cubicBezTo>
                  <a:cubicBezTo>
                    <a:pt x="129626" y="180648"/>
                    <a:pt x="123255" y="208935"/>
                    <a:pt x="114682" y="236555"/>
                  </a:cubicBezTo>
                  <a:cubicBezTo>
                    <a:pt x="106143" y="264141"/>
                    <a:pt x="97070" y="291661"/>
                    <a:pt x="91399" y="320014"/>
                  </a:cubicBezTo>
                  <a:cubicBezTo>
                    <a:pt x="86229" y="345933"/>
                    <a:pt x="84127" y="372519"/>
                    <a:pt x="77256" y="397903"/>
                  </a:cubicBezTo>
                  <a:cubicBezTo>
                    <a:pt x="69884" y="425023"/>
                    <a:pt x="66948" y="452376"/>
                    <a:pt x="64914" y="480062"/>
                  </a:cubicBezTo>
                  <a:cubicBezTo>
                    <a:pt x="64280" y="488702"/>
                    <a:pt x="63312" y="497274"/>
                    <a:pt x="62312" y="505814"/>
                  </a:cubicBezTo>
                  <a:cubicBezTo>
                    <a:pt x="60577" y="520825"/>
                    <a:pt x="58542" y="535769"/>
                    <a:pt x="56908" y="550779"/>
                  </a:cubicBezTo>
                  <a:cubicBezTo>
                    <a:pt x="54940" y="569059"/>
                    <a:pt x="54373" y="587439"/>
                    <a:pt x="53139" y="605752"/>
                  </a:cubicBezTo>
                  <a:cubicBezTo>
                    <a:pt x="51070" y="636874"/>
                    <a:pt x="51204" y="668030"/>
                    <a:pt x="54039" y="698986"/>
                  </a:cubicBezTo>
                  <a:cubicBezTo>
                    <a:pt x="56975" y="731442"/>
                    <a:pt x="63946" y="763398"/>
                    <a:pt x="70584" y="795321"/>
                  </a:cubicBezTo>
                  <a:cubicBezTo>
                    <a:pt x="73220" y="808030"/>
                    <a:pt x="76088" y="820906"/>
                    <a:pt x="76455" y="836317"/>
                  </a:cubicBezTo>
                  <a:cubicBezTo>
                    <a:pt x="74587" y="833315"/>
                    <a:pt x="73820" y="832314"/>
                    <a:pt x="73253" y="831180"/>
                  </a:cubicBezTo>
                  <a:cubicBezTo>
                    <a:pt x="56074" y="799124"/>
                    <a:pt x="43598" y="765400"/>
                    <a:pt x="34592" y="730041"/>
                  </a:cubicBezTo>
                  <a:cubicBezTo>
                    <a:pt x="20215" y="673601"/>
                    <a:pt x="12243" y="616727"/>
                    <a:pt x="14344" y="558452"/>
                  </a:cubicBezTo>
                  <a:cubicBezTo>
                    <a:pt x="14845" y="544408"/>
                    <a:pt x="14878" y="530231"/>
                    <a:pt x="16779" y="516388"/>
                  </a:cubicBezTo>
                  <a:cubicBezTo>
                    <a:pt x="20248" y="491570"/>
                    <a:pt x="25552" y="467053"/>
                    <a:pt x="29355" y="442268"/>
                  </a:cubicBezTo>
                  <a:cubicBezTo>
                    <a:pt x="36226" y="397236"/>
                    <a:pt x="48602" y="353271"/>
                    <a:pt x="54206" y="307939"/>
                  </a:cubicBezTo>
                  <a:cubicBezTo>
                    <a:pt x="57542" y="280886"/>
                    <a:pt x="59910" y="253767"/>
                    <a:pt x="61645" y="226581"/>
                  </a:cubicBezTo>
                  <a:cubicBezTo>
                    <a:pt x="63112" y="204365"/>
                    <a:pt x="59076" y="182349"/>
                    <a:pt x="58476" y="160200"/>
                  </a:cubicBezTo>
                  <a:cubicBezTo>
                    <a:pt x="56323" y="159563"/>
                    <a:pt x="54183" y="159160"/>
                    <a:pt x="52081" y="159160"/>
                  </a:cubicBezTo>
                  <a:cubicBezTo>
                    <a:pt x="49230" y="159160"/>
                    <a:pt x="46448" y="159900"/>
                    <a:pt x="43799" y="161801"/>
                  </a:cubicBezTo>
                  <a:cubicBezTo>
                    <a:pt x="46767" y="184551"/>
                    <a:pt x="48102" y="207300"/>
                    <a:pt x="47401" y="230317"/>
                  </a:cubicBezTo>
                  <a:cubicBezTo>
                    <a:pt x="46534" y="257870"/>
                    <a:pt x="43765" y="285256"/>
                    <a:pt x="40196" y="312542"/>
                  </a:cubicBezTo>
                  <a:cubicBezTo>
                    <a:pt x="34058" y="359009"/>
                    <a:pt x="21783" y="404475"/>
                    <a:pt x="14845" y="450875"/>
                  </a:cubicBezTo>
                  <a:cubicBezTo>
                    <a:pt x="10508" y="479895"/>
                    <a:pt x="2536" y="508549"/>
                    <a:pt x="1835" y="537970"/>
                  </a:cubicBezTo>
                  <a:cubicBezTo>
                    <a:pt x="868" y="577465"/>
                    <a:pt x="1" y="616994"/>
                    <a:pt x="6172" y="656288"/>
                  </a:cubicBezTo>
                  <a:cubicBezTo>
                    <a:pt x="12343" y="695516"/>
                    <a:pt x="20916" y="734244"/>
                    <a:pt x="32857" y="772105"/>
                  </a:cubicBezTo>
                  <a:cubicBezTo>
                    <a:pt x="41630" y="800058"/>
                    <a:pt x="55540" y="825910"/>
                    <a:pt x="68916" y="851928"/>
                  </a:cubicBezTo>
                  <a:cubicBezTo>
                    <a:pt x="73920" y="861602"/>
                    <a:pt x="80291" y="870308"/>
                    <a:pt x="86062" y="879481"/>
                  </a:cubicBezTo>
                  <a:cubicBezTo>
                    <a:pt x="88097" y="882817"/>
                    <a:pt x="91232" y="883885"/>
                    <a:pt x="94768" y="884719"/>
                  </a:cubicBezTo>
                  <a:cubicBezTo>
                    <a:pt x="108011" y="887854"/>
                    <a:pt x="121754" y="887187"/>
                    <a:pt x="135097" y="887387"/>
                  </a:cubicBezTo>
                  <a:cubicBezTo>
                    <a:pt x="220191" y="888821"/>
                    <a:pt x="305285" y="887621"/>
                    <a:pt x="390446" y="889022"/>
                  </a:cubicBezTo>
                  <a:cubicBezTo>
                    <a:pt x="430379" y="889680"/>
                    <a:pt x="470318" y="889857"/>
                    <a:pt x="510263" y="889857"/>
                  </a:cubicBezTo>
                  <a:cubicBezTo>
                    <a:pt x="556938" y="889857"/>
                    <a:pt x="603622" y="889615"/>
                    <a:pt x="650315" y="889615"/>
                  </a:cubicBezTo>
                  <a:cubicBezTo>
                    <a:pt x="654824" y="889615"/>
                    <a:pt x="659333" y="889617"/>
                    <a:pt x="663841" y="889622"/>
                  </a:cubicBezTo>
                  <a:cubicBezTo>
                    <a:pt x="672748" y="872310"/>
                    <a:pt x="666477" y="851495"/>
                    <a:pt x="649231" y="841387"/>
                  </a:cubicBezTo>
                  <a:cubicBezTo>
                    <a:pt x="644327" y="838485"/>
                    <a:pt x="639057" y="836284"/>
                    <a:pt x="633453" y="835116"/>
                  </a:cubicBezTo>
                  <a:cubicBezTo>
                    <a:pt x="600696" y="828345"/>
                    <a:pt x="567606" y="824042"/>
                    <a:pt x="534315" y="822307"/>
                  </a:cubicBezTo>
                  <a:cubicBezTo>
                    <a:pt x="518437" y="821437"/>
                    <a:pt x="502528" y="820135"/>
                    <a:pt x="486589" y="820135"/>
                  </a:cubicBezTo>
                  <a:cubicBezTo>
                    <a:pt x="478688" y="820135"/>
                    <a:pt x="470780" y="820455"/>
                    <a:pt x="462864" y="821306"/>
                  </a:cubicBezTo>
                  <a:cubicBezTo>
                    <a:pt x="461273" y="821482"/>
                    <a:pt x="459897" y="821578"/>
                    <a:pt x="458707" y="821578"/>
                  </a:cubicBezTo>
                  <a:cubicBezTo>
                    <a:pt x="452192" y="821578"/>
                    <a:pt x="451292" y="818686"/>
                    <a:pt x="451490" y="809998"/>
                  </a:cubicBezTo>
                  <a:cubicBezTo>
                    <a:pt x="451923" y="787549"/>
                    <a:pt x="453591" y="765100"/>
                    <a:pt x="450422" y="742717"/>
                  </a:cubicBezTo>
                  <a:cubicBezTo>
                    <a:pt x="445819" y="709993"/>
                    <a:pt x="436879" y="678438"/>
                    <a:pt x="422302" y="648750"/>
                  </a:cubicBezTo>
                  <a:cubicBezTo>
                    <a:pt x="405457" y="614492"/>
                    <a:pt x="380372" y="587472"/>
                    <a:pt x="346681" y="569326"/>
                  </a:cubicBezTo>
                  <a:cubicBezTo>
                    <a:pt x="326334" y="558385"/>
                    <a:pt x="303984" y="551980"/>
                    <a:pt x="281435" y="546977"/>
                  </a:cubicBezTo>
                  <a:cubicBezTo>
                    <a:pt x="272259" y="544956"/>
                    <a:pt x="263076" y="544091"/>
                    <a:pt x="253885" y="544091"/>
                  </a:cubicBezTo>
                  <a:cubicBezTo>
                    <a:pt x="243963" y="544091"/>
                    <a:pt x="234033" y="545098"/>
                    <a:pt x="224094" y="546743"/>
                  </a:cubicBezTo>
                  <a:cubicBezTo>
                    <a:pt x="212853" y="548611"/>
                    <a:pt x="202045" y="552014"/>
                    <a:pt x="191571" y="557017"/>
                  </a:cubicBezTo>
                  <a:cubicBezTo>
                    <a:pt x="191471" y="555650"/>
                    <a:pt x="191737" y="555283"/>
                    <a:pt x="192305" y="554949"/>
                  </a:cubicBezTo>
                  <a:cubicBezTo>
                    <a:pt x="194139" y="553815"/>
                    <a:pt x="196074" y="552814"/>
                    <a:pt x="198042" y="551947"/>
                  </a:cubicBezTo>
                  <a:cubicBezTo>
                    <a:pt x="214846" y="544362"/>
                    <a:pt x="232491" y="541574"/>
                    <a:pt x="250600" y="541574"/>
                  </a:cubicBezTo>
                  <a:cubicBezTo>
                    <a:pt x="253197" y="541574"/>
                    <a:pt x="255803" y="541631"/>
                    <a:pt x="258418" y="541740"/>
                  </a:cubicBezTo>
                  <a:cubicBezTo>
                    <a:pt x="299047" y="543408"/>
                    <a:pt x="336641" y="555083"/>
                    <a:pt x="369164" y="579267"/>
                  </a:cubicBezTo>
                  <a:cubicBezTo>
                    <a:pt x="398051" y="600815"/>
                    <a:pt x="419834" y="628869"/>
                    <a:pt x="433177" y="662860"/>
                  </a:cubicBezTo>
                  <a:cubicBezTo>
                    <a:pt x="451757" y="710227"/>
                    <a:pt x="463098" y="758562"/>
                    <a:pt x="452924" y="809832"/>
                  </a:cubicBezTo>
                  <a:cubicBezTo>
                    <a:pt x="451489" y="817167"/>
                    <a:pt x="453316" y="819318"/>
                    <a:pt x="459747" y="819318"/>
                  </a:cubicBezTo>
                  <a:cubicBezTo>
                    <a:pt x="460043" y="819318"/>
                    <a:pt x="460348" y="819314"/>
                    <a:pt x="460663" y="819305"/>
                  </a:cubicBezTo>
                  <a:cubicBezTo>
                    <a:pt x="475886" y="818912"/>
                    <a:pt x="491063" y="817998"/>
                    <a:pt x="506331" y="817998"/>
                  </a:cubicBezTo>
                  <a:cubicBezTo>
                    <a:pt x="509196" y="817998"/>
                    <a:pt x="512063" y="818030"/>
                    <a:pt x="514935" y="818104"/>
                  </a:cubicBezTo>
                  <a:cubicBezTo>
                    <a:pt x="543489" y="818838"/>
                    <a:pt x="571642" y="822341"/>
                    <a:pt x="599862" y="825910"/>
                  </a:cubicBezTo>
                  <a:cubicBezTo>
                    <a:pt x="603651" y="826382"/>
                    <a:pt x="606614" y="826691"/>
                    <a:pt x="608855" y="826691"/>
                  </a:cubicBezTo>
                  <a:cubicBezTo>
                    <a:pt x="616261" y="826691"/>
                    <a:pt x="615780" y="823318"/>
                    <a:pt x="611170" y="811333"/>
                  </a:cubicBezTo>
                  <a:cubicBezTo>
                    <a:pt x="605833" y="797423"/>
                    <a:pt x="598962" y="784147"/>
                    <a:pt x="595292" y="769569"/>
                  </a:cubicBezTo>
                  <a:cubicBezTo>
                    <a:pt x="581949" y="716732"/>
                    <a:pt x="568974" y="663794"/>
                    <a:pt x="554230" y="611323"/>
                  </a:cubicBezTo>
                  <a:cubicBezTo>
                    <a:pt x="552095" y="603751"/>
                    <a:pt x="550327" y="596079"/>
                    <a:pt x="549159" y="588273"/>
                  </a:cubicBezTo>
                  <a:cubicBezTo>
                    <a:pt x="547058" y="573996"/>
                    <a:pt x="544156" y="559953"/>
                    <a:pt x="539986" y="546143"/>
                  </a:cubicBezTo>
                  <a:cubicBezTo>
                    <a:pt x="538919" y="542574"/>
                    <a:pt x="537584" y="538904"/>
                    <a:pt x="538385" y="534968"/>
                  </a:cubicBezTo>
                  <a:lnTo>
                    <a:pt x="538385" y="534968"/>
                  </a:lnTo>
                  <a:cubicBezTo>
                    <a:pt x="543088" y="545442"/>
                    <a:pt x="546891" y="556117"/>
                    <a:pt x="549293" y="567291"/>
                  </a:cubicBezTo>
                  <a:cubicBezTo>
                    <a:pt x="553096" y="584770"/>
                    <a:pt x="556098" y="602450"/>
                    <a:pt x="561101" y="619662"/>
                  </a:cubicBezTo>
                  <a:cubicBezTo>
                    <a:pt x="573310" y="661859"/>
                    <a:pt x="582650" y="704823"/>
                    <a:pt x="594325" y="747187"/>
                  </a:cubicBezTo>
                  <a:cubicBezTo>
                    <a:pt x="598261" y="761263"/>
                    <a:pt x="600463" y="775874"/>
                    <a:pt x="606700" y="789250"/>
                  </a:cubicBezTo>
                  <a:cubicBezTo>
                    <a:pt x="611804" y="800091"/>
                    <a:pt x="616341" y="811099"/>
                    <a:pt x="619276" y="822741"/>
                  </a:cubicBezTo>
                  <a:cubicBezTo>
                    <a:pt x="620344" y="826944"/>
                    <a:pt x="622545" y="829279"/>
                    <a:pt x="626882" y="829946"/>
                  </a:cubicBezTo>
                  <a:cubicBezTo>
                    <a:pt x="632552" y="830780"/>
                    <a:pt x="638056" y="832314"/>
                    <a:pt x="643393" y="834282"/>
                  </a:cubicBezTo>
                  <a:cubicBezTo>
                    <a:pt x="663141" y="841588"/>
                    <a:pt x="672548" y="857099"/>
                    <a:pt x="670179" y="877847"/>
                  </a:cubicBezTo>
                  <a:cubicBezTo>
                    <a:pt x="669712" y="881683"/>
                    <a:pt x="667577" y="885819"/>
                    <a:pt x="670746" y="889555"/>
                  </a:cubicBezTo>
                  <a:cubicBezTo>
                    <a:pt x="673433" y="889533"/>
                    <a:pt x="676136" y="889449"/>
                    <a:pt x="678833" y="889449"/>
                  </a:cubicBezTo>
                  <a:cubicBezTo>
                    <a:pt x="680120" y="889449"/>
                    <a:pt x="681406" y="889468"/>
                    <a:pt x="682688" y="889522"/>
                  </a:cubicBezTo>
                  <a:cubicBezTo>
                    <a:pt x="682885" y="889530"/>
                    <a:pt x="683083" y="889533"/>
                    <a:pt x="683282" y="889533"/>
                  </a:cubicBezTo>
                  <a:cubicBezTo>
                    <a:pt x="684829" y="889533"/>
                    <a:pt x="686450" y="889327"/>
                    <a:pt x="688021" y="889327"/>
                  </a:cubicBezTo>
                  <a:cubicBezTo>
                    <a:pt x="690612" y="889327"/>
                    <a:pt x="693068" y="889888"/>
                    <a:pt x="694830" y="892858"/>
                  </a:cubicBezTo>
                  <a:cubicBezTo>
                    <a:pt x="700434" y="888555"/>
                    <a:pt x="704737" y="883651"/>
                    <a:pt x="703570" y="875812"/>
                  </a:cubicBezTo>
                  <a:cubicBezTo>
                    <a:pt x="701902" y="864804"/>
                    <a:pt x="701768" y="853596"/>
                    <a:pt x="699367" y="842755"/>
                  </a:cubicBezTo>
                  <a:cubicBezTo>
                    <a:pt x="687558" y="789817"/>
                    <a:pt x="679853" y="736079"/>
                    <a:pt x="667577" y="683241"/>
                  </a:cubicBezTo>
                  <a:cubicBezTo>
                    <a:pt x="655035" y="629102"/>
                    <a:pt x="642193" y="575064"/>
                    <a:pt x="622145" y="523060"/>
                  </a:cubicBezTo>
                  <a:cubicBezTo>
                    <a:pt x="620210" y="518056"/>
                    <a:pt x="620344" y="517956"/>
                    <a:pt x="621144" y="512519"/>
                  </a:cubicBezTo>
                  <a:lnTo>
                    <a:pt x="621144" y="512519"/>
                  </a:lnTo>
                  <a:cubicBezTo>
                    <a:pt x="630784" y="528664"/>
                    <a:pt x="635855" y="546276"/>
                    <a:pt x="641492" y="563822"/>
                  </a:cubicBezTo>
                  <a:cubicBezTo>
                    <a:pt x="660739" y="624132"/>
                    <a:pt x="674416" y="685743"/>
                    <a:pt x="685890" y="747887"/>
                  </a:cubicBezTo>
                  <a:cubicBezTo>
                    <a:pt x="689426" y="767068"/>
                    <a:pt x="693029" y="786248"/>
                    <a:pt x="697332" y="805295"/>
                  </a:cubicBezTo>
                  <a:cubicBezTo>
                    <a:pt x="701935" y="825943"/>
                    <a:pt x="705671" y="846691"/>
                    <a:pt x="707873" y="867806"/>
                  </a:cubicBezTo>
                  <a:cubicBezTo>
                    <a:pt x="708607" y="874878"/>
                    <a:pt x="707339" y="882484"/>
                    <a:pt x="711108" y="889188"/>
                  </a:cubicBezTo>
                  <a:cubicBezTo>
                    <a:pt x="727183" y="889312"/>
                    <a:pt x="743201" y="889492"/>
                    <a:pt x="759241" y="889492"/>
                  </a:cubicBezTo>
                  <a:cubicBezTo>
                    <a:pt x="760542" y="889492"/>
                    <a:pt x="761844" y="889491"/>
                    <a:pt x="763146" y="889489"/>
                  </a:cubicBezTo>
                  <a:cubicBezTo>
                    <a:pt x="772586" y="889422"/>
                    <a:pt x="777923" y="883017"/>
                    <a:pt x="776889" y="873577"/>
                  </a:cubicBezTo>
                  <a:cubicBezTo>
                    <a:pt x="776322" y="868640"/>
                    <a:pt x="774153" y="864304"/>
                    <a:pt x="772252" y="859801"/>
                  </a:cubicBezTo>
                  <a:cubicBezTo>
                    <a:pt x="764113" y="840654"/>
                    <a:pt x="752304" y="823174"/>
                    <a:pt x="747134" y="802693"/>
                  </a:cubicBezTo>
                  <a:cubicBezTo>
                    <a:pt x="745466" y="796155"/>
                    <a:pt x="743131" y="789751"/>
                    <a:pt x="740563" y="783513"/>
                  </a:cubicBezTo>
                  <a:cubicBezTo>
                    <a:pt x="725052" y="746420"/>
                    <a:pt x="708106" y="709893"/>
                    <a:pt x="697032" y="670932"/>
                  </a:cubicBezTo>
                  <a:cubicBezTo>
                    <a:pt x="687191" y="636474"/>
                    <a:pt x="672848" y="603384"/>
                    <a:pt x="664475" y="568292"/>
                  </a:cubicBezTo>
                  <a:cubicBezTo>
                    <a:pt x="651966" y="516121"/>
                    <a:pt x="636855" y="464584"/>
                    <a:pt x="625614" y="412114"/>
                  </a:cubicBezTo>
                  <a:cubicBezTo>
                    <a:pt x="620043" y="386295"/>
                    <a:pt x="613305" y="360677"/>
                    <a:pt x="607134" y="334992"/>
                  </a:cubicBezTo>
                  <a:cubicBezTo>
                    <a:pt x="599862" y="304770"/>
                    <a:pt x="597994" y="273748"/>
                    <a:pt x="592424" y="243259"/>
                  </a:cubicBezTo>
                  <a:cubicBezTo>
                    <a:pt x="590489" y="232618"/>
                    <a:pt x="588854" y="222244"/>
                    <a:pt x="575945" y="218041"/>
                  </a:cubicBezTo>
                  <a:cubicBezTo>
                    <a:pt x="570942" y="216407"/>
                    <a:pt x="566572" y="211904"/>
                    <a:pt x="561335" y="209569"/>
                  </a:cubicBezTo>
                  <a:cubicBezTo>
                    <a:pt x="559734" y="208868"/>
                    <a:pt x="557299" y="208101"/>
                    <a:pt x="559834" y="205666"/>
                  </a:cubicBezTo>
                  <a:cubicBezTo>
                    <a:pt x="560568" y="202730"/>
                    <a:pt x="558066" y="202030"/>
                    <a:pt x="556431" y="200862"/>
                  </a:cubicBezTo>
                  <a:cubicBezTo>
                    <a:pt x="545590" y="193057"/>
                    <a:pt x="534115" y="186385"/>
                    <a:pt x="521373" y="182249"/>
                  </a:cubicBezTo>
                  <a:cubicBezTo>
                    <a:pt x="508197" y="178013"/>
                    <a:pt x="495755" y="172008"/>
                    <a:pt x="483279" y="166004"/>
                  </a:cubicBezTo>
                  <a:cubicBezTo>
                    <a:pt x="472772" y="160900"/>
                    <a:pt x="463899" y="152828"/>
                    <a:pt x="452824" y="148992"/>
                  </a:cubicBezTo>
                  <a:cubicBezTo>
                    <a:pt x="417966" y="136950"/>
                    <a:pt x="387377" y="116469"/>
                    <a:pt x="354987" y="99590"/>
                  </a:cubicBezTo>
                  <a:cubicBezTo>
                    <a:pt x="330270" y="86681"/>
                    <a:pt x="309655" y="66966"/>
                    <a:pt x="283737" y="55925"/>
                  </a:cubicBezTo>
                  <a:cubicBezTo>
                    <a:pt x="282536" y="55391"/>
                    <a:pt x="281368" y="54558"/>
                    <a:pt x="280401" y="53624"/>
                  </a:cubicBezTo>
                  <a:cubicBezTo>
                    <a:pt x="261220" y="35310"/>
                    <a:pt x="235402" y="25136"/>
                    <a:pt x="219157" y="3221"/>
                  </a:cubicBezTo>
                  <a:cubicBezTo>
                    <a:pt x="218113" y="1800"/>
                    <a:pt x="216545" y="0"/>
                    <a:pt x="2147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3"/>
            <p:cNvSpPr/>
            <p:nvPr/>
          </p:nvSpPr>
          <p:spPr>
            <a:xfrm>
              <a:off x="-1365951" y="1391719"/>
              <a:ext cx="1551795" cy="1498145"/>
            </a:xfrm>
            <a:custGeom>
              <a:rect b="b" l="l" r="r" t="t"/>
              <a:pathLst>
                <a:path extrusionOk="0" h="934880" w="968359">
                  <a:moveTo>
                    <a:pt x="705512" y="1"/>
                  </a:moveTo>
                  <a:cubicBezTo>
                    <a:pt x="688564" y="1"/>
                    <a:pt x="671392" y="2498"/>
                    <a:pt x="653834" y="8190"/>
                  </a:cubicBezTo>
                  <a:cubicBezTo>
                    <a:pt x="656103" y="15962"/>
                    <a:pt x="649631" y="19465"/>
                    <a:pt x="645662" y="23668"/>
                  </a:cubicBezTo>
                  <a:cubicBezTo>
                    <a:pt x="604399" y="67633"/>
                    <a:pt x="577446" y="119403"/>
                    <a:pt x="563737" y="177611"/>
                  </a:cubicBezTo>
                  <a:cubicBezTo>
                    <a:pt x="556999" y="206265"/>
                    <a:pt x="551395" y="235319"/>
                    <a:pt x="546991" y="264540"/>
                  </a:cubicBezTo>
                  <a:cubicBezTo>
                    <a:pt x="546257" y="269210"/>
                    <a:pt x="546091" y="274047"/>
                    <a:pt x="544756" y="278684"/>
                  </a:cubicBezTo>
                  <a:cubicBezTo>
                    <a:pt x="543022" y="266642"/>
                    <a:pt x="543422" y="254800"/>
                    <a:pt x="546091" y="243092"/>
                  </a:cubicBezTo>
                  <a:cubicBezTo>
                    <a:pt x="551328" y="220075"/>
                    <a:pt x="555264" y="196825"/>
                    <a:pt x="559600" y="173642"/>
                  </a:cubicBezTo>
                  <a:cubicBezTo>
                    <a:pt x="560434" y="169105"/>
                    <a:pt x="561435" y="164602"/>
                    <a:pt x="562869" y="160232"/>
                  </a:cubicBezTo>
                  <a:cubicBezTo>
                    <a:pt x="580082" y="107561"/>
                    <a:pt x="604733" y="59193"/>
                    <a:pt x="643594" y="18931"/>
                  </a:cubicBezTo>
                  <a:cubicBezTo>
                    <a:pt x="645595" y="16863"/>
                    <a:pt x="648297" y="14995"/>
                    <a:pt x="647296" y="11359"/>
                  </a:cubicBezTo>
                  <a:lnTo>
                    <a:pt x="647296" y="11359"/>
                  </a:lnTo>
                  <a:cubicBezTo>
                    <a:pt x="632919" y="15195"/>
                    <a:pt x="618309" y="18764"/>
                    <a:pt x="605033" y="25369"/>
                  </a:cubicBezTo>
                  <a:cubicBezTo>
                    <a:pt x="546724" y="54290"/>
                    <a:pt x="494220" y="90482"/>
                    <a:pt x="457694" y="145955"/>
                  </a:cubicBezTo>
                  <a:cubicBezTo>
                    <a:pt x="456380" y="147976"/>
                    <a:pt x="455262" y="148877"/>
                    <a:pt x="453784" y="148877"/>
                  </a:cubicBezTo>
                  <a:cubicBezTo>
                    <a:pt x="452749" y="148877"/>
                    <a:pt x="451536" y="148434"/>
                    <a:pt x="449955" y="147623"/>
                  </a:cubicBezTo>
                  <a:cubicBezTo>
                    <a:pt x="435145" y="140085"/>
                    <a:pt x="422402" y="129243"/>
                    <a:pt x="407492" y="122038"/>
                  </a:cubicBezTo>
                  <a:cubicBezTo>
                    <a:pt x="367109" y="102443"/>
                    <a:pt x="325093" y="92778"/>
                    <a:pt x="282504" y="92778"/>
                  </a:cubicBezTo>
                  <a:cubicBezTo>
                    <a:pt x="259553" y="92778"/>
                    <a:pt x="236436" y="95585"/>
                    <a:pt x="213320" y="101157"/>
                  </a:cubicBezTo>
                  <a:cubicBezTo>
                    <a:pt x="129793" y="121238"/>
                    <a:pt x="70718" y="175043"/>
                    <a:pt x="31657" y="250964"/>
                  </a:cubicBezTo>
                  <a:cubicBezTo>
                    <a:pt x="13477" y="286323"/>
                    <a:pt x="6839" y="324483"/>
                    <a:pt x="4337" y="363778"/>
                  </a:cubicBezTo>
                  <a:cubicBezTo>
                    <a:pt x="1" y="431260"/>
                    <a:pt x="13310" y="495272"/>
                    <a:pt x="39996" y="556916"/>
                  </a:cubicBezTo>
                  <a:cubicBezTo>
                    <a:pt x="46567" y="572161"/>
                    <a:pt x="54907" y="586371"/>
                    <a:pt x="63079" y="600748"/>
                  </a:cubicBezTo>
                  <a:cubicBezTo>
                    <a:pt x="78257" y="627467"/>
                    <a:pt x="101240" y="646981"/>
                    <a:pt x="123022" y="667662"/>
                  </a:cubicBezTo>
                  <a:cubicBezTo>
                    <a:pt x="124066" y="667059"/>
                    <a:pt x="124959" y="666808"/>
                    <a:pt x="125737" y="666808"/>
                  </a:cubicBezTo>
                  <a:cubicBezTo>
                    <a:pt x="128489" y="666808"/>
                    <a:pt x="129797" y="669952"/>
                    <a:pt x="131228" y="671799"/>
                  </a:cubicBezTo>
                  <a:cubicBezTo>
                    <a:pt x="137566" y="680104"/>
                    <a:pt x="144904" y="687143"/>
                    <a:pt x="153644" y="692747"/>
                  </a:cubicBezTo>
                  <a:cubicBezTo>
                    <a:pt x="176127" y="707090"/>
                    <a:pt x="195073" y="726871"/>
                    <a:pt x="220492" y="736778"/>
                  </a:cubicBezTo>
                  <a:cubicBezTo>
                    <a:pt x="222960" y="737712"/>
                    <a:pt x="224995" y="739781"/>
                    <a:pt x="227163" y="741348"/>
                  </a:cubicBezTo>
                  <a:cubicBezTo>
                    <a:pt x="262221" y="767033"/>
                    <a:pt x="300882" y="786481"/>
                    <a:pt x="339443" y="806028"/>
                  </a:cubicBezTo>
                  <a:cubicBezTo>
                    <a:pt x="351952" y="812366"/>
                    <a:pt x="365962" y="815501"/>
                    <a:pt x="377704" y="823574"/>
                  </a:cubicBezTo>
                  <a:cubicBezTo>
                    <a:pt x="388645" y="831113"/>
                    <a:pt x="400620" y="836850"/>
                    <a:pt x="412929" y="841887"/>
                  </a:cubicBezTo>
                  <a:cubicBezTo>
                    <a:pt x="433143" y="850126"/>
                    <a:pt x="454192" y="856631"/>
                    <a:pt x="471437" y="870941"/>
                  </a:cubicBezTo>
                  <a:cubicBezTo>
                    <a:pt x="486315" y="879214"/>
                    <a:pt x="500692" y="888420"/>
                    <a:pt x="516303" y="895992"/>
                  </a:cubicBezTo>
                  <a:cubicBezTo>
                    <a:pt x="519438" y="897460"/>
                    <a:pt x="522474" y="899662"/>
                    <a:pt x="524709" y="902264"/>
                  </a:cubicBezTo>
                  <a:cubicBezTo>
                    <a:pt x="537785" y="917308"/>
                    <a:pt x="554864" y="925814"/>
                    <a:pt x="573010" y="932752"/>
                  </a:cubicBezTo>
                  <a:cubicBezTo>
                    <a:pt x="576814" y="934193"/>
                    <a:pt x="580538" y="934880"/>
                    <a:pt x="584251" y="934880"/>
                  </a:cubicBezTo>
                  <a:cubicBezTo>
                    <a:pt x="588873" y="934880"/>
                    <a:pt x="593478" y="933816"/>
                    <a:pt x="598195" y="931818"/>
                  </a:cubicBezTo>
                  <a:cubicBezTo>
                    <a:pt x="619143" y="922945"/>
                    <a:pt x="635421" y="907401"/>
                    <a:pt x="650899" y="891923"/>
                  </a:cubicBezTo>
                  <a:cubicBezTo>
                    <a:pt x="681587" y="861134"/>
                    <a:pt x="710975" y="829078"/>
                    <a:pt x="737828" y="794753"/>
                  </a:cubicBezTo>
                  <a:cubicBezTo>
                    <a:pt x="747968" y="781744"/>
                    <a:pt x="758576" y="769135"/>
                    <a:pt x="767716" y="755358"/>
                  </a:cubicBezTo>
                  <a:cubicBezTo>
                    <a:pt x="767249" y="750488"/>
                    <a:pt x="762812" y="749954"/>
                    <a:pt x="759643" y="748620"/>
                  </a:cubicBezTo>
                  <a:cubicBezTo>
                    <a:pt x="746867" y="743216"/>
                    <a:pt x="734459" y="737446"/>
                    <a:pt x="723684" y="728506"/>
                  </a:cubicBezTo>
                  <a:cubicBezTo>
                    <a:pt x="721943" y="727079"/>
                    <a:pt x="720105" y="725530"/>
                    <a:pt x="717709" y="725530"/>
                  </a:cubicBezTo>
                  <a:cubicBezTo>
                    <a:pt x="717305" y="725530"/>
                    <a:pt x="716884" y="725574"/>
                    <a:pt x="716446" y="725670"/>
                  </a:cubicBezTo>
                  <a:cubicBezTo>
                    <a:pt x="714311" y="726604"/>
                    <a:pt x="713177" y="728506"/>
                    <a:pt x="712143" y="730374"/>
                  </a:cubicBezTo>
                  <a:cubicBezTo>
                    <a:pt x="696765" y="758027"/>
                    <a:pt x="671414" y="773171"/>
                    <a:pt x="643193" y="784079"/>
                  </a:cubicBezTo>
                  <a:cubicBezTo>
                    <a:pt x="622545" y="792085"/>
                    <a:pt x="600363" y="793152"/>
                    <a:pt x="578581" y="795754"/>
                  </a:cubicBezTo>
                  <a:cubicBezTo>
                    <a:pt x="570162" y="796764"/>
                    <a:pt x="561763" y="797357"/>
                    <a:pt x="553378" y="797357"/>
                  </a:cubicBezTo>
                  <a:cubicBezTo>
                    <a:pt x="542658" y="797357"/>
                    <a:pt x="531960" y="796388"/>
                    <a:pt x="521273" y="794086"/>
                  </a:cubicBezTo>
                  <a:cubicBezTo>
                    <a:pt x="491952" y="787815"/>
                    <a:pt x="469936" y="772804"/>
                    <a:pt x="459562" y="743650"/>
                  </a:cubicBezTo>
                  <a:cubicBezTo>
                    <a:pt x="454058" y="728172"/>
                    <a:pt x="443918" y="716464"/>
                    <a:pt x="429107" y="710760"/>
                  </a:cubicBezTo>
                  <a:cubicBezTo>
                    <a:pt x="417317" y="706252"/>
                    <a:pt x="404711" y="704213"/>
                    <a:pt x="391943" y="704213"/>
                  </a:cubicBezTo>
                  <a:cubicBezTo>
                    <a:pt x="389215" y="704213"/>
                    <a:pt x="386479" y="704307"/>
                    <a:pt x="383741" y="704489"/>
                  </a:cubicBezTo>
                  <a:cubicBezTo>
                    <a:pt x="383508" y="704489"/>
                    <a:pt x="383274" y="704789"/>
                    <a:pt x="383074" y="704956"/>
                  </a:cubicBezTo>
                  <a:cubicBezTo>
                    <a:pt x="381607" y="706657"/>
                    <a:pt x="381040" y="708758"/>
                    <a:pt x="380406" y="710826"/>
                  </a:cubicBezTo>
                  <a:cubicBezTo>
                    <a:pt x="371433" y="740648"/>
                    <a:pt x="360425" y="769969"/>
                    <a:pt x="358824" y="801525"/>
                  </a:cubicBezTo>
                  <a:cubicBezTo>
                    <a:pt x="358090" y="796555"/>
                    <a:pt x="357356" y="791851"/>
                    <a:pt x="357656" y="786881"/>
                  </a:cubicBezTo>
                  <a:cubicBezTo>
                    <a:pt x="358990" y="763531"/>
                    <a:pt x="366829" y="741949"/>
                    <a:pt x="374468" y="720200"/>
                  </a:cubicBezTo>
                  <a:cubicBezTo>
                    <a:pt x="376436" y="714696"/>
                    <a:pt x="379538" y="709425"/>
                    <a:pt x="378938" y="703188"/>
                  </a:cubicBezTo>
                  <a:cubicBezTo>
                    <a:pt x="377203" y="701653"/>
                    <a:pt x="375035" y="701587"/>
                    <a:pt x="372867" y="701353"/>
                  </a:cubicBezTo>
                  <a:cubicBezTo>
                    <a:pt x="356355" y="699685"/>
                    <a:pt x="340544" y="695482"/>
                    <a:pt x="325100" y="689278"/>
                  </a:cubicBezTo>
                  <a:cubicBezTo>
                    <a:pt x="316160" y="685642"/>
                    <a:pt x="307854" y="680271"/>
                    <a:pt x="298080" y="678637"/>
                  </a:cubicBezTo>
                  <a:cubicBezTo>
                    <a:pt x="282469" y="695482"/>
                    <a:pt x="275331" y="717298"/>
                    <a:pt x="264490" y="737012"/>
                  </a:cubicBezTo>
                  <a:cubicBezTo>
                    <a:pt x="264390" y="732475"/>
                    <a:pt x="265490" y="728306"/>
                    <a:pt x="267225" y="724336"/>
                  </a:cubicBezTo>
                  <a:cubicBezTo>
                    <a:pt x="274864" y="707157"/>
                    <a:pt x="282236" y="689778"/>
                    <a:pt x="297513" y="677503"/>
                  </a:cubicBezTo>
                  <a:cubicBezTo>
                    <a:pt x="296146" y="674967"/>
                    <a:pt x="293544" y="673933"/>
                    <a:pt x="291242" y="672566"/>
                  </a:cubicBezTo>
                  <a:cubicBezTo>
                    <a:pt x="279767" y="665627"/>
                    <a:pt x="269960" y="656754"/>
                    <a:pt x="261487" y="646380"/>
                  </a:cubicBezTo>
                  <a:cubicBezTo>
                    <a:pt x="237871" y="617460"/>
                    <a:pt x="227330" y="584036"/>
                    <a:pt x="226429" y="547143"/>
                  </a:cubicBezTo>
                  <a:cubicBezTo>
                    <a:pt x="225462" y="508048"/>
                    <a:pt x="229932" y="469287"/>
                    <a:pt x="233267" y="430459"/>
                  </a:cubicBezTo>
                  <a:cubicBezTo>
                    <a:pt x="234201" y="419084"/>
                    <a:pt x="233634" y="418651"/>
                    <a:pt x="222493" y="417817"/>
                  </a:cubicBezTo>
                  <a:cubicBezTo>
                    <a:pt x="199777" y="416082"/>
                    <a:pt x="176960" y="414381"/>
                    <a:pt x="156946" y="401605"/>
                  </a:cubicBezTo>
                  <a:cubicBezTo>
                    <a:pt x="155512" y="400690"/>
                    <a:pt x="153883" y="400054"/>
                    <a:pt x="152084" y="400054"/>
                  </a:cubicBezTo>
                  <a:cubicBezTo>
                    <a:pt x="151916" y="400054"/>
                    <a:pt x="151747" y="400059"/>
                    <a:pt x="151576" y="400071"/>
                  </a:cubicBezTo>
                  <a:cubicBezTo>
                    <a:pt x="148340" y="402424"/>
                    <a:pt x="144844" y="403532"/>
                    <a:pt x="140952" y="403532"/>
                  </a:cubicBezTo>
                  <a:cubicBezTo>
                    <a:pt x="140431" y="403532"/>
                    <a:pt x="139902" y="403513"/>
                    <a:pt x="139367" y="403473"/>
                  </a:cubicBezTo>
                  <a:cubicBezTo>
                    <a:pt x="138602" y="403426"/>
                    <a:pt x="137836" y="403402"/>
                    <a:pt x="137070" y="403402"/>
                  </a:cubicBezTo>
                  <a:cubicBezTo>
                    <a:pt x="134028" y="403402"/>
                    <a:pt x="130990" y="403781"/>
                    <a:pt x="128059" y="404607"/>
                  </a:cubicBezTo>
                  <a:cubicBezTo>
                    <a:pt x="110847" y="409577"/>
                    <a:pt x="93768" y="414948"/>
                    <a:pt x="77089" y="421419"/>
                  </a:cubicBezTo>
                  <a:cubicBezTo>
                    <a:pt x="58709" y="428558"/>
                    <a:pt x="41630" y="438598"/>
                    <a:pt x="23051" y="447605"/>
                  </a:cubicBezTo>
                  <a:cubicBezTo>
                    <a:pt x="27721" y="442735"/>
                    <a:pt x="32057" y="439099"/>
                    <a:pt x="37161" y="436397"/>
                  </a:cubicBezTo>
                  <a:cubicBezTo>
                    <a:pt x="53005" y="427991"/>
                    <a:pt x="68883" y="419651"/>
                    <a:pt x="85995" y="414147"/>
                  </a:cubicBezTo>
                  <a:cubicBezTo>
                    <a:pt x="101173" y="409277"/>
                    <a:pt x="116250" y="403940"/>
                    <a:pt x="131928" y="400438"/>
                  </a:cubicBezTo>
                  <a:cubicBezTo>
                    <a:pt x="132940" y="400210"/>
                    <a:pt x="133951" y="400126"/>
                    <a:pt x="134960" y="400126"/>
                  </a:cubicBezTo>
                  <a:cubicBezTo>
                    <a:pt x="137829" y="400126"/>
                    <a:pt x="140684" y="400805"/>
                    <a:pt x="143488" y="400805"/>
                  </a:cubicBezTo>
                  <a:cubicBezTo>
                    <a:pt x="145492" y="400805"/>
                    <a:pt x="147470" y="400458"/>
                    <a:pt x="149407" y="399270"/>
                  </a:cubicBezTo>
                  <a:cubicBezTo>
                    <a:pt x="150075" y="395534"/>
                    <a:pt x="146939" y="394133"/>
                    <a:pt x="144871" y="392232"/>
                  </a:cubicBezTo>
                  <a:cubicBezTo>
                    <a:pt x="124223" y="373018"/>
                    <a:pt x="125624" y="349101"/>
                    <a:pt x="133863" y="330354"/>
                  </a:cubicBezTo>
                  <a:cubicBezTo>
                    <a:pt x="139267" y="317912"/>
                    <a:pt x="148740" y="309306"/>
                    <a:pt x="160082" y="302334"/>
                  </a:cubicBezTo>
                  <a:cubicBezTo>
                    <a:pt x="162817" y="300666"/>
                    <a:pt x="167153" y="299832"/>
                    <a:pt x="165586" y="294829"/>
                  </a:cubicBezTo>
                  <a:cubicBezTo>
                    <a:pt x="164218" y="293328"/>
                    <a:pt x="162383" y="292827"/>
                    <a:pt x="160449" y="292694"/>
                  </a:cubicBezTo>
                  <a:cubicBezTo>
                    <a:pt x="142462" y="291460"/>
                    <a:pt x="124521" y="289009"/>
                    <a:pt x="106495" y="289009"/>
                  </a:cubicBezTo>
                  <a:cubicBezTo>
                    <a:pt x="102591" y="289009"/>
                    <a:pt x="98682" y="289124"/>
                    <a:pt x="94768" y="289391"/>
                  </a:cubicBezTo>
                  <a:cubicBezTo>
                    <a:pt x="75688" y="290692"/>
                    <a:pt x="56174" y="290292"/>
                    <a:pt x="38061" y="298331"/>
                  </a:cubicBezTo>
                  <a:cubicBezTo>
                    <a:pt x="36627" y="298998"/>
                    <a:pt x="35126" y="299665"/>
                    <a:pt x="33625" y="300299"/>
                  </a:cubicBezTo>
                  <a:cubicBezTo>
                    <a:pt x="32387" y="300795"/>
                    <a:pt x="31148" y="301426"/>
                    <a:pt x="29779" y="301426"/>
                  </a:cubicBezTo>
                  <a:cubicBezTo>
                    <a:pt x="29488" y="301426"/>
                    <a:pt x="29192" y="301398"/>
                    <a:pt x="28888" y="301333"/>
                  </a:cubicBezTo>
                  <a:cubicBezTo>
                    <a:pt x="40296" y="294228"/>
                    <a:pt x="52838" y="290959"/>
                    <a:pt x="65814" y="289358"/>
                  </a:cubicBezTo>
                  <a:cubicBezTo>
                    <a:pt x="77991" y="287857"/>
                    <a:pt x="90157" y="287198"/>
                    <a:pt x="102315" y="287198"/>
                  </a:cubicBezTo>
                  <a:cubicBezTo>
                    <a:pt x="120965" y="287198"/>
                    <a:pt x="139595" y="288749"/>
                    <a:pt x="158214" y="291193"/>
                  </a:cubicBezTo>
                  <a:cubicBezTo>
                    <a:pt x="162784" y="291793"/>
                    <a:pt x="167254" y="292727"/>
                    <a:pt x="171223" y="295362"/>
                  </a:cubicBezTo>
                  <a:cubicBezTo>
                    <a:pt x="172061" y="295602"/>
                    <a:pt x="172886" y="295694"/>
                    <a:pt x="173703" y="295694"/>
                  </a:cubicBezTo>
                  <a:cubicBezTo>
                    <a:pt x="175847" y="295694"/>
                    <a:pt x="177937" y="295061"/>
                    <a:pt x="180063" y="294795"/>
                  </a:cubicBezTo>
                  <a:cubicBezTo>
                    <a:pt x="185965" y="294073"/>
                    <a:pt x="191791" y="293647"/>
                    <a:pt x="197510" y="293647"/>
                  </a:cubicBezTo>
                  <a:cubicBezTo>
                    <a:pt x="216358" y="293647"/>
                    <a:pt x="234047" y="298271"/>
                    <a:pt x="249479" y="312141"/>
                  </a:cubicBezTo>
                  <a:cubicBezTo>
                    <a:pt x="264556" y="325684"/>
                    <a:pt x="274030" y="342896"/>
                    <a:pt x="282002" y="361176"/>
                  </a:cubicBezTo>
                  <a:cubicBezTo>
                    <a:pt x="284557" y="366989"/>
                    <a:pt x="285943" y="369431"/>
                    <a:pt x="288867" y="369431"/>
                  </a:cubicBezTo>
                  <a:cubicBezTo>
                    <a:pt x="290524" y="369431"/>
                    <a:pt x="292675" y="368647"/>
                    <a:pt x="295812" y="367247"/>
                  </a:cubicBezTo>
                  <a:cubicBezTo>
                    <a:pt x="324065" y="354571"/>
                    <a:pt x="353687" y="345532"/>
                    <a:pt x="382741" y="335191"/>
                  </a:cubicBezTo>
                  <a:cubicBezTo>
                    <a:pt x="433844" y="317011"/>
                    <a:pt x="486481" y="303735"/>
                    <a:pt x="540186" y="295162"/>
                  </a:cubicBezTo>
                  <a:cubicBezTo>
                    <a:pt x="564037" y="291326"/>
                    <a:pt x="587587" y="286022"/>
                    <a:pt x="611404" y="282153"/>
                  </a:cubicBezTo>
                  <a:cubicBezTo>
                    <a:pt x="620244" y="280719"/>
                    <a:pt x="621378" y="279051"/>
                    <a:pt x="620644" y="270344"/>
                  </a:cubicBezTo>
                  <a:cubicBezTo>
                    <a:pt x="620110" y="263540"/>
                    <a:pt x="620444" y="256768"/>
                    <a:pt x="620310" y="249997"/>
                  </a:cubicBezTo>
                  <a:cubicBezTo>
                    <a:pt x="619910" y="229248"/>
                    <a:pt x="625914" y="211569"/>
                    <a:pt x="644394" y="199894"/>
                  </a:cubicBezTo>
                  <a:cubicBezTo>
                    <a:pt x="639791" y="193890"/>
                    <a:pt x="642493" y="187952"/>
                    <a:pt x="645061" y="182415"/>
                  </a:cubicBezTo>
                  <a:cubicBezTo>
                    <a:pt x="657604" y="155029"/>
                    <a:pt x="671580" y="128376"/>
                    <a:pt x="688993" y="103725"/>
                  </a:cubicBezTo>
                  <a:cubicBezTo>
                    <a:pt x="702369" y="84845"/>
                    <a:pt x="718314" y="68333"/>
                    <a:pt x="735159" y="52522"/>
                  </a:cubicBezTo>
                  <a:cubicBezTo>
                    <a:pt x="744499" y="43782"/>
                    <a:pt x="754706" y="36210"/>
                    <a:pt x="765347" y="29205"/>
                  </a:cubicBezTo>
                  <a:cubicBezTo>
                    <a:pt x="768683" y="27004"/>
                    <a:pt x="772352" y="25469"/>
                    <a:pt x="777389" y="25169"/>
                  </a:cubicBezTo>
                  <a:lnTo>
                    <a:pt x="777389" y="25169"/>
                  </a:lnTo>
                  <a:cubicBezTo>
                    <a:pt x="775321" y="28271"/>
                    <a:pt x="773186" y="29839"/>
                    <a:pt x="770885" y="31140"/>
                  </a:cubicBezTo>
                  <a:cubicBezTo>
                    <a:pt x="753839" y="40613"/>
                    <a:pt x="740029" y="54156"/>
                    <a:pt x="726286" y="67499"/>
                  </a:cubicBezTo>
                  <a:cubicBezTo>
                    <a:pt x="691461" y="101190"/>
                    <a:pt x="668245" y="142853"/>
                    <a:pt x="647463" y="185984"/>
                  </a:cubicBezTo>
                  <a:cubicBezTo>
                    <a:pt x="646229" y="188653"/>
                    <a:pt x="644895" y="191555"/>
                    <a:pt x="647396" y="194323"/>
                  </a:cubicBezTo>
                  <a:cubicBezTo>
                    <a:pt x="648311" y="194722"/>
                    <a:pt x="649199" y="194879"/>
                    <a:pt x="650067" y="194879"/>
                  </a:cubicBezTo>
                  <a:cubicBezTo>
                    <a:pt x="652398" y="194879"/>
                    <a:pt x="654592" y="193745"/>
                    <a:pt x="656803" y="193089"/>
                  </a:cubicBezTo>
                  <a:cubicBezTo>
                    <a:pt x="662851" y="191272"/>
                    <a:pt x="669031" y="189508"/>
                    <a:pt x="675274" y="189508"/>
                  </a:cubicBezTo>
                  <a:cubicBezTo>
                    <a:pt x="676021" y="189508"/>
                    <a:pt x="676769" y="189533"/>
                    <a:pt x="677518" y="189587"/>
                  </a:cubicBezTo>
                  <a:cubicBezTo>
                    <a:pt x="714011" y="192155"/>
                    <a:pt x="740863" y="211236"/>
                    <a:pt x="761378" y="240290"/>
                  </a:cubicBezTo>
                  <a:cubicBezTo>
                    <a:pt x="766515" y="247595"/>
                    <a:pt x="766481" y="255701"/>
                    <a:pt x="761511" y="263273"/>
                  </a:cubicBezTo>
                  <a:cubicBezTo>
                    <a:pt x="756708" y="270511"/>
                    <a:pt x="751404" y="277216"/>
                    <a:pt x="743999" y="282220"/>
                  </a:cubicBezTo>
                  <a:cubicBezTo>
                    <a:pt x="735626" y="287890"/>
                    <a:pt x="726219" y="291460"/>
                    <a:pt x="717280" y="295896"/>
                  </a:cubicBezTo>
                  <a:cubicBezTo>
                    <a:pt x="710875" y="299065"/>
                    <a:pt x="710775" y="301333"/>
                    <a:pt x="716012" y="306003"/>
                  </a:cubicBezTo>
                  <a:cubicBezTo>
                    <a:pt x="722884" y="312141"/>
                    <a:pt x="730389" y="317478"/>
                    <a:pt x="737828" y="322982"/>
                  </a:cubicBezTo>
                  <a:cubicBezTo>
                    <a:pt x="752872" y="334090"/>
                    <a:pt x="766648" y="346999"/>
                    <a:pt x="778423" y="361343"/>
                  </a:cubicBezTo>
                  <a:cubicBezTo>
                    <a:pt x="786763" y="371450"/>
                    <a:pt x="796169" y="381124"/>
                    <a:pt x="802074" y="393232"/>
                  </a:cubicBezTo>
                  <a:cubicBezTo>
                    <a:pt x="802774" y="394700"/>
                    <a:pt x="804042" y="395868"/>
                    <a:pt x="805776" y="396135"/>
                  </a:cubicBezTo>
                  <a:cubicBezTo>
                    <a:pt x="810713" y="393032"/>
                    <a:pt x="809679" y="387595"/>
                    <a:pt x="810580" y="383059"/>
                  </a:cubicBezTo>
                  <a:cubicBezTo>
                    <a:pt x="813715" y="367748"/>
                    <a:pt x="820120" y="354338"/>
                    <a:pt x="831861" y="343730"/>
                  </a:cubicBezTo>
                  <a:cubicBezTo>
                    <a:pt x="844905" y="331910"/>
                    <a:pt x="859386" y="326007"/>
                    <a:pt x="873611" y="326007"/>
                  </a:cubicBezTo>
                  <a:cubicBezTo>
                    <a:pt x="889253" y="326007"/>
                    <a:pt x="904585" y="333144"/>
                    <a:pt x="917356" y="347400"/>
                  </a:cubicBezTo>
                  <a:cubicBezTo>
                    <a:pt x="927129" y="358274"/>
                    <a:pt x="936002" y="369949"/>
                    <a:pt x="942507" y="383225"/>
                  </a:cubicBezTo>
                  <a:cubicBezTo>
                    <a:pt x="944024" y="386359"/>
                    <a:pt x="944791" y="390699"/>
                    <a:pt x="949710" y="390699"/>
                  </a:cubicBezTo>
                  <a:cubicBezTo>
                    <a:pt x="949766" y="390699"/>
                    <a:pt x="949822" y="390698"/>
                    <a:pt x="949879" y="390697"/>
                  </a:cubicBezTo>
                  <a:cubicBezTo>
                    <a:pt x="953648" y="378856"/>
                    <a:pt x="956651" y="366780"/>
                    <a:pt x="959286" y="354605"/>
                  </a:cubicBezTo>
                  <a:cubicBezTo>
                    <a:pt x="968359" y="312641"/>
                    <a:pt x="966191" y="271045"/>
                    <a:pt x="955016" y="229782"/>
                  </a:cubicBezTo>
                  <a:cubicBezTo>
                    <a:pt x="953172" y="230869"/>
                    <a:pt x="951351" y="231292"/>
                    <a:pt x="949539" y="231292"/>
                  </a:cubicBezTo>
                  <a:cubicBezTo>
                    <a:pt x="946957" y="231292"/>
                    <a:pt x="944393" y="230434"/>
                    <a:pt x="941807" y="229415"/>
                  </a:cubicBezTo>
                  <a:cubicBezTo>
                    <a:pt x="927663" y="223811"/>
                    <a:pt x="913153" y="218841"/>
                    <a:pt x="897942" y="217907"/>
                  </a:cubicBezTo>
                  <a:cubicBezTo>
                    <a:pt x="891056" y="217466"/>
                    <a:pt x="884197" y="217225"/>
                    <a:pt x="877373" y="217225"/>
                  </a:cubicBezTo>
                  <a:cubicBezTo>
                    <a:pt x="846514" y="217225"/>
                    <a:pt x="816373" y="222149"/>
                    <a:pt x="787663" y="235753"/>
                  </a:cubicBezTo>
                  <a:cubicBezTo>
                    <a:pt x="783494" y="237688"/>
                    <a:pt x="779090" y="239422"/>
                    <a:pt x="774020" y="239756"/>
                  </a:cubicBezTo>
                  <a:cubicBezTo>
                    <a:pt x="774387" y="238288"/>
                    <a:pt x="774721" y="237855"/>
                    <a:pt x="775188" y="237521"/>
                  </a:cubicBezTo>
                  <a:cubicBezTo>
                    <a:pt x="776522" y="236587"/>
                    <a:pt x="778023" y="235953"/>
                    <a:pt x="779524" y="235286"/>
                  </a:cubicBezTo>
                  <a:cubicBezTo>
                    <a:pt x="804609" y="224145"/>
                    <a:pt x="830094" y="215439"/>
                    <a:pt x="858047" y="213270"/>
                  </a:cubicBezTo>
                  <a:cubicBezTo>
                    <a:pt x="864074" y="212801"/>
                    <a:pt x="870043" y="212556"/>
                    <a:pt x="875960" y="212556"/>
                  </a:cubicBezTo>
                  <a:cubicBezTo>
                    <a:pt x="900726" y="212556"/>
                    <a:pt x="924555" y="216850"/>
                    <a:pt x="947711" y="226947"/>
                  </a:cubicBezTo>
                  <a:cubicBezTo>
                    <a:pt x="949068" y="227532"/>
                    <a:pt x="950392" y="228428"/>
                    <a:pt x="951856" y="228428"/>
                  </a:cubicBezTo>
                  <a:cubicBezTo>
                    <a:pt x="952479" y="228428"/>
                    <a:pt x="953128" y="228266"/>
                    <a:pt x="953815" y="227847"/>
                  </a:cubicBezTo>
                  <a:cubicBezTo>
                    <a:pt x="946410" y="194457"/>
                    <a:pt x="937804" y="161767"/>
                    <a:pt x="918223" y="132613"/>
                  </a:cubicBezTo>
                  <a:cubicBezTo>
                    <a:pt x="886801" y="85979"/>
                    <a:pt x="852910" y="43649"/>
                    <a:pt x="798204" y="21166"/>
                  </a:cubicBezTo>
                  <a:cubicBezTo>
                    <a:pt x="767383" y="8526"/>
                    <a:pt x="736829" y="1"/>
                    <a:pt x="7055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3"/>
            <p:cNvSpPr/>
            <p:nvPr/>
          </p:nvSpPr>
          <p:spPr>
            <a:xfrm>
              <a:off x="-198283" y="2804161"/>
              <a:ext cx="1021576" cy="1093602"/>
            </a:xfrm>
            <a:custGeom>
              <a:rect b="b" l="l" r="r" t="t"/>
              <a:pathLst>
                <a:path extrusionOk="0" h="682435" w="637489">
                  <a:moveTo>
                    <a:pt x="340076" y="0"/>
                  </a:moveTo>
                  <a:cubicBezTo>
                    <a:pt x="334893" y="0"/>
                    <a:pt x="329709" y="191"/>
                    <a:pt x="324532" y="583"/>
                  </a:cubicBezTo>
                  <a:cubicBezTo>
                    <a:pt x="310022" y="1684"/>
                    <a:pt x="298213" y="8222"/>
                    <a:pt x="290041" y="20731"/>
                  </a:cubicBezTo>
                  <a:cubicBezTo>
                    <a:pt x="285604" y="27536"/>
                    <a:pt x="280734" y="34041"/>
                    <a:pt x="275997" y="40612"/>
                  </a:cubicBezTo>
                  <a:cubicBezTo>
                    <a:pt x="267925" y="51720"/>
                    <a:pt x="257151" y="57424"/>
                    <a:pt x="243808" y="58725"/>
                  </a:cubicBezTo>
                  <a:cubicBezTo>
                    <a:pt x="235556" y="59516"/>
                    <a:pt x="227345" y="59953"/>
                    <a:pt x="219182" y="59953"/>
                  </a:cubicBezTo>
                  <a:cubicBezTo>
                    <a:pt x="197413" y="59953"/>
                    <a:pt x="175990" y="56848"/>
                    <a:pt x="155078" y="49085"/>
                  </a:cubicBezTo>
                  <a:cubicBezTo>
                    <a:pt x="153149" y="48388"/>
                    <a:pt x="151236" y="47464"/>
                    <a:pt x="149204" y="47464"/>
                  </a:cubicBezTo>
                  <a:cubicBezTo>
                    <a:pt x="148320" y="47464"/>
                    <a:pt x="147413" y="47639"/>
                    <a:pt x="146472" y="48084"/>
                  </a:cubicBezTo>
                  <a:cubicBezTo>
                    <a:pt x="144804" y="68265"/>
                    <a:pt x="142802" y="88446"/>
                    <a:pt x="139000" y="108327"/>
                  </a:cubicBezTo>
                  <a:cubicBezTo>
                    <a:pt x="128726" y="162199"/>
                    <a:pt x="116150" y="215637"/>
                    <a:pt x="102707" y="268775"/>
                  </a:cubicBezTo>
                  <a:cubicBezTo>
                    <a:pt x="91599" y="312540"/>
                    <a:pt x="79257" y="355971"/>
                    <a:pt x="66948" y="399436"/>
                  </a:cubicBezTo>
                  <a:cubicBezTo>
                    <a:pt x="45566" y="475090"/>
                    <a:pt x="25819" y="551244"/>
                    <a:pt x="7339" y="627699"/>
                  </a:cubicBezTo>
                  <a:cubicBezTo>
                    <a:pt x="4203" y="640541"/>
                    <a:pt x="0" y="653284"/>
                    <a:pt x="34" y="666660"/>
                  </a:cubicBezTo>
                  <a:cubicBezTo>
                    <a:pt x="116" y="676067"/>
                    <a:pt x="7071" y="682434"/>
                    <a:pt x="15623" y="682434"/>
                  </a:cubicBezTo>
                  <a:cubicBezTo>
                    <a:pt x="17443" y="682434"/>
                    <a:pt x="19335" y="682146"/>
                    <a:pt x="21249" y="681537"/>
                  </a:cubicBezTo>
                  <a:cubicBezTo>
                    <a:pt x="20015" y="678202"/>
                    <a:pt x="21983" y="675800"/>
                    <a:pt x="23684" y="673365"/>
                  </a:cubicBezTo>
                  <a:cubicBezTo>
                    <a:pt x="35259" y="656886"/>
                    <a:pt x="44365" y="639007"/>
                    <a:pt x="53672" y="621194"/>
                  </a:cubicBezTo>
                  <a:cubicBezTo>
                    <a:pt x="56541" y="615690"/>
                    <a:pt x="60344" y="610653"/>
                    <a:pt x="62111" y="604582"/>
                  </a:cubicBezTo>
                  <a:cubicBezTo>
                    <a:pt x="69950" y="578297"/>
                    <a:pt x="77723" y="552045"/>
                    <a:pt x="85095" y="525693"/>
                  </a:cubicBezTo>
                  <a:cubicBezTo>
                    <a:pt x="95035" y="490401"/>
                    <a:pt x="103574" y="454842"/>
                    <a:pt x="113081" y="419483"/>
                  </a:cubicBezTo>
                  <a:cubicBezTo>
                    <a:pt x="123288" y="381489"/>
                    <a:pt x="133963" y="343662"/>
                    <a:pt x="140134" y="304734"/>
                  </a:cubicBezTo>
                  <a:cubicBezTo>
                    <a:pt x="141501" y="296128"/>
                    <a:pt x="141668" y="287222"/>
                    <a:pt x="144670" y="278215"/>
                  </a:cubicBezTo>
                  <a:cubicBezTo>
                    <a:pt x="146638" y="281418"/>
                    <a:pt x="146005" y="284220"/>
                    <a:pt x="145971" y="286788"/>
                  </a:cubicBezTo>
                  <a:cubicBezTo>
                    <a:pt x="145604" y="306702"/>
                    <a:pt x="142269" y="326283"/>
                    <a:pt x="137765" y="345497"/>
                  </a:cubicBezTo>
                  <a:cubicBezTo>
                    <a:pt x="119986" y="421284"/>
                    <a:pt x="100606" y="496672"/>
                    <a:pt x="78623" y="571325"/>
                  </a:cubicBezTo>
                  <a:cubicBezTo>
                    <a:pt x="71918" y="594242"/>
                    <a:pt x="65014" y="617025"/>
                    <a:pt x="62045" y="640842"/>
                  </a:cubicBezTo>
                  <a:cubicBezTo>
                    <a:pt x="61211" y="647346"/>
                    <a:pt x="61044" y="653851"/>
                    <a:pt x="61611" y="660322"/>
                  </a:cubicBezTo>
                  <a:cubicBezTo>
                    <a:pt x="62012" y="664855"/>
                    <a:pt x="63771" y="667175"/>
                    <a:pt x="66485" y="667175"/>
                  </a:cubicBezTo>
                  <a:cubicBezTo>
                    <a:pt x="68066" y="667175"/>
                    <a:pt x="69970" y="666388"/>
                    <a:pt x="72119" y="664792"/>
                  </a:cubicBezTo>
                  <a:cubicBezTo>
                    <a:pt x="76722" y="661356"/>
                    <a:pt x="80191" y="656886"/>
                    <a:pt x="83193" y="651950"/>
                  </a:cubicBezTo>
                  <a:cubicBezTo>
                    <a:pt x="95869" y="631035"/>
                    <a:pt x="106476" y="609086"/>
                    <a:pt x="118051" y="587604"/>
                  </a:cubicBezTo>
                  <a:cubicBezTo>
                    <a:pt x="132295" y="561051"/>
                    <a:pt x="145171" y="533898"/>
                    <a:pt x="156179" y="505845"/>
                  </a:cubicBezTo>
                  <a:cubicBezTo>
                    <a:pt x="168788" y="473822"/>
                    <a:pt x="180463" y="441399"/>
                    <a:pt x="193539" y="409543"/>
                  </a:cubicBezTo>
                  <a:cubicBezTo>
                    <a:pt x="194706" y="406707"/>
                    <a:pt x="195473" y="403538"/>
                    <a:pt x="198442" y="401537"/>
                  </a:cubicBezTo>
                  <a:cubicBezTo>
                    <a:pt x="199109" y="403205"/>
                    <a:pt x="198709" y="404272"/>
                    <a:pt x="198442" y="405306"/>
                  </a:cubicBezTo>
                  <a:cubicBezTo>
                    <a:pt x="190670" y="433560"/>
                    <a:pt x="179629" y="460746"/>
                    <a:pt x="169588" y="488232"/>
                  </a:cubicBezTo>
                  <a:cubicBezTo>
                    <a:pt x="164284" y="502743"/>
                    <a:pt x="158514" y="517086"/>
                    <a:pt x="152543" y="531363"/>
                  </a:cubicBezTo>
                  <a:cubicBezTo>
                    <a:pt x="139233" y="562886"/>
                    <a:pt x="121721" y="592307"/>
                    <a:pt x="106443" y="622829"/>
                  </a:cubicBezTo>
                  <a:cubicBezTo>
                    <a:pt x="96436" y="642810"/>
                    <a:pt x="87229" y="663725"/>
                    <a:pt x="67015" y="676367"/>
                  </a:cubicBezTo>
                  <a:cubicBezTo>
                    <a:pt x="66615" y="676634"/>
                    <a:pt x="66681" y="677334"/>
                    <a:pt x="66715" y="677902"/>
                  </a:cubicBezTo>
                  <a:cubicBezTo>
                    <a:pt x="87296" y="678002"/>
                    <a:pt x="107944" y="678135"/>
                    <a:pt x="128592" y="678202"/>
                  </a:cubicBezTo>
                  <a:cubicBezTo>
                    <a:pt x="129826" y="675667"/>
                    <a:pt x="128459" y="673498"/>
                    <a:pt x="127625" y="671230"/>
                  </a:cubicBezTo>
                  <a:cubicBezTo>
                    <a:pt x="120987" y="653117"/>
                    <a:pt x="125323" y="641842"/>
                    <a:pt x="143169" y="634871"/>
                  </a:cubicBezTo>
                  <a:cubicBezTo>
                    <a:pt x="158814" y="628766"/>
                    <a:pt x="174758" y="623029"/>
                    <a:pt x="191470" y="620661"/>
                  </a:cubicBezTo>
                  <a:cubicBezTo>
                    <a:pt x="208950" y="618159"/>
                    <a:pt x="226195" y="614756"/>
                    <a:pt x="243808" y="613122"/>
                  </a:cubicBezTo>
                  <a:cubicBezTo>
                    <a:pt x="258685" y="611754"/>
                    <a:pt x="259686" y="609286"/>
                    <a:pt x="251380" y="597077"/>
                  </a:cubicBezTo>
                  <a:cubicBezTo>
                    <a:pt x="236336" y="574894"/>
                    <a:pt x="224627" y="550777"/>
                    <a:pt x="217322" y="525292"/>
                  </a:cubicBezTo>
                  <a:cubicBezTo>
                    <a:pt x="205447" y="483863"/>
                    <a:pt x="203946" y="441532"/>
                    <a:pt x="213686" y="399035"/>
                  </a:cubicBezTo>
                  <a:cubicBezTo>
                    <a:pt x="227463" y="339226"/>
                    <a:pt x="260787" y="295861"/>
                    <a:pt x="317994" y="271777"/>
                  </a:cubicBezTo>
                  <a:cubicBezTo>
                    <a:pt x="330044" y="266721"/>
                    <a:pt x="342333" y="264431"/>
                    <a:pt x="354859" y="264431"/>
                  </a:cubicBezTo>
                  <a:cubicBezTo>
                    <a:pt x="361092" y="264431"/>
                    <a:pt x="367383" y="264998"/>
                    <a:pt x="373734" y="266073"/>
                  </a:cubicBezTo>
                  <a:cubicBezTo>
                    <a:pt x="377904" y="266774"/>
                    <a:pt x="382107" y="267775"/>
                    <a:pt x="385142" y="273178"/>
                  </a:cubicBezTo>
                  <a:cubicBezTo>
                    <a:pt x="375220" y="271229"/>
                    <a:pt x="366211" y="269457"/>
                    <a:pt x="357031" y="269457"/>
                  </a:cubicBezTo>
                  <a:cubicBezTo>
                    <a:pt x="355687" y="269457"/>
                    <a:pt x="354340" y="269495"/>
                    <a:pt x="352986" y="269576"/>
                  </a:cubicBezTo>
                  <a:cubicBezTo>
                    <a:pt x="337742" y="270510"/>
                    <a:pt x="323898" y="275180"/>
                    <a:pt x="310355" y="281751"/>
                  </a:cubicBezTo>
                  <a:cubicBezTo>
                    <a:pt x="276098" y="298397"/>
                    <a:pt x="250713" y="324382"/>
                    <a:pt x="234201" y="358006"/>
                  </a:cubicBezTo>
                  <a:cubicBezTo>
                    <a:pt x="219324" y="388328"/>
                    <a:pt x="214287" y="421151"/>
                    <a:pt x="214120" y="455142"/>
                  </a:cubicBezTo>
                  <a:cubicBezTo>
                    <a:pt x="213886" y="500441"/>
                    <a:pt x="226495" y="541737"/>
                    <a:pt x="249045" y="580432"/>
                  </a:cubicBezTo>
                  <a:cubicBezTo>
                    <a:pt x="255349" y="591173"/>
                    <a:pt x="262254" y="601580"/>
                    <a:pt x="268926" y="612121"/>
                  </a:cubicBezTo>
                  <a:cubicBezTo>
                    <a:pt x="271264" y="615826"/>
                    <a:pt x="270865" y="617817"/>
                    <a:pt x="266950" y="617817"/>
                  </a:cubicBezTo>
                  <a:cubicBezTo>
                    <a:pt x="266564" y="617817"/>
                    <a:pt x="266145" y="617797"/>
                    <a:pt x="265690" y="617758"/>
                  </a:cubicBezTo>
                  <a:cubicBezTo>
                    <a:pt x="262709" y="617484"/>
                    <a:pt x="259737" y="617270"/>
                    <a:pt x="256775" y="617270"/>
                  </a:cubicBezTo>
                  <a:cubicBezTo>
                    <a:pt x="254336" y="617270"/>
                    <a:pt x="251904" y="617415"/>
                    <a:pt x="249479" y="617792"/>
                  </a:cubicBezTo>
                  <a:cubicBezTo>
                    <a:pt x="231232" y="620627"/>
                    <a:pt x="213019" y="623629"/>
                    <a:pt x="194806" y="626365"/>
                  </a:cubicBezTo>
                  <a:cubicBezTo>
                    <a:pt x="177794" y="628933"/>
                    <a:pt x="161682" y="634804"/>
                    <a:pt x="145771" y="640942"/>
                  </a:cubicBezTo>
                  <a:cubicBezTo>
                    <a:pt x="135430" y="644945"/>
                    <a:pt x="125824" y="653884"/>
                    <a:pt x="132495" y="666827"/>
                  </a:cubicBezTo>
                  <a:cubicBezTo>
                    <a:pt x="135130" y="671964"/>
                    <a:pt x="133229" y="675567"/>
                    <a:pt x="128592" y="678235"/>
                  </a:cubicBezTo>
                  <a:cubicBezTo>
                    <a:pt x="129807" y="679546"/>
                    <a:pt x="131278" y="679733"/>
                    <a:pt x="132809" y="679733"/>
                  </a:cubicBezTo>
                  <a:cubicBezTo>
                    <a:pt x="133422" y="679733"/>
                    <a:pt x="134044" y="679703"/>
                    <a:pt x="134663" y="679703"/>
                  </a:cubicBezTo>
                  <a:cubicBezTo>
                    <a:pt x="234501" y="679736"/>
                    <a:pt x="334272" y="679703"/>
                    <a:pt x="434110" y="679903"/>
                  </a:cubicBezTo>
                  <a:cubicBezTo>
                    <a:pt x="435660" y="679908"/>
                    <a:pt x="437211" y="679910"/>
                    <a:pt x="438761" y="679910"/>
                  </a:cubicBezTo>
                  <a:cubicBezTo>
                    <a:pt x="451289" y="679910"/>
                    <a:pt x="463822" y="679759"/>
                    <a:pt x="476358" y="679759"/>
                  </a:cubicBezTo>
                  <a:cubicBezTo>
                    <a:pt x="492083" y="679759"/>
                    <a:pt x="507812" y="679997"/>
                    <a:pt x="523541" y="681070"/>
                  </a:cubicBezTo>
                  <a:cubicBezTo>
                    <a:pt x="524444" y="681130"/>
                    <a:pt x="525336" y="681159"/>
                    <a:pt x="526214" y="681159"/>
                  </a:cubicBezTo>
                  <a:cubicBezTo>
                    <a:pt x="537696" y="681159"/>
                    <a:pt x="546843" y="676125"/>
                    <a:pt x="547958" y="666860"/>
                  </a:cubicBezTo>
                  <a:cubicBezTo>
                    <a:pt x="549493" y="654451"/>
                    <a:pt x="557432" y="649281"/>
                    <a:pt x="566171" y="643477"/>
                  </a:cubicBezTo>
                  <a:cubicBezTo>
                    <a:pt x="569741" y="641075"/>
                    <a:pt x="573043" y="638173"/>
                    <a:pt x="576078" y="635104"/>
                  </a:cubicBezTo>
                  <a:cubicBezTo>
                    <a:pt x="602431" y="608285"/>
                    <a:pt x="617608" y="575161"/>
                    <a:pt x="628249" y="539869"/>
                  </a:cubicBezTo>
                  <a:cubicBezTo>
                    <a:pt x="633786" y="521423"/>
                    <a:pt x="634487" y="502109"/>
                    <a:pt x="635621" y="482895"/>
                  </a:cubicBezTo>
                  <a:cubicBezTo>
                    <a:pt x="637489" y="451139"/>
                    <a:pt x="637422" y="419350"/>
                    <a:pt x="630584" y="388361"/>
                  </a:cubicBezTo>
                  <a:cubicBezTo>
                    <a:pt x="617508" y="328952"/>
                    <a:pt x="607000" y="269109"/>
                    <a:pt x="599061" y="208866"/>
                  </a:cubicBezTo>
                  <a:cubicBezTo>
                    <a:pt x="594792" y="176643"/>
                    <a:pt x="597894" y="145154"/>
                    <a:pt x="610603" y="114932"/>
                  </a:cubicBezTo>
                  <a:cubicBezTo>
                    <a:pt x="606828" y="112296"/>
                    <a:pt x="602513" y="111628"/>
                    <a:pt x="597937" y="111628"/>
                  </a:cubicBezTo>
                  <a:cubicBezTo>
                    <a:pt x="597823" y="111628"/>
                    <a:pt x="597708" y="111629"/>
                    <a:pt x="597594" y="111630"/>
                  </a:cubicBezTo>
                  <a:cubicBezTo>
                    <a:pt x="587320" y="130076"/>
                    <a:pt x="584051" y="150324"/>
                    <a:pt x="582950" y="170972"/>
                  </a:cubicBezTo>
                  <a:cubicBezTo>
                    <a:pt x="580448" y="218239"/>
                    <a:pt x="593824" y="263672"/>
                    <a:pt x="599595" y="309971"/>
                  </a:cubicBezTo>
                  <a:cubicBezTo>
                    <a:pt x="604832" y="352102"/>
                    <a:pt x="620177" y="392297"/>
                    <a:pt x="621077" y="435295"/>
                  </a:cubicBezTo>
                  <a:cubicBezTo>
                    <a:pt x="621644" y="464048"/>
                    <a:pt x="621444" y="492569"/>
                    <a:pt x="617508" y="521056"/>
                  </a:cubicBezTo>
                  <a:cubicBezTo>
                    <a:pt x="614106" y="545907"/>
                    <a:pt x="603064" y="568056"/>
                    <a:pt x="592390" y="590239"/>
                  </a:cubicBezTo>
                  <a:cubicBezTo>
                    <a:pt x="584284" y="606984"/>
                    <a:pt x="572309" y="621128"/>
                    <a:pt x="558199" y="633203"/>
                  </a:cubicBezTo>
                  <a:cubicBezTo>
                    <a:pt x="554349" y="636472"/>
                    <a:pt x="552068" y="638254"/>
                    <a:pt x="550574" y="638254"/>
                  </a:cubicBezTo>
                  <a:cubicBezTo>
                    <a:pt x="548638" y="638254"/>
                    <a:pt x="548022" y="635261"/>
                    <a:pt x="547024" y="628633"/>
                  </a:cubicBezTo>
                  <a:cubicBezTo>
                    <a:pt x="541053" y="589939"/>
                    <a:pt x="535116" y="551244"/>
                    <a:pt x="527844" y="512717"/>
                  </a:cubicBezTo>
                  <a:cubicBezTo>
                    <a:pt x="517770" y="459579"/>
                    <a:pt x="507163" y="406607"/>
                    <a:pt x="495154" y="353936"/>
                  </a:cubicBezTo>
                  <a:cubicBezTo>
                    <a:pt x="476341" y="271577"/>
                    <a:pt x="449655" y="191353"/>
                    <a:pt x="423503" y="111129"/>
                  </a:cubicBezTo>
                  <a:cubicBezTo>
                    <a:pt x="412361" y="76938"/>
                    <a:pt x="401954" y="42280"/>
                    <a:pt x="384308" y="10557"/>
                  </a:cubicBezTo>
                  <a:cubicBezTo>
                    <a:pt x="383574" y="9190"/>
                    <a:pt x="383274" y="7555"/>
                    <a:pt x="382774" y="6021"/>
                  </a:cubicBezTo>
                  <a:cubicBezTo>
                    <a:pt x="380739" y="3352"/>
                    <a:pt x="377603" y="3219"/>
                    <a:pt x="374735" y="2752"/>
                  </a:cubicBezTo>
                  <a:cubicBezTo>
                    <a:pt x="363236" y="954"/>
                    <a:pt x="351657" y="0"/>
                    <a:pt x="3400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3"/>
            <p:cNvSpPr/>
            <p:nvPr/>
          </p:nvSpPr>
          <p:spPr>
            <a:xfrm>
              <a:off x="-281887" y="1910264"/>
              <a:ext cx="1120950" cy="982871"/>
            </a:xfrm>
            <a:custGeom>
              <a:rect b="b" l="l" r="r" t="t"/>
              <a:pathLst>
                <a:path extrusionOk="0" h="613336" w="699501">
                  <a:moveTo>
                    <a:pt x="196483" y="1"/>
                  </a:moveTo>
                  <a:cubicBezTo>
                    <a:pt x="174491" y="1"/>
                    <a:pt x="153924" y="13536"/>
                    <a:pt x="140901" y="34456"/>
                  </a:cubicBezTo>
                  <a:cubicBezTo>
                    <a:pt x="133763" y="45997"/>
                    <a:pt x="132629" y="59273"/>
                    <a:pt x="129026" y="71816"/>
                  </a:cubicBezTo>
                  <a:cubicBezTo>
                    <a:pt x="126591" y="84158"/>
                    <a:pt x="129560" y="95299"/>
                    <a:pt x="136632" y="105506"/>
                  </a:cubicBezTo>
                  <a:cubicBezTo>
                    <a:pt x="140868" y="111544"/>
                    <a:pt x="145938" y="116815"/>
                    <a:pt x="150542" y="122485"/>
                  </a:cubicBezTo>
                  <a:cubicBezTo>
                    <a:pt x="156179" y="129424"/>
                    <a:pt x="155012" y="133827"/>
                    <a:pt x="147139" y="137763"/>
                  </a:cubicBezTo>
                  <a:cubicBezTo>
                    <a:pt x="140868" y="140932"/>
                    <a:pt x="134464" y="143901"/>
                    <a:pt x="128259" y="147236"/>
                  </a:cubicBezTo>
                  <a:cubicBezTo>
                    <a:pt x="75255" y="175557"/>
                    <a:pt x="34159" y="215252"/>
                    <a:pt x="9808" y="271025"/>
                  </a:cubicBezTo>
                  <a:cubicBezTo>
                    <a:pt x="3370" y="285669"/>
                    <a:pt x="1" y="301046"/>
                    <a:pt x="301" y="316824"/>
                  </a:cubicBezTo>
                  <a:cubicBezTo>
                    <a:pt x="601" y="333970"/>
                    <a:pt x="4637" y="350815"/>
                    <a:pt x="11476" y="366493"/>
                  </a:cubicBezTo>
                  <a:cubicBezTo>
                    <a:pt x="17814" y="380904"/>
                    <a:pt x="26853" y="393846"/>
                    <a:pt x="40797" y="402386"/>
                  </a:cubicBezTo>
                  <a:cubicBezTo>
                    <a:pt x="47702" y="407389"/>
                    <a:pt x="54340" y="412893"/>
                    <a:pt x="61645" y="417230"/>
                  </a:cubicBezTo>
                  <a:cubicBezTo>
                    <a:pt x="71018" y="422767"/>
                    <a:pt x="81993" y="425302"/>
                    <a:pt x="91099" y="431473"/>
                  </a:cubicBezTo>
                  <a:cubicBezTo>
                    <a:pt x="97704" y="433475"/>
                    <a:pt x="102941" y="437944"/>
                    <a:pt x="108912" y="441047"/>
                  </a:cubicBezTo>
                  <a:cubicBezTo>
                    <a:pt x="127125" y="449953"/>
                    <a:pt x="133930" y="465431"/>
                    <a:pt x="133530" y="484811"/>
                  </a:cubicBezTo>
                  <a:cubicBezTo>
                    <a:pt x="133263" y="496687"/>
                    <a:pt x="131795" y="508495"/>
                    <a:pt x="131895" y="520437"/>
                  </a:cubicBezTo>
                  <a:cubicBezTo>
                    <a:pt x="132129" y="547623"/>
                    <a:pt x="142536" y="569005"/>
                    <a:pt x="165719" y="583849"/>
                  </a:cubicBezTo>
                  <a:cubicBezTo>
                    <a:pt x="174159" y="589219"/>
                    <a:pt x="182931" y="593923"/>
                    <a:pt x="192005" y="598092"/>
                  </a:cubicBezTo>
                  <a:cubicBezTo>
                    <a:pt x="197075" y="599327"/>
                    <a:pt x="201912" y="601095"/>
                    <a:pt x="206748" y="602829"/>
                  </a:cubicBezTo>
                  <a:cubicBezTo>
                    <a:pt x="226920" y="609988"/>
                    <a:pt x="247484" y="613336"/>
                    <a:pt x="268364" y="613336"/>
                  </a:cubicBezTo>
                  <a:cubicBezTo>
                    <a:pt x="277939" y="613336"/>
                    <a:pt x="287580" y="612632"/>
                    <a:pt x="297280" y="611269"/>
                  </a:cubicBezTo>
                  <a:cubicBezTo>
                    <a:pt x="307053" y="609901"/>
                    <a:pt x="315193" y="605598"/>
                    <a:pt x="321397" y="597726"/>
                  </a:cubicBezTo>
                  <a:cubicBezTo>
                    <a:pt x="326801" y="590887"/>
                    <a:pt x="331904" y="583916"/>
                    <a:pt x="336541" y="576577"/>
                  </a:cubicBezTo>
                  <a:cubicBezTo>
                    <a:pt x="345181" y="562867"/>
                    <a:pt x="357756" y="554528"/>
                    <a:pt x="373868" y="553494"/>
                  </a:cubicBezTo>
                  <a:cubicBezTo>
                    <a:pt x="380231" y="553094"/>
                    <a:pt x="386590" y="552895"/>
                    <a:pt x="392942" y="552895"/>
                  </a:cubicBezTo>
                  <a:cubicBezTo>
                    <a:pt x="413595" y="552895"/>
                    <a:pt x="434168" y="554998"/>
                    <a:pt x="454525" y="559131"/>
                  </a:cubicBezTo>
                  <a:cubicBezTo>
                    <a:pt x="480144" y="557397"/>
                    <a:pt x="504995" y="551826"/>
                    <a:pt x="528645" y="542219"/>
                  </a:cubicBezTo>
                  <a:cubicBezTo>
                    <a:pt x="547925" y="534380"/>
                    <a:pt x="564604" y="522271"/>
                    <a:pt x="574711" y="503124"/>
                  </a:cubicBezTo>
                  <a:cubicBezTo>
                    <a:pt x="578647" y="495686"/>
                    <a:pt x="581916" y="487980"/>
                    <a:pt x="585452" y="480341"/>
                  </a:cubicBezTo>
                  <a:cubicBezTo>
                    <a:pt x="593358" y="463396"/>
                    <a:pt x="597361" y="445483"/>
                    <a:pt x="597494" y="426903"/>
                  </a:cubicBezTo>
                  <a:cubicBezTo>
                    <a:pt x="597694" y="394347"/>
                    <a:pt x="597527" y="361823"/>
                    <a:pt x="597361" y="329233"/>
                  </a:cubicBezTo>
                  <a:cubicBezTo>
                    <a:pt x="597294" y="320560"/>
                    <a:pt x="596460" y="311954"/>
                    <a:pt x="594625" y="303482"/>
                  </a:cubicBezTo>
                  <a:cubicBezTo>
                    <a:pt x="592591" y="293941"/>
                    <a:pt x="590289" y="284501"/>
                    <a:pt x="588121" y="274994"/>
                  </a:cubicBezTo>
                  <a:cubicBezTo>
                    <a:pt x="586586" y="268190"/>
                    <a:pt x="587954" y="263753"/>
                    <a:pt x="596093" y="262686"/>
                  </a:cubicBezTo>
                  <a:cubicBezTo>
                    <a:pt x="604933" y="261518"/>
                    <a:pt x="613606" y="259150"/>
                    <a:pt x="622379" y="257582"/>
                  </a:cubicBezTo>
                  <a:cubicBezTo>
                    <a:pt x="643794" y="253746"/>
                    <a:pt x="663441" y="244840"/>
                    <a:pt x="677785" y="229062"/>
                  </a:cubicBezTo>
                  <a:cubicBezTo>
                    <a:pt x="695864" y="209081"/>
                    <a:pt x="699500" y="184196"/>
                    <a:pt x="692162" y="158177"/>
                  </a:cubicBezTo>
                  <a:cubicBezTo>
                    <a:pt x="684532" y="131086"/>
                    <a:pt x="663325" y="115488"/>
                    <a:pt x="637884" y="115488"/>
                  </a:cubicBezTo>
                  <a:cubicBezTo>
                    <a:pt x="631625" y="115488"/>
                    <a:pt x="625109" y="116433"/>
                    <a:pt x="618476" y="118382"/>
                  </a:cubicBezTo>
                  <a:cubicBezTo>
                    <a:pt x="581850" y="129190"/>
                    <a:pt x="555931" y="153040"/>
                    <a:pt x="536050" y="184296"/>
                  </a:cubicBezTo>
                  <a:cubicBezTo>
                    <a:pt x="534111" y="187404"/>
                    <a:pt x="532782" y="188961"/>
                    <a:pt x="530948" y="188961"/>
                  </a:cubicBezTo>
                  <a:cubicBezTo>
                    <a:pt x="529692" y="188961"/>
                    <a:pt x="528199" y="188230"/>
                    <a:pt x="526110" y="186765"/>
                  </a:cubicBezTo>
                  <a:cubicBezTo>
                    <a:pt x="497256" y="166750"/>
                    <a:pt x="466434" y="149505"/>
                    <a:pt x="433110" y="139064"/>
                  </a:cubicBezTo>
                  <a:cubicBezTo>
                    <a:pt x="384642" y="123920"/>
                    <a:pt x="335274" y="111311"/>
                    <a:pt x="284004" y="109376"/>
                  </a:cubicBezTo>
                  <a:cubicBezTo>
                    <a:pt x="281669" y="109309"/>
                    <a:pt x="278500" y="109743"/>
                    <a:pt x="278533" y="106207"/>
                  </a:cubicBezTo>
                  <a:cubicBezTo>
                    <a:pt x="278733" y="92831"/>
                    <a:pt x="273529" y="80188"/>
                    <a:pt x="273329" y="66879"/>
                  </a:cubicBezTo>
                  <a:cubicBezTo>
                    <a:pt x="268960" y="63977"/>
                    <a:pt x="268292" y="58773"/>
                    <a:pt x="265824" y="54670"/>
                  </a:cubicBezTo>
                  <a:cubicBezTo>
                    <a:pt x="255216" y="36991"/>
                    <a:pt x="244175" y="19412"/>
                    <a:pt x="226129" y="8570"/>
                  </a:cubicBezTo>
                  <a:cubicBezTo>
                    <a:pt x="216324" y="2677"/>
                    <a:pt x="206263" y="1"/>
                    <a:pt x="1964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3"/>
            <p:cNvSpPr/>
            <p:nvPr/>
          </p:nvSpPr>
          <p:spPr>
            <a:xfrm>
              <a:off x="-1515998" y="2436094"/>
              <a:ext cx="127597" cy="281163"/>
            </a:xfrm>
            <a:custGeom>
              <a:rect b="b" l="l" r="r" t="t"/>
              <a:pathLst>
                <a:path extrusionOk="0" h="175453" w="79624">
                  <a:moveTo>
                    <a:pt x="34307" y="0"/>
                  </a:moveTo>
                  <a:cubicBezTo>
                    <a:pt x="31284" y="0"/>
                    <a:pt x="28419" y="2137"/>
                    <a:pt x="26286" y="6439"/>
                  </a:cubicBezTo>
                  <a:cubicBezTo>
                    <a:pt x="9507" y="40631"/>
                    <a:pt x="0" y="76356"/>
                    <a:pt x="6772" y="114717"/>
                  </a:cubicBezTo>
                  <a:cubicBezTo>
                    <a:pt x="11442" y="141169"/>
                    <a:pt x="23250" y="163285"/>
                    <a:pt x="49035" y="175327"/>
                  </a:cubicBezTo>
                  <a:cubicBezTo>
                    <a:pt x="49540" y="175296"/>
                    <a:pt x="50046" y="175284"/>
                    <a:pt x="50554" y="175284"/>
                  </a:cubicBezTo>
                  <a:cubicBezTo>
                    <a:pt x="52446" y="175284"/>
                    <a:pt x="54358" y="175453"/>
                    <a:pt x="56254" y="175453"/>
                  </a:cubicBezTo>
                  <a:cubicBezTo>
                    <a:pt x="58797" y="175453"/>
                    <a:pt x="61312" y="175149"/>
                    <a:pt x="63712" y="173726"/>
                  </a:cubicBezTo>
                  <a:cubicBezTo>
                    <a:pt x="69383" y="168656"/>
                    <a:pt x="75387" y="163519"/>
                    <a:pt x="76488" y="155513"/>
                  </a:cubicBezTo>
                  <a:cubicBezTo>
                    <a:pt x="79157" y="135865"/>
                    <a:pt x="79624" y="116218"/>
                    <a:pt x="77556" y="96471"/>
                  </a:cubicBezTo>
                  <a:cubicBezTo>
                    <a:pt x="74954" y="72020"/>
                    <a:pt x="62245" y="50971"/>
                    <a:pt x="55306" y="27988"/>
                  </a:cubicBezTo>
                  <a:cubicBezTo>
                    <a:pt x="52771" y="19582"/>
                    <a:pt x="47734" y="12510"/>
                    <a:pt x="42631" y="5439"/>
                  </a:cubicBezTo>
                  <a:cubicBezTo>
                    <a:pt x="40021" y="1820"/>
                    <a:pt x="37096" y="0"/>
                    <a:pt x="343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3"/>
            <p:cNvSpPr/>
            <p:nvPr/>
          </p:nvSpPr>
          <p:spPr>
            <a:xfrm>
              <a:off x="-1212055" y="3305772"/>
              <a:ext cx="787606" cy="580333"/>
            </a:xfrm>
            <a:custGeom>
              <a:rect b="b" l="l" r="r" t="t"/>
              <a:pathLst>
                <a:path extrusionOk="0" h="362142" w="491486">
                  <a:moveTo>
                    <a:pt x="352515" y="1"/>
                  </a:moveTo>
                  <a:cubicBezTo>
                    <a:pt x="352143" y="1"/>
                    <a:pt x="351745" y="70"/>
                    <a:pt x="351319" y="222"/>
                  </a:cubicBezTo>
                  <a:cubicBezTo>
                    <a:pt x="348283" y="1257"/>
                    <a:pt x="349951" y="4359"/>
                    <a:pt x="350618" y="6594"/>
                  </a:cubicBezTo>
                  <a:cubicBezTo>
                    <a:pt x="357123" y="28409"/>
                    <a:pt x="359991" y="50992"/>
                    <a:pt x="365429" y="72975"/>
                  </a:cubicBezTo>
                  <a:cubicBezTo>
                    <a:pt x="376470" y="117840"/>
                    <a:pt x="388845" y="162372"/>
                    <a:pt x="400520" y="207071"/>
                  </a:cubicBezTo>
                  <a:cubicBezTo>
                    <a:pt x="405857" y="227452"/>
                    <a:pt x="408860" y="248467"/>
                    <a:pt x="418033" y="267747"/>
                  </a:cubicBezTo>
                  <a:cubicBezTo>
                    <a:pt x="422303" y="276720"/>
                    <a:pt x="426305" y="285794"/>
                    <a:pt x="428707" y="295968"/>
                  </a:cubicBezTo>
                  <a:cubicBezTo>
                    <a:pt x="410461" y="294166"/>
                    <a:pt x="392915" y="291531"/>
                    <a:pt x="375269" y="289596"/>
                  </a:cubicBezTo>
                  <a:cubicBezTo>
                    <a:pt x="355853" y="287450"/>
                    <a:pt x="336460" y="286296"/>
                    <a:pt x="317063" y="286296"/>
                  </a:cubicBezTo>
                  <a:cubicBezTo>
                    <a:pt x="303302" y="286296"/>
                    <a:pt x="289539" y="286877"/>
                    <a:pt x="275765" y="288095"/>
                  </a:cubicBezTo>
                  <a:cubicBezTo>
                    <a:pt x="275026" y="288154"/>
                    <a:pt x="274363" y="288188"/>
                    <a:pt x="273771" y="288188"/>
                  </a:cubicBezTo>
                  <a:cubicBezTo>
                    <a:pt x="270035" y="288188"/>
                    <a:pt x="269162" y="286843"/>
                    <a:pt x="270227" y="282091"/>
                  </a:cubicBezTo>
                  <a:cubicBezTo>
                    <a:pt x="272229" y="273151"/>
                    <a:pt x="274364" y="264245"/>
                    <a:pt x="274597" y="254938"/>
                  </a:cubicBezTo>
                  <a:cubicBezTo>
                    <a:pt x="275698" y="215944"/>
                    <a:pt x="268159" y="178583"/>
                    <a:pt x="254750" y="142191"/>
                  </a:cubicBezTo>
                  <a:cubicBezTo>
                    <a:pt x="239672" y="101028"/>
                    <a:pt x="215055" y="66370"/>
                    <a:pt x="178295" y="42753"/>
                  </a:cubicBezTo>
                  <a:cubicBezTo>
                    <a:pt x="145563" y="21684"/>
                    <a:pt x="109107" y="9909"/>
                    <a:pt x="69619" y="9909"/>
                  </a:cubicBezTo>
                  <a:cubicBezTo>
                    <a:pt x="67658" y="9909"/>
                    <a:pt x="65689" y="9938"/>
                    <a:pt x="63713" y="9996"/>
                  </a:cubicBezTo>
                  <a:cubicBezTo>
                    <a:pt x="43666" y="10630"/>
                    <a:pt x="24518" y="14132"/>
                    <a:pt x="6706" y="23606"/>
                  </a:cubicBezTo>
                  <a:cubicBezTo>
                    <a:pt x="4237" y="24940"/>
                    <a:pt x="1" y="26074"/>
                    <a:pt x="1535" y="29644"/>
                  </a:cubicBezTo>
                  <a:cubicBezTo>
                    <a:pt x="2189" y="31128"/>
                    <a:pt x="3070" y="31640"/>
                    <a:pt x="4033" y="31640"/>
                  </a:cubicBezTo>
                  <a:cubicBezTo>
                    <a:pt x="5773" y="31640"/>
                    <a:pt x="7778" y="29966"/>
                    <a:pt x="9174" y="29343"/>
                  </a:cubicBezTo>
                  <a:cubicBezTo>
                    <a:pt x="27410" y="21154"/>
                    <a:pt x="46282" y="17398"/>
                    <a:pt x="65775" y="17398"/>
                  </a:cubicBezTo>
                  <a:cubicBezTo>
                    <a:pt x="71134" y="17398"/>
                    <a:pt x="76540" y="17681"/>
                    <a:pt x="81993" y="18235"/>
                  </a:cubicBezTo>
                  <a:cubicBezTo>
                    <a:pt x="110947" y="21137"/>
                    <a:pt x="138467" y="29744"/>
                    <a:pt x="163584" y="43654"/>
                  </a:cubicBezTo>
                  <a:cubicBezTo>
                    <a:pt x="197609" y="62534"/>
                    <a:pt x="222326" y="90787"/>
                    <a:pt x="238538" y="126546"/>
                  </a:cubicBezTo>
                  <a:cubicBezTo>
                    <a:pt x="251848" y="155901"/>
                    <a:pt x="260220" y="186589"/>
                    <a:pt x="264356" y="218312"/>
                  </a:cubicBezTo>
                  <a:cubicBezTo>
                    <a:pt x="267359" y="241395"/>
                    <a:pt x="265157" y="264745"/>
                    <a:pt x="264156" y="287928"/>
                  </a:cubicBezTo>
                  <a:cubicBezTo>
                    <a:pt x="263990" y="291631"/>
                    <a:pt x="264757" y="292965"/>
                    <a:pt x="267859" y="293466"/>
                  </a:cubicBezTo>
                  <a:cubicBezTo>
                    <a:pt x="271040" y="294010"/>
                    <a:pt x="274320" y="294875"/>
                    <a:pt x="277508" y="294875"/>
                  </a:cubicBezTo>
                  <a:cubicBezTo>
                    <a:pt x="278030" y="294875"/>
                    <a:pt x="278550" y="294852"/>
                    <a:pt x="279067" y="294800"/>
                  </a:cubicBezTo>
                  <a:cubicBezTo>
                    <a:pt x="285786" y="294087"/>
                    <a:pt x="292481" y="293850"/>
                    <a:pt x="299171" y="293850"/>
                  </a:cubicBezTo>
                  <a:cubicBezTo>
                    <a:pt x="310015" y="293850"/>
                    <a:pt x="320845" y="294473"/>
                    <a:pt x="331738" y="294700"/>
                  </a:cubicBezTo>
                  <a:cubicBezTo>
                    <a:pt x="362093" y="295400"/>
                    <a:pt x="392081" y="299337"/>
                    <a:pt x="422002" y="303506"/>
                  </a:cubicBezTo>
                  <a:cubicBezTo>
                    <a:pt x="436146" y="305474"/>
                    <a:pt x="450556" y="306575"/>
                    <a:pt x="463465" y="313847"/>
                  </a:cubicBezTo>
                  <a:cubicBezTo>
                    <a:pt x="474006" y="319851"/>
                    <a:pt x="482746" y="333061"/>
                    <a:pt x="480878" y="341867"/>
                  </a:cubicBezTo>
                  <a:cubicBezTo>
                    <a:pt x="479543" y="348105"/>
                    <a:pt x="479744" y="354276"/>
                    <a:pt x="479410" y="360480"/>
                  </a:cubicBezTo>
                  <a:cubicBezTo>
                    <a:pt x="480520" y="361591"/>
                    <a:pt x="481631" y="362142"/>
                    <a:pt x="482730" y="362142"/>
                  </a:cubicBezTo>
                  <a:cubicBezTo>
                    <a:pt x="483909" y="362142"/>
                    <a:pt x="485075" y="361507"/>
                    <a:pt x="486215" y="360247"/>
                  </a:cubicBezTo>
                  <a:cubicBezTo>
                    <a:pt x="486548" y="358379"/>
                    <a:pt x="486882" y="356544"/>
                    <a:pt x="487182" y="354676"/>
                  </a:cubicBezTo>
                  <a:cubicBezTo>
                    <a:pt x="489150" y="342568"/>
                    <a:pt x="491485" y="330626"/>
                    <a:pt x="482412" y="319885"/>
                  </a:cubicBezTo>
                  <a:cubicBezTo>
                    <a:pt x="473739" y="309644"/>
                    <a:pt x="463465" y="301838"/>
                    <a:pt x="449956" y="300004"/>
                  </a:cubicBezTo>
                  <a:cubicBezTo>
                    <a:pt x="441316" y="298836"/>
                    <a:pt x="437313" y="295534"/>
                    <a:pt x="434878" y="286461"/>
                  </a:cubicBezTo>
                  <a:cubicBezTo>
                    <a:pt x="431176" y="272451"/>
                    <a:pt x="423170" y="259575"/>
                    <a:pt x="419634" y="245498"/>
                  </a:cubicBezTo>
                  <a:cubicBezTo>
                    <a:pt x="409593" y="205736"/>
                    <a:pt x="397985" y="166341"/>
                    <a:pt x="388679" y="126313"/>
                  </a:cubicBezTo>
                  <a:cubicBezTo>
                    <a:pt x="381473" y="95291"/>
                    <a:pt x="371900" y="64835"/>
                    <a:pt x="365896" y="33480"/>
                  </a:cubicBezTo>
                  <a:cubicBezTo>
                    <a:pt x="363994" y="23739"/>
                    <a:pt x="360225" y="14333"/>
                    <a:pt x="356923" y="4892"/>
                  </a:cubicBezTo>
                  <a:cubicBezTo>
                    <a:pt x="356230" y="2871"/>
                    <a:pt x="354912" y="1"/>
                    <a:pt x="352515" y="1"/>
                  </a:cubicBezTo>
                  <a:close/>
                </a:path>
              </a:pathLst>
            </a:custGeom>
            <a:solidFill>
              <a:srgbClr val="DCB4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3"/>
            <p:cNvSpPr/>
            <p:nvPr/>
          </p:nvSpPr>
          <p:spPr>
            <a:xfrm>
              <a:off x="-174014" y="3242565"/>
              <a:ext cx="301273" cy="653814"/>
            </a:xfrm>
            <a:custGeom>
              <a:rect b="b" l="l" r="r" t="t"/>
              <a:pathLst>
                <a:path extrusionOk="0" h="407996" w="188002">
                  <a:moveTo>
                    <a:pt x="129869" y="0"/>
                  </a:moveTo>
                  <a:cubicBezTo>
                    <a:pt x="129801" y="0"/>
                    <a:pt x="129731" y="1"/>
                    <a:pt x="129660" y="4"/>
                  </a:cubicBezTo>
                  <a:cubicBezTo>
                    <a:pt x="126558" y="104"/>
                    <a:pt x="126924" y="3339"/>
                    <a:pt x="126558" y="5708"/>
                  </a:cubicBezTo>
                  <a:cubicBezTo>
                    <a:pt x="123589" y="23821"/>
                    <a:pt x="120653" y="41900"/>
                    <a:pt x="117451" y="59913"/>
                  </a:cubicBezTo>
                  <a:cubicBezTo>
                    <a:pt x="110813" y="96906"/>
                    <a:pt x="98471" y="132465"/>
                    <a:pt x="89698" y="168958"/>
                  </a:cubicBezTo>
                  <a:cubicBezTo>
                    <a:pt x="80458" y="207285"/>
                    <a:pt x="69917" y="245313"/>
                    <a:pt x="58776" y="283140"/>
                  </a:cubicBezTo>
                  <a:cubicBezTo>
                    <a:pt x="53572" y="300752"/>
                    <a:pt x="50403" y="319366"/>
                    <a:pt x="42464" y="335677"/>
                  </a:cubicBezTo>
                  <a:cubicBezTo>
                    <a:pt x="31190" y="358894"/>
                    <a:pt x="19581" y="382377"/>
                    <a:pt x="3503" y="402992"/>
                  </a:cubicBezTo>
                  <a:cubicBezTo>
                    <a:pt x="1" y="407462"/>
                    <a:pt x="2669" y="407796"/>
                    <a:pt x="6238" y="407996"/>
                  </a:cubicBezTo>
                  <a:cubicBezTo>
                    <a:pt x="7839" y="406895"/>
                    <a:pt x="9374" y="405728"/>
                    <a:pt x="10875" y="404593"/>
                  </a:cubicBezTo>
                  <a:cubicBezTo>
                    <a:pt x="24351" y="396254"/>
                    <a:pt x="28554" y="381410"/>
                    <a:pt x="36393" y="368534"/>
                  </a:cubicBezTo>
                  <a:lnTo>
                    <a:pt x="36393" y="368534"/>
                  </a:lnTo>
                  <a:cubicBezTo>
                    <a:pt x="36560" y="371770"/>
                    <a:pt x="35192" y="374639"/>
                    <a:pt x="35393" y="377441"/>
                  </a:cubicBezTo>
                  <a:cubicBezTo>
                    <a:pt x="36193" y="387314"/>
                    <a:pt x="33591" y="398489"/>
                    <a:pt x="45200" y="404460"/>
                  </a:cubicBezTo>
                  <a:lnTo>
                    <a:pt x="51571" y="404460"/>
                  </a:lnTo>
                  <a:cubicBezTo>
                    <a:pt x="57408" y="402092"/>
                    <a:pt x="62612" y="398823"/>
                    <a:pt x="66615" y="393886"/>
                  </a:cubicBezTo>
                  <a:cubicBezTo>
                    <a:pt x="77423" y="380543"/>
                    <a:pt x="85595" y="365632"/>
                    <a:pt x="93401" y="350455"/>
                  </a:cubicBezTo>
                  <a:cubicBezTo>
                    <a:pt x="105409" y="327105"/>
                    <a:pt x="118218" y="304155"/>
                    <a:pt x="129560" y="280471"/>
                  </a:cubicBezTo>
                  <a:cubicBezTo>
                    <a:pt x="146071" y="246013"/>
                    <a:pt x="158814" y="210021"/>
                    <a:pt x="171790" y="174162"/>
                  </a:cubicBezTo>
                  <a:cubicBezTo>
                    <a:pt x="177027" y="159651"/>
                    <a:pt x="181864" y="145041"/>
                    <a:pt x="186300" y="130264"/>
                  </a:cubicBezTo>
                  <a:cubicBezTo>
                    <a:pt x="186967" y="127995"/>
                    <a:pt x="188001" y="124960"/>
                    <a:pt x="185366" y="123626"/>
                  </a:cubicBezTo>
                  <a:cubicBezTo>
                    <a:pt x="184808" y="123338"/>
                    <a:pt x="184323" y="123213"/>
                    <a:pt x="183895" y="123213"/>
                  </a:cubicBezTo>
                  <a:cubicBezTo>
                    <a:pt x="181891" y="123213"/>
                    <a:pt x="181146" y="125938"/>
                    <a:pt x="180129" y="127395"/>
                  </a:cubicBezTo>
                  <a:cubicBezTo>
                    <a:pt x="178695" y="129296"/>
                    <a:pt x="177794" y="131631"/>
                    <a:pt x="176927" y="133900"/>
                  </a:cubicBezTo>
                  <a:cubicBezTo>
                    <a:pt x="163417" y="168658"/>
                    <a:pt x="149908" y="203449"/>
                    <a:pt x="136431" y="238241"/>
                  </a:cubicBezTo>
                  <a:cubicBezTo>
                    <a:pt x="119586" y="281839"/>
                    <a:pt x="95969" y="322101"/>
                    <a:pt x="74387" y="363331"/>
                  </a:cubicBezTo>
                  <a:cubicBezTo>
                    <a:pt x="69450" y="372771"/>
                    <a:pt x="64780" y="382945"/>
                    <a:pt x="55907" y="389816"/>
                  </a:cubicBezTo>
                  <a:cubicBezTo>
                    <a:pt x="54585" y="390874"/>
                    <a:pt x="53221" y="392225"/>
                    <a:pt x="51566" y="392225"/>
                  </a:cubicBezTo>
                  <a:cubicBezTo>
                    <a:pt x="51133" y="392225"/>
                    <a:pt x="50680" y="392132"/>
                    <a:pt x="50203" y="391918"/>
                  </a:cubicBezTo>
                  <a:cubicBezTo>
                    <a:pt x="48168" y="390984"/>
                    <a:pt x="48502" y="388715"/>
                    <a:pt x="48502" y="386814"/>
                  </a:cubicBezTo>
                  <a:cubicBezTo>
                    <a:pt x="48535" y="380876"/>
                    <a:pt x="48035" y="374772"/>
                    <a:pt x="48869" y="368935"/>
                  </a:cubicBezTo>
                  <a:cubicBezTo>
                    <a:pt x="52038" y="347052"/>
                    <a:pt x="57642" y="325704"/>
                    <a:pt x="63946" y="304422"/>
                  </a:cubicBezTo>
                  <a:cubicBezTo>
                    <a:pt x="86529" y="228301"/>
                    <a:pt x="106310" y="151412"/>
                    <a:pt x="124489" y="74157"/>
                  </a:cubicBezTo>
                  <a:cubicBezTo>
                    <a:pt x="129760" y="51874"/>
                    <a:pt x="133829" y="29191"/>
                    <a:pt x="133162" y="6041"/>
                  </a:cubicBezTo>
                  <a:cubicBezTo>
                    <a:pt x="133130" y="3487"/>
                    <a:pt x="133547" y="0"/>
                    <a:pt x="1298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3"/>
            <p:cNvSpPr/>
            <p:nvPr/>
          </p:nvSpPr>
          <p:spPr>
            <a:xfrm>
              <a:off x="725898" y="2831756"/>
              <a:ext cx="155755" cy="156716"/>
            </a:xfrm>
            <a:custGeom>
              <a:rect b="b" l="l" r="r" t="t"/>
              <a:pathLst>
                <a:path extrusionOk="0" h="97795" w="97195">
                  <a:moveTo>
                    <a:pt x="82647" y="0"/>
                  </a:moveTo>
                  <a:cubicBezTo>
                    <a:pt x="82410" y="0"/>
                    <a:pt x="82169" y="3"/>
                    <a:pt x="81925" y="9"/>
                  </a:cubicBezTo>
                  <a:cubicBezTo>
                    <a:pt x="72919" y="209"/>
                    <a:pt x="64213" y="2377"/>
                    <a:pt x="55640" y="5046"/>
                  </a:cubicBezTo>
                  <a:cubicBezTo>
                    <a:pt x="18213" y="16687"/>
                    <a:pt x="0" y="63688"/>
                    <a:pt x="20948" y="94376"/>
                  </a:cubicBezTo>
                  <a:cubicBezTo>
                    <a:pt x="23831" y="97259"/>
                    <a:pt x="27312" y="97795"/>
                    <a:pt x="30920" y="97795"/>
                  </a:cubicBezTo>
                  <a:cubicBezTo>
                    <a:pt x="31904" y="97795"/>
                    <a:pt x="32897" y="97755"/>
                    <a:pt x="33891" y="97712"/>
                  </a:cubicBezTo>
                  <a:cubicBezTo>
                    <a:pt x="49302" y="90407"/>
                    <a:pt x="63045" y="80866"/>
                    <a:pt x="73386" y="67090"/>
                  </a:cubicBezTo>
                  <a:cubicBezTo>
                    <a:pt x="85094" y="51412"/>
                    <a:pt x="92233" y="33566"/>
                    <a:pt x="95502" y="14452"/>
                  </a:cubicBezTo>
                  <a:cubicBezTo>
                    <a:pt x="97195" y="4683"/>
                    <a:pt x="92403" y="0"/>
                    <a:pt x="826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3"/>
            <p:cNvSpPr/>
            <p:nvPr/>
          </p:nvSpPr>
          <p:spPr>
            <a:xfrm>
              <a:off x="-520561" y="3270485"/>
              <a:ext cx="154111" cy="620996"/>
            </a:xfrm>
            <a:custGeom>
              <a:rect b="b" l="l" r="r" t="t"/>
              <a:pathLst>
                <a:path extrusionOk="0" h="387517" w="96169">
                  <a:moveTo>
                    <a:pt x="3814" y="1"/>
                  </a:moveTo>
                  <a:cubicBezTo>
                    <a:pt x="3519" y="1"/>
                    <a:pt x="3204" y="41"/>
                    <a:pt x="2869" y="127"/>
                  </a:cubicBezTo>
                  <a:cubicBezTo>
                    <a:pt x="0" y="894"/>
                    <a:pt x="601" y="3696"/>
                    <a:pt x="967" y="5597"/>
                  </a:cubicBezTo>
                  <a:cubicBezTo>
                    <a:pt x="1701" y="9567"/>
                    <a:pt x="2535" y="13603"/>
                    <a:pt x="4103" y="17306"/>
                  </a:cubicBezTo>
                  <a:cubicBezTo>
                    <a:pt x="16479" y="47127"/>
                    <a:pt x="24985" y="78249"/>
                    <a:pt x="33224" y="109305"/>
                  </a:cubicBezTo>
                  <a:cubicBezTo>
                    <a:pt x="53472" y="185259"/>
                    <a:pt x="66581" y="262781"/>
                    <a:pt x="81425" y="339937"/>
                  </a:cubicBezTo>
                  <a:cubicBezTo>
                    <a:pt x="84194" y="354280"/>
                    <a:pt x="91399" y="370659"/>
                    <a:pt x="78890" y="384902"/>
                  </a:cubicBezTo>
                  <a:cubicBezTo>
                    <a:pt x="78756" y="385069"/>
                    <a:pt x="78856" y="385469"/>
                    <a:pt x="78823" y="385703"/>
                  </a:cubicBezTo>
                  <a:cubicBezTo>
                    <a:pt x="80884" y="386983"/>
                    <a:pt x="82783" y="387516"/>
                    <a:pt x="84566" y="387516"/>
                  </a:cubicBezTo>
                  <a:cubicBezTo>
                    <a:pt x="88496" y="387516"/>
                    <a:pt x="91864" y="384925"/>
                    <a:pt x="95168" y="382033"/>
                  </a:cubicBezTo>
                  <a:cubicBezTo>
                    <a:pt x="96169" y="366822"/>
                    <a:pt x="93233" y="351878"/>
                    <a:pt x="91232" y="336934"/>
                  </a:cubicBezTo>
                  <a:cubicBezTo>
                    <a:pt x="88563" y="316820"/>
                    <a:pt x="82592" y="297306"/>
                    <a:pt x="79323" y="277392"/>
                  </a:cubicBezTo>
                  <a:cubicBezTo>
                    <a:pt x="70384" y="223553"/>
                    <a:pt x="57841" y="170482"/>
                    <a:pt x="45800" y="117311"/>
                  </a:cubicBezTo>
                  <a:cubicBezTo>
                    <a:pt x="40196" y="92693"/>
                    <a:pt x="30989" y="69243"/>
                    <a:pt x="24484" y="44925"/>
                  </a:cubicBezTo>
                  <a:cubicBezTo>
                    <a:pt x="20615" y="30415"/>
                    <a:pt x="13310" y="17372"/>
                    <a:pt x="7672" y="3596"/>
                  </a:cubicBezTo>
                  <a:cubicBezTo>
                    <a:pt x="6917" y="1824"/>
                    <a:pt x="5807" y="1"/>
                    <a:pt x="3814" y="1"/>
                  </a:cubicBezTo>
                  <a:close/>
                </a:path>
              </a:pathLst>
            </a:custGeom>
            <a:solidFill>
              <a:srgbClr val="DCB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3"/>
            <p:cNvSpPr/>
            <p:nvPr/>
          </p:nvSpPr>
          <p:spPr>
            <a:xfrm>
              <a:off x="25960" y="2792065"/>
              <a:ext cx="421002" cy="112116"/>
            </a:xfrm>
            <a:custGeom>
              <a:rect b="b" l="l" r="r" t="t"/>
              <a:pathLst>
                <a:path extrusionOk="0" h="69963" w="262716">
                  <a:moveTo>
                    <a:pt x="196641" y="0"/>
                  </a:moveTo>
                  <a:cubicBezTo>
                    <a:pt x="192776" y="0"/>
                    <a:pt x="188907" y="117"/>
                    <a:pt x="185033" y="392"/>
                  </a:cubicBezTo>
                  <a:cubicBezTo>
                    <a:pt x="172023" y="1293"/>
                    <a:pt x="160415" y="5296"/>
                    <a:pt x="150742" y="14736"/>
                  </a:cubicBezTo>
                  <a:cubicBezTo>
                    <a:pt x="144337" y="20907"/>
                    <a:pt x="140801" y="28813"/>
                    <a:pt x="135597" y="35718"/>
                  </a:cubicBezTo>
                  <a:cubicBezTo>
                    <a:pt x="127759" y="46092"/>
                    <a:pt x="120320" y="56900"/>
                    <a:pt x="105810" y="58734"/>
                  </a:cubicBezTo>
                  <a:cubicBezTo>
                    <a:pt x="96085" y="59955"/>
                    <a:pt x="86430" y="60612"/>
                    <a:pt x="76850" y="60612"/>
                  </a:cubicBezTo>
                  <a:cubicBezTo>
                    <a:pt x="53700" y="60612"/>
                    <a:pt x="30995" y="56773"/>
                    <a:pt x="8840" y="47760"/>
                  </a:cubicBezTo>
                  <a:cubicBezTo>
                    <a:pt x="7050" y="47016"/>
                    <a:pt x="5284" y="45956"/>
                    <a:pt x="3513" y="45956"/>
                  </a:cubicBezTo>
                  <a:cubicBezTo>
                    <a:pt x="2347" y="45956"/>
                    <a:pt x="1179" y="46415"/>
                    <a:pt x="1" y="47726"/>
                  </a:cubicBezTo>
                  <a:cubicBezTo>
                    <a:pt x="167" y="52096"/>
                    <a:pt x="4370" y="53097"/>
                    <a:pt x="6672" y="55732"/>
                  </a:cubicBezTo>
                  <a:cubicBezTo>
                    <a:pt x="30087" y="66073"/>
                    <a:pt x="54374" y="69962"/>
                    <a:pt x="79144" y="69962"/>
                  </a:cubicBezTo>
                  <a:cubicBezTo>
                    <a:pt x="87933" y="69962"/>
                    <a:pt x="96783" y="69473"/>
                    <a:pt x="105676" y="68608"/>
                  </a:cubicBezTo>
                  <a:cubicBezTo>
                    <a:pt x="117551" y="67440"/>
                    <a:pt x="128125" y="62737"/>
                    <a:pt x="135564" y="52730"/>
                  </a:cubicBezTo>
                  <a:cubicBezTo>
                    <a:pt x="140701" y="45792"/>
                    <a:pt x="146105" y="38987"/>
                    <a:pt x="150575" y="31648"/>
                  </a:cubicBezTo>
                  <a:cubicBezTo>
                    <a:pt x="159781" y="16471"/>
                    <a:pt x="173458" y="10466"/>
                    <a:pt x="190603" y="10066"/>
                  </a:cubicBezTo>
                  <a:cubicBezTo>
                    <a:pt x="192522" y="10019"/>
                    <a:pt x="194438" y="9996"/>
                    <a:pt x="196351" y="9996"/>
                  </a:cubicBezTo>
                  <a:cubicBezTo>
                    <a:pt x="212029" y="9996"/>
                    <a:pt x="227518" y="11521"/>
                    <a:pt x="243007" y="13602"/>
                  </a:cubicBezTo>
                  <a:cubicBezTo>
                    <a:pt x="245359" y="13602"/>
                    <a:pt x="247711" y="13594"/>
                    <a:pt x="250067" y="13594"/>
                  </a:cubicBezTo>
                  <a:cubicBezTo>
                    <a:pt x="252423" y="13594"/>
                    <a:pt x="254783" y="13602"/>
                    <a:pt x="257151" y="13635"/>
                  </a:cubicBezTo>
                  <a:cubicBezTo>
                    <a:pt x="257282" y="13639"/>
                    <a:pt x="257411" y="13641"/>
                    <a:pt x="257538" y="13641"/>
                  </a:cubicBezTo>
                  <a:cubicBezTo>
                    <a:pt x="260775" y="13641"/>
                    <a:pt x="262715" y="12391"/>
                    <a:pt x="262555" y="8732"/>
                  </a:cubicBezTo>
                  <a:cubicBezTo>
                    <a:pt x="260520" y="5529"/>
                    <a:pt x="257418" y="3862"/>
                    <a:pt x="253748" y="3695"/>
                  </a:cubicBezTo>
                  <a:cubicBezTo>
                    <a:pt x="234718" y="2863"/>
                    <a:pt x="215733" y="0"/>
                    <a:pt x="1966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3"/>
            <p:cNvSpPr/>
            <p:nvPr/>
          </p:nvSpPr>
          <p:spPr>
            <a:xfrm>
              <a:off x="-500463" y="1404576"/>
              <a:ext cx="191744" cy="442288"/>
            </a:xfrm>
            <a:custGeom>
              <a:rect b="b" l="l" r="r" t="t"/>
              <a:pathLst>
                <a:path extrusionOk="0" h="275999" w="119653">
                  <a:moveTo>
                    <a:pt x="113715" y="0"/>
                  </a:moveTo>
                  <a:cubicBezTo>
                    <a:pt x="111547" y="1101"/>
                    <a:pt x="109379" y="2169"/>
                    <a:pt x="107244" y="3269"/>
                  </a:cubicBezTo>
                  <a:cubicBezTo>
                    <a:pt x="96970" y="14311"/>
                    <a:pt x="87129" y="25785"/>
                    <a:pt x="77856" y="37727"/>
                  </a:cubicBezTo>
                  <a:cubicBezTo>
                    <a:pt x="52771" y="70251"/>
                    <a:pt x="36193" y="107177"/>
                    <a:pt x="22683" y="145605"/>
                  </a:cubicBezTo>
                  <a:cubicBezTo>
                    <a:pt x="14778" y="168121"/>
                    <a:pt x="13577" y="192105"/>
                    <a:pt x="8006" y="215154"/>
                  </a:cubicBezTo>
                  <a:cubicBezTo>
                    <a:pt x="3670" y="233301"/>
                    <a:pt x="0" y="251547"/>
                    <a:pt x="1435" y="270394"/>
                  </a:cubicBezTo>
                  <a:cubicBezTo>
                    <a:pt x="1602" y="272796"/>
                    <a:pt x="1335" y="275898"/>
                    <a:pt x="4604" y="275998"/>
                  </a:cubicBezTo>
                  <a:cubicBezTo>
                    <a:pt x="4639" y="275999"/>
                    <a:pt x="4675" y="275999"/>
                    <a:pt x="4710" y="275999"/>
                  </a:cubicBezTo>
                  <a:cubicBezTo>
                    <a:pt x="7939" y="275999"/>
                    <a:pt x="7906" y="272970"/>
                    <a:pt x="7939" y="270561"/>
                  </a:cubicBezTo>
                  <a:cubicBezTo>
                    <a:pt x="8306" y="253182"/>
                    <a:pt x="12609" y="236470"/>
                    <a:pt x="16112" y="219591"/>
                  </a:cubicBezTo>
                  <a:cubicBezTo>
                    <a:pt x="23084" y="185867"/>
                    <a:pt x="27320" y="151542"/>
                    <a:pt x="41930" y="119586"/>
                  </a:cubicBezTo>
                  <a:cubicBezTo>
                    <a:pt x="55006" y="90965"/>
                    <a:pt x="68950" y="63112"/>
                    <a:pt x="88864" y="38428"/>
                  </a:cubicBezTo>
                  <a:cubicBezTo>
                    <a:pt x="97704" y="27453"/>
                    <a:pt x="107544" y="17446"/>
                    <a:pt x="116350" y="6472"/>
                  </a:cubicBezTo>
                  <a:cubicBezTo>
                    <a:pt x="119653" y="2335"/>
                    <a:pt x="119252" y="267"/>
                    <a:pt x="1137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3"/>
            <p:cNvSpPr/>
            <p:nvPr/>
          </p:nvSpPr>
          <p:spPr>
            <a:xfrm>
              <a:off x="-136221" y="1728140"/>
              <a:ext cx="300631" cy="53083"/>
            </a:xfrm>
            <a:custGeom>
              <a:rect b="b" l="l" r="r" t="t"/>
              <a:pathLst>
                <a:path extrusionOk="0" h="33125" w="187601">
                  <a:moveTo>
                    <a:pt x="109317" y="1"/>
                  </a:moveTo>
                  <a:cubicBezTo>
                    <a:pt x="98048" y="1"/>
                    <a:pt x="86680" y="855"/>
                    <a:pt x="75220" y="2335"/>
                  </a:cubicBezTo>
                  <a:cubicBezTo>
                    <a:pt x="52871" y="5203"/>
                    <a:pt x="32623" y="13910"/>
                    <a:pt x="12276" y="22649"/>
                  </a:cubicBezTo>
                  <a:cubicBezTo>
                    <a:pt x="8006" y="24450"/>
                    <a:pt x="0" y="26052"/>
                    <a:pt x="1868" y="30588"/>
                  </a:cubicBezTo>
                  <a:cubicBezTo>
                    <a:pt x="2635" y="32463"/>
                    <a:pt x="3997" y="33125"/>
                    <a:pt x="5636" y="33125"/>
                  </a:cubicBezTo>
                  <a:cubicBezTo>
                    <a:pt x="8633" y="33125"/>
                    <a:pt x="12555" y="30911"/>
                    <a:pt x="15444" y="29854"/>
                  </a:cubicBezTo>
                  <a:cubicBezTo>
                    <a:pt x="31356" y="24017"/>
                    <a:pt x="46867" y="17012"/>
                    <a:pt x="63746" y="13743"/>
                  </a:cubicBezTo>
                  <a:cubicBezTo>
                    <a:pt x="78776" y="10867"/>
                    <a:pt x="93842" y="9363"/>
                    <a:pt x="108922" y="9363"/>
                  </a:cubicBezTo>
                  <a:cubicBezTo>
                    <a:pt x="119377" y="9363"/>
                    <a:pt x="129839" y="10086"/>
                    <a:pt x="140300" y="11575"/>
                  </a:cubicBezTo>
                  <a:cubicBezTo>
                    <a:pt x="153710" y="13476"/>
                    <a:pt x="166385" y="18479"/>
                    <a:pt x="178995" y="23283"/>
                  </a:cubicBezTo>
                  <a:cubicBezTo>
                    <a:pt x="180658" y="23933"/>
                    <a:pt x="182519" y="24727"/>
                    <a:pt x="184086" y="24727"/>
                  </a:cubicBezTo>
                  <a:cubicBezTo>
                    <a:pt x="185976" y="24727"/>
                    <a:pt x="187436" y="23571"/>
                    <a:pt x="187601" y="19614"/>
                  </a:cubicBezTo>
                  <a:cubicBezTo>
                    <a:pt x="187200" y="19013"/>
                    <a:pt x="186767" y="18379"/>
                    <a:pt x="186333" y="17712"/>
                  </a:cubicBezTo>
                  <a:cubicBezTo>
                    <a:pt x="183064" y="15911"/>
                    <a:pt x="179828" y="13776"/>
                    <a:pt x="176393" y="12375"/>
                  </a:cubicBezTo>
                  <a:cubicBezTo>
                    <a:pt x="154477" y="3493"/>
                    <a:pt x="132099" y="1"/>
                    <a:pt x="109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3"/>
            <p:cNvSpPr/>
            <p:nvPr/>
          </p:nvSpPr>
          <p:spPr>
            <a:xfrm>
              <a:off x="-1202699" y="3482262"/>
              <a:ext cx="19244" cy="96554"/>
            </a:xfrm>
            <a:custGeom>
              <a:rect b="b" l="l" r="r" t="t"/>
              <a:pathLst>
                <a:path extrusionOk="0" h="60252" w="12009">
                  <a:moveTo>
                    <a:pt x="4216" y="0"/>
                  </a:moveTo>
                  <a:cubicBezTo>
                    <a:pt x="4201" y="0"/>
                    <a:pt x="4185" y="0"/>
                    <a:pt x="4170" y="0"/>
                  </a:cubicBezTo>
                  <a:cubicBezTo>
                    <a:pt x="401" y="67"/>
                    <a:pt x="0" y="3870"/>
                    <a:pt x="167" y="6805"/>
                  </a:cubicBezTo>
                  <a:cubicBezTo>
                    <a:pt x="668" y="15912"/>
                    <a:pt x="901" y="25152"/>
                    <a:pt x="2369" y="34158"/>
                  </a:cubicBezTo>
                  <a:cubicBezTo>
                    <a:pt x="3470" y="40830"/>
                    <a:pt x="2002" y="47701"/>
                    <a:pt x="4470" y="54206"/>
                  </a:cubicBezTo>
                  <a:cubicBezTo>
                    <a:pt x="5348" y="56547"/>
                    <a:pt x="5244" y="60251"/>
                    <a:pt x="8297" y="60251"/>
                  </a:cubicBezTo>
                  <a:cubicBezTo>
                    <a:pt x="8376" y="60251"/>
                    <a:pt x="8457" y="60249"/>
                    <a:pt x="8540" y="60244"/>
                  </a:cubicBezTo>
                  <a:cubicBezTo>
                    <a:pt x="12009" y="60043"/>
                    <a:pt x="11375" y="56274"/>
                    <a:pt x="11509" y="53706"/>
                  </a:cubicBezTo>
                  <a:cubicBezTo>
                    <a:pt x="11642" y="51037"/>
                    <a:pt x="11542" y="48335"/>
                    <a:pt x="11542" y="45600"/>
                  </a:cubicBezTo>
                  <a:cubicBezTo>
                    <a:pt x="11675" y="45600"/>
                    <a:pt x="11842" y="45566"/>
                    <a:pt x="11876" y="45533"/>
                  </a:cubicBezTo>
                  <a:cubicBezTo>
                    <a:pt x="10641" y="32390"/>
                    <a:pt x="9374" y="19314"/>
                    <a:pt x="8073" y="6172"/>
                  </a:cubicBezTo>
                  <a:cubicBezTo>
                    <a:pt x="7841" y="3482"/>
                    <a:pt x="7410" y="0"/>
                    <a:pt x="4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3"/>
            <p:cNvSpPr/>
            <p:nvPr/>
          </p:nvSpPr>
          <p:spPr>
            <a:xfrm>
              <a:off x="-1137751" y="3635195"/>
              <a:ext cx="30470" cy="85798"/>
            </a:xfrm>
            <a:custGeom>
              <a:rect b="b" l="l" r="r" t="t"/>
              <a:pathLst>
                <a:path extrusionOk="0" h="53540" w="19014">
                  <a:moveTo>
                    <a:pt x="4010" y="1"/>
                  </a:moveTo>
                  <a:cubicBezTo>
                    <a:pt x="3575" y="1"/>
                    <a:pt x="3118" y="54"/>
                    <a:pt x="2636" y="168"/>
                  </a:cubicBezTo>
                  <a:cubicBezTo>
                    <a:pt x="301" y="702"/>
                    <a:pt x="0" y="2670"/>
                    <a:pt x="467" y="4671"/>
                  </a:cubicBezTo>
                  <a:cubicBezTo>
                    <a:pt x="3837" y="19349"/>
                    <a:pt x="7172" y="34026"/>
                    <a:pt x="10708" y="48670"/>
                  </a:cubicBezTo>
                  <a:cubicBezTo>
                    <a:pt x="11242" y="50905"/>
                    <a:pt x="12509" y="53306"/>
                    <a:pt x="15578" y="53540"/>
                  </a:cubicBezTo>
                  <a:cubicBezTo>
                    <a:pt x="19014" y="52806"/>
                    <a:pt x="18747" y="49804"/>
                    <a:pt x="17913" y="47802"/>
                  </a:cubicBezTo>
                  <a:cubicBezTo>
                    <a:pt x="14811" y="40297"/>
                    <a:pt x="15578" y="32391"/>
                    <a:pt x="14578" y="24686"/>
                  </a:cubicBezTo>
                  <a:cubicBezTo>
                    <a:pt x="13677" y="17547"/>
                    <a:pt x="12910" y="10175"/>
                    <a:pt x="9240" y="3671"/>
                  </a:cubicBezTo>
                  <a:cubicBezTo>
                    <a:pt x="8057" y="1586"/>
                    <a:pt x="6374" y="1"/>
                    <a:pt x="40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3"/>
            <p:cNvSpPr/>
            <p:nvPr/>
          </p:nvSpPr>
          <p:spPr>
            <a:xfrm>
              <a:off x="-1180676" y="2638743"/>
              <a:ext cx="31273" cy="88069"/>
            </a:xfrm>
            <a:custGeom>
              <a:rect b="b" l="l" r="r" t="t"/>
              <a:pathLst>
                <a:path extrusionOk="0" h="54957" w="19515">
                  <a:moveTo>
                    <a:pt x="15178" y="1"/>
                  </a:moveTo>
                  <a:cubicBezTo>
                    <a:pt x="12276" y="401"/>
                    <a:pt x="10842" y="2436"/>
                    <a:pt x="10008" y="4737"/>
                  </a:cubicBezTo>
                  <a:cubicBezTo>
                    <a:pt x="4804" y="19315"/>
                    <a:pt x="1" y="33958"/>
                    <a:pt x="768" y="49736"/>
                  </a:cubicBezTo>
                  <a:cubicBezTo>
                    <a:pt x="835" y="51738"/>
                    <a:pt x="101" y="54673"/>
                    <a:pt x="3136" y="54940"/>
                  </a:cubicBezTo>
                  <a:cubicBezTo>
                    <a:pt x="3258" y="54951"/>
                    <a:pt x="3375" y="54957"/>
                    <a:pt x="3488" y="54957"/>
                  </a:cubicBezTo>
                  <a:cubicBezTo>
                    <a:pt x="6081" y="54957"/>
                    <a:pt x="6195" y="52092"/>
                    <a:pt x="6739" y="50270"/>
                  </a:cubicBezTo>
                  <a:cubicBezTo>
                    <a:pt x="11075" y="35259"/>
                    <a:pt x="12910" y="19548"/>
                    <a:pt x="18481" y="4837"/>
                  </a:cubicBezTo>
                  <a:cubicBezTo>
                    <a:pt x="19515" y="2069"/>
                    <a:pt x="18447" y="34"/>
                    <a:pt x="151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3"/>
            <p:cNvSpPr/>
            <p:nvPr/>
          </p:nvSpPr>
          <p:spPr>
            <a:xfrm>
              <a:off x="-1068528" y="2671439"/>
              <a:ext cx="24004" cy="87944"/>
            </a:xfrm>
            <a:custGeom>
              <a:rect b="b" l="l" r="r" t="t"/>
              <a:pathLst>
                <a:path extrusionOk="0" h="54879" w="14979">
                  <a:moveTo>
                    <a:pt x="9852" y="0"/>
                  </a:moveTo>
                  <a:cubicBezTo>
                    <a:pt x="7571" y="0"/>
                    <a:pt x="6360" y="2267"/>
                    <a:pt x="6072" y="4349"/>
                  </a:cubicBezTo>
                  <a:cubicBezTo>
                    <a:pt x="4171" y="17992"/>
                    <a:pt x="2403" y="31602"/>
                    <a:pt x="835" y="43477"/>
                  </a:cubicBezTo>
                  <a:cubicBezTo>
                    <a:pt x="835" y="46045"/>
                    <a:pt x="802" y="46846"/>
                    <a:pt x="868" y="47646"/>
                  </a:cubicBezTo>
                  <a:cubicBezTo>
                    <a:pt x="1035" y="50248"/>
                    <a:pt x="1" y="54151"/>
                    <a:pt x="3070" y="54785"/>
                  </a:cubicBezTo>
                  <a:cubicBezTo>
                    <a:pt x="3386" y="54849"/>
                    <a:pt x="3679" y="54879"/>
                    <a:pt x="3950" y="54879"/>
                  </a:cubicBezTo>
                  <a:cubicBezTo>
                    <a:pt x="6937" y="54879"/>
                    <a:pt x="7309" y="51222"/>
                    <a:pt x="8073" y="48714"/>
                  </a:cubicBezTo>
                  <a:cubicBezTo>
                    <a:pt x="10742" y="40174"/>
                    <a:pt x="11543" y="31301"/>
                    <a:pt x="12510" y="22462"/>
                  </a:cubicBezTo>
                  <a:cubicBezTo>
                    <a:pt x="13144" y="16591"/>
                    <a:pt x="14978" y="10787"/>
                    <a:pt x="13878" y="4782"/>
                  </a:cubicBezTo>
                  <a:cubicBezTo>
                    <a:pt x="13477" y="2514"/>
                    <a:pt x="12410" y="179"/>
                    <a:pt x="10142" y="12"/>
                  </a:cubicBezTo>
                  <a:cubicBezTo>
                    <a:pt x="10043" y="4"/>
                    <a:pt x="9947" y="0"/>
                    <a:pt x="98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3"/>
            <p:cNvSpPr/>
            <p:nvPr/>
          </p:nvSpPr>
          <p:spPr>
            <a:xfrm>
              <a:off x="-1076225" y="3487015"/>
              <a:ext cx="20475" cy="84572"/>
            </a:xfrm>
            <a:custGeom>
              <a:rect b="b" l="l" r="r" t="t"/>
              <a:pathLst>
                <a:path extrusionOk="0" h="52775" w="12777">
                  <a:moveTo>
                    <a:pt x="3668" y="0"/>
                  </a:moveTo>
                  <a:cubicBezTo>
                    <a:pt x="3457" y="0"/>
                    <a:pt x="3236" y="23"/>
                    <a:pt x="3003" y="70"/>
                  </a:cubicBezTo>
                  <a:cubicBezTo>
                    <a:pt x="1" y="670"/>
                    <a:pt x="768" y="3573"/>
                    <a:pt x="1135" y="5441"/>
                  </a:cubicBezTo>
                  <a:cubicBezTo>
                    <a:pt x="3270" y="16182"/>
                    <a:pt x="2035" y="27023"/>
                    <a:pt x="2469" y="37764"/>
                  </a:cubicBezTo>
                  <a:cubicBezTo>
                    <a:pt x="2636" y="42634"/>
                    <a:pt x="3670" y="47237"/>
                    <a:pt x="8040" y="52774"/>
                  </a:cubicBezTo>
                  <a:cubicBezTo>
                    <a:pt x="11275" y="41466"/>
                    <a:pt x="12776" y="31693"/>
                    <a:pt x="11542" y="21852"/>
                  </a:cubicBezTo>
                  <a:cubicBezTo>
                    <a:pt x="10808" y="15748"/>
                    <a:pt x="11108" y="9343"/>
                    <a:pt x="7773" y="3739"/>
                  </a:cubicBezTo>
                  <a:cubicBezTo>
                    <a:pt x="6746" y="2048"/>
                    <a:pt x="5691" y="0"/>
                    <a:pt x="3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3"/>
            <p:cNvSpPr/>
            <p:nvPr/>
          </p:nvSpPr>
          <p:spPr>
            <a:xfrm>
              <a:off x="-1133369" y="2808401"/>
              <a:ext cx="19619" cy="74848"/>
            </a:xfrm>
            <a:custGeom>
              <a:rect b="b" l="l" r="r" t="t"/>
              <a:pathLst>
                <a:path extrusionOk="0" h="46707" w="12243">
                  <a:moveTo>
                    <a:pt x="7967" y="1"/>
                  </a:moveTo>
                  <a:cubicBezTo>
                    <a:pt x="5882" y="1"/>
                    <a:pt x="4529" y="1469"/>
                    <a:pt x="4270" y="3375"/>
                  </a:cubicBezTo>
                  <a:cubicBezTo>
                    <a:pt x="2569" y="16117"/>
                    <a:pt x="1" y="28793"/>
                    <a:pt x="2136" y="41769"/>
                  </a:cubicBezTo>
                  <a:cubicBezTo>
                    <a:pt x="2503" y="43904"/>
                    <a:pt x="2736" y="46606"/>
                    <a:pt x="5338" y="46706"/>
                  </a:cubicBezTo>
                  <a:cubicBezTo>
                    <a:pt x="5373" y="46706"/>
                    <a:pt x="5408" y="46707"/>
                    <a:pt x="5442" y="46707"/>
                  </a:cubicBezTo>
                  <a:cubicBezTo>
                    <a:pt x="8608" y="46707"/>
                    <a:pt x="8676" y="43678"/>
                    <a:pt x="8940" y="41368"/>
                  </a:cubicBezTo>
                  <a:cubicBezTo>
                    <a:pt x="10141" y="30694"/>
                    <a:pt x="11242" y="20020"/>
                    <a:pt x="12243" y="10747"/>
                  </a:cubicBezTo>
                  <a:cubicBezTo>
                    <a:pt x="12076" y="7377"/>
                    <a:pt x="12109" y="5509"/>
                    <a:pt x="11843" y="3608"/>
                  </a:cubicBezTo>
                  <a:cubicBezTo>
                    <a:pt x="11576" y="1573"/>
                    <a:pt x="10408" y="72"/>
                    <a:pt x="8173" y="5"/>
                  </a:cubicBezTo>
                  <a:cubicBezTo>
                    <a:pt x="8104" y="2"/>
                    <a:pt x="8035" y="1"/>
                    <a:pt x="79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3"/>
            <p:cNvSpPr/>
            <p:nvPr/>
          </p:nvSpPr>
          <p:spPr>
            <a:xfrm>
              <a:off x="-923665" y="2716895"/>
              <a:ext cx="21276" cy="67017"/>
            </a:xfrm>
            <a:custGeom>
              <a:rect b="b" l="l" r="r" t="t"/>
              <a:pathLst>
                <a:path extrusionOk="0" h="41820" w="13277">
                  <a:moveTo>
                    <a:pt x="9377" y="0"/>
                  </a:moveTo>
                  <a:cubicBezTo>
                    <a:pt x="7341" y="0"/>
                    <a:pt x="5848" y="1168"/>
                    <a:pt x="5505" y="3169"/>
                  </a:cubicBezTo>
                  <a:cubicBezTo>
                    <a:pt x="3637" y="13977"/>
                    <a:pt x="1936" y="24851"/>
                    <a:pt x="434" y="35759"/>
                  </a:cubicBezTo>
                  <a:cubicBezTo>
                    <a:pt x="1" y="38628"/>
                    <a:pt x="1502" y="41463"/>
                    <a:pt x="4537" y="41797"/>
                  </a:cubicBezTo>
                  <a:cubicBezTo>
                    <a:pt x="4697" y="41812"/>
                    <a:pt x="4851" y="41820"/>
                    <a:pt x="4999" y="41820"/>
                  </a:cubicBezTo>
                  <a:cubicBezTo>
                    <a:pt x="8056" y="41820"/>
                    <a:pt x="8895" y="38645"/>
                    <a:pt x="9341" y="36259"/>
                  </a:cubicBezTo>
                  <a:cubicBezTo>
                    <a:pt x="10975" y="27520"/>
                    <a:pt x="12210" y="18780"/>
                    <a:pt x="13244" y="12309"/>
                  </a:cubicBezTo>
                  <a:lnTo>
                    <a:pt x="13277" y="4336"/>
                  </a:lnTo>
                  <a:cubicBezTo>
                    <a:pt x="13210" y="2335"/>
                    <a:pt x="12777" y="567"/>
                    <a:pt x="10442" y="100"/>
                  </a:cubicBezTo>
                  <a:cubicBezTo>
                    <a:pt x="10074" y="33"/>
                    <a:pt x="9718" y="0"/>
                    <a:pt x="93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3"/>
            <p:cNvSpPr/>
            <p:nvPr/>
          </p:nvSpPr>
          <p:spPr>
            <a:xfrm>
              <a:off x="-977921" y="3500548"/>
              <a:ext cx="24323" cy="66505"/>
            </a:xfrm>
            <a:custGeom>
              <a:rect b="b" l="l" r="r" t="t"/>
              <a:pathLst>
                <a:path extrusionOk="0" h="41501" w="15178">
                  <a:moveTo>
                    <a:pt x="3482" y="0"/>
                  </a:moveTo>
                  <a:cubicBezTo>
                    <a:pt x="3081" y="0"/>
                    <a:pt x="2646" y="100"/>
                    <a:pt x="2169" y="331"/>
                  </a:cubicBezTo>
                  <a:cubicBezTo>
                    <a:pt x="134" y="1299"/>
                    <a:pt x="0" y="3167"/>
                    <a:pt x="334" y="5235"/>
                  </a:cubicBezTo>
                  <a:cubicBezTo>
                    <a:pt x="2035" y="15075"/>
                    <a:pt x="3536" y="24916"/>
                    <a:pt x="5471" y="34689"/>
                  </a:cubicBezTo>
                  <a:cubicBezTo>
                    <a:pt x="5998" y="37418"/>
                    <a:pt x="6150" y="41500"/>
                    <a:pt x="9892" y="41500"/>
                  </a:cubicBezTo>
                  <a:cubicBezTo>
                    <a:pt x="10176" y="41500"/>
                    <a:pt x="10481" y="41477"/>
                    <a:pt x="10808" y="41427"/>
                  </a:cubicBezTo>
                  <a:cubicBezTo>
                    <a:pt x="15178" y="40760"/>
                    <a:pt x="14144" y="36591"/>
                    <a:pt x="14411" y="31987"/>
                  </a:cubicBezTo>
                  <a:cubicBezTo>
                    <a:pt x="13543" y="26483"/>
                    <a:pt x="12509" y="19578"/>
                    <a:pt x="11342" y="12673"/>
                  </a:cubicBezTo>
                  <a:cubicBezTo>
                    <a:pt x="10675" y="8937"/>
                    <a:pt x="9641" y="5268"/>
                    <a:pt x="6905" y="2399"/>
                  </a:cubicBezTo>
                  <a:cubicBezTo>
                    <a:pt x="5939" y="1302"/>
                    <a:pt x="4931" y="0"/>
                    <a:pt x="34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3"/>
            <p:cNvSpPr/>
            <p:nvPr/>
          </p:nvSpPr>
          <p:spPr>
            <a:xfrm>
              <a:off x="-1004329" y="3620364"/>
              <a:ext cx="16038" cy="63940"/>
            </a:xfrm>
            <a:custGeom>
              <a:rect b="b" l="l" r="r" t="t"/>
              <a:pathLst>
                <a:path extrusionOk="0" h="39900" w="10008">
                  <a:moveTo>
                    <a:pt x="3446" y="1"/>
                  </a:moveTo>
                  <a:cubicBezTo>
                    <a:pt x="3200" y="1"/>
                    <a:pt x="2942" y="27"/>
                    <a:pt x="2669" y="83"/>
                  </a:cubicBezTo>
                  <a:cubicBezTo>
                    <a:pt x="868" y="450"/>
                    <a:pt x="1" y="1951"/>
                    <a:pt x="1" y="3686"/>
                  </a:cubicBezTo>
                  <a:cubicBezTo>
                    <a:pt x="1" y="14427"/>
                    <a:pt x="34" y="25235"/>
                    <a:pt x="134" y="35976"/>
                  </a:cubicBezTo>
                  <a:cubicBezTo>
                    <a:pt x="134" y="37643"/>
                    <a:pt x="835" y="39311"/>
                    <a:pt x="2536" y="39778"/>
                  </a:cubicBezTo>
                  <a:cubicBezTo>
                    <a:pt x="2851" y="39861"/>
                    <a:pt x="3142" y="39900"/>
                    <a:pt x="3411" y="39900"/>
                  </a:cubicBezTo>
                  <a:cubicBezTo>
                    <a:pt x="5193" y="39900"/>
                    <a:pt x="6017" y="38217"/>
                    <a:pt x="6539" y="36709"/>
                  </a:cubicBezTo>
                  <a:cubicBezTo>
                    <a:pt x="8774" y="30272"/>
                    <a:pt x="9641" y="23633"/>
                    <a:pt x="9775" y="16929"/>
                  </a:cubicBezTo>
                  <a:cubicBezTo>
                    <a:pt x="10008" y="12025"/>
                    <a:pt x="9508" y="7222"/>
                    <a:pt x="7139" y="2852"/>
                  </a:cubicBezTo>
                  <a:cubicBezTo>
                    <a:pt x="6376" y="1414"/>
                    <a:pt x="5251" y="1"/>
                    <a:pt x="34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3"/>
            <p:cNvSpPr/>
            <p:nvPr/>
          </p:nvSpPr>
          <p:spPr>
            <a:xfrm>
              <a:off x="-1009245" y="2834665"/>
              <a:ext cx="21437" cy="55688"/>
            </a:xfrm>
            <a:custGeom>
              <a:rect b="b" l="l" r="r" t="t"/>
              <a:pathLst>
                <a:path extrusionOk="0" h="34751" w="13377">
                  <a:moveTo>
                    <a:pt x="9603" y="1"/>
                  </a:moveTo>
                  <a:cubicBezTo>
                    <a:pt x="6974" y="1"/>
                    <a:pt x="5603" y="2484"/>
                    <a:pt x="5070" y="4732"/>
                  </a:cubicBezTo>
                  <a:cubicBezTo>
                    <a:pt x="3503" y="11803"/>
                    <a:pt x="1201" y="18708"/>
                    <a:pt x="1234" y="26047"/>
                  </a:cubicBezTo>
                  <a:cubicBezTo>
                    <a:pt x="1234" y="26847"/>
                    <a:pt x="1101" y="27681"/>
                    <a:pt x="1268" y="28415"/>
                  </a:cubicBezTo>
                  <a:cubicBezTo>
                    <a:pt x="1668" y="30650"/>
                    <a:pt x="0" y="34019"/>
                    <a:pt x="3069" y="34686"/>
                  </a:cubicBezTo>
                  <a:cubicBezTo>
                    <a:pt x="3283" y="34730"/>
                    <a:pt x="3486" y="34750"/>
                    <a:pt x="3679" y="34750"/>
                  </a:cubicBezTo>
                  <a:cubicBezTo>
                    <a:pt x="5999" y="34750"/>
                    <a:pt x="6774" y="31759"/>
                    <a:pt x="7605" y="29850"/>
                  </a:cubicBezTo>
                  <a:cubicBezTo>
                    <a:pt x="11075" y="22144"/>
                    <a:pt x="11842" y="13838"/>
                    <a:pt x="12709" y="5566"/>
                  </a:cubicBezTo>
                  <a:cubicBezTo>
                    <a:pt x="12909" y="3564"/>
                    <a:pt x="13376" y="729"/>
                    <a:pt x="10674" y="128"/>
                  </a:cubicBezTo>
                  <a:cubicBezTo>
                    <a:pt x="10296" y="41"/>
                    <a:pt x="9939" y="1"/>
                    <a:pt x="96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3"/>
            <p:cNvSpPr/>
            <p:nvPr/>
          </p:nvSpPr>
          <p:spPr>
            <a:xfrm>
              <a:off x="-1171588" y="1694819"/>
              <a:ext cx="1144363" cy="978446"/>
            </a:xfrm>
            <a:custGeom>
              <a:rect b="b" l="l" r="r" t="t"/>
              <a:pathLst>
                <a:path extrusionOk="0" h="610575" w="714111">
                  <a:moveTo>
                    <a:pt x="556246" y="0"/>
                  </a:moveTo>
                  <a:cubicBezTo>
                    <a:pt x="546321" y="0"/>
                    <a:pt x="536201" y="1483"/>
                    <a:pt x="526143" y="4548"/>
                  </a:cubicBezTo>
                  <a:cubicBezTo>
                    <a:pt x="523708" y="5181"/>
                    <a:pt x="522173" y="6516"/>
                    <a:pt x="522607" y="9284"/>
                  </a:cubicBezTo>
                  <a:cubicBezTo>
                    <a:pt x="512767" y="13120"/>
                    <a:pt x="506929" y="20659"/>
                    <a:pt x="502493" y="29899"/>
                  </a:cubicBezTo>
                  <a:cubicBezTo>
                    <a:pt x="494353" y="46911"/>
                    <a:pt x="496021" y="64857"/>
                    <a:pt x="497489" y="82570"/>
                  </a:cubicBezTo>
                  <a:cubicBezTo>
                    <a:pt x="497956" y="87907"/>
                    <a:pt x="496422" y="89508"/>
                    <a:pt x="492285" y="90242"/>
                  </a:cubicBezTo>
                  <a:cubicBezTo>
                    <a:pt x="482245" y="92110"/>
                    <a:pt x="472104" y="93611"/>
                    <a:pt x="462097" y="95579"/>
                  </a:cubicBezTo>
                  <a:cubicBezTo>
                    <a:pt x="426472" y="102551"/>
                    <a:pt x="390513" y="107621"/>
                    <a:pt x="355154" y="116094"/>
                  </a:cubicBezTo>
                  <a:cubicBezTo>
                    <a:pt x="292009" y="131138"/>
                    <a:pt x="231165" y="153054"/>
                    <a:pt x="171056" y="177104"/>
                  </a:cubicBezTo>
                  <a:cubicBezTo>
                    <a:pt x="169588" y="177692"/>
                    <a:pt x="168393" y="178113"/>
                    <a:pt x="167392" y="178113"/>
                  </a:cubicBezTo>
                  <a:cubicBezTo>
                    <a:pt x="165892" y="178113"/>
                    <a:pt x="164831" y="177165"/>
                    <a:pt x="163951" y="174403"/>
                  </a:cubicBezTo>
                  <a:cubicBezTo>
                    <a:pt x="159548" y="160292"/>
                    <a:pt x="151609" y="147984"/>
                    <a:pt x="143269" y="135942"/>
                  </a:cubicBezTo>
                  <a:cubicBezTo>
                    <a:pt x="127057" y="112468"/>
                    <a:pt x="102280" y="101636"/>
                    <a:pt x="76705" y="101636"/>
                  </a:cubicBezTo>
                  <a:cubicBezTo>
                    <a:pt x="67972" y="101636"/>
                    <a:pt x="59146" y="102899"/>
                    <a:pt x="50536" y="105353"/>
                  </a:cubicBezTo>
                  <a:cubicBezTo>
                    <a:pt x="49837" y="105303"/>
                    <a:pt x="49137" y="105247"/>
                    <a:pt x="48452" y="105247"/>
                  </a:cubicBezTo>
                  <a:cubicBezTo>
                    <a:pt x="46853" y="105247"/>
                    <a:pt x="45337" y="105553"/>
                    <a:pt x="44099" y="106954"/>
                  </a:cubicBezTo>
                  <a:cubicBezTo>
                    <a:pt x="41797" y="108355"/>
                    <a:pt x="39595" y="109790"/>
                    <a:pt x="37260" y="111124"/>
                  </a:cubicBezTo>
                  <a:cubicBezTo>
                    <a:pt x="11775" y="125701"/>
                    <a:pt x="0" y="152320"/>
                    <a:pt x="6605" y="180740"/>
                  </a:cubicBezTo>
                  <a:cubicBezTo>
                    <a:pt x="9507" y="193349"/>
                    <a:pt x="19281" y="201088"/>
                    <a:pt x="27687" y="209694"/>
                  </a:cubicBezTo>
                  <a:cubicBezTo>
                    <a:pt x="27987" y="210595"/>
                    <a:pt x="28587" y="211095"/>
                    <a:pt x="29488" y="211262"/>
                  </a:cubicBezTo>
                  <a:cubicBezTo>
                    <a:pt x="38661" y="216366"/>
                    <a:pt x="47501" y="221970"/>
                    <a:pt x="58008" y="224605"/>
                  </a:cubicBezTo>
                  <a:cubicBezTo>
                    <a:pt x="73319" y="228441"/>
                    <a:pt x="88797" y="230443"/>
                    <a:pt x="104475" y="230609"/>
                  </a:cubicBezTo>
                  <a:cubicBezTo>
                    <a:pt x="109378" y="230676"/>
                    <a:pt x="111146" y="231777"/>
                    <a:pt x="110312" y="237181"/>
                  </a:cubicBezTo>
                  <a:cubicBezTo>
                    <a:pt x="108845" y="246521"/>
                    <a:pt x="108244" y="255994"/>
                    <a:pt x="107477" y="265401"/>
                  </a:cubicBezTo>
                  <a:cubicBezTo>
                    <a:pt x="105976" y="282647"/>
                    <a:pt x="104075" y="299859"/>
                    <a:pt x="103307" y="317105"/>
                  </a:cubicBezTo>
                  <a:cubicBezTo>
                    <a:pt x="102140" y="342756"/>
                    <a:pt x="100872" y="368608"/>
                    <a:pt x="106977" y="393893"/>
                  </a:cubicBezTo>
                  <a:cubicBezTo>
                    <a:pt x="116884" y="435123"/>
                    <a:pt x="138199" y="468380"/>
                    <a:pt x="176026" y="489662"/>
                  </a:cubicBezTo>
                  <a:cubicBezTo>
                    <a:pt x="183598" y="493197"/>
                    <a:pt x="191103" y="496900"/>
                    <a:pt x="198809" y="500202"/>
                  </a:cubicBezTo>
                  <a:cubicBezTo>
                    <a:pt x="216860" y="507879"/>
                    <a:pt x="235251" y="514040"/>
                    <a:pt x="255114" y="514040"/>
                  </a:cubicBezTo>
                  <a:cubicBezTo>
                    <a:pt x="255880" y="514040"/>
                    <a:pt x="256648" y="514031"/>
                    <a:pt x="257418" y="514012"/>
                  </a:cubicBezTo>
                  <a:cubicBezTo>
                    <a:pt x="259119" y="514379"/>
                    <a:pt x="260586" y="515480"/>
                    <a:pt x="262321" y="515680"/>
                  </a:cubicBezTo>
                  <a:cubicBezTo>
                    <a:pt x="271461" y="516848"/>
                    <a:pt x="280534" y="518049"/>
                    <a:pt x="289641" y="519083"/>
                  </a:cubicBezTo>
                  <a:cubicBezTo>
                    <a:pt x="312390" y="521684"/>
                    <a:pt x="327968" y="533193"/>
                    <a:pt x="336007" y="555042"/>
                  </a:cubicBezTo>
                  <a:cubicBezTo>
                    <a:pt x="339710" y="565216"/>
                    <a:pt x="345013" y="574622"/>
                    <a:pt x="352552" y="582762"/>
                  </a:cubicBezTo>
                  <a:cubicBezTo>
                    <a:pt x="370865" y="602542"/>
                    <a:pt x="395249" y="607779"/>
                    <a:pt x="420134" y="609981"/>
                  </a:cubicBezTo>
                  <a:cubicBezTo>
                    <a:pt x="424721" y="610392"/>
                    <a:pt x="429300" y="610575"/>
                    <a:pt x="433871" y="610575"/>
                  </a:cubicBezTo>
                  <a:cubicBezTo>
                    <a:pt x="455990" y="610575"/>
                    <a:pt x="477930" y="606305"/>
                    <a:pt x="499824" y="603043"/>
                  </a:cubicBezTo>
                  <a:cubicBezTo>
                    <a:pt x="519772" y="600041"/>
                    <a:pt x="537017" y="590701"/>
                    <a:pt x="554363" y="581094"/>
                  </a:cubicBezTo>
                  <a:cubicBezTo>
                    <a:pt x="564337" y="575556"/>
                    <a:pt x="572643" y="568718"/>
                    <a:pt x="579681" y="559945"/>
                  </a:cubicBezTo>
                  <a:cubicBezTo>
                    <a:pt x="585585" y="552573"/>
                    <a:pt x="591323" y="545068"/>
                    <a:pt x="595926" y="536829"/>
                  </a:cubicBezTo>
                  <a:cubicBezTo>
                    <a:pt x="594191" y="534760"/>
                    <a:pt x="592557" y="532659"/>
                    <a:pt x="590655" y="530724"/>
                  </a:cubicBezTo>
                  <a:cubicBezTo>
                    <a:pt x="562202" y="502304"/>
                    <a:pt x="553029" y="467612"/>
                    <a:pt x="560334" y="429118"/>
                  </a:cubicBezTo>
                  <a:cubicBezTo>
                    <a:pt x="566705" y="395394"/>
                    <a:pt x="585652" y="367341"/>
                    <a:pt x="608035" y="342023"/>
                  </a:cubicBezTo>
                  <a:cubicBezTo>
                    <a:pt x="634587" y="312001"/>
                    <a:pt x="667844" y="290752"/>
                    <a:pt x="703870" y="273740"/>
                  </a:cubicBezTo>
                  <a:cubicBezTo>
                    <a:pt x="712909" y="269471"/>
                    <a:pt x="714110" y="262799"/>
                    <a:pt x="707372" y="255094"/>
                  </a:cubicBezTo>
                  <a:cubicBezTo>
                    <a:pt x="705938" y="253459"/>
                    <a:pt x="704237" y="252091"/>
                    <a:pt x="702802" y="250457"/>
                  </a:cubicBezTo>
                  <a:cubicBezTo>
                    <a:pt x="695430" y="241817"/>
                    <a:pt x="688092" y="233145"/>
                    <a:pt x="685924" y="221436"/>
                  </a:cubicBezTo>
                  <a:cubicBezTo>
                    <a:pt x="684990" y="216433"/>
                    <a:pt x="686657" y="211095"/>
                    <a:pt x="684222" y="206259"/>
                  </a:cubicBezTo>
                  <a:cubicBezTo>
                    <a:pt x="666977" y="176271"/>
                    <a:pt x="643527" y="151953"/>
                    <a:pt x="616407" y="130971"/>
                  </a:cubicBezTo>
                  <a:cubicBezTo>
                    <a:pt x="608101" y="124600"/>
                    <a:pt x="599862" y="118196"/>
                    <a:pt x="590822" y="111191"/>
                  </a:cubicBezTo>
                  <a:cubicBezTo>
                    <a:pt x="595893" y="108922"/>
                    <a:pt x="599829" y="107188"/>
                    <a:pt x="603765" y="105453"/>
                  </a:cubicBezTo>
                  <a:cubicBezTo>
                    <a:pt x="617608" y="99516"/>
                    <a:pt x="630217" y="92044"/>
                    <a:pt x="639524" y="79601"/>
                  </a:cubicBezTo>
                  <a:cubicBezTo>
                    <a:pt x="646762" y="69894"/>
                    <a:pt x="648063" y="59654"/>
                    <a:pt x="641959" y="49546"/>
                  </a:cubicBezTo>
                  <a:cubicBezTo>
                    <a:pt x="622870" y="17895"/>
                    <a:pt x="590728" y="0"/>
                    <a:pt x="5562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3"/>
            <p:cNvSpPr/>
            <p:nvPr/>
          </p:nvSpPr>
          <p:spPr>
            <a:xfrm>
              <a:off x="-1240973" y="1691308"/>
              <a:ext cx="440202" cy="242117"/>
            </a:xfrm>
            <a:custGeom>
              <a:rect b="b" l="l" r="r" t="t"/>
              <a:pathLst>
                <a:path extrusionOk="0" h="151087" w="274697">
                  <a:moveTo>
                    <a:pt x="21349" y="0"/>
                  </a:moveTo>
                  <a:cubicBezTo>
                    <a:pt x="19923" y="149"/>
                    <a:pt x="18560" y="190"/>
                    <a:pt x="17248" y="190"/>
                  </a:cubicBezTo>
                  <a:cubicBezTo>
                    <a:pt x="15700" y="190"/>
                    <a:pt x="14224" y="134"/>
                    <a:pt x="12801" y="134"/>
                  </a:cubicBezTo>
                  <a:cubicBezTo>
                    <a:pt x="10294" y="134"/>
                    <a:pt x="7951" y="307"/>
                    <a:pt x="5671" y="1268"/>
                  </a:cubicBezTo>
                  <a:cubicBezTo>
                    <a:pt x="3570" y="2135"/>
                    <a:pt x="1" y="1802"/>
                    <a:pt x="434" y="5137"/>
                  </a:cubicBezTo>
                  <a:cubicBezTo>
                    <a:pt x="835" y="7939"/>
                    <a:pt x="4004" y="8040"/>
                    <a:pt x="6372" y="8273"/>
                  </a:cubicBezTo>
                  <a:cubicBezTo>
                    <a:pt x="7456" y="8373"/>
                    <a:pt x="8540" y="8398"/>
                    <a:pt x="9624" y="8398"/>
                  </a:cubicBezTo>
                  <a:cubicBezTo>
                    <a:pt x="10708" y="8398"/>
                    <a:pt x="11793" y="8373"/>
                    <a:pt x="12877" y="8373"/>
                  </a:cubicBezTo>
                  <a:cubicBezTo>
                    <a:pt x="13328" y="8370"/>
                    <a:pt x="13779" y="8368"/>
                    <a:pt x="14230" y="8368"/>
                  </a:cubicBezTo>
                  <a:cubicBezTo>
                    <a:pt x="27319" y="8368"/>
                    <a:pt x="40366" y="9772"/>
                    <a:pt x="53039" y="12609"/>
                  </a:cubicBezTo>
                  <a:cubicBezTo>
                    <a:pt x="92667" y="21382"/>
                    <a:pt x="130894" y="34125"/>
                    <a:pt x="166953" y="53539"/>
                  </a:cubicBezTo>
                  <a:cubicBezTo>
                    <a:pt x="202379" y="72652"/>
                    <a:pt x="232634" y="96937"/>
                    <a:pt x="254783" y="130794"/>
                  </a:cubicBezTo>
                  <a:cubicBezTo>
                    <a:pt x="258185" y="136031"/>
                    <a:pt x="262288" y="140735"/>
                    <a:pt x="264857" y="146472"/>
                  </a:cubicBezTo>
                  <a:cubicBezTo>
                    <a:pt x="265724" y="148486"/>
                    <a:pt x="267013" y="151087"/>
                    <a:pt x="269276" y="151087"/>
                  </a:cubicBezTo>
                  <a:cubicBezTo>
                    <a:pt x="269711" y="151087"/>
                    <a:pt x="270183" y="150990"/>
                    <a:pt x="270694" y="150775"/>
                  </a:cubicBezTo>
                  <a:cubicBezTo>
                    <a:pt x="274697" y="149141"/>
                    <a:pt x="272529" y="145705"/>
                    <a:pt x="271461" y="143070"/>
                  </a:cubicBezTo>
                  <a:cubicBezTo>
                    <a:pt x="269994" y="139267"/>
                    <a:pt x="268526" y="135431"/>
                    <a:pt x="266391" y="132028"/>
                  </a:cubicBezTo>
                  <a:cubicBezTo>
                    <a:pt x="249245" y="104675"/>
                    <a:pt x="227630" y="81592"/>
                    <a:pt x="200878" y="63413"/>
                  </a:cubicBezTo>
                  <a:cubicBezTo>
                    <a:pt x="164251" y="38495"/>
                    <a:pt x="123689" y="22350"/>
                    <a:pt x="81426" y="9974"/>
                  </a:cubicBezTo>
                  <a:cubicBezTo>
                    <a:pt x="61378" y="4103"/>
                    <a:pt x="40897" y="1335"/>
                    <a:pt x="213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3"/>
            <p:cNvSpPr/>
            <p:nvPr/>
          </p:nvSpPr>
          <p:spPr>
            <a:xfrm>
              <a:off x="-1043404" y="1581678"/>
              <a:ext cx="318165" cy="330836"/>
            </a:xfrm>
            <a:custGeom>
              <a:rect b="b" l="l" r="r" t="t"/>
              <a:pathLst>
                <a:path extrusionOk="0" h="206450" w="198543">
                  <a:moveTo>
                    <a:pt x="3683" y="1"/>
                  </a:moveTo>
                  <a:cubicBezTo>
                    <a:pt x="2488" y="1"/>
                    <a:pt x="1421" y="440"/>
                    <a:pt x="868" y="1865"/>
                  </a:cubicBezTo>
                  <a:cubicBezTo>
                    <a:pt x="1" y="4166"/>
                    <a:pt x="2669" y="5567"/>
                    <a:pt x="4537" y="6535"/>
                  </a:cubicBezTo>
                  <a:cubicBezTo>
                    <a:pt x="10342" y="9437"/>
                    <a:pt x="16079" y="12606"/>
                    <a:pt x="22150" y="14874"/>
                  </a:cubicBezTo>
                  <a:cubicBezTo>
                    <a:pt x="46768" y="24081"/>
                    <a:pt x="67049" y="40092"/>
                    <a:pt x="85395" y="57938"/>
                  </a:cubicBezTo>
                  <a:cubicBezTo>
                    <a:pt x="99639" y="71782"/>
                    <a:pt x="113248" y="86592"/>
                    <a:pt x="125824" y="102170"/>
                  </a:cubicBezTo>
                  <a:cubicBezTo>
                    <a:pt x="146906" y="128255"/>
                    <a:pt x="167654" y="154474"/>
                    <a:pt x="182531" y="184729"/>
                  </a:cubicBezTo>
                  <a:cubicBezTo>
                    <a:pt x="185500" y="190833"/>
                    <a:pt x="188636" y="196838"/>
                    <a:pt x="191704" y="202875"/>
                  </a:cubicBezTo>
                  <a:cubicBezTo>
                    <a:pt x="192534" y="204479"/>
                    <a:pt x="193249" y="206450"/>
                    <a:pt x="195084" y="206450"/>
                  </a:cubicBezTo>
                  <a:cubicBezTo>
                    <a:pt x="195463" y="206450"/>
                    <a:pt x="195889" y="206366"/>
                    <a:pt x="196374" y="206178"/>
                  </a:cubicBezTo>
                  <a:cubicBezTo>
                    <a:pt x="198443" y="205377"/>
                    <a:pt x="198543" y="203276"/>
                    <a:pt x="198543" y="199840"/>
                  </a:cubicBezTo>
                  <a:cubicBezTo>
                    <a:pt x="197976" y="198139"/>
                    <a:pt x="197108" y="195003"/>
                    <a:pt x="195907" y="192034"/>
                  </a:cubicBezTo>
                  <a:cubicBezTo>
                    <a:pt x="188135" y="172887"/>
                    <a:pt x="177628" y="155375"/>
                    <a:pt x="165552" y="138663"/>
                  </a:cubicBezTo>
                  <a:cubicBezTo>
                    <a:pt x="135931" y="97800"/>
                    <a:pt x="103708" y="59406"/>
                    <a:pt x="64013" y="27883"/>
                  </a:cubicBezTo>
                  <a:cubicBezTo>
                    <a:pt x="47235" y="14574"/>
                    <a:pt x="27520" y="7002"/>
                    <a:pt x="7239" y="764"/>
                  </a:cubicBezTo>
                  <a:cubicBezTo>
                    <a:pt x="6177" y="432"/>
                    <a:pt x="4867" y="1"/>
                    <a:pt x="36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3"/>
            <p:cNvSpPr/>
            <p:nvPr/>
          </p:nvSpPr>
          <p:spPr>
            <a:xfrm>
              <a:off x="-342631" y="1428195"/>
              <a:ext cx="229449" cy="281561"/>
            </a:xfrm>
            <a:custGeom>
              <a:rect b="b" l="l" r="r" t="t"/>
              <a:pathLst>
                <a:path extrusionOk="0" h="175701" w="143182">
                  <a:moveTo>
                    <a:pt x="139221" y="1"/>
                  </a:moveTo>
                  <a:cubicBezTo>
                    <a:pt x="133841" y="1"/>
                    <a:pt x="129390" y="2121"/>
                    <a:pt x="125069" y="4875"/>
                  </a:cubicBezTo>
                  <a:cubicBezTo>
                    <a:pt x="105488" y="17284"/>
                    <a:pt x="89210" y="33396"/>
                    <a:pt x="73265" y="49974"/>
                  </a:cubicBezTo>
                  <a:cubicBezTo>
                    <a:pt x="43377" y="81097"/>
                    <a:pt x="23597" y="118624"/>
                    <a:pt x="5217" y="157018"/>
                  </a:cubicBezTo>
                  <a:cubicBezTo>
                    <a:pt x="3349" y="160887"/>
                    <a:pt x="2048" y="165090"/>
                    <a:pt x="980" y="169260"/>
                  </a:cubicBezTo>
                  <a:cubicBezTo>
                    <a:pt x="193" y="172376"/>
                    <a:pt x="1" y="175701"/>
                    <a:pt x="4383" y="175701"/>
                  </a:cubicBezTo>
                  <a:cubicBezTo>
                    <a:pt x="4644" y="175701"/>
                    <a:pt x="4922" y="175689"/>
                    <a:pt x="5217" y="175664"/>
                  </a:cubicBezTo>
                  <a:cubicBezTo>
                    <a:pt x="6384" y="174063"/>
                    <a:pt x="7585" y="172529"/>
                    <a:pt x="8753" y="170928"/>
                  </a:cubicBezTo>
                  <a:cubicBezTo>
                    <a:pt x="13089" y="154849"/>
                    <a:pt x="22029" y="140839"/>
                    <a:pt x="29901" y="126496"/>
                  </a:cubicBezTo>
                  <a:cubicBezTo>
                    <a:pt x="43010" y="102812"/>
                    <a:pt x="57588" y="80129"/>
                    <a:pt x="75967" y="59948"/>
                  </a:cubicBezTo>
                  <a:cubicBezTo>
                    <a:pt x="93046" y="41268"/>
                    <a:pt x="111159" y="24089"/>
                    <a:pt x="132574" y="10479"/>
                  </a:cubicBezTo>
                  <a:cubicBezTo>
                    <a:pt x="136677" y="7911"/>
                    <a:pt x="140413" y="5109"/>
                    <a:pt x="143182" y="372"/>
                  </a:cubicBezTo>
                  <a:cubicBezTo>
                    <a:pt x="141803" y="118"/>
                    <a:pt x="140486" y="1"/>
                    <a:pt x="139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3"/>
            <p:cNvSpPr/>
            <p:nvPr/>
          </p:nvSpPr>
          <p:spPr>
            <a:xfrm>
              <a:off x="-796228" y="1576572"/>
              <a:ext cx="167581" cy="301746"/>
            </a:xfrm>
            <a:custGeom>
              <a:rect b="b" l="l" r="r" t="t"/>
              <a:pathLst>
                <a:path extrusionOk="0" h="188297" w="104575">
                  <a:moveTo>
                    <a:pt x="6184" y="0"/>
                  </a:moveTo>
                  <a:cubicBezTo>
                    <a:pt x="5329" y="0"/>
                    <a:pt x="4449" y="391"/>
                    <a:pt x="3536" y="1348"/>
                  </a:cubicBezTo>
                  <a:cubicBezTo>
                    <a:pt x="0" y="5051"/>
                    <a:pt x="5938" y="9821"/>
                    <a:pt x="9207" y="12923"/>
                  </a:cubicBezTo>
                  <a:cubicBezTo>
                    <a:pt x="27286" y="30236"/>
                    <a:pt x="42097" y="50183"/>
                    <a:pt x="54539" y="71765"/>
                  </a:cubicBezTo>
                  <a:cubicBezTo>
                    <a:pt x="63245" y="86976"/>
                    <a:pt x="72419" y="102087"/>
                    <a:pt x="76288" y="119566"/>
                  </a:cubicBezTo>
                  <a:cubicBezTo>
                    <a:pt x="81125" y="141248"/>
                    <a:pt x="90331" y="161529"/>
                    <a:pt x="96769" y="182711"/>
                  </a:cubicBezTo>
                  <a:cubicBezTo>
                    <a:pt x="97444" y="185024"/>
                    <a:pt x="98088" y="188297"/>
                    <a:pt x="101293" y="188297"/>
                  </a:cubicBezTo>
                  <a:cubicBezTo>
                    <a:pt x="101416" y="188297"/>
                    <a:pt x="101542" y="188292"/>
                    <a:pt x="101673" y="188282"/>
                  </a:cubicBezTo>
                  <a:cubicBezTo>
                    <a:pt x="104408" y="188048"/>
                    <a:pt x="104508" y="185447"/>
                    <a:pt x="104575" y="182545"/>
                  </a:cubicBezTo>
                  <a:cubicBezTo>
                    <a:pt x="104275" y="181544"/>
                    <a:pt x="103774" y="180009"/>
                    <a:pt x="103508" y="178475"/>
                  </a:cubicBezTo>
                  <a:cubicBezTo>
                    <a:pt x="100906" y="164932"/>
                    <a:pt x="95335" y="152189"/>
                    <a:pt x="91599" y="138980"/>
                  </a:cubicBezTo>
                  <a:cubicBezTo>
                    <a:pt x="84561" y="113962"/>
                    <a:pt x="76722" y="89378"/>
                    <a:pt x="62478" y="67229"/>
                  </a:cubicBezTo>
                  <a:cubicBezTo>
                    <a:pt x="48468" y="45413"/>
                    <a:pt x="35125" y="23097"/>
                    <a:pt x="14377" y="6719"/>
                  </a:cubicBezTo>
                  <a:cubicBezTo>
                    <a:pt x="11789" y="4674"/>
                    <a:pt x="9142" y="0"/>
                    <a:pt x="61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3"/>
            <p:cNvSpPr/>
            <p:nvPr/>
          </p:nvSpPr>
          <p:spPr>
            <a:xfrm>
              <a:off x="-591230" y="1527255"/>
              <a:ext cx="64416" cy="333772"/>
            </a:xfrm>
            <a:custGeom>
              <a:rect b="b" l="l" r="r" t="t"/>
              <a:pathLst>
                <a:path extrusionOk="0" h="208282" w="40197">
                  <a:moveTo>
                    <a:pt x="40196" y="0"/>
                  </a:moveTo>
                  <a:lnTo>
                    <a:pt x="40196" y="0"/>
                  </a:lnTo>
                  <a:cubicBezTo>
                    <a:pt x="32091" y="5671"/>
                    <a:pt x="28355" y="12743"/>
                    <a:pt x="25786" y="20014"/>
                  </a:cubicBezTo>
                  <a:cubicBezTo>
                    <a:pt x="14945" y="50203"/>
                    <a:pt x="5438" y="80725"/>
                    <a:pt x="2369" y="113048"/>
                  </a:cubicBezTo>
                  <a:cubicBezTo>
                    <a:pt x="1" y="137732"/>
                    <a:pt x="935" y="162083"/>
                    <a:pt x="4938" y="186400"/>
                  </a:cubicBezTo>
                  <a:cubicBezTo>
                    <a:pt x="6005" y="192771"/>
                    <a:pt x="8474" y="198876"/>
                    <a:pt x="11543" y="204580"/>
                  </a:cubicBezTo>
                  <a:cubicBezTo>
                    <a:pt x="12562" y="206411"/>
                    <a:pt x="14033" y="208282"/>
                    <a:pt x="16164" y="208282"/>
                  </a:cubicBezTo>
                  <a:cubicBezTo>
                    <a:pt x="16751" y="208282"/>
                    <a:pt x="17389" y="208140"/>
                    <a:pt x="18081" y="207816"/>
                  </a:cubicBezTo>
                  <a:cubicBezTo>
                    <a:pt x="21383" y="206281"/>
                    <a:pt x="20382" y="203613"/>
                    <a:pt x="19248" y="200911"/>
                  </a:cubicBezTo>
                  <a:cubicBezTo>
                    <a:pt x="7073" y="171156"/>
                    <a:pt x="8240" y="139967"/>
                    <a:pt x="11509" y="109212"/>
                  </a:cubicBezTo>
                  <a:cubicBezTo>
                    <a:pt x="14678" y="79390"/>
                    <a:pt x="24185" y="50837"/>
                    <a:pt x="34259" y="22583"/>
                  </a:cubicBezTo>
                  <a:cubicBezTo>
                    <a:pt x="36627" y="15845"/>
                    <a:pt x="39529" y="9073"/>
                    <a:pt x="40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3"/>
            <p:cNvSpPr/>
            <p:nvPr/>
          </p:nvSpPr>
          <p:spPr>
            <a:xfrm>
              <a:off x="-208975" y="1550774"/>
              <a:ext cx="276096" cy="158923"/>
            </a:xfrm>
            <a:custGeom>
              <a:rect b="b" l="l" r="r" t="t"/>
              <a:pathLst>
                <a:path extrusionOk="0" h="99172" w="172291">
                  <a:moveTo>
                    <a:pt x="163290" y="0"/>
                  </a:moveTo>
                  <a:cubicBezTo>
                    <a:pt x="161459" y="0"/>
                    <a:pt x="159607" y="101"/>
                    <a:pt x="157780" y="101"/>
                  </a:cubicBezTo>
                  <a:lnTo>
                    <a:pt x="157780" y="235"/>
                  </a:lnTo>
                  <a:cubicBezTo>
                    <a:pt x="155865" y="235"/>
                    <a:pt x="153922" y="96"/>
                    <a:pt x="151996" y="96"/>
                  </a:cubicBezTo>
                  <a:cubicBezTo>
                    <a:pt x="150936" y="96"/>
                    <a:pt x="149882" y="138"/>
                    <a:pt x="148841" y="268"/>
                  </a:cubicBezTo>
                  <a:cubicBezTo>
                    <a:pt x="121054" y="4004"/>
                    <a:pt x="95903" y="14145"/>
                    <a:pt x="72753" y="30256"/>
                  </a:cubicBezTo>
                  <a:cubicBezTo>
                    <a:pt x="48035" y="47469"/>
                    <a:pt x="24685" y="65982"/>
                    <a:pt x="4904" y="88832"/>
                  </a:cubicBezTo>
                  <a:cubicBezTo>
                    <a:pt x="2403" y="91734"/>
                    <a:pt x="1" y="95303"/>
                    <a:pt x="2870" y="98038"/>
                  </a:cubicBezTo>
                  <a:cubicBezTo>
                    <a:pt x="3703" y="98847"/>
                    <a:pt x="4470" y="99172"/>
                    <a:pt x="5181" y="99172"/>
                  </a:cubicBezTo>
                  <a:cubicBezTo>
                    <a:pt x="7345" y="99172"/>
                    <a:pt x="9002" y="96167"/>
                    <a:pt x="10508" y="94636"/>
                  </a:cubicBezTo>
                  <a:cubicBezTo>
                    <a:pt x="24652" y="80025"/>
                    <a:pt x="38996" y="65548"/>
                    <a:pt x="55341" y="53506"/>
                  </a:cubicBezTo>
                  <a:cubicBezTo>
                    <a:pt x="75088" y="38963"/>
                    <a:pt x="94769" y="23985"/>
                    <a:pt x="118619" y="16180"/>
                  </a:cubicBezTo>
                  <a:cubicBezTo>
                    <a:pt x="133326" y="11393"/>
                    <a:pt x="148274" y="8113"/>
                    <a:pt x="163806" y="8113"/>
                  </a:cubicBezTo>
                  <a:cubicBezTo>
                    <a:pt x="164620" y="8113"/>
                    <a:pt x="165436" y="8122"/>
                    <a:pt x="166253" y="8141"/>
                  </a:cubicBezTo>
                  <a:cubicBezTo>
                    <a:pt x="166548" y="8145"/>
                    <a:pt x="166853" y="8150"/>
                    <a:pt x="167164" y="8150"/>
                  </a:cubicBezTo>
                  <a:cubicBezTo>
                    <a:pt x="169381" y="8150"/>
                    <a:pt x="171819" y="7889"/>
                    <a:pt x="172024" y="5138"/>
                  </a:cubicBezTo>
                  <a:cubicBezTo>
                    <a:pt x="172291" y="2003"/>
                    <a:pt x="169589" y="468"/>
                    <a:pt x="166687" y="168"/>
                  </a:cubicBezTo>
                  <a:cubicBezTo>
                    <a:pt x="165570" y="40"/>
                    <a:pt x="164435" y="0"/>
                    <a:pt x="1632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3"/>
            <p:cNvSpPr/>
            <p:nvPr/>
          </p:nvSpPr>
          <p:spPr>
            <a:xfrm>
              <a:off x="-169096" y="1851976"/>
              <a:ext cx="305228" cy="90700"/>
            </a:xfrm>
            <a:custGeom>
              <a:rect b="b" l="l" r="r" t="t"/>
              <a:pathLst>
                <a:path extrusionOk="0" h="56599" w="190470">
                  <a:moveTo>
                    <a:pt x="19893" y="0"/>
                  </a:moveTo>
                  <a:cubicBezTo>
                    <a:pt x="15135" y="0"/>
                    <a:pt x="10186" y="593"/>
                    <a:pt x="5438" y="1112"/>
                  </a:cubicBezTo>
                  <a:cubicBezTo>
                    <a:pt x="3103" y="1412"/>
                    <a:pt x="0" y="2146"/>
                    <a:pt x="267" y="5182"/>
                  </a:cubicBezTo>
                  <a:cubicBezTo>
                    <a:pt x="424" y="7169"/>
                    <a:pt x="1836" y="7467"/>
                    <a:pt x="3352" y="7467"/>
                  </a:cubicBezTo>
                  <a:cubicBezTo>
                    <a:pt x="4003" y="7467"/>
                    <a:pt x="4673" y="7412"/>
                    <a:pt x="5271" y="7412"/>
                  </a:cubicBezTo>
                  <a:cubicBezTo>
                    <a:pt x="5362" y="7412"/>
                    <a:pt x="5451" y="7414"/>
                    <a:pt x="5538" y="7417"/>
                  </a:cubicBezTo>
                  <a:cubicBezTo>
                    <a:pt x="7167" y="7459"/>
                    <a:pt x="8797" y="7472"/>
                    <a:pt x="10561" y="7472"/>
                  </a:cubicBezTo>
                  <a:cubicBezTo>
                    <a:pt x="12912" y="7472"/>
                    <a:pt x="15502" y="7450"/>
                    <a:pt x="18647" y="7450"/>
                  </a:cubicBezTo>
                  <a:cubicBezTo>
                    <a:pt x="19267" y="7384"/>
                    <a:pt x="19912" y="7355"/>
                    <a:pt x="20579" y="7355"/>
                  </a:cubicBezTo>
                  <a:cubicBezTo>
                    <a:pt x="25334" y="7355"/>
                    <a:pt x="31210" y="8818"/>
                    <a:pt x="37060" y="8818"/>
                  </a:cubicBezTo>
                  <a:cubicBezTo>
                    <a:pt x="37839" y="8808"/>
                    <a:pt x="38616" y="8803"/>
                    <a:pt x="39393" y="8803"/>
                  </a:cubicBezTo>
                  <a:cubicBezTo>
                    <a:pt x="63177" y="8803"/>
                    <a:pt x="86127" y="13233"/>
                    <a:pt x="108545" y="20759"/>
                  </a:cubicBezTo>
                  <a:cubicBezTo>
                    <a:pt x="129459" y="27764"/>
                    <a:pt x="151575" y="32301"/>
                    <a:pt x="168888" y="47445"/>
                  </a:cubicBezTo>
                  <a:cubicBezTo>
                    <a:pt x="173257" y="51281"/>
                    <a:pt x="178294" y="53816"/>
                    <a:pt x="183565" y="55885"/>
                  </a:cubicBezTo>
                  <a:cubicBezTo>
                    <a:pt x="184457" y="56242"/>
                    <a:pt x="185562" y="56598"/>
                    <a:pt x="186608" y="56598"/>
                  </a:cubicBezTo>
                  <a:cubicBezTo>
                    <a:pt x="187713" y="56598"/>
                    <a:pt x="188751" y="56200"/>
                    <a:pt x="189402" y="54984"/>
                  </a:cubicBezTo>
                  <a:cubicBezTo>
                    <a:pt x="190470" y="52849"/>
                    <a:pt x="188168" y="51481"/>
                    <a:pt x="186800" y="50447"/>
                  </a:cubicBezTo>
                  <a:cubicBezTo>
                    <a:pt x="173891" y="40707"/>
                    <a:pt x="161816" y="29432"/>
                    <a:pt x="146238" y="24028"/>
                  </a:cubicBezTo>
                  <a:cubicBezTo>
                    <a:pt x="127892" y="17657"/>
                    <a:pt x="109245" y="12120"/>
                    <a:pt x="90598" y="6583"/>
                  </a:cubicBezTo>
                  <a:cubicBezTo>
                    <a:pt x="82593" y="4181"/>
                    <a:pt x="74187" y="3747"/>
                    <a:pt x="66014" y="2179"/>
                  </a:cubicBezTo>
                  <a:cubicBezTo>
                    <a:pt x="59659" y="989"/>
                    <a:pt x="53283" y="809"/>
                    <a:pt x="46905" y="809"/>
                  </a:cubicBezTo>
                  <a:cubicBezTo>
                    <a:pt x="44140" y="809"/>
                    <a:pt x="41375" y="843"/>
                    <a:pt x="38611" y="843"/>
                  </a:cubicBezTo>
                  <a:cubicBezTo>
                    <a:pt x="33996" y="843"/>
                    <a:pt x="29385" y="748"/>
                    <a:pt x="24785" y="245"/>
                  </a:cubicBezTo>
                  <a:cubicBezTo>
                    <a:pt x="23189" y="72"/>
                    <a:pt x="21552" y="0"/>
                    <a:pt x="198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3"/>
            <p:cNvSpPr/>
            <p:nvPr/>
          </p:nvSpPr>
          <p:spPr>
            <a:xfrm>
              <a:off x="-1228785" y="2168916"/>
              <a:ext cx="219006" cy="189377"/>
            </a:xfrm>
            <a:custGeom>
              <a:rect b="b" l="l" r="r" t="t"/>
              <a:pathLst>
                <a:path extrusionOk="0" h="118176" w="136665">
                  <a:moveTo>
                    <a:pt x="132930" y="0"/>
                  </a:moveTo>
                  <a:cubicBezTo>
                    <a:pt x="131682" y="0"/>
                    <a:pt x="130342" y="420"/>
                    <a:pt x="129059" y="775"/>
                  </a:cubicBezTo>
                  <a:cubicBezTo>
                    <a:pt x="118051" y="3811"/>
                    <a:pt x="108011" y="8814"/>
                    <a:pt x="98270" y="14819"/>
                  </a:cubicBezTo>
                  <a:cubicBezTo>
                    <a:pt x="69083" y="32698"/>
                    <a:pt x="45533" y="57016"/>
                    <a:pt x="22316" y="81533"/>
                  </a:cubicBezTo>
                  <a:cubicBezTo>
                    <a:pt x="14444" y="89872"/>
                    <a:pt x="7672" y="99546"/>
                    <a:pt x="3236" y="110421"/>
                  </a:cubicBezTo>
                  <a:cubicBezTo>
                    <a:pt x="2235" y="112789"/>
                    <a:pt x="0" y="116258"/>
                    <a:pt x="2735" y="117792"/>
                  </a:cubicBezTo>
                  <a:cubicBezTo>
                    <a:pt x="3212" y="118059"/>
                    <a:pt x="3649" y="118175"/>
                    <a:pt x="4051" y="118175"/>
                  </a:cubicBezTo>
                  <a:cubicBezTo>
                    <a:pt x="6072" y="118175"/>
                    <a:pt x="7249" y="115236"/>
                    <a:pt x="8473" y="113456"/>
                  </a:cubicBezTo>
                  <a:cubicBezTo>
                    <a:pt x="28954" y="83535"/>
                    <a:pt x="54406" y="58317"/>
                    <a:pt x="82492" y="35667"/>
                  </a:cubicBezTo>
                  <a:cubicBezTo>
                    <a:pt x="96836" y="24125"/>
                    <a:pt x="111880" y="13785"/>
                    <a:pt x="129493" y="7614"/>
                  </a:cubicBezTo>
                  <a:cubicBezTo>
                    <a:pt x="132161" y="6680"/>
                    <a:pt x="135330" y="5979"/>
                    <a:pt x="136664" y="2443"/>
                  </a:cubicBezTo>
                  <a:cubicBezTo>
                    <a:pt x="135698" y="563"/>
                    <a:pt x="134375" y="0"/>
                    <a:pt x="1329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3"/>
            <p:cNvSpPr/>
            <p:nvPr/>
          </p:nvSpPr>
          <p:spPr>
            <a:xfrm>
              <a:off x="-1336016" y="2029094"/>
              <a:ext cx="212200" cy="87663"/>
            </a:xfrm>
            <a:custGeom>
              <a:rect b="b" l="l" r="r" t="t"/>
              <a:pathLst>
                <a:path extrusionOk="0" h="54704" w="132418">
                  <a:moveTo>
                    <a:pt x="117058" y="0"/>
                  </a:moveTo>
                  <a:cubicBezTo>
                    <a:pt x="115678" y="0"/>
                    <a:pt x="114269" y="110"/>
                    <a:pt x="112815" y="398"/>
                  </a:cubicBezTo>
                  <a:cubicBezTo>
                    <a:pt x="100239" y="2833"/>
                    <a:pt x="88464" y="7503"/>
                    <a:pt x="76322" y="11039"/>
                  </a:cubicBezTo>
                  <a:cubicBezTo>
                    <a:pt x="53606" y="17644"/>
                    <a:pt x="32424" y="27851"/>
                    <a:pt x="12176" y="39993"/>
                  </a:cubicBezTo>
                  <a:cubicBezTo>
                    <a:pt x="4604" y="44496"/>
                    <a:pt x="968" y="49433"/>
                    <a:pt x="1" y="54704"/>
                  </a:cubicBezTo>
                  <a:cubicBezTo>
                    <a:pt x="29488" y="38825"/>
                    <a:pt x="58876" y="23381"/>
                    <a:pt x="91066" y="14308"/>
                  </a:cubicBezTo>
                  <a:cubicBezTo>
                    <a:pt x="101364" y="11395"/>
                    <a:pt x="111377" y="7340"/>
                    <a:pt x="122203" y="7340"/>
                  </a:cubicBezTo>
                  <a:cubicBezTo>
                    <a:pt x="123651" y="7340"/>
                    <a:pt x="125112" y="7412"/>
                    <a:pt x="126591" y="7570"/>
                  </a:cubicBezTo>
                  <a:cubicBezTo>
                    <a:pt x="127028" y="7618"/>
                    <a:pt x="127445" y="7644"/>
                    <a:pt x="127840" y="7644"/>
                  </a:cubicBezTo>
                  <a:cubicBezTo>
                    <a:pt x="130705" y="7644"/>
                    <a:pt x="132418" y="6305"/>
                    <a:pt x="132095" y="2700"/>
                  </a:cubicBezTo>
                  <a:cubicBezTo>
                    <a:pt x="131461" y="2199"/>
                    <a:pt x="130894" y="1666"/>
                    <a:pt x="130294" y="1165"/>
                  </a:cubicBezTo>
                  <a:cubicBezTo>
                    <a:pt x="130246" y="1165"/>
                    <a:pt x="130199" y="1166"/>
                    <a:pt x="130151" y="1166"/>
                  </a:cubicBezTo>
                  <a:cubicBezTo>
                    <a:pt x="125728" y="1166"/>
                    <a:pt x="121548" y="0"/>
                    <a:pt x="1170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3"/>
            <p:cNvSpPr/>
            <p:nvPr/>
          </p:nvSpPr>
          <p:spPr>
            <a:xfrm>
              <a:off x="-1331579" y="1847882"/>
              <a:ext cx="240976" cy="34228"/>
            </a:xfrm>
            <a:custGeom>
              <a:rect b="b" l="l" r="r" t="t"/>
              <a:pathLst>
                <a:path extrusionOk="0" h="21359" w="150375">
                  <a:moveTo>
                    <a:pt x="76143" y="0"/>
                  </a:moveTo>
                  <a:cubicBezTo>
                    <a:pt x="65511" y="0"/>
                    <a:pt x="54885" y="386"/>
                    <a:pt x="44299" y="1866"/>
                  </a:cubicBezTo>
                  <a:cubicBezTo>
                    <a:pt x="30622" y="3767"/>
                    <a:pt x="17346" y="7170"/>
                    <a:pt x="5204" y="14175"/>
                  </a:cubicBezTo>
                  <a:cubicBezTo>
                    <a:pt x="3103" y="15375"/>
                    <a:pt x="0" y="16443"/>
                    <a:pt x="1168" y="19345"/>
                  </a:cubicBezTo>
                  <a:cubicBezTo>
                    <a:pt x="1776" y="20859"/>
                    <a:pt x="2625" y="21359"/>
                    <a:pt x="3560" y="21359"/>
                  </a:cubicBezTo>
                  <a:cubicBezTo>
                    <a:pt x="5034" y="21359"/>
                    <a:pt x="6720" y="20115"/>
                    <a:pt x="8006" y="19645"/>
                  </a:cubicBezTo>
                  <a:cubicBezTo>
                    <a:pt x="15278" y="16843"/>
                    <a:pt x="22283" y="13207"/>
                    <a:pt x="30022" y="11573"/>
                  </a:cubicBezTo>
                  <a:cubicBezTo>
                    <a:pt x="46944" y="7993"/>
                    <a:pt x="63954" y="6657"/>
                    <a:pt x="80989" y="6657"/>
                  </a:cubicBezTo>
                  <a:cubicBezTo>
                    <a:pt x="95385" y="6657"/>
                    <a:pt x="109797" y="7611"/>
                    <a:pt x="124189" y="8971"/>
                  </a:cubicBezTo>
                  <a:cubicBezTo>
                    <a:pt x="125420" y="9085"/>
                    <a:pt x="126674" y="9116"/>
                    <a:pt x="127940" y="9116"/>
                  </a:cubicBezTo>
                  <a:cubicBezTo>
                    <a:pt x="129436" y="9116"/>
                    <a:pt x="130950" y="9073"/>
                    <a:pt x="132462" y="9073"/>
                  </a:cubicBezTo>
                  <a:cubicBezTo>
                    <a:pt x="136397" y="9073"/>
                    <a:pt x="140327" y="9365"/>
                    <a:pt x="143937" y="11473"/>
                  </a:cubicBezTo>
                  <a:cubicBezTo>
                    <a:pt x="144095" y="11463"/>
                    <a:pt x="144255" y="11459"/>
                    <a:pt x="144417" y="11459"/>
                  </a:cubicBezTo>
                  <a:cubicBezTo>
                    <a:pt x="145197" y="11459"/>
                    <a:pt x="146002" y="11551"/>
                    <a:pt x="146786" y="11551"/>
                  </a:cubicBezTo>
                  <a:cubicBezTo>
                    <a:pt x="148123" y="11551"/>
                    <a:pt x="149398" y="11284"/>
                    <a:pt x="150374" y="9838"/>
                  </a:cubicBezTo>
                  <a:cubicBezTo>
                    <a:pt x="148873" y="7069"/>
                    <a:pt x="146805" y="5502"/>
                    <a:pt x="143470" y="5001"/>
                  </a:cubicBezTo>
                  <a:cubicBezTo>
                    <a:pt x="127491" y="2500"/>
                    <a:pt x="111447" y="598"/>
                    <a:pt x="95302" y="265"/>
                  </a:cubicBezTo>
                  <a:cubicBezTo>
                    <a:pt x="88918" y="139"/>
                    <a:pt x="82529" y="0"/>
                    <a:pt x="761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3"/>
            <p:cNvSpPr/>
            <p:nvPr/>
          </p:nvSpPr>
          <p:spPr>
            <a:xfrm>
              <a:off x="-428727" y="2693928"/>
              <a:ext cx="27531" cy="165266"/>
            </a:xfrm>
            <a:custGeom>
              <a:rect b="b" l="l" r="r" t="t"/>
              <a:pathLst>
                <a:path extrusionOk="0" h="103130" w="17180">
                  <a:moveTo>
                    <a:pt x="3661" y="0"/>
                  </a:moveTo>
                  <a:cubicBezTo>
                    <a:pt x="3288" y="0"/>
                    <a:pt x="2882" y="70"/>
                    <a:pt x="2436" y="222"/>
                  </a:cubicBezTo>
                  <a:cubicBezTo>
                    <a:pt x="1" y="989"/>
                    <a:pt x="601" y="3257"/>
                    <a:pt x="1035" y="5059"/>
                  </a:cubicBezTo>
                  <a:cubicBezTo>
                    <a:pt x="6372" y="28309"/>
                    <a:pt x="6572" y="52026"/>
                    <a:pt x="7273" y="75776"/>
                  </a:cubicBezTo>
                  <a:cubicBezTo>
                    <a:pt x="7506" y="83215"/>
                    <a:pt x="9241" y="90653"/>
                    <a:pt x="10275" y="98125"/>
                  </a:cubicBezTo>
                  <a:cubicBezTo>
                    <a:pt x="10581" y="100332"/>
                    <a:pt x="10747" y="103130"/>
                    <a:pt x="13411" y="103130"/>
                  </a:cubicBezTo>
                  <a:cubicBezTo>
                    <a:pt x="13646" y="103130"/>
                    <a:pt x="13901" y="103108"/>
                    <a:pt x="14178" y="103062"/>
                  </a:cubicBezTo>
                  <a:cubicBezTo>
                    <a:pt x="17180" y="102562"/>
                    <a:pt x="16879" y="99493"/>
                    <a:pt x="16913" y="97058"/>
                  </a:cubicBezTo>
                  <a:cubicBezTo>
                    <a:pt x="16946" y="93555"/>
                    <a:pt x="16913" y="90019"/>
                    <a:pt x="16913" y="84983"/>
                  </a:cubicBezTo>
                  <a:cubicBezTo>
                    <a:pt x="16412" y="75476"/>
                    <a:pt x="15278" y="64434"/>
                    <a:pt x="15512" y="53360"/>
                  </a:cubicBezTo>
                  <a:cubicBezTo>
                    <a:pt x="15612" y="44353"/>
                    <a:pt x="14111" y="35614"/>
                    <a:pt x="13277" y="26774"/>
                  </a:cubicBezTo>
                  <a:cubicBezTo>
                    <a:pt x="12543" y="18835"/>
                    <a:pt x="10875" y="10796"/>
                    <a:pt x="7339" y="3391"/>
                  </a:cubicBezTo>
                  <a:cubicBezTo>
                    <a:pt x="6508" y="1672"/>
                    <a:pt x="5492" y="0"/>
                    <a:pt x="36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3"/>
            <p:cNvSpPr/>
            <p:nvPr/>
          </p:nvSpPr>
          <p:spPr>
            <a:xfrm>
              <a:off x="-1128984" y="2333395"/>
              <a:ext cx="119365" cy="137501"/>
            </a:xfrm>
            <a:custGeom>
              <a:rect b="b" l="l" r="r" t="t"/>
              <a:pathLst>
                <a:path extrusionOk="0" h="85804" w="74487">
                  <a:moveTo>
                    <a:pt x="71408" y="0"/>
                  </a:moveTo>
                  <a:cubicBezTo>
                    <a:pt x="70706" y="0"/>
                    <a:pt x="69971" y="208"/>
                    <a:pt x="69316" y="476"/>
                  </a:cubicBezTo>
                  <a:cubicBezTo>
                    <a:pt x="67815" y="1110"/>
                    <a:pt x="66581" y="2144"/>
                    <a:pt x="65247" y="3112"/>
                  </a:cubicBezTo>
                  <a:cubicBezTo>
                    <a:pt x="43464" y="18589"/>
                    <a:pt x="25185" y="37503"/>
                    <a:pt x="10074" y="59452"/>
                  </a:cubicBezTo>
                  <a:cubicBezTo>
                    <a:pt x="4837" y="67024"/>
                    <a:pt x="1067" y="75797"/>
                    <a:pt x="0" y="85804"/>
                  </a:cubicBezTo>
                  <a:cubicBezTo>
                    <a:pt x="4070" y="85337"/>
                    <a:pt x="4370" y="82835"/>
                    <a:pt x="5437" y="81134"/>
                  </a:cubicBezTo>
                  <a:cubicBezTo>
                    <a:pt x="19948" y="58251"/>
                    <a:pt x="36259" y="36969"/>
                    <a:pt x="57274" y="19490"/>
                  </a:cubicBezTo>
                  <a:cubicBezTo>
                    <a:pt x="62711" y="14987"/>
                    <a:pt x="67381" y="9650"/>
                    <a:pt x="72318" y="4713"/>
                  </a:cubicBezTo>
                  <a:cubicBezTo>
                    <a:pt x="73252" y="3779"/>
                    <a:pt x="74487" y="2611"/>
                    <a:pt x="73653" y="1244"/>
                  </a:cubicBezTo>
                  <a:cubicBezTo>
                    <a:pt x="73099" y="320"/>
                    <a:pt x="72279" y="0"/>
                    <a:pt x="714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3"/>
            <p:cNvSpPr/>
            <p:nvPr/>
          </p:nvSpPr>
          <p:spPr>
            <a:xfrm>
              <a:off x="-798260" y="2516325"/>
              <a:ext cx="46989" cy="171919"/>
            </a:xfrm>
            <a:custGeom>
              <a:rect b="b" l="l" r="r" t="t"/>
              <a:pathLst>
                <a:path extrusionOk="0" h="107282" w="29322">
                  <a:moveTo>
                    <a:pt x="26943" y="1"/>
                  </a:moveTo>
                  <a:cubicBezTo>
                    <a:pt x="26245" y="1"/>
                    <a:pt x="25402" y="439"/>
                    <a:pt x="24385" y="1406"/>
                  </a:cubicBezTo>
                  <a:cubicBezTo>
                    <a:pt x="20482" y="6209"/>
                    <a:pt x="20182" y="12414"/>
                    <a:pt x="17980" y="17884"/>
                  </a:cubicBezTo>
                  <a:cubicBezTo>
                    <a:pt x="8940" y="40567"/>
                    <a:pt x="1869" y="63850"/>
                    <a:pt x="534" y="88301"/>
                  </a:cubicBezTo>
                  <a:cubicBezTo>
                    <a:pt x="201" y="94072"/>
                    <a:pt x="1" y="101210"/>
                    <a:pt x="6172" y="107281"/>
                  </a:cubicBezTo>
                  <a:cubicBezTo>
                    <a:pt x="7773" y="80562"/>
                    <a:pt x="13143" y="55945"/>
                    <a:pt x="21149" y="31894"/>
                  </a:cubicBezTo>
                  <a:cubicBezTo>
                    <a:pt x="24318" y="22421"/>
                    <a:pt x="28154" y="13147"/>
                    <a:pt x="29322" y="3074"/>
                  </a:cubicBezTo>
                  <a:cubicBezTo>
                    <a:pt x="28826" y="1154"/>
                    <a:pt x="28076" y="1"/>
                    <a:pt x="269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3"/>
            <p:cNvSpPr/>
            <p:nvPr/>
          </p:nvSpPr>
          <p:spPr>
            <a:xfrm>
              <a:off x="-684669" y="2558172"/>
              <a:ext cx="38221" cy="149730"/>
            </a:xfrm>
            <a:custGeom>
              <a:rect b="b" l="l" r="r" t="t"/>
              <a:pathLst>
                <a:path extrusionOk="0" h="93435" w="23851">
                  <a:moveTo>
                    <a:pt x="17319" y="1"/>
                  </a:moveTo>
                  <a:cubicBezTo>
                    <a:pt x="14313" y="1"/>
                    <a:pt x="13872" y="3714"/>
                    <a:pt x="13010" y="6214"/>
                  </a:cubicBezTo>
                  <a:cubicBezTo>
                    <a:pt x="5004" y="28997"/>
                    <a:pt x="2703" y="52780"/>
                    <a:pt x="534" y="74996"/>
                  </a:cubicBezTo>
                  <a:cubicBezTo>
                    <a:pt x="1135" y="80934"/>
                    <a:pt x="1" y="85304"/>
                    <a:pt x="1669" y="89473"/>
                  </a:cubicBezTo>
                  <a:cubicBezTo>
                    <a:pt x="2283" y="90917"/>
                    <a:pt x="2105" y="93435"/>
                    <a:pt x="4182" y="93435"/>
                  </a:cubicBezTo>
                  <a:cubicBezTo>
                    <a:pt x="4361" y="93435"/>
                    <a:pt x="4556" y="93416"/>
                    <a:pt x="4771" y="93376"/>
                  </a:cubicBezTo>
                  <a:cubicBezTo>
                    <a:pt x="6872" y="92976"/>
                    <a:pt x="7373" y="90708"/>
                    <a:pt x="7239" y="88773"/>
                  </a:cubicBezTo>
                  <a:cubicBezTo>
                    <a:pt x="6705" y="83302"/>
                    <a:pt x="8640" y="78099"/>
                    <a:pt x="8840" y="72761"/>
                  </a:cubicBezTo>
                  <a:cubicBezTo>
                    <a:pt x="9708" y="50846"/>
                    <a:pt x="13944" y="29597"/>
                    <a:pt x="19848" y="8582"/>
                  </a:cubicBezTo>
                  <a:cubicBezTo>
                    <a:pt x="20615" y="5914"/>
                    <a:pt x="23851" y="1944"/>
                    <a:pt x="18981" y="310"/>
                  </a:cubicBezTo>
                  <a:cubicBezTo>
                    <a:pt x="18352" y="97"/>
                    <a:pt x="17803" y="1"/>
                    <a:pt x="173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3"/>
            <p:cNvSpPr/>
            <p:nvPr/>
          </p:nvSpPr>
          <p:spPr>
            <a:xfrm>
              <a:off x="-547770" y="2670710"/>
              <a:ext cx="20849" cy="143741"/>
            </a:xfrm>
            <a:custGeom>
              <a:rect b="b" l="l" r="r" t="t"/>
              <a:pathLst>
                <a:path extrusionOk="0" h="89698" w="13010">
                  <a:moveTo>
                    <a:pt x="6886" y="0"/>
                  </a:moveTo>
                  <a:cubicBezTo>
                    <a:pt x="3306" y="0"/>
                    <a:pt x="3601" y="3416"/>
                    <a:pt x="3136" y="6071"/>
                  </a:cubicBezTo>
                  <a:cubicBezTo>
                    <a:pt x="0" y="24051"/>
                    <a:pt x="1335" y="42164"/>
                    <a:pt x="2068" y="60177"/>
                  </a:cubicBezTo>
                  <a:cubicBezTo>
                    <a:pt x="2435" y="69817"/>
                    <a:pt x="4770" y="79857"/>
                    <a:pt x="13010" y="89698"/>
                  </a:cubicBezTo>
                  <a:cubicBezTo>
                    <a:pt x="11809" y="77289"/>
                    <a:pt x="10241" y="66948"/>
                    <a:pt x="9941" y="56541"/>
                  </a:cubicBezTo>
                  <a:cubicBezTo>
                    <a:pt x="9440" y="39795"/>
                    <a:pt x="9841" y="23017"/>
                    <a:pt x="9741" y="6271"/>
                  </a:cubicBezTo>
                  <a:cubicBezTo>
                    <a:pt x="9741" y="3970"/>
                    <a:pt x="11242" y="100"/>
                    <a:pt x="6939" y="0"/>
                  </a:cubicBezTo>
                  <a:cubicBezTo>
                    <a:pt x="6921" y="0"/>
                    <a:pt x="6904" y="0"/>
                    <a:pt x="68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3"/>
            <p:cNvSpPr/>
            <p:nvPr/>
          </p:nvSpPr>
          <p:spPr>
            <a:xfrm>
              <a:off x="-947773" y="2479328"/>
              <a:ext cx="59658" cy="100765"/>
            </a:xfrm>
            <a:custGeom>
              <a:rect b="b" l="l" r="r" t="t"/>
              <a:pathLst>
                <a:path extrusionOk="0" h="62880" w="37228">
                  <a:moveTo>
                    <a:pt x="34645" y="1"/>
                  </a:moveTo>
                  <a:cubicBezTo>
                    <a:pt x="30613" y="1"/>
                    <a:pt x="27890" y="2485"/>
                    <a:pt x="25452" y="5746"/>
                  </a:cubicBezTo>
                  <a:cubicBezTo>
                    <a:pt x="17680" y="16153"/>
                    <a:pt x="11943" y="27795"/>
                    <a:pt x="6339" y="39437"/>
                  </a:cubicBezTo>
                  <a:cubicBezTo>
                    <a:pt x="3403" y="45441"/>
                    <a:pt x="835" y="51779"/>
                    <a:pt x="568" y="58650"/>
                  </a:cubicBezTo>
                  <a:cubicBezTo>
                    <a:pt x="501" y="60152"/>
                    <a:pt x="1" y="62186"/>
                    <a:pt x="2069" y="62787"/>
                  </a:cubicBezTo>
                  <a:cubicBezTo>
                    <a:pt x="2301" y="62850"/>
                    <a:pt x="2521" y="62879"/>
                    <a:pt x="2731" y="62879"/>
                  </a:cubicBezTo>
                  <a:cubicBezTo>
                    <a:pt x="4178" y="62879"/>
                    <a:pt x="5114" y="61488"/>
                    <a:pt x="5872" y="60352"/>
                  </a:cubicBezTo>
                  <a:cubicBezTo>
                    <a:pt x="6605" y="59284"/>
                    <a:pt x="6872" y="57917"/>
                    <a:pt x="7373" y="56649"/>
                  </a:cubicBezTo>
                  <a:cubicBezTo>
                    <a:pt x="13744" y="41438"/>
                    <a:pt x="21082" y="26728"/>
                    <a:pt x="29288" y="12384"/>
                  </a:cubicBezTo>
                  <a:cubicBezTo>
                    <a:pt x="31623" y="8314"/>
                    <a:pt x="37227" y="6013"/>
                    <a:pt x="36360" y="142"/>
                  </a:cubicBezTo>
                  <a:cubicBezTo>
                    <a:pt x="35763" y="46"/>
                    <a:pt x="35192" y="1"/>
                    <a:pt x="346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3"/>
            <p:cNvSpPr/>
            <p:nvPr/>
          </p:nvSpPr>
          <p:spPr>
            <a:xfrm>
              <a:off x="-9587" y="3223711"/>
              <a:ext cx="435925" cy="667428"/>
            </a:xfrm>
            <a:custGeom>
              <a:rect b="b" l="l" r="r" t="t"/>
              <a:pathLst>
                <a:path extrusionOk="0" h="416492" w="272028">
                  <a:moveTo>
                    <a:pt x="236538" y="0"/>
                  </a:moveTo>
                  <a:cubicBezTo>
                    <a:pt x="230188" y="0"/>
                    <a:pt x="223851" y="697"/>
                    <a:pt x="217589" y="2295"/>
                  </a:cubicBezTo>
                  <a:cubicBezTo>
                    <a:pt x="186467" y="10234"/>
                    <a:pt x="160148" y="26012"/>
                    <a:pt x="138299" y="50096"/>
                  </a:cubicBezTo>
                  <a:cubicBezTo>
                    <a:pt x="117784" y="72679"/>
                    <a:pt x="103541" y="97997"/>
                    <a:pt x="96002" y="127485"/>
                  </a:cubicBezTo>
                  <a:cubicBezTo>
                    <a:pt x="88030" y="158707"/>
                    <a:pt x="85094" y="190263"/>
                    <a:pt x="89364" y="222219"/>
                  </a:cubicBezTo>
                  <a:cubicBezTo>
                    <a:pt x="91532" y="238731"/>
                    <a:pt x="92900" y="255477"/>
                    <a:pt x="99438" y="271154"/>
                  </a:cubicBezTo>
                  <a:cubicBezTo>
                    <a:pt x="109612" y="295372"/>
                    <a:pt x="119385" y="319789"/>
                    <a:pt x="135063" y="341171"/>
                  </a:cubicBezTo>
                  <a:cubicBezTo>
                    <a:pt x="138299" y="345641"/>
                    <a:pt x="138399" y="347643"/>
                    <a:pt x="131661" y="348310"/>
                  </a:cubicBezTo>
                  <a:cubicBezTo>
                    <a:pt x="116650" y="349844"/>
                    <a:pt x="101806" y="352713"/>
                    <a:pt x="86862" y="354481"/>
                  </a:cubicBezTo>
                  <a:cubicBezTo>
                    <a:pt x="64680" y="357049"/>
                    <a:pt x="43531" y="363554"/>
                    <a:pt x="22883" y="371626"/>
                  </a:cubicBezTo>
                  <a:cubicBezTo>
                    <a:pt x="5237" y="378498"/>
                    <a:pt x="0" y="393475"/>
                    <a:pt x="8039" y="410654"/>
                  </a:cubicBezTo>
                  <a:cubicBezTo>
                    <a:pt x="8973" y="412589"/>
                    <a:pt x="9974" y="414524"/>
                    <a:pt x="10908" y="416492"/>
                  </a:cubicBezTo>
                  <a:cubicBezTo>
                    <a:pt x="19881" y="416025"/>
                    <a:pt x="20381" y="415324"/>
                    <a:pt x="17846" y="407085"/>
                  </a:cubicBezTo>
                  <a:cubicBezTo>
                    <a:pt x="17212" y="405017"/>
                    <a:pt x="16712" y="402882"/>
                    <a:pt x="15811" y="400914"/>
                  </a:cubicBezTo>
                  <a:cubicBezTo>
                    <a:pt x="13343" y="395710"/>
                    <a:pt x="14677" y="391841"/>
                    <a:pt x="18814" y="387938"/>
                  </a:cubicBezTo>
                  <a:cubicBezTo>
                    <a:pt x="22650" y="384369"/>
                    <a:pt x="26686" y="381667"/>
                    <a:pt x="31689" y="379866"/>
                  </a:cubicBezTo>
                  <a:cubicBezTo>
                    <a:pt x="51070" y="372994"/>
                    <a:pt x="70684" y="366689"/>
                    <a:pt x="91199" y="364721"/>
                  </a:cubicBezTo>
                  <a:cubicBezTo>
                    <a:pt x="107085" y="363212"/>
                    <a:pt x="122636" y="357920"/>
                    <a:pt x="138651" y="357920"/>
                  </a:cubicBezTo>
                  <a:cubicBezTo>
                    <a:pt x="142812" y="357920"/>
                    <a:pt x="147004" y="358277"/>
                    <a:pt x="151241" y="359151"/>
                  </a:cubicBezTo>
                  <a:cubicBezTo>
                    <a:pt x="151522" y="359209"/>
                    <a:pt x="151793" y="359237"/>
                    <a:pt x="152053" y="359237"/>
                  </a:cubicBezTo>
                  <a:cubicBezTo>
                    <a:pt x="154021" y="359237"/>
                    <a:pt x="155430" y="357669"/>
                    <a:pt x="156579" y="356049"/>
                  </a:cubicBezTo>
                  <a:cubicBezTo>
                    <a:pt x="157746" y="354314"/>
                    <a:pt x="156712" y="353013"/>
                    <a:pt x="155578" y="351745"/>
                  </a:cubicBezTo>
                  <a:cubicBezTo>
                    <a:pt x="147639" y="343073"/>
                    <a:pt x="142735" y="332398"/>
                    <a:pt x="136464" y="322658"/>
                  </a:cubicBezTo>
                  <a:cubicBezTo>
                    <a:pt x="122721" y="301143"/>
                    <a:pt x="111713" y="277926"/>
                    <a:pt x="105742" y="253175"/>
                  </a:cubicBezTo>
                  <a:cubicBezTo>
                    <a:pt x="97570" y="219084"/>
                    <a:pt x="96002" y="184359"/>
                    <a:pt x="102206" y="149501"/>
                  </a:cubicBezTo>
                  <a:cubicBezTo>
                    <a:pt x="108277" y="115209"/>
                    <a:pt x="120786" y="84121"/>
                    <a:pt x="145104" y="58502"/>
                  </a:cubicBezTo>
                  <a:cubicBezTo>
                    <a:pt x="170355" y="31850"/>
                    <a:pt x="199609" y="12569"/>
                    <a:pt x="237436" y="9801"/>
                  </a:cubicBezTo>
                  <a:cubicBezTo>
                    <a:pt x="238911" y="9695"/>
                    <a:pt x="240385" y="9644"/>
                    <a:pt x="241858" y="9644"/>
                  </a:cubicBezTo>
                  <a:cubicBezTo>
                    <a:pt x="249250" y="9644"/>
                    <a:pt x="256607" y="10928"/>
                    <a:pt x="263755" y="13070"/>
                  </a:cubicBezTo>
                  <a:cubicBezTo>
                    <a:pt x="265291" y="13521"/>
                    <a:pt x="266796" y="15517"/>
                    <a:pt x="268312" y="15517"/>
                  </a:cubicBezTo>
                  <a:cubicBezTo>
                    <a:pt x="269035" y="15517"/>
                    <a:pt x="269761" y="15063"/>
                    <a:pt x="270493" y="13770"/>
                  </a:cubicBezTo>
                  <a:cubicBezTo>
                    <a:pt x="272028" y="11068"/>
                    <a:pt x="269793" y="8466"/>
                    <a:pt x="267825" y="6732"/>
                  </a:cubicBezTo>
                  <a:cubicBezTo>
                    <a:pt x="266057" y="5131"/>
                    <a:pt x="263822" y="3730"/>
                    <a:pt x="261554" y="3163"/>
                  </a:cubicBezTo>
                  <a:cubicBezTo>
                    <a:pt x="253286" y="1210"/>
                    <a:pt x="244901" y="0"/>
                    <a:pt x="2365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3"/>
            <p:cNvSpPr/>
            <p:nvPr/>
          </p:nvSpPr>
          <p:spPr>
            <a:xfrm>
              <a:off x="446703" y="3429780"/>
              <a:ext cx="21812" cy="97333"/>
            </a:xfrm>
            <a:custGeom>
              <a:rect b="b" l="l" r="r" t="t"/>
              <a:pathLst>
                <a:path extrusionOk="0" h="60738" w="13611">
                  <a:moveTo>
                    <a:pt x="4563" y="1"/>
                  </a:moveTo>
                  <a:cubicBezTo>
                    <a:pt x="4270" y="1"/>
                    <a:pt x="3961" y="31"/>
                    <a:pt x="3637" y="94"/>
                  </a:cubicBezTo>
                  <a:cubicBezTo>
                    <a:pt x="1" y="794"/>
                    <a:pt x="1068" y="4730"/>
                    <a:pt x="1735" y="6932"/>
                  </a:cubicBezTo>
                  <a:cubicBezTo>
                    <a:pt x="3470" y="12803"/>
                    <a:pt x="2836" y="18740"/>
                    <a:pt x="3103" y="24645"/>
                  </a:cubicBezTo>
                  <a:cubicBezTo>
                    <a:pt x="3570" y="34885"/>
                    <a:pt x="1935" y="45193"/>
                    <a:pt x="4571" y="55333"/>
                  </a:cubicBezTo>
                  <a:cubicBezTo>
                    <a:pt x="5135" y="57656"/>
                    <a:pt x="4775" y="60737"/>
                    <a:pt x="8021" y="60737"/>
                  </a:cubicBezTo>
                  <a:cubicBezTo>
                    <a:pt x="8038" y="60737"/>
                    <a:pt x="8056" y="60737"/>
                    <a:pt x="8073" y="60737"/>
                  </a:cubicBezTo>
                  <a:cubicBezTo>
                    <a:pt x="10975" y="60670"/>
                    <a:pt x="12043" y="57602"/>
                    <a:pt x="12176" y="55433"/>
                  </a:cubicBezTo>
                  <a:cubicBezTo>
                    <a:pt x="12576" y="49229"/>
                    <a:pt x="12310" y="42991"/>
                    <a:pt x="12310" y="36787"/>
                  </a:cubicBezTo>
                  <a:cubicBezTo>
                    <a:pt x="12443" y="36787"/>
                    <a:pt x="12610" y="36787"/>
                    <a:pt x="12843" y="36820"/>
                  </a:cubicBezTo>
                  <a:cubicBezTo>
                    <a:pt x="12843" y="34118"/>
                    <a:pt x="12643" y="31349"/>
                    <a:pt x="12910" y="28681"/>
                  </a:cubicBezTo>
                  <a:cubicBezTo>
                    <a:pt x="13610" y="20742"/>
                    <a:pt x="11409" y="13170"/>
                    <a:pt x="9508" y="5598"/>
                  </a:cubicBezTo>
                  <a:cubicBezTo>
                    <a:pt x="8813" y="2758"/>
                    <a:pt x="7379" y="1"/>
                    <a:pt x="45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3"/>
            <p:cNvSpPr/>
            <p:nvPr/>
          </p:nvSpPr>
          <p:spPr>
            <a:xfrm>
              <a:off x="304673" y="2954757"/>
              <a:ext cx="34641" cy="84933"/>
            </a:xfrm>
            <a:custGeom>
              <a:rect b="b" l="l" r="r" t="t"/>
              <a:pathLst>
                <a:path extrusionOk="0" h="53000" w="21617">
                  <a:moveTo>
                    <a:pt x="4697" y="1"/>
                  </a:moveTo>
                  <a:cubicBezTo>
                    <a:pt x="4127" y="1"/>
                    <a:pt x="3499" y="156"/>
                    <a:pt x="2803" y="508"/>
                  </a:cubicBezTo>
                  <a:cubicBezTo>
                    <a:pt x="1" y="1942"/>
                    <a:pt x="635" y="4277"/>
                    <a:pt x="1335" y="6812"/>
                  </a:cubicBezTo>
                  <a:cubicBezTo>
                    <a:pt x="4371" y="17687"/>
                    <a:pt x="7239" y="28628"/>
                    <a:pt x="10041" y="39536"/>
                  </a:cubicBezTo>
                  <a:cubicBezTo>
                    <a:pt x="10942" y="43205"/>
                    <a:pt x="11409" y="47008"/>
                    <a:pt x="14011" y="49977"/>
                  </a:cubicBezTo>
                  <a:cubicBezTo>
                    <a:pt x="15129" y="51232"/>
                    <a:pt x="16248" y="53000"/>
                    <a:pt x="18006" y="53000"/>
                  </a:cubicBezTo>
                  <a:cubicBezTo>
                    <a:pt x="18397" y="53000"/>
                    <a:pt x="18820" y="52912"/>
                    <a:pt x="19281" y="52712"/>
                  </a:cubicBezTo>
                  <a:cubicBezTo>
                    <a:pt x="21616" y="51711"/>
                    <a:pt x="21616" y="49309"/>
                    <a:pt x="21550" y="44973"/>
                  </a:cubicBezTo>
                  <a:cubicBezTo>
                    <a:pt x="17513" y="32364"/>
                    <a:pt x="16179" y="16820"/>
                    <a:pt x="8640" y="3176"/>
                  </a:cubicBezTo>
                  <a:cubicBezTo>
                    <a:pt x="7659" y="1465"/>
                    <a:pt x="6449" y="1"/>
                    <a:pt x="46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3"/>
            <p:cNvSpPr/>
            <p:nvPr/>
          </p:nvSpPr>
          <p:spPr>
            <a:xfrm>
              <a:off x="259611" y="3448501"/>
              <a:ext cx="18551" cy="93727"/>
            </a:xfrm>
            <a:custGeom>
              <a:rect b="b" l="l" r="r" t="t"/>
              <a:pathLst>
                <a:path extrusionOk="0" h="58488" w="11576">
                  <a:moveTo>
                    <a:pt x="6068" y="1"/>
                  </a:moveTo>
                  <a:cubicBezTo>
                    <a:pt x="5810" y="1"/>
                    <a:pt x="5534" y="28"/>
                    <a:pt x="5238" y="87"/>
                  </a:cubicBezTo>
                  <a:cubicBezTo>
                    <a:pt x="2636" y="587"/>
                    <a:pt x="2569" y="3122"/>
                    <a:pt x="2503" y="5324"/>
                  </a:cubicBezTo>
                  <a:cubicBezTo>
                    <a:pt x="2369" y="9327"/>
                    <a:pt x="1902" y="13330"/>
                    <a:pt x="1435" y="17332"/>
                  </a:cubicBezTo>
                  <a:cubicBezTo>
                    <a:pt x="1" y="29741"/>
                    <a:pt x="1869" y="41983"/>
                    <a:pt x="4204" y="54159"/>
                  </a:cubicBezTo>
                  <a:cubicBezTo>
                    <a:pt x="4613" y="56204"/>
                    <a:pt x="5823" y="58487"/>
                    <a:pt x="7920" y="58487"/>
                  </a:cubicBezTo>
                  <a:cubicBezTo>
                    <a:pt x="8045" y="58487"/>
                    <a:pt x="8174" y="58479"/>
                    <a:pt x="8307" y="58462"/>
                  </a:cubicBezTo>
                  <a:cubicBezTo>
                    <a:pt x="11009" y="58128"/>
                    <a:pt x="10608" y="55260"/>
                    <a:pt x="10608" y="53158"/>
                  </a:cubicBezTo>
                  <a:cubicBezTo>
                    <a:pt x="10675" y="45886"/>
                    <a:pt x="10642" y="38581"/>
                    <a:pt x="10642" y="31276"/>
                  </a:cubicBezTo>
                  <a:cubicBezTo>
                    <a:pt x="10642" y="29641"/>
                    <a:pt x="10675" y="28040"/>
                    <a:pt x="10642" y="26439"/>
                  </a:cubicBezTo>
                  <a:cubicBezTo>
                    <a:pt x="10275" y="19167"/>
                    <a:pt x="11576" y="11829"/>
                    <a:pt x="9841" y="4657"/>
                  </a:cubicBezTo>
                  <a:cubicBezTo>
                    <a:pt x="9387" y="2659"/>
                    <a:pt x="8603" y="1"/>
                    <a:pt x="6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3"/>
            <p:cNvSpPr/>
            <p:nvPr/>
          </p:nvSpPr>
          <p:spPr>
            <a:xfrm>
              <a:off x="216794" y="2969204"/>
              <a:ext cx="26569" cy="91480"/>
            </a:xfrm>
            <a:custGeom>
              <a:rect b="b" l="l" r="r" t="t"/>
              <a:pathLst>
                <a:path extrusionOk="0" h="57086" w="16580">
                  <a:moveTo>
                    <a:pt x="4204" y="0"/>
                  </a:moveTo>
                  <a:cubicBezTo>
                    <a:pt x="3897" y="0"/>
                    <a:pt x="3565" y="52"/>
                    <a:pt x="3203" y="166"/>
                  </a:cubicBezTo>
                  <a:cubicBezTo>
                    <a:pt x="34" y="1166"/>
                    <a:pt x="1" y="3935"/>
                    <a:pt x="1235" y="6837"/>
                  </a:cubicBezTo>
                  <a:cubicBezTo>
                    <a:pt x="3303" y="11674"/>
                    <a:pt x="2869" y="16844"/>
                    <a:pt x="3236" y="21948"/>
                  </a:cubicBezTo>
                  <a:cubicBezTo>
                    <a:pt x="3903" y="31321"/>
                    <a:pt x="5171" y="40628"/>
                    <a:pt x="6205" y="49935"/>
                  </a:cubicBezTo>
                  <a:cubicBezTo>
                    <a:pt x="6606" y="53354"/>
                    <a:pt x="7831" y="57086"/>
                    <a:pt x="11299" y="57086"/>
                  </a:cubicBezTo>
                  <a:cubicBezTo>
                    <a:pt x="11587" y="57086"/>
                    <a:pt x="11890" y="57060"/>
                    <a:pt x="12209" y="57006"/>
                  </a:cubicBezTo>
                  <a:cubicBezTo>
                    <a:pt x="16579" y="56273"/>
                    <a:pt x="13710" y="51536"/>
                    <a:pt x="14978" y="48100"/>
                  </a:cubicBezTo>
                  <a:cubicBezTo>
                    <a:pt x="12977" y="40795"/>
                    <a:pt x="13644" y="32622"/>
                    <a:pt x="12543" y="24683"/>
                  </a:cubicBezTo>
                  <a:cubicBezTo>
                    <a:pt x="11676" y="17912"/>
                    <a:pt x="11909" y="10607"/>
                    <a:pt x="8307" y="4302"/>
                  </a:cubicBezTo>
                  <a:cubicBezTo>
                    <a:pt x="7228" y="2495"/>
                    <a:pt x="6328" y="0"/>
                    <a:pt x="42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3"/>
            <p:cNvSpPr/>
            <p:nvPr/>
          </p:nvSpPr>
          <p:spPr>
            <a:xfrm>
              <a:off x="339794" y="3442220"/>
              <a:ext cx="35548" cy="84655"/>
            </a:xfrm>
            <a:custGeom>
              <a:rect b="b" l="l" r="r" t="t"/>
              <a:pathLst>
                <a:path extrusionOk="0" h="52827" w="22183">
                  <a:moveTo>
                    <a:pt x="4780" y="1"/>
                  </a:moveTo>
                  <a:cubicBezTo>
                    <a:pt x="4038" y="1"/>
                    <a:pt x="3279" y="259"/>
                    <a:pt x="2502" y="904"/>
                  </a:cubicBezTo>
                  <a:cubicBezTo>
                    <a:pt x="0" y="3005"/>
                    <a:pt x="2135" y="5774"/>
                    <a:pt x="3603" y="7308"/>
                  </a:cubicBezTo>
                  <a:cubicBezTo>
                    <a:pt x="10174" y="14413"/>
                    <a:pt x="10942" y="23053"/>
                    <a:pt x="11208" y="32126"/>
                  </a:cubicBezTo>
                  <a:cubicBezTo>
                    <a:pt x="11375" y="37163"/>
                    <a:pt x="12476" y="42200"/>
                    <a:pt x="13710" y="47137"/>
                  </a:cubicBezTo>
                  <a:cubicBezTo>
                    <a:pt x="14312" y="49575"/>
                    <a:pt x="15593" y="52827"/>
                    <a:pt x="18410" y="52827"/>
                  </a:cubicBezTo>
                  <a:cubicBezTo>
                    <a:pt x="18715" y="52827"/>
                    <a:pt x="19039" y="52789"/>
                    <a:pt x="19381" y="52707"/>
                  </a:cubicBezTo>
                  <a:cubicBezTo>
                    <a:pt x="22183" y="52074"/>
                    <a:pt x="20615" y="48504"/>
                    <a:pt x="20849" y="46236"/>
                  </a:cubicBezTo>
                  <a:cubicBezTo>
                    <a:pt x="21049" y="44135"/>
                    <a:pt x="20882" y="41933"/>
                    <a:pt x="20882" y="39798"/>
                  </a:cubicBezTo>
                  <a:lnTo>
                    <a:pt x="20849" y="39798"/>
                  </a:lnTo>
                  <a:cubicBezTo>
                    <a:pt x="20849" y="36529"/>
                    <a:pt x="21182" y="33227"/>
                    <a:pt x="20782" y="30058"/>
                  </a:cubicBezTo>
                  <a:cubicBezTo>
                    <a:pt x="19481" y="19951"/>
                    <a:pt x="18714" y="9543"/>
                    <a:pt x="9607" y="2505"/>
                  </a:cubicBezTo>
                  <a:cubicBezTo>
                    <a:pt x="8057" y="1325"/>
                    <a:pt x="6459" y="1"/>
                    <a:pt x="47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3"/>
            <p:cNvSpPr/>
            <p:nvPr/>
          </p:nvSpPr>
          <p:spPr>
            <a:xfrm>
              <a:off x="398807" y="2936571"/>
              <a:ext cx="28387" cy="81780"/>
            </a:xfrm>
            <a:custGeom>
              <a:rect b="b" l="l" r="r" t="t"/>
              <a:pathLst>
                <a:path extrusionOk="0" h="51033" w="17714">
                  <a:moveTo>
                    <a:pt x="4686" y="1"/>
                  </a:moveTo>
                  <a:cubicBezTo>
                    <a:pt x="4424" y="1"/>
                    <a:pt x="4142" y="27"/>
                    <a:pt x="3837" y="82"/>
                  </a:cubicBezTo>
                  <a:cubicBezTo>
                    <a:pt x="334" y="649"/>
                    <a:pt x="1" y="3618"/>
                    <a:pt x="401" y="6353"/>
                  </a:cubicBezTo>
                  <a:cubicBezTo>
                    <a:pt x="2169" y="17728"/>
                    <a:pt x="3870" y="29136"/>
                    <a:pt x="6072" y="40411"/>
                  </a:cubicBezTo>
                  <a:cubicBezTo>
                    <a:pt x="6867" y="44387"/>
                    <a:pt x="6813" y="51033"/>
                    <a:pt x="11638" y="51033"/>
                  </a:cubicBezTo>
                  <a:cubicBezTo>
                    <a:pt x="11872" y="51033"/>
                    <a:pt x="12118" y="51017"/>
                    <a:pt x="12376" y="50985"/>
                  </a:cubicBezTo>
                  <a:cubicBezTo>
                    <a:pt x="17713" y="50318"/>
                    <a:pt x="13711" y="43646"/>
                    <a:pt x="15245" y="39877"/>
                  </a:cubicBezTo>
                  <a:cubicBezTo>
                    <a:pt x="14211" y="27835"/>
                    <a:pt x="13143" y="15826"/>
                    <a:pt x="8640" y="4418"/>
                  </a:cubicBezTo>
                  <a:cubicBezTo>
                    <a:pt x="7797" y="2250"/>
                    <a:pt x="7117" y="1"/>
                    <a:pt x="46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3"/>
            <p:cNvSpPr/>
            <p:nvPr/>
          </p:nvSpPr>
          <p:spPr>
            <a:xfrm>
              <a:off x="401695" y="3568029"/>
              <a:ext cx="19297" cy="79897"/>
            </a:xfrm>
            <a:custGeom>
              <a:rect b="b" l="l" r="r" t="t"/>
              <a:pathLst>
                <a:path extrusionOk="0" h="49858" w="12042">
                  <a:moveTo>
                    <a:pt x="4454" y="0"/>
                  </a:moveTo>
                  <a:cubicBezTo>
                    <a:pt x="4219" y="0"/>
                    <a:pt x="3969" y="17"/>
                    <a:pt x="3703" y="51"/>
                  </a:cubicBezTo>
                  <a:cubicBezTo>
                    <a:pt x="167" y="518"/>
                    <a:pt x="0" y="3587"/>
                    <a:pt x="100" y="6356"/>
                  </a:cubicBezTo>
                  <a:cubicBezTo>
                    <a:pt x="701" y="17664"/>
                    <a:pt x="1334" y="28939"/>
                    <a:pt x="2068" y="40213"/>
                  </a:cubicBezTo>
                  <a:cubicBezTo>
                    <a:pt x="2202" y="42081"/>
                    <a:pt x="3036" y="43883"/>
                    <a:pt x="3402" y="45717"/>
                  </a:cubicBezTo>
                  <a:cubicBezTo>
                    <a:pt x="3890" y="48025"/>
                    <a:pt x="5011" y="49857"/>
                    <a:pt x="7413" y="49857"/>
                  </a:cubicBezTo>
                  <a:cubicBezTo>
                    <a:pt x="7476" y="49857"/>
                    <a:pt x="7540" y="49856"/>
                    <a:pt x="7605" y="49853"/>
                  </a:cubicBezTo>
                  <a:cubicBezTo>
                    <a:pt x="10708" y="49720"/>
                    <a:pt x="11508" y="47352"/>
                    <a:pt x="11542" y="44683"/>
                  </a:cubicBezTo>
                  <a:cubicBezTo>
                    <a:pt x="11575" y="41414"/>
                    <a:pt x="11542" y="38212"/>
                    <a:pt x="11542" y="34943"/>
                  </a:cubicBezTo>
                  <a:cubicBezTo>
                    <a:pt x="12042" y="24902"/>
                    <a:pt x="9874" y="15162"/>
                    <a:pt x="8339" y="5322"/>
                  </a:cubicBezTo>
                  <a:cubicBezTo>
                    <a:pt x="7907" y="2632"/>
                    <a:pt x="7417" y="0"/>
                    <a:pt x="44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3"/>
            <p:cNvSpPr/>
            <p:nvPr/>
          </p:nvSpPr>
          <p:spPr>
            <a:xfrm>
              <a:off x="287676" y="3082651"/>
              <a:ext cx="20528" cy="71159"/>
            </a:xfrm>
            <a:custGeom>
              <a:rect b="b" l="l" r="r" t="t"/>
              <a:pathLst>
                <a:path extrusionOk="0" h="44405" w="12810">
                  <a:moveTo>
                    <a:pt x="5119" y="1"/>
                  </a:moveTo>
                  <a:cubicBezTo>
                    <a:pt x="2373" y="1"/>
                    <a:pt x="1270" y="2167"/>
                    <a:pt x="1301" y="4692"/>
                  </a:cubicBezTo>
                  <a:cubicBezTo>
                    <a:pt x="1468" y="15400"/>
                    <a:pt x="0" y="26241"/>
                    <a:pt x="3102" y="36782"/>
                  </a:cubicBezTo>
                  <a:cubicBezTo>
                    <a:pt x="4046" y="39927"/>
                    <a:pt x="5315" y="44405"/>
                    <a:pt x="8532" y="44405"/>
                  </a:cubicBezTo>
                  <a:cubicBezTo>
                    <a:pt x="8727" y="44405"/>
                    <a:pt x="8930" y="44388"/>
                    <a:pt x="9140" y="44354"/>
                  </a:cubicBezTo>
                  <a:cubicBezTo>
                    <a:pt x="12809" y="43720"/>
                    <a:pt x="10541" y="38850"/>
                    <a:pt x="11041" y="35881"/>
                  </a:cubicBezTo>
                  <a:cubicBezTo>
                    <a:pt x="11275" y="34580"/>
                    <a:pt x="11108" y="33213"/>
                    <a:pt x="11108" y="30544"/>
                  </a:cubicBezTo>
                  <a:cubicBezTo>
                    <a:pt x="10608" y="23005"/>
                    <a:pt x="9974" y="14199"/>
                    <a:pt x="9374" y="5326"/>
                  </a:cubicBezTo>
                  <a:cubicBezTo>
                    <a:pt x="9207" y="2724"/>
                    <a:pt x="8673" y="256"/>
                    <a:pt x="5604" y="22"/>
                  </a:cubicBezTo>
                  <a:cubicBezTo>
                    <a:pt x="5437" y="8"/>
                    <a:pt x="5276" y="1"/>
                    <a:pt x="51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3"/>
            <p:cNvSpPr/>
            <p:nvPr/>
          </p:nvSpPr>
          <p:spPr>
            <a:xfrm>
              <a:off x="328355" y="3599035"/>
              <a:ext cx="23627" cy="59551"/>
            </a:xfrm>
            <a:custGeom>
              <a:rect b="b" l="l" r="r" t="t"/>
              <a:pathLst>
                <a:path extrusionOk="0" h="37161" w="14744">
                  <a:moveTo>
                    <a:pt x="4596" y="0"/>
                  </a:moveTo>
                  <a:cubicBezTo>
                    <a:pt x="4299" y="0"/>
                    <a:pt x="3979" y="27"/>
                    <a:pt x="3636" y="84"/>
                  </a:cubicBezTo>
                  <a:cubicBezTo>
                    <a:pt x="567" y="651"/>
                    <a:pt x="0" y="3253"/>
                    <a:pt x="334" y="5754"/>
                  </a:cubicBezTo>
                  <a:cubicBezTo>
                    <a:pt x="1568" y="14561"/>
                    <a:pt x="2769" y="23334"/>
                    <a:pt x="4437" y="32040"/>
                  </a:cubicBezTo>
                  <a:cubicBezTo>
                    <a:pt x="4942" y="34627"/>
                    <a:pt x="6561" y="37161"/>
                    <a:pt x="9576" y="37161"/>
                  </a:cubicBezTo>
                  <a:cubicBezTo>
                    <a:pt x="9944" y="37161"/>
                    <a:pt x="10332" y="37123"/>
                    <a:pt x="10741" y="37044"/>
                  </a:cubicBezTo>
                  <a:cubicBezTo>
                    <a:pt x="14744" y="36276"/>
                    <a:pt x="12943" y="32774"/>
                    <a:pt x="13643" y="29571"/>
                  </a:cubicBezTo>
                  <a:cubicBezTo>
                    <a:pt x="12109" y="21899"/>
                    <a:pt x="10474" y="13493"/>
                    <a:pt x="8773" y="4987"/>
                  </a:cubicBezTo>
                  <a:cubicBezTo>
                    <a:pt x="8290" y="2480"/>
                    <a:pt x="7451" y="0"/>
                    <a:pt x="45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3"/>
            <p:cNvSpPr/>
            <p:nvPr/>
          </p:nvSpPr>
          <p:spPr>
            <a:xfrm>
              <a:off x="382771" y="3075378"/>
              <a:ext cx="20903" cy="58100"/>
            </a:xfrm>
            <a:custGeom>
              <a:rect b="b" l="l" r="r" t="t"/>
              <a:pathLst>
                <a:path extrusionOk="0" h="36256" w="13044">
                  <a:moveTo>
                    <a:pt x="4032" y="1"/>
                  </a:moveTo>
                  <a:cubicBezTo>
                    <a:pt x="3812" y="1"/>
                    <a:pt x="3580" y="29"/>
                    <a:pt x="3336" y="91"/>
                  </a:cubicBezTo>
                  <a:cubicBezTo>
                    <a:pt x="1135" y="625"/>
                    <a:pt x="634" y="2460"/>
                    <a:pt x="534" y="4428"/>
                  </a:cubicBezTo>
                  <a:cubicBezTo>
                    <a:pt x="501" y="6062"/>
                    <a:pt x="534" y="7630"/>
                    <a:pt x="534" y="9265"/>
                  </a:cubicBezTo>
                  <a:cubicBezTo>
                    <a:pt x="368" y="9298"/>
                    <a:pt x="234" y="9298"/>
                    <a:pt x="1" y="9365"/>
                  </a:cubicBezTo>
                  <a:cubicBezTo>
                    <a:pt x="1302" y="17237"/>
                    <a:pt x="2502" y="25143"/>
                    <a:pt x="3837" y="33048"/>
                  </a:cubicBezTo>
                  <a:cubicBezTo>
                    <a:pt x="4137" y="34650"/>
                    <a:pt x="5038" y="36117"/>
                    <a:pt x="6906" y="36251"/>
                  </a:cubicBezTo>
                  <a:cubicBezTo>
                    <a:pt x="6966" y="36254"/>
                    <a:pt x="7024" y="36255"/>
                    <a:pt x="7082" y="36255"/>
                  </a:cubicBezTo>
                  <a:cubicBezTo>
                    <a:pt x="8916" y="36255"/>
                    <a:pt x="9599" y="34740"/>
                    <a:pt x="10375" y="33382"/>
                  </a:cubicBezTo>
                  <a:cubicBezTo>
                    <a:pt x="13043" y="28645"/>
                    <a:pt x="10875" y="6096"/>
                    <a:pt x="7373" y="2226"/>
                  </a:cubicBezTo>
                  <a:cubicBezTo>
                    <a:pt x="6447" y="1214"/>
                    <a:pt x="5471" y="1"/>
                    <a:pt x="40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3"/>
            <p:cNvSpPr/>
            <p:nvPr/>
          </p:nvSpPr>
          <p:spPr>
            <a:xfrm>
              <a:off x="-11992" y="2303833"/>
              <a:ext cx="301967" cy="492171"/>
            </a:xfrm>
            <a:custGeom>
              <a:rect b="b" l="l" r="r" t="t"/>
              <a:pathLst>
                <a:path extrusionOk="0" h="307127" w="188435">
                  <a:moveTo>
                    <a:pt x="164261" y="1"/>
                  </a:moveTo>
                  <a:cubicBezTo>
                    <a:pt x="158562" y="1"/>
                    <a:pt x="152507" y="2768"/>
                    <a:pt x="147205" y="8649"/>
                  </a:cubicBezTo>
                  <a:cubicBezTo>
                    <a:pt x="133462" y="23793"/>
                    <a:pt x="121453" y="40572"/>
                    <a:pt x="110245" y="57751"/>
                  </a:cubicBezTo>
                  <a:cubicBezTo>
                    <a:pt x="90598" y="87806"/>
                    <a:pt x="71418" y="118261"/>
                    <a:pt x="52304" y="148649"/>
                  </a:cubicBezTo>
                  <a:cubicBezTo>
                    <a:pt x="35225" y="175702"/>
                    <a:pt x="19447" y="203455"/>
                    <a:pt x="7839" y="233310"/>
                  </a:cubicBezTo>
                  <a:cubicBezTo>
                    <a:pt x="4236" y="242550"/>
                    <a:pt x="0" y="252357"/>
                    <a:pt x="4470" y="262831"/>
                  </a:cubicBezTo>
                  <a:cubicBezTo>
                    <a:pt x="5707" y="263674"/>
                    <a:pt x="6988" y="263941"/>
                    <a:pt x="8279" y="263941"/>
                  </a:cubicBezTo>
                  <a:cubicBezTo>
                    <a:pt x="10157" y="263941"/>
                    <a:pt x="12058" y="263376"/>
                    <a:pt x="13877" y="263198"/>
                  </a:cubicBezTo>
                  <a:cubicBezTo>
                    <a:pt x="17582" y="262847"/>
                    <a:pt x="21245" y="262678"/>
                    <a:pt x="24867" y="262678"/>
                  </a:cubicBezTo>
                  <a:cubicBezTo>
                    <a:pt x="49122" y="262678"/>
                    <a:pt x="71578" y="270263"/>
                    <a:pt x="93200" y="281611"/>
                  </a:cubicBezTo>
                  <a:cubicBezTo>
                    <a:pt x="105375" y="288016"/>
                    <a:pt x="116850" y="295388"/>
                    <a:pt x="126757" y="305028"/>
                  </a:cubicBezTo>
                  <a:cubicBezTo>
                    <a:pt x="128247" y="306547"/>
                    <a:pt x="129351" y="307126"/>
                    <a:pt x="130190" y="307126"/>
                  </a:cubicBezTo>
                  <a:cubicBezTo>
                    <a:pt x="132318" y="307126"/>
                    <a:pt x="132744" y="303395"/>
                    <a:pt x="133462" y="301792"/>
                  </a:cubicBezTo>
                  <a:cubicBezTo>
                    <a:pt x="138966" y="289517"/>
                    <a:pt x="144303" y="277275"/>
                    <a:pt x="147205" y="263865"/>
                  </a:cubicBezTo>
                  <a:cubicBezTo>
                    <a:pt x="153743" y="233310"/>
                    <a:pt x="162616" y="203222"/>
                    <a:pt x="168420" y="172533"/>
                  </a:cubicBezTo>
                  <a:cubicBezTo>
                    <a:pt x="174825" y="138442"/>
                    <a:pt x="183331" y="104651"/>
                    <a:pt x="186000" y="69926"/>
                  </a:cubicBezTo>
                  <a:cubicBezTo>
                    <a:pt x="187334" y="52681"/>
                    <a:pt x="188435" y="35268"/>
                    <a:pt x="183998" y="18323"/>
                  </a:cubicBezTo>
                  <a:cubicBezTo>
                    <a:pt x="180928" y="6526"/>
                    <a:pt x="173013" y="1"/>
                    <a:pt x="164261" y="1"/>
                  </a:cubicBezTo>
                  <a:close/>
                </a:path>
              </a:pathLst>
            </a:custGeom>
            <a:solidFill>
              <a:srgbClr val="BDC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3"/>
            <p:cNvSpPr/>
            <p:nvPr/>
          </p:nvSpPr>
          <p:spPr>
            <a:xfrm>
              <a:off x="-13649" y="2720595"/>
              <a:ext cx="207192" cy="103613"/>
            </a:xfrm>
            <a:custGeom>
              <a:rect b="b" l="l" r="r" t="t"/>
              <a:pathLst>
                <a:path extrusionOk="0" h="64657" w="129293">
                  <a:moveTo>
                    <a:pt x="25869" y="1"/>
                  </a:moveTo>
                  <a:cubicBezTo>
                    <a:pt x="19094" y="1"/>
                    <a:pt x="12305" y="794"/>
                    <a:pt x="5504" y="2761"/>
                  </a:cubicBezTo>
                  <a:cubicBezTo>
                    <a:pt x="0" y="9966"/>
                    <a:pt x="167" y="14203"/>
                    <a:pt x="6605" y="20140"/>
                  </a:cubicBezTo>
                  <a:cubicBezTo>
                    <a:pt x="8840" y="22175"/>
                    <a:pt x="10074" y="24977"/>
                    <a:pt x="12075" y="27045"/>
                  </a:cubicBezTo>
                  <a:cubicBezTo>
                    <a:pt x="21215" y="36485"/>
                    <a:pt x="28987" y="48160"/>
                    <a:pt x="42697" y="51229"/>
                  </a:cubicBezTo>
                  <a:cubicBezTo>
                    <a:pt x="54872" y="53965"/>
                    <a:pt x="66314" y="58868"/>
                    <a:pt x="78323" y="61904"/>
                  </a:cubicBezTo>
                  <a:cubicBezTo>
                    <a:pt x="84842" y="63553"/>
                    <a:pt x="91353" y="64657"/>
                    <a:pt x="97834" y="64657"/>
                  </a:cubicBezTo>
                  <a:cubicBezTo>
                    <a:pt x="104851" y="64657"/>
                    <a:pt x="111833" y="63364"/>
                    <a:pt x="118751" y="60069"/>
                  </a:cubicBezTo>
                  <a:cubicBezTo>
                    <a:pt x="125356" y="56900"/>
                    <a:pt x="129292" y="52697"/>
                    <a:pt x="127825" y="44958"/>
                  </a:cubicBezTo>
                  <a:cubicBezTo>
                    <a:pt x="124656" y="39488"/>
                    <a:pt x="121153" y="34317"/>
                    <a:pt x="115649" y="31015"/>
                  </a:cubicBezTo>
                  <a:cubicBezTo>
                    <a:pt x="96302" y="19507"/>
                    <a:pt x="76655" y="8599"/>
                    <a:pt x="54405" y="3662"/>
                  </a:cubicBezTo>
                  <a:cubicBezTo>
                    <a:pt x="44925" y="1575"/>
                    <a:pt x="35411" y="1"/>
                    <a:pt x="258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3"/>
            <p:cNvSpPr/>
            <p:nvPr/>
          </p:nvSpPr>
          <p:spPr>
            <a:xfrm>
              <a:off x="626846" y="2160773"/>
              <a:ext cx="157853" cy="115773"/>
            </a:xfrm>
            <a:custGeom>
              <a:rect b="b" l="l" r="r" t="t"/>
              <a:pathLst>
                <a:path extrusionOk="0" h="72245" w="98504">
                  <a:moveTo>
                    <a:pt x="59782" y="0"/>
                  </a:moveTo>
                  <a:cubicBezTo>
                    <a:pt x="42810" y="0"/>
                    <a:pt x="28882" y="7636"/>
                    <a:pt x="16779" y="18465"/>
                  </a:cubicBezTo>
                  <a:cubicBezTo>
                    <a:pt x="0" y="33543"/>
                    <a:pt x="2536" y="57994"/>
                    <a:pt x="21149" y="67634"/>
                  </a:cubicBezTo>
                  <a:cubicBezTo>
                    <a:pt x="26427" y="70391"/>
                    <a:pt x="32118" y="72245"/>
                    <a:pt x="36817" y="72245"/>
                  </a:cubicBezTo>
                  <a:cubicBezTo>
                    <a:pt x="37463" y="72245"/>
                    <a:pt x="38090" y="72210"/>
                    <a:pt x="38695" y="72137"/>
                  </a:cubicBezTo>
                  <a:cubicBezTo>
                    <a:pt x="55373" y="71970"/>
                    <a:pt x="67916" y="65733"/>
                    <a:pt x="79857" y="57894"/>
                  </a:cubicBezTo>
                  <a:cubicBezTo>
                    <a:pt x="92900" y="49287"/>
                    <a:pt x="98504" y="34744"/>
                    <a:pt x="94368" y="21401"/>
                  </a:cubicBezTo>
                  <a:cubicBezTo>
                    <a:pt x="90365" y="8592"/>
                    <a:pt x="77823" y="686"/>
                    <a:pt x="62211" y="52"/>
                  </a:cubicBezTo>
                  <a:cubicBezTo>
                    <a:pt x="61395" y="18"/>
                    <a:pt x="60585" y="0"/>
                    <a:pt x="597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3"/>
            <p:cNvSpPr/>
            <p:nvPr/>
          </p:nvSpPr>
          <p:spPr>
            <a:xfrm>
              <a:off x="-184011" y="2432552"/>
              <a:ext cx="137006" cy="127722"/>
            </a:xfrm>
            <a:custGeom>
              <a:rect b="b" l="l" r="r" t="t"/>
              <a:pathLst>
                <a:path extrusionOk="0" h="79702" w="85495">
                  <a:moveTo>
                    <a:pt x="36256" y="0"/>
                  </a:moveTo>
                  <a:cubicBezTo>
                    <a:pt x="19047" y="0"/>
                    <a:pt x="8943" y="9432"/>
                    <a:pt x="5772" y="27063"/>
                  </a:cubicBezTo>
                  <a:cubicBezTo>
                    <a:pt x="5471" y="28630"/>
                    <a:pt x="5071" y="30198"/>
                    <a:pt x="4771" y="31799"/>
                  </a:cubicBezTo>
                  <a:cubicBezTo>
                    <a:pt x="1" y="56350"/>
                    <a:pt x="18981" y="79600"/>
                    <a:pt x="43932" y="79700"/>
                  </a:cubicBezTo>
                  <a:cubicBezTo>
                    <a:pt x="44023" y="79701"/>
                    <a:pt x="44114" y="79701"/>
                    <a:pt x="44204" y="79701"/>
                  </a:cubicBezTo>
                  <a:cubicBezTo>
                    <a:pt x="61866" y="79701"/>
                    <a:pt x="80068" y="66813"/>
                    <a:pt x="81959" y="51580"/>
                  </a:cubicBezTo>
                  <a:cubicBezTo>
                    <a:pt x="85495" y="22126"/>
                    <a:pt x="63446" y="1411"/>
                    <a:pt x="38995" y="77"/>
                  </a:cubicBezTo>
                  <a:cubicBezTo>
                    <a:pt x="38063" y="26"/>
                    <a:pt x="37150" y="0"/>
                    <a:pt x="362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3"/>
            <p:cNvSpPr/>
            <p:nvPr/>
          </p:nvSpPr>
          <p:spPr>
            <a:xfrm>
              <a:off x="-17338" y="1971404"/>
              <a:ext cx="116853" cy="136637"/>
            </a:xfrm>
            <a:custGeom>
              <a:rect b="b" l="l" r="r" t="t"/>
              <a:pathLst>
                <a:path extrusionOk="0" h="85265" w="72919">
                  <a:moveTo>
                    <a:pt x="31046" y="0"/>
                  </a:moveTo>
                  <a:cubicBezTo>
                    <a:pt x="17733" y="0"/>
                    <a:pt x="6784" y="8870"/>
                    <a:pt x="2902" y="24489"/>
                  </a:cubicBezTo>
                  <a:cubicBezTo>
                    <a:pt x="0" y="36398"/>
                    <a:pt x="1802" y="48006"/>
                    <a:pt x="4070" y="59748"/>
                  </a:cubicBezTo>
                  <a:cubicBezTo>
                    <a:pt x="7552" y="77507"/>
                    <a:pt x="24376" y="85265"/>
                    <a:pt x="38906" y="85265"/>
                  </a:cubicBezTo>
                  <a:cubicBezTo>
                    <a:pt x="42334" y="85265"/>
                    <a:pt x="45634" y="84833"/>
                    <a:pt x="48602" y="83999"/>
                  </a:cubicBezTo>
                  <a:cubicBezTo>
                    <a:pt x="61611" y="80363"/>
                    <a:pt x="72686" y="62550"/>
                    <a:pt x="72786" y="45838"/>
                  </a:cubicBezTo>
                  <a:cubicBezTo>
                    <a:pt x="72919" y="29460"/>
                    <a:pt x="62678" y="12147"/>
                    <a:pt x="48268" y="4609"/>
                  </a:cubicBezTo>
                  <a:cubicBezTo>
                    <a:pt x="42347" y="1488"/>
                    <a:pt x="36498" y="0"/>
                    <a:pt x="310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3"/>
            <p:cNvSpPr/>
            <p:nvPr/>
          </p:nvSpPr>
          <p:spPr>
            <a:xfrm>
              <a:off x="406986" y="2578606"/>
              <a:ext cx="127170" cy="121836"/>
            </a:xfrm>
            <a:custGeom>
              <a:rect b="b" l="l" r="r" t="t"/>
              <a:pathLst>
                <a:path extrusionOk="0" h="76029" w="79357">
                  <a:moveTo>
                    <a:pt x="36619" y="1"/>
                  </a:moveTo>
                  <a:cubicBezTo>
                    <a:pt x="36566" y="1"/>
                    <a:pt x="36513" y="1"/>
                    <a:pt x="36460" y="1"/>
                  </a:cubicBezTo>
                  <a:cubicBezTo>
                    <a:pt x="15311" y="34"/>
                    <a:pt x="67" y="17580"/>
                    <a:pt x="34" y="41897"/>
                  </a:cubicBezTo>
                  <a:cubicBezTo>
                    <a:pt x="1" y="60397"/>
                    <a:pt x="15094" y="76028"/>
                    <a:pt x="34227" y="76028"/>
                  </a:cubicBezTo>
                  <a:cubicBezTo>
                    <a:pt x="34448" y="76028"/>
                    <a:pt x="34670" y="76026"/>
                    <a:pt x="34892" y="76022"/>
                  </a:cubicBezTo>
                  <a:cubicBezTo>
                    <a:pt x="63579" y="75455"/>
                    <a:pt x="79357" y="55440"/>
                    <a:pt x="78323" y="35660"/>
                  </a:cubicBezTo>
                  <a:cubicBezTo>
                    <a:pt x="78290" y="15090"/>
                    <a:pt x="60688" y="1"/>
                    <a:pt x="366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3"/>
            <p:cNvSpPr/>
            <p:nvPr/>
          </p:nvSpPr>
          <p:spPr>
            <a:xfrm>
              <a:off x="380741" y="2398573"/>
              <a:ext cx="88041" cy="94753"/>
            </a:xfrm>
            <a:custGeom>
              <a:rect b="b" l="l" r="r" t="t"/>
              <a:pathLst>
                <a:path extrusionOk="0" h="59128" w="54940">
                  <a:moveTo>
                    <a:pt x="4420" y="1"/>
                  </a:moveTo>
                  <a:cubicBezTo>
                    <a:pt x="4112" y="1"/>
                    <a:pt x="3785" y="32"/>
                    <a:pt x="3436" y="99"/>
                  </a:cubicBezTo>
                  <a:cubicBezTo>
                    <a:pt x="767" y="599"/>
                    <a:pt x="0" y="2601"/>
                    <a:pt x="634" y="5002"/>
                  </a:cubicBezTo>
                  <a:cubicBezTo>
                    <a:pt x="4670" y="20980"/>
                    <a:pt x="8673" y="36992"/>
                    <a:pt x="12943" y="52903"/>
                  </a:cubicBezTo>
                  <a:cubicBezTo>
                    <a:pt x="13925" y="56738"/>
                    <a:pt x="16564" y="59128"/>
                    <a:pt x="20201" y="59128"/>
                  </a:cubicBezTo>
                  <a:cubicBezTo>
                    <a:pt x="20391" y="59128"/>
                    <a:pt x="20585" y="59121"/>
                    <a:pt x="20782" y="59108"/>
                  </a:cubicBezTo>
                  <a:cubicBezTo>
                    <a:pt x="26119" y="58974"/>
                    <a:pt x="29521" y="56272"/>
                    <a:pt x="32423" y="52903"/>
                  </a:cubicBezTo>
                  <a:cubicBezTo>
                    <a:pt x="40429" y="43630"/>
                    <a:pt x="46800" y="33289"/>
                    <a:pt x="51036" y="21714"/>
                  </a:cubicBezTo>
                  <a:cubicBezTo>
                    <a:pt x="52171" y="18545"/>
                    <a:pt x="54939" y="13675"/>
                    <a:pt x="52137" y="12141"/>
                  </a:cubicBezTo>
                  <a:cubicBezTo>
                    <a:pt x="51557" y="11821"/>
                    <a:pt x="50997" y="11680"/>
                    <a:pt x="50458" y="11680"/>
                  </a:cubicBezTo>
                  <a:cubicBezTo>
                    <a:pt x="47617" y="11680"/>
                    <a:pt x="45341" y="15590"/>
                    <a:pt x="43631" y="17945"/>
                  </a:cubicBezTo>
                  <a:cubicBezTo>
                    <a:pt x="37694" y="25984"/>
                    <a:pt x="32390" y="34490"/>
                    <a:pt x="26719" y="42729"/>
                  </a:cubicBezTo>
                  <a:cubicBezTo>
                    <a:pt x="25534" y="44428"/>
                    <a:pt x="24194" y="46711"/>
                    <a:pt x="22109" y="46711"/>
                  </a:cubicBezTo>
                  <a:cubicBezTo>
                    <a:pt x="22024" y="46711"/>
                    <a:pt x="21937" y="46707"/>
                    <a:pt x="21849" y="46699"/>
                  </a:cubicBezTo>
                  <a:cubicBezTo>
                    <a:pt x="19147" y="46465"/>
                    <a:pt x="19714" y="43330"/>
                    <a:pt x="19147" y="41395"/>
                  </a:cubicBezTo>
                  <a:cubicBezTo>
                    <a:pt x="18013" y="37526"/>
                    <a:pt x="17312" y="33523"/>
                    <a:pt x="16412" y="29553"/>
                  </a:cubicBezTo>
                  <a:cubicBezTo>
                    <a:pt x="14410" y="20880"/>
                    <a:pt x="12409" y="12174"/>
                    <a:pt x="8840" y="3935"/>
                  </a:cubicBezTo>
                  <a:cubicBezTo>
                    <a:pt x="7957" y="1786"/>
                    <a:pt x="6736" y="1"/>
                    <a:pt x="44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3"/>
            <p:cNvSpPr/>
            <p:nvPr/>
          </p:nvSpPr>
          <p:spPr>
            <a:xfrm>
              <a:off x="-16750" y="2271985"/>
              <a:ext cx="81253" cy="87331"/>
            </a:xfrm>
            <a:custGeom>
              <a:rect b="b" l="l" r="r" t="t"/>
              <a:pathLst>
                <a:path extrusionOk="0" h="54497" w="50704">
                  <a:moveTo>
                    <a:pt x="7184" y="0"/>
                  </a:moveTo>
                  <a:cubicBezTo>
                    <a:pt x="4242" y="0"/>
                    <a:pt x="3429" y="2811"/>
                    <a:pt x="3002" y="5073"/>
                  </a:cubicBezTo>
                  <a:cubicBezTo>
                    <a:pt x="1568" y="13346"/>
                    <a:pt x="0" y="21585"/>
                    <a:pt x="667" y="31392"/>
                  </a:cubicBezTo>
                  <a:cubicBezTo>
                    <a:pt x="667" y="33860"/>
                    <a:pt x="434" y="37630"/>
                    <a:pt x="801" y="41366"/>
                  </a:cubicBezTo>
                  <a:cubicBezTo>
                    <a:pt x="1168" y="46403"/>
                    <a:pt x="2569" y="51206"/>
                    <a:pt x="7472" y="53608"/>
                  </a:cubicBezTo>
                  <a:cubicBezTo>
                    <a:pt x="8730" y="54232"/>
                    <a:pt x="9913" y="54496"/>
                    <a:pt x="11038" y="54496"/>
                  </a:cubicBezTo>
                  <a:cubicBezTo>
                    <a:pt x="14361" y="54496"/>
                    <a:pt x="17182" y="52198"/>
                    <a:pt x="19948" y="50105"/>
                  </a:cubicBezTo>
                  <a:cubicBezTo>
                    <a:pt x="31323" y="41533"/>
                    <a:pt x="38628" y="29190"/>
                    <a:pt x="48335" y="19016"/>
                  </a:cubicBezTo>
                  <a:cubicBezTo>
                    <a:pt x="49202" y="18082"/>
                    <a:pt x="49669" y="16615"/>
                    <a:pt x="49936" y="15347"/>
                  </a:cubicBezTo>
                  <a:cubicBezTo>
                    <a:pt x="50303" y="13246"/>
                    <a:pt x="50703" y="10744"/>
                    <a:pt x="48368" y="9543"/>
                  </a:cubicBezTo>
                  <a:cubicBezTo>
                    <a:pt x="47808" y="9235"/>
                    <a:pt x="47301" y="9103"/>
                    <a:pt x="46834" y="9103"/>
                  </a:cubicBezTo>
                  <a:cubicBezTo>
                    <a:pt x="45327" y="9103"/>
                    <a:pt x="44228" y="10479"/>
                    <a:pt x="43031" y="11778"/>
                  </a:cubicBezTo>
                  <a:cubicBezTo>
                    <a:pt x="36760" y="18883"/>
                    <a:pt x="30355" y="25888"/>
                    <a:pt x="23817" y="32726"/>
                  </a:cubicBezTo>
                  <a:cubicBezTo>
                    <a:pt x="21069" y="35593"/>
                    <a:pt x="18007" y="40737"/>
                    <a:pt x="14746" y="40737"/>
                  </a:cubicBezTo>
                  <a:cubicBezTo>
                    <a:pt x="14326" y="40737"/>
                    <a:pt x="13903" y="40652"/>
                    <a:pt x="13477" y="40465"/>
                  </a:cubicBezTo>
                  <a:cubicBezTo>
                    <a:pt x="9307" y="38697"/>
                    <a:pt x="10841" y="31859"/>
                    <a:pt x="11042" y="27122"/>
                  </a:cubicBezTo>
                  <a:cubicBezTo>
                    <a:pt x="11375" y="19884"/>
                    <a:pt x="12910" y="12612"/>
                    <a:pt x="11308" y="5340"/>
                  </a:cubicBezTo>
                  <a:cubicBezTo>
                    <a:pt x="10808" y="3005"/>
                    <a:pt x="10508" y="70"/>
                    <a:pt x="7339" y="3"/>
                  </a:cubicBezTo>
                  <a:cubicBezTo>
                    <a:pt x="7287" y="1"/>
                    <a:pt x="7235" y="0"/>
                    <a:pt x="71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3"/>
            <p:cNvSpPr/>
            <p:nvPr/>
          </p:nvSpPr>
          <p:spPr>
            <a:xfrm>
              <a:off x="351767" y="2160054"/>
              <a:ext cx="56985" cy="110002"/>
            </a:xfrm>
            <a:custGeom>
              <a:rect b="b" l="l" r="r" t="t"/>
              <a:pathLst>
                <a:path extrusionOk="0" h="68644" w="35560">
                  <a:moveTo>
                    <a:pt x="31081" y="1"/>
                  </a:moveTo>
                  <a:cubicBezTo>
                    <a:pt x="27696" y="1"/>
                    <a:pt x="27352" y="4073"/>
                    <a:pt x="26586" y="6739"/>
                  </a:cubicBezTo>
                  <a:cubicBezTo>
                    <a:pt x="22383" y="21716"/>
                    <a:pt x="15478" y="35393"/>
                    <a:pt x="7239" y="48536"/>
                  </a:cubicBezTo>
                  <a:cubicBezTo>
                    <a:pt x="4570" y="52839"/>
                    <a:pt x="868" y="56708"/>
                    <a:pt x="401" y="62079"/>
                  </a:cubicBezTo>
                  <a:cubicBezTo>
                    <a:pt x="201" y="64514"/>
                    <a:pt x="0" y="67349"/>
                    <a:pt x="2802" y="68416"/>
                  </a:cubicBezTo>
                  <a:cubicBezTo>
                    <a:pt x="3209" y="68574"/>
                    <a:pt x="3590" y="68644"/>
                    <a:pt x="3948" y="68644"/>
                  </a:cubicBezTo>
                  <a:cubicBezTo>
                    <a:pt x="5793" y="68644"/>
                    <a:pt x="7028" y="66783"/>
                    <a:pt x="8006" y="65414"/>
                  </a:cubicBezTo>
                  <a:cubicBezTo>
                    <a:pt x="11075" y="61045"/>
                    <a:pt x="14211" y="56575"/>
                    <a:pt x="16746" y="51838"/>
                  </a:cubicBezTo>
                  <a:cubicBezTo>
                    <a:pt x="24318" y="37828"/>
                    <a:pt x="32891" y="24218"/>
                    <a:pt x="34692" y="8740"/>
                  </a:cubicBezTo>
                  <a:cubicBezTo>
                    <a:pt x="34325" y="5004"/>
                    <a:pt x="35559" y="835"/>
                    <a:pt x="32057" y="101"/>
                  </a:cubicBezTo>
                  <a:cubicBezTo>
                    <a:pt x="31706" y="33"/>
                    <a:pt x="31382" y="1"/>
                    <a:pt x="310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3"/>
            <p:cNvSpPr/>
            <p:nvPr/>
          </p:nvSpPr>
          <p:spPr>
            <a:xfrm>
              <a:off x="218771" y="2114429"/>
              <a:ext cx="65858" cy="110989"/>
            </a:xfrm>
            <a:custGeom>
              <a:rect b="b" l="l" r="r" t="t"/>
              <a:pathLst>
                <a:path extrusionOk="0" h="69260" w="41097">
                  <a:moveTo>
                    <a:pt x="34890" y="0"/>
                  </a:moveTo>
                  <a:cubicBezTo>
                    <a:pt x="32474" y="0"/>
                    <a:pt x="30995" y="2637"/>
                    <a:pt x="29755" y="4755"/>
                  </a:cubicBezTo>
                  <a:cubicBezTo>
                    <a:pt x="21783" y="18265"/>
                    <a:pt x="13911" y="31808"/>
                    <a:pt x="6172" y="45451"/>
                  </a:cubicBezTo>
                  <a:cubicBezTo>
                    <a:pt x="3136" y="50855"/>
                    <a:pt x="1268" y="56825"/>
                    <a:pt x="301" y="62129"/>
                  </a:cubicBezTo>
                  <a:cubicBezTo>
                    <a:pt x="334" y="65398"/>
                    <a:pt x="1" y="68300"/>
                    <a:pt x="2903" y="69134"/>
                  </a:cubicBezTo>
                  <a:cubicBezTo>
                    <a:pt x="3231" y="69220"/>
                    <a:pt x="3534" y="69260"/>
                    <a:pt x="3813" y="69260"/>
                  </a:cubicBezTo>
                  <a:cubicBezTo>
                    <a:pt x="5913" y="69260"/>
                    <a:pt x="6688" y="67006"/>
                    <a:pt x="7306" y="65298"/>
                  </a:cubicBezTo>
                  <a:cubicBezTo>
                    <a:pt x="14878" y="45184"/>
                    <a:pt x="27120" y="27504"/>
                    <a:pt x="36660" y="8458"/>
                  </a:cubicBezTo>
                  <a:cubicBezTo>
                    <a:pt x="37861" y="6089"/>
                    <a:pt x="41097" y="3087"/>
                    <a:pt x="37261" y="752"/>
                  </a:cubicBezTo>
                  <a:cubicBezTo>
                    <a:pt x="36379" y="225"/>
                    <a:pt x="35595" y="0"/>
                    <a:pt x="348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3"/>
            <p:cNvSpPr/>
            <p:nvPr/>
          </p:nvSpPr>
          <p:spPr>
            <a:xfrm>
              <a:off x="28420" y="2811260"/>
              <a:ext cx="58855" cy="45582"/>
            </a:xfrm>
            <a:custGeom>
              <a:rect b="b" l="l" r="r" t="t"/>
              <a:pathLst>
                <a:path extrusionOk="0" h="28444" w="36727">
                  <a:moveTo>
                    <a:pt x="3605" y="0"/>
                  </a:moveTo>
                  <a:cubicBezTo>
                    <a:pt x="3315" y="0"/>
                    <a:pt x="3004" y="39"/>
                    <a:pt x="2669" y="123"/>
                  </a:cubicBezTo>
                  <a:cubicBezTo>
                    <a:pt x="0" y="790"/>
                    <a:pt x="0" y="3325"/>
                    <a:pt x="300" y="5493"/>
                  </a:cubicBezTo>
                  <a:cubicBezTo>
                    <a:pt x="967" y="10597"/>
                    <a:pt x="1835" y="15667"/>
                    <a:pt x="4537" y="20237"/>
                  </a:cubicBezTo>
                  <a:cubicBezTo>
                    <a:pt x="7138" y="24607"/>
                    <a:pt x="10341" y="28110"/>
                    <a:pt x="15478" y="28443"/>
                  </a:cubicBezTo>
                  <a:cubicBezTo>
                    <a:pt x="21182" y="28443"/>
                    <a:pt x="34825" y="17569"/>
                    <a:pt x="36159" y="12232"/>
                  </a:cubicBezTo>
                  <a:cubicBezTo>
                    <a:pt x="36626" y="10297"/>
                    <a:pt x="36726" y="8295"/>
                    <a:pt x="34992" y="6961"/>
                  </a:cubicBezTo>
                  <a:cubicBezTo>
                    <a:pt x="34143" y="6321"/>
                    <a:pt x="33253" y="6041"/>
                    <a:pt x="32380" y="6041"/>
                  </a:cubicBezTo>
                  <a:cubicBezTo>
                    <a:pt x="31162" y="6041"/>
                    <a:pt x="29979" y="6587"/>
                    <a:pt x="28987" y="7461"/>
                  </a:cubicBezTo>
                  <a:cubicBezTo>
                    <a:pt x="25885" y="10130"/>
                    <a:pt x="23117" y="13099"/>
                    <a:pt x="20148" y="15901"/>
                  </a:cubicBezTo>
                  <a:cubicBezTo>
                    <a:pt x="18223" y="17707"/>
                    <a:pt x="16539" y="18544"/>
                    <a:pt x="15081" y="18544"/>
                  </a:cubicBezTo>
                  <a:cubicBezTo>
                    <a:pt x="12850" y="18544"/>
                    <a:pt x="11151" y="16582"/>
                    <a:pt x="9940" y="13132"/>
                  </a:cubicBezTo>
                  <a:cubicBezTo>
                    <a:pt x="8840" y="10097"/>
                    <a:pt x="8173" y="6894"/>
                    <a:pt x="7205" y="3792"/>
                  </a:cubicBezTo>
                  <a:cubicBezTo>
                    <a:pt x="6593" y="1896"/>
                    <a:pt x="5623" y="0"/>
                    <a:pt x="36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3"/>
            <p:cNvSpPr/>
            <p:nvPr/>
          </p:nvSpPr>
          <p:spPr>
            <a:xfrm>
              <a:off x="-652649" y="2020123"/>
              <a:ext cx="334094" cy="545441"/>
            </a:xfrm>
            <a:custGeom>
              <a:rect b="b" l="l" r="r" t="t"/>
              <a:pathLst>
                <a:path extrusionOk="0" h="340369" w="208483">
                  <a:moveTo>
                    <a:pt x="35048" y="1"/>
                  </a:moveTo>
                  <a:cubicBezTo>
                    <a:pt x="29391" y="1"/>
                    <a:pt x="24103" y="1841"/>
                    <a:pt x="20048" y="5896"/>
                  </a:cubicBezTo>
                  <a:cubicBezTo>
                    <a:pt x="10975" y="14969"/>
                    <a:pt x="2302" y="24443"/>
                    <a:pt x="701" y="38419"/>
                  </a:cubicBezTo>
                  <a:cubicBezTo>
                    <a:pt x="1" y="44790"/>
                    <a:pt x="2069" y="50695"/>
                    <a:pt x="1902" y="56866"/>
                  </a:cubicBezTo>
                  <a:cubicBezTo>
                    <a:pt x="1035" y="89456"/>
                    <a:pt x="8640" y="121145"/>
                    <a:pt x="12309" y="153201"/>
                  </a:cubicBezTo>
                  <a:cubicBezTo>
                    <a:pt x="16145" y="186959"/>
                    <a:pt x="24318" y="219949"/>
                    <a:pt x="32924" y="252806"/>
                  </a:cubicBezTo>
                  <a:cubicBezTo>
                    <a:pt x="38595" y="274455"/>
                    <a:pt x="42831" y="296504"/>
                    <a:pt x="55440" y="315784"/>
                  </a:cubicBezTo>
                  <a:cubicBezTo>
                    <a:pt x="60844" y="323990"/>
                    <a:pt x="68683" y="330662"/>
                    <a:pt x="71785" y="340369"/>
                  </a:cubicBezTo>
                  <a:cubicBezTo>
                    <a:pt x="73520" y="339168"/>
                    <a:pt x="73953" y="337300"/>
                    <a:pt x="74087" y="335398"/>
                  </a:cubicBezTo>
                  <a:cubicBezTo>
                    <a:pt x="74287" y="321889"/>
                    <a:pt x="81626" y="312716"/>
                    <a:pt x="91933" y="305143"/>
                  </a:cubicBezTo>
                  <a:cubicBezTo>
                    <a:pt x="108378" y="293035"/>
                    <a:pt x="126724" y="285463"/>
                    <a:pt x="146472" y="280693"/>
                  </a:cubicBezTo>
                  <a:cubicBezTo>
                    <a:pt x="158585" y="277755"/>
                    <a:pt x="170769" y="277592"/>
                    <a:pt x="182959" y="277592"/>
                  </a:cubicBezTo>
                  <a:cubicBezTo>
                    <a:pt x="184489" y="277592"/>
                    <a:pt x="186020" y="277594"/>
                    <a:pt x="187550" y="277594"/>
                  </a:cubicBezTo>
                  <a:cubicBezTo>
                    <a:pt x="190581" y="277594"/>
                    <a:pt x="193612" y="277584"/>
                    <a:pt x="196641" y="277524"/>
                  </a:cubicBezTo>
                  <a:cubicBezTo>
                    <a:pt x="196786" y="277521"/>
                    <a:pt x="196932" y="277520"/>
                    <a:pt x="197078" y="277520"/>
                  </a:cubicBezTo>
                  <a:cubicBezTo>
                    <a:pt x="198570" y="277520"/>
                    <a:pt x="200083" y="277636"/>
                    <a:pt x="201580" y="277636"/>
                  </a:cubicBezTo>
                  <a:cubicBezTo>
                    <a:pt x="203964" y="277636"/>
                    <a:pt x="206311" y="277343"/>
                    <a:pt x="208483" y="275822"/>
                  </a:cubicBezTo>
                  <a:cubicBezTo>
                    <a:pt x="206148" y="265949"/>
                    <a:pt x="201611" y="257109"/>
                    <a:pt x="196274" y="248570"/>
                  </a:cubicBezTo>
                  <a:cubicBezTo>
                    <a:pt x="188602" y="236294"/>
                    <a:pt x="186000" y="221784"/>
                    <a:pt x="179195" y="209208"/>
                  </a:cubicBezTo>
                  <a:cubicBezTo>
                    <a:pt x="164585" y="182089"/>
                    <a:pt x="152076" y="153902"/>
                    <a:pt x="137299" y="126849"/>
                  </a:cubicBezTo>
                  <a:cubicBezTo>
                    <a:pt x="122155" y="99063"/>
                    <a:pt x="107110" y="71376"/>
                    <a:pt x="89631" y="44991"/>
                  </a:cubicBezTo>
                  <a:cubicBezTo>
                    <a:pt x="79090" y="29113"/>
                    <a:pt x="68249" y="13935"/>
                    <a:pt x="51004" y="4428"/>
                  </a:cubicBezTo>
                  <a:cubicBezTo>
                    <a:pt x="45827" y="1575"/>
                    <a:pt x="40280" y="1"/>
                    <a:pt x="350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3"/>
            <p:cNvSpPr/>
            <p:nvPr/>
          </p:nvSpPr>
          <p:spPr>
            <a:xfrm>
              <a:off x="-540928" y="2460763"/>
              <a:ext cx="235255" cy="125820"/>
            </a:xfrm>
            <a:custGeom>
              <a:rect b="b" l="l" r="r" t="t"/>
              <a:pathLst>
                <a:path extrusionOk="0" h="78515" w="146805">
                  <a:moveTo>
                    <a:pt x="127965" y="0"/>
                  </a:moveTo>
                  <a:cubicBezTo>
                    <a:pt x="123729" y="0"/>
                    <a:pt x="119488" y="243"/>
                    <a:pt x="115247" y="243"/>
                  </a:cubicBezTo>
                  <a:cubicBezTo>
                    <a:pt x="114147" y="243"/>
                    <a:pt x="113047" y="226"/>
                    <a:pt x="111947" y="185"/>
                  </a:cubicBezTo>
                  <a:cubicBezTo>
                    <a:pt x="110115" y="119"/>
                    <a:pt x="108293" y="87"/>
                    <a:pt x="106481" y="87"/>
                  </a:cubicBezTo>
                  <a:cubicBezTo>
                    <a:pt x="76205" y="87"/>
                    <a:pt x="48560" y="9251"/>
                    <a:pt x="23350" y="26404"/>
                  </a:cubicBezTo>
                  <a:cubicBezTo>
                    <a:pt x="9640" y="35811"/>
                    <a:pt x="0" y="47386"/>
                    <a:pt x="2068" y="65399"/>
                  </a:cubicBezTo>
                  <a:cubicBezTo>
                    <a:pt x="7233" y="75437"/>
                    <a:pt x="16258" y="78515"/>
                    <a:pt x="26400" y="78515"/>
                  </a:cubicBezTo>
                  <a:cubicBezTo>
                    <a:pt x="26673" y="78515"/>
                    <a:pt x="26946" y="78512"/>
                    <a:pt x="27219" y="78508"/>
                  </a:cubicBezTo>
                  <a:cubicBezTo>
                    <a:pt x="54272" y="78041"/>
                    <a:pt x="80191" y="71603"/>
                    <a:pt x="105075" y="61262"/>
                  </a:cubicBezTo>
                  <a:cubicBezTo>
                    <a:pt x="116817" y="56359"/>
                    <a:pt x="128258" y="50855"/>
                    <a:pt x="137131" y="41215"/>
                  </a:cubicBezTo>
                  <a:cubicBezTo>
                    <a:pt x="145838" y="31708"/>
                    <a:pt x="146805" y="9525"/>
                    <a:pt x="138732" y="819"/>
                  </a:cubicBezTo>
                  <a:cubicBezTo>
                    <a:pt x="135148" y="175"/>
                    <a:pt x="131558" y="0"/>
                    <a:pt x="1279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3"/>
            <p:cNvSpPr/>
            <p:nvPr/>
          </p:nvSpPr>
          <p:spPr>
            <a:xfrm>
              <a:off x="-1089588" y="1907197"/>
              <a:ext cx="130484" cy="105957"/>
            </a:xfrm>
            <a:custGeom>
              <a:rect b="b" l="l" r="r" t="t"/>
              <a:pathLst>
                <a:path extrusionOk="0" h="66120" w="81425">
                  <a:moveTo>
                    <a:pt x="43715" y="0"/>
                  </a:moveTo>
                  <a:cubicBezTo>
                    <a:pt x="37542" y="0"/>
                    <a:pt x="31154" y="1430"/>
                    <a:pt x="24718" y="3379"/>
                  </a:cubicBezTo>
                  <a:cubicBezTo>
                    <a:pt x="7772" y="8516"/>
                    <a:pt x="0" y="24928"/>
                    <a:pt x="6171" y="41440"/>
                  </a:cubicBezTo>
                  <a:cubicBezTo>
                    <a:pt x="12543" y="58519"/>
                    <a:pt x="23617" y="65891"/>
                    <a:pt x="43164" y="66058"/>
                  </a:cubicBezTo>
                  <a:cubicBezTo>
                    <a:pt x="43929" y="66099"/>
                    <a:pt x="44682" y="66119"/>
                    <a:pt x="45423" y="66119"/>
                  </a:cubicBezTo>
                  <a:cubicBezTo>
                    <a:pt x="59605" y="66119"/>
                    <a:pt x="69374" y="58597"/>
                    <a:pt x="75588" y="46043"/>
                  </a:cubicBezTo>
                  <a:cubicBezTo>
                    <a:pt x="81425" y="34335"/>
                    <a:pt x="78089" y="21893"/>
                    <a:pt x="67582" y="10551"/>
                  </a:cubicBezTo>
                  <a:cubicBezTo>
                    <a:pt x="60331" y="2720"/>
                    <a:pt x="52228" y="0"/>
                    <a:pt x="437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3"/>
            <p:cNvSpPr/>
            <p:nvPr/>
          </p:nvSpPr>
          <p:spPr>
            <a:xfrm>
              <a:off x="-326842" y="1725162"/>
              <a:ext cx="112362" cy="110306"/>
            </a:xfrm>
            <a:custGeom>
              <a:rect b="b" l="l" r="r" t="t"/>
              <a:pathLst>
                <a:path extrusionOk="0" h="68834" w="70117">
                  <a:moveTo>
                    <a:pt x="35332" y="0"/>
                  </a:moveTo>
                  <a:cubicBezTo>
                    <a:pt x="34403" y="0"/>
                    <a:pt x="33476" y="52"/>
                    <a:pt x="32557" y="156"/>
                  </a:cubicBezTo>
                  <a:cubicBezTo>
                    <a:pt x="15011" y="2058"/>
                    <a:pt x="301" y="20571"/>
                    <a:pt x="134" y="40919"/>
                  </a:cubicBezTo>
                  <a:cubicBezTo>
                    <a:pt x="0" y="54829"/>
                    <a:pt x="2869" y="61567"/>
                    <a:pt x="11976" y="65303"/>
                  </a:cubicBezTo>
                  <a:cubicBezTo>
                    <a:pt x="17260" y="67520"/>
                    <a:pt x="23518" y="68833"/>
                    <a:pt x="29944" y="68833"/>
                  </a:cubicBezTo>
                  <a:cubicBezTo>
                    <a:pt x="40636" y="68833"/>
                    <a:pt x="51793" y="65197"/>
                    <a:pt x="59710" y="56030"/>
                  </a:cubicBezTo>
                  <a:cubicBezTo>
                    <a:pt x="67782" y="46690"/>
                    <a:pt x="70117" y="30611"/>
                    <a:pt x="64580" y="19437"/>
                  </a:cubicBezTo>
                  <a:cubicBezTo>
                    <a:pt x="58839" y="7862"/>
                    <a:pt x="46843" y="0"/>
                    <a:pt x="353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3"/>
            <p:cNvSpPr/>
            <p:nvPr/>
          </p:nvSpPr>
          <p:spPr>
            <a:xfrm>
              <a:off x="-826910" y="2387985"/>
              <a:ext cx="72752" cy="76026"/>
            </a:xfrm>
            <a:custGeom>
              <a:rect b="b" l="l" r="r" t="t"/>
              <a:pathLst>
                <a:path extrusionOk="0" h="47442" w="45399">
                  <a:moveTo>
                    <a:pt x="22624" y="0"/>
                  </a:moveTo>
                  <a:cubicBezTo>
                    <a:pt x="11554" y="0"/>
                    <a:pt x="0" y="13223"/>
                    <a:pt x="233" y="25486"/>
                  </a:cubicBezTo>
                  <a:cubicBezTo>
                    <a:pt x="496" y="37258"/>
                    <a:pt x="9543" y="47441"/>
                    <a:pt x="19578" y="47441"/>
                  </a:cubicBezTo>
                  <a:cubicBezTo>
                    <a:pt x="19723" y="47441"/>
                    <a:pt x="19868" y="47439"/>
                    <a:pt x="20014" y="47435"/>
                  </a:cubicBezTo>
                  <a:cubicBezTo>
                    <a:pt x="31522" y="47101"/>
                    <a:pt x="45398" y="34125"/>
                    <a:pt x="45365" y="23818"/>
                  </a:cubicBezTo>
                  <a:cubicBezTo>
                    <a:pt x="45265" y="12510"/>
                    <a:pt x="33490" y="34"/>
                    <a:pt x="22749" y="1"/>
                  </a:cubicBezTo>
                  <a:cubicBezTo>
                    <a:pt x="22707" y="1"/>
                    <a:pt x="22666" y="0"/>
                    <a:pt x="226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3"/>
            <p:cNvSpPr/>
            <p:nvPr/>
          </p:nvSpPr>
          <p:spPr>
            <a:xfrm>
              <a:off x="-268201" y="2184958"/>
              <a:ext cx="64948" cy="74845"/>
            </a:xfrm>
            <a:custGeom>
              <a:rect b="b" l="l" r="r" t="t"/>
              <a:pathLst>
                <a:path extrusionOk="0" h="46705" w="40529">
                  <a:moveTo>
                    <a:pt x="20415" y="0"/>
                  </a:moveTo>
                  <a:cubicBezTo>
                    <a:pt x="20282" y="0"/>
                    <a:pt x="20148" y="2"/>
                    <a:pt x="20015" y="4"/>
                  </a:cubicBezTo>
                  <a:cubicBezTo>
                    <a:pt x="9274" y="271"/>
                    <a:pt x="401" y="11379"/>
                    <a:pt x="167" y="24855"/>
                  </a:cubicBezTo>
                  <a:cubicBezTo>
                    <a:pt x="0" y="35797"/>
                    <a:pt x="9440" y="46671"/>
                    <a:pt x="19081" y="46704"/>
                  </a:cubicBezTo>
                  <a:cubicBezTo>
                    <a:pt x="19094" y="46704"/>
                    <a:pt x="19107" y="46704"/>
                    <a:pt x="19120" y="46704"/>
                  </a:cubicBezTo>
                  <a:cubicBezTo>
                    <a:pt x="29616" y="46704"/>
                    <a:pt x="40529" y="33479"/>
                    <a:pt x="40462" y="20953"/>
                  </a:cubicBezTo>
                  <a:cubicBezTo>
                    <a:pt x="40364" y="9418"/>
                    <a:pt x="31344" y="0"/>
                    <a:pt x="204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3"/>
            <p:cNvSpPr/>
            <p:nvPr/>
          </p:nvSpPr>
          <p:spPr>
            <a:xfrm>
              <a:off x="-386924" y="2035020"/>
              <a:ext cx="88362" cy="95580"/>
            </a:xfrm>
            <a:custGeom>
              <a:rect b="b" l="l" r="r" t="t"/>
              <a:pathLst>
                <a:path extrusionOk="0" h="59644" w="55140">
                  <a:moveTo>
                    <a:pt x="49323" y="1"/>
                  </a:moveTo>
                  <a:cubicBezTo>
                    <a:pt x="49272" y="1"/>
                    <a:pt x="49221" y="1"/>
                    <a:pt x="49168" y="2"/>
                  </a:cubicBezTo>
                  <a:cubicBezTo>
                    <a:pt x="44632" y="69"/>
                    <a:pt x="44565" y="4539"/>
                    <a:pt x="44398" y="8075"/>
                  </a:cubicBezTo>
                  <a:cubicBezTo>
                    <a:pt x="43865" y="21418"/>
                    <a:pt x="40629" y="34227"/>
                    <a:pt x="37227" y="48904"/>
                  </a:cubicBezTo>
                  <a:cubicBezTo>
                    <a:pt x="28721" y="41065"/>
                    <a:pt x="22683" y="33326"/>
                    <a:pt x="17312" y="24987"/>
                  </a:cubicBezTo>
                  <a:cubicBezTo>
                    <a:pt x="14477" y="20717"/>
                    <a:pt x="12109" y="16047"/>
                    <a:pt x="7806" y="12978"/>
                  </a:cubicBezTo>
                  <a:cubicBezTo>
                    <a:pt x="6768" y="12237"/>
                    <a:pt x="5648" y="11712"/>
                    <a:pt x="4537" y="11712"/>
                  </a:cubicBezTo>
                  <a:cubicBezTo>
                    <a:pt x="3648" y="11712"/>
                    <a:pt x="2765" y="12048"/>
                    <a:pt x="1935" y="12878"/>
                  </a:cubicBezTo>
                  <a:cubicBezTo>
                    <a:pt x="0" y="14780"/>
                    <a:pt x="1635" y="16147"/>
                    <a:pt x="2769" y="17715"/>
                  </a:cubicBezTo>
                  <a:cubicBezTo>
                    <a:pt x="5137" y="20984"/>
                    <a:pt x="7339" y="24386"/>
                    <a:pt x="9540" y="27789"/>
                  </a:cubicBezTo>
                  <a:cubicBezTo>
                    <a:pt x="16045" y="37729"/>
                    <a:pt x="22683" y="47670"/>
                    <a:pt x="31389" y="55876"/>
                  </a:cubicBezTo>
                  <a:cubicBezTo>
                    <a:pt x="34062" y="58397"/>
                    <a:pt x="36746" y="59644"/>
                    <a:pt x="39162" y="59644"/>
                  </a:cubicBezTo>
                  <a:cubicBezTo>
                    <a:pt x="42596" y="59644"/>
                    <a:pt x="45487" y="57126"/>
                    <a:pt x="47034" y="52173"/>
                  </a:cubicBezTo>
                  <a:cubicBezTo>
                    <a:pt x="51470" y="37929"/>
                    <a:pt x="55139" y="23519"/>
                    <a:pt x="54539" y="8408"/>
                  </a:cubicBezTo>
                  <a:cubicBezTo>
                    <a:pt x="54374" y="4678"/>
                    <a:pt x="54176" y="1"/>
                    <a:pt x="493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3"/>
            <p:cNvSpPr/>
            <p:nvPr/>
          </p:nvSpPr>
          <p:spPr>
            <a:xfrm>
              <a:off x="-835251" y="2147030"/>
              <a:ext cx="91410" cy="81861"/>
            </a:xfrm>
            <a:custGeom>
              <a:rect b="b" l="l" r="r" t="t"/>
              <a:pathLst>
                <a:path extrusionOk="0" h="51083" w="57042">
                  <a:moveTo>
                    <a:pt x="50038" y="0"/>
                  </a:moveTo>
                  <a:cubicBezTo>
                    <a:pt x="49907" y="0"/>
                    <a:pt x="49773" y="7"/>
                    <a:pt x="49636" y="22"/>
                  </a:cubicBezTo>
                  <a:cubicBezTo>
                    <a:pt x="47101" y="322"/>
                    <a:pt x="46167" y="2357"/>
                    <a:pt x="46100" y="4759"/>
                  </a:cubicBezTo>
                  <a:cubicBezTo>
                    <a:pt x="46067" y="8228"/>
                    <a:pt x="46100" y="11764"/>
                    <a:pt x="46100" y="16767"/>
                  </a:cubicBezTo>
                  <a:cubicBezTo>
                    <a:pt x="46033" y="21504"/>
                    <a:pt x="45733" y="27675"/>
                    <a:pt x="44266" y="33813"/>
                  </a:cubicBezTo>
                  <a:cubicBezTo>
                    <a:pt x="43453" y="37263"/>
                    <a:pt x="42274" y="39016"/>
                    <a:pt x="40549" y="39016"/>
                  </a:cubicBezTo>
                  <a:cubicBezTo>
                    <a:pt x="39371" y="39016"/>
                    <a:pt x="37939" y="38199"/>
                    <a:pt x="36193" y="36548"/>
                  </a:cubicBezTo>
                  <a:cubicBezTo>
                    <a:pt x="32657" y="33212"/>
                    <a:pt x="29255" y="29710"/>
                    <a:pt x="25919" y="26174"/>
                  </a:cubicBezTo>
                  <a:cubicBezTo>
                    <a:pt x="21082" y="21104"/>
                    <a:pt x="16512" y="15700"/>
                    <a:pt x="11509" y="10796"/>
                  </a:cubicBezTo>
                  <a:cubicBezTo>
                    <a:pt x="10010" y="9298"/>
                    <a:pt x="8113" y="7496"/>
                    <a:pt x="6004" y="7496"/>
                  </a:cubicBezTo>
                  <a:cubicBezTo>
                    <a:pt x="5063" y="7496"/>
                    <a:pt x="4079" y="7855"/>
                    <a:pt x="3069" y="8762"/>
                  </a:cubicBezTo>
                  <a:cubicBezTo>
                    <a:pt x="1" y="11530"/>
                    <a:pt x="1835" y="14999"/>
                    <a:pt x="3903" y="17468"/>
                  </a:cubicBezTo>
                  <a:cubicBezTo>
                    <a:pt x="10341" y="25140"/>
                    <a:pt x="16946" y="32679"/>
                    <a:pt x="23684" y="40051"/>
                  </a:cubicBezTo>
                  <a:cubicBezTo>
                    <a:pt x="27454" y="44220"/>
                    <a:pt x="31690" y="48056"/>
                    <a:pt x="37227" y="50058"/>
                  </a:cubicBezTo>
                  <a:cubicBezTo>
                    <a:pt x="39090" y="50734"/>
                    <a:pt x="40895" y="51082"/>
                    <a:pt x="42574" y="51082"/>
                  </a:cubicBezTo>
                  <a:cubicBezTo>
                    <a:pt x="46607" y="51082"/>
                    <a:pt x="49912" y="49074"/>
                    <a:pt x="51537" y="44787"/>
                  </a:cubicBezTo>
                  <a:cubicBezTo>
                    <a:pt x="56574" y="31344"/>
                    <a:pt x="57041" y="17368"/>
                    <a:pt x="53706" y="3358"/>
                  </a:cubicBezTo>
                  <a:cubicBezTo>
                    <a:pt x="53268" y="1576"/>
                    <a:pt x="51982" y="0"/>
                    <a:pt x="500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3"/>
            <p:cNvSpPr/>
            <p:nvPr/>
          </p:nvSpPr>
          <p:spPr>
            <a:xfrm>
              <a:off x="-433966" y="2584296"/>
              <a:ext cx="67247" cy="60770"/>
            </a:xfrm>
            <a:custGeom>
              <a:rect b="b" l="l" r="r" t="t"/>
              <a:pathLst>
                <a:path extrusionOk="0" h="37922" w="41964">
                  <a:moveTo>
                    <a:pt x="36949" y="1"/>
                  </a:moveTo>
                  <a:cubicBezTo>
                    <a:pt x="36802" y="1"/>
                    <a:pt x="36651" y="7"/>
                    <a:pt x="36493" y="19"/>
                  </a:cubicBezTo>
                  <a:cubicBezTo>
                    <a:pt x="32824" y="319"/>
                    <a:pt x="33191" y="4289"/>
                    <a:pt x="32858" y="7191"/>
                  </a:cubicBezTo>
                  <a:cubicBezTo>
                    <a:pt x="32324" y="11794"/>
                    <a:pt x="31857" y="16364"/>
                    <a:pt x="30956" y="20867"/>
                  </a:cubicBezTo>
                  <a:cubicBezTo>
                    <a:pt x="29955" y="25739"/>
                    <a:pt x="29179" y="27981"/>
                    <a:pt x="27520" y="27981"/>
                  </a:cubicBezTo>
                  <a:cubicBezTo>
                    <a:pt x="26248" y="27981"/>
                    <a:pt x="24458" y="26664"/>
                    <a:pt x="21650" y="24203"/>
                  </a:cubicBezTo>
                  <a:cubicBezTo>
                    <a:pt x="16779" y="19933"/>
                    <a:pt x="12310" y="15163"/>
                    <a:pt x="7606" y="10693"/>
                  </a:cubicBezTo>
                  <a:cubicBezTo>
                    <a:pt x="6585" y="9733"/>
                    <a:pt x="5409" y="9144"/>
                    <a:pt x="4177" y="9144"/>
                  </a:cubicBezTo>
                  <a:cubicBezTo>
                    <a:pt x="3355" y="9144"/>
                    <a:pt x="2509" y="9406"/>
                    <a:pt x="1669" y="9993"/>
                  </a:cubicBezTo>
                  <a:cubicBezTo>
                    <a:pt x="1" y="11160"/>
                    <a:pt x="301" y="12928"/>
                    <a:pt x="1268" y="14329"/>
                  </a:cubicBezTo>
                  <a:cubicBezTo>
                    <a:pt x="7173" y="23202"/>
                    <a:pt x="14111" y="31208"/>
                    <a:pt x="23651" y="36278"/>
                  </a:cubicBezTo>
                  <a:cubicBezTo>
                    <a:pt x="25766" y="37382"/>
                    <a:pt x="27721" y="37921"/>
                    <a:pt x="29494" y="37921"/>
                  </a:cubicBezTo>
                  <a:cubicBezTo>
                    <a:pt x="33451" y="37921"/>
                    <a:pt x="36495" y="35233"/>
                    <a:pt x="38361" y="30141"/>
                  </a:cubicBezTo>
                  <a:cubicBezTo>
                    <a:pt x="40396" y="24537"/>
                    <a:pt x="41964" y="18799"/>
                    <a:pt x="41564" y="12695"/>
                  </a:cubicBezTo>
                  <a:cubicBezTo>
                    <a:pt x="41564" y="10793"/>
                    <a:pt x="41831" y="8859"/>
                    <a:pt x="41497" y="7024"/>
                  </a:cubicBezTo>
                  <a:cubicBezTo>
                    <a:pt x="40983" y="4069"/>
                    <a:pt x="40748" y="1"/>
                    <a:pt x="369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 name="Google Shape;2167;p63"/>
          <p:cNvGrpSpPr/>
          <p:nvPr/>
        </p:nvGrpSpPr>
        <p:grpSpPr>
          <a:xfrm>
            <a:off x="679893" y="1436722"/>
            <a:ext cx="3174388" cy="3188260"/>
            <a:chOff x="1504468" y="-3884607"/>
            <a:chExt cx="2211963" cy="2221320"/>
          </a:xfrm>
        </p:grpSpPr>
        <p:sp>
          <p:nvSpPr>
            <p:cNvPr id="2168" name="Google Shape;2168;p63"/>
            <p:cNvSpPr/>
            <p:nvPr/>
          </p:nvSpPr>
          <p:spPr>
            <a:xfrm>
              <a:off x="2647974" y="-3035081"/>
              <a:ext cx="1068457" cy="1321957"/>
            </a:xfrm>
            <a:custGeom>
              <a:rect b="b" l="l" r="r" t="t"/>
              <a:pathLst>
                <a:path extrusionOk="0" h="824934" w="666744">
                  <a:moveTo>
                    <a:pt x="204646" y="525751"/>
                  </a:moveTo>
                  <a:lnTo>
                    <a:pt x="204646" y="525751"/>
                  </a:lnTo>
                  <a:cubicBezTo>
                    <a:pt x="204266" y="527872"/>
                    <a:pt x="203862" y="529988"/>
                    <a:pt x="203439" y="532101"/>
                  </a:cubicBezTo>
                  <a:lnTo>
                    <a:pt x="203439" y="532101"/>
                  </a:lnTo>
                  <a:cubicBezTo>
                    <a:pt x="203854" y="529987"/>
                    <a:pt x="204257" y="527870"/>
                    <a:pt x="204646" y="525751"/>
                  </a:cubicBezTo>
                  <a:close/>
                  <a:moveTo>
                    <a:pt x="191582" y="585807"/>
                  </a:moveTo>
                  <a:cubicBezTo>
                    <a:pt x="191225" y="587745"/>
                    <a:pt x="190886" y="589686"/>
                    <a:pt x="190570" y="591631"/>
                  </a:cubicBezTo>
                  <a:cubicBezTo>
                    <a:pt x="188626" y="603527"/>
                    <a:pt x="186257" y="615315"/>
                    <a:pt x="183583" y="627023"/>
                  </a:cubicBezTo>
                  <a:lnTo>
                    <a:pt x="183583" y="627023"/>
                  </a:lnTo>
                  <a:cubicBezTo>
                    <a:pt x="184355" y="623477"/>
                    <a:pt x="185048" y="619911"/>
                    <a:pt x="185633" y="616315"/>
                  </a:cubicBezTo>
                  <a:cubicBezTo>
                    <a:pt x="187302" y="606077"/>
                    <a:pt x="189366" y="595925"/>
                    <a:pt x="191582" y="585807"/>
                  </a:cubicBezTo>
                  <a:close/>
                  <a:moveTo>
                    <a:pt x="181545" y="635694"/>
                  </a:moveTo>
                  <a:cubicBezTo>
                    <a:pt x="177624" y="651940"/>
                    <a:pt x="173169" y="668045"/>
                    <a:pt x="168506" y="684089"/>
                  </a:cubicBezTo>
                  <a:lnTo>
                    <a:pt x="168506" y="684089"/>
                  </a:lnTo>
                  <a:cubicBezTo>
                    <a:pt x="169643" y="679992"/>
                    <a:pt x="170739" y="675881"/>
                    <a:pt x="171790" y="671755"/>
                  </a:cubicBezTo>
                  <a:cubicBezTo>
                    <a:pt x="174864" y="659676"/>
                    <a:pt x="178523" y="647767"/>
                    <a:pt x="181545" y="635694"/>
                  </a:cubicBezTo>
                  <a:close/>
                  <a:moveTo>
                    <a:pt x="221395" y="0"/>
                  </a:moveTo>
                  <a:cubicBezTo>
                    <a:pt x="219257" y="0"/>
                    <a:pt x="217581" y="1780"/>
                    <a:pt x="216121" y="3310"/>
                  </a:cubicBezTo>
                  <a:cubicBezTo>
                    <a:pt x="210317" y="9314"/>
                    <a:pt x="203913" y="14651"/>
                    <a:pt x="197408" y="19755"/>
                  </a:cubicBezTo>
                  <a:cubicBezTo>
                    <a:pt x="190370" y="25259"/>
                    <a:pt x="185133" y="33131"/>
                    <a:pt x="176193" y="36100"/>
                  </a:cubicBezTo>
                  <a:cubicBezTo>
                    <a:pt x="173191" y="37568"/>
                    <a:pt x="171056" y="39970"/>
                    <a:pt x="169388" y="42772"/>
                  </a:cubicBezTo>
                  <a:cubicBezTo>
                    <a:pt x="166754" y="47121"/>
                    <a:pt x="163219" y="49671"/>
                    <a:pt x="158268" y="49671"/>
                  </a:cubicBezTo>
                  <a:cubicBezTo>
                    <a:pt x="157827" y="49671"/>
                    <a:pt x="157376" y="49651"/>
                    <a:pt x="156912" y="49610"/>
                  </a:cubicBezTo>
                  <a:cubicBezTo>
                    <a:pt x="136531" y="63520"/>
                    <a:pt x="114849" y="75128"/>
                    <a:pt x="93300" y="87037"/>
                  </a:cubicBezTo>
                  <a:cubicBezTo>
                    <a:pt x="90498" y="88604"/>
                    <a:pt x="87229" y="89538"/>
                    <a:pt x="86729" y="93441"/>
                  </a:cubicBezTo>
                  <a:cubicBezTo>
                    <a:pt x="83460" y="137840"/>
                    <a:pt x="77222" y="181905"/>
                    <a:pt x="69050" y="225703"/>
                  </a:cubicBezTo>
                  <a:cubicBezTo>
                    <a:pt x="64013" y="252722"/>
                    <a:pt x="56541" y="279408"/>
                    <a:pt x="54506" y="306861"/>
                  </a:cubicBezTo>
                  <a:cubicBezTo>
                    <a:pt x="50470" y="361800"/>
                    <a:pt x="39595" y="415839"/>
                    <a:pt x="33791" y="470544"/>
                  </a:cubicBezTo>
                  <a:cubicBezTo>
                    <a:pt x="30022" y="505936"/>
                    <a:pt x="22350" y="540795"/>
                    <a:pt x="18514" y="576187"/>
                  </a:cubicBezTo>
                  <a:cubicBezTo>
                    <a:pt x="12443" y="632727"/>
                    <a:pt x="6171" y="689301"/>
                    <a:pt x="0" y="745841"/>
                  </a:cubicBezTo>
                  <a:cubicBezTo>
                    <a:pt x="1368" y="748277"/>
                    <a:pt x="3269" y="749944"/>
                    <a:pt x="6038" y="750745"/>
                  </a:cubicBezTo>
                  <a:cubicBezTo>
                    <a:pt x="22616" y="755448"/>
                    <a:pt x="34825" y="765489"/>
                    <a:pt x="42964" y="780633"/>
                  </a:cubicBezTo>
                  <a:cubicBezTo>
                    <a:pt x="44476" y="783495"/>
                    <a:pt x="45926" y="786885"/>
                    <a:pt x="50004" y="786885"/>
                  </a:cubicBezTo>
                  <a:cubicBezTo>
                    <a:pt x="50156" y="786885"/>
                    <a:pt x="50311" y="786880"/>
                    <a:pt x="50470" y="786871"/>
                  </a:cubicBezTo>
                  <a:cubicBezTo>
                    <a:pt x="60210" y="771393"/>
                    <a:pt x="66381" y="754147"/>
                    <a:pt x="74987" y="738103"/>
                  </a:cubicBezTo>
                  <a:cubicBezTo>
                    <a:pt x="74353" y="731965"/>
                    <a:pt x="78390" y="726961"/>
                    <a:pt x="79057" y="721090"/>
                  </a:cubicBezTo>
                  <a:cubicBezTo>
                    <a:pt x="84894" y="673123"/>
                    <a:pt x="89197" y="625155"/>
                    <a:pt x="90732" y="576854"/>
                  </a:cubicBezTo>
                  <a:cubicBezTo>
                    <a:pt x="91099" y="565346"/>
                    <a:pt x="91432" y="553704"/>
                    <a:pt x="92600" y="542162"/>
                  </a:cubicBezTo>
                  <a:cubicBezTo>
                    <a:pt x="94268" y="525517"/>
                    <a:pt x="95936" y="508905"/>
                    <a:pt x="96703" y="492227"/>
                  </a:cubicBezTo>
                  <a:cubicBezTo>
                    <a:pt x="97428" y="476666"/>
                    <a:pt x="99106" y="461203"/>
                    <a:pt x="100802" y="445747"/>
                  </a:cubicBezTo>
                  <a:lnTo>
                    <a:pt x="100802" y="445747"/>
                  </a:lnTo>
                  <a:cubicBezTo>
                    <a:pt x="97508" y="479409"/>
                    <a:pt x="95594" y="513161"/>
                    <a:pt x="93167" y="546866"/>
                  </a:cubicBezTo>
                  <a:cubicBezTo>
                    <a:pt x="90398" y="584793"/>
                    <a:pt x="89431" y="622753"/>
                    <a:pt x="86329" y="660681"/>
                  </a:cubicBezTo>
                  <a:cubicBezTo>
                    <a:pt x="84261" y="685732"/>
                    <a:pt x="78590" y="710550"/>
                    <a:pt x="80391" y="735934"/>
                  </a:cubicBezTo>
                  <a:cubicBezTo>
                    <a:pt x="78190" y="752947"/>
                    <a:pt x="76021" y="769959"/>
                    <a:pt x="73820" y="786971"/>
                  </a:cubicBezTo>
                  <a:cubicBezTo>
                    <a:pt x="74927" y="787304"/>
                    <a:pt x="75958" y="787452"/>
                    <a:pt x="76926" y="787452"/>
                  </a:cubicBezTo>
                  <a:cubicBezTo>
                    <a:pt x="82167" y="787452"/>
                    <a:pt x="85544" y="783086"/>
                    <a:pt x="89064" y="779933"/>
                  </a:cubicBezTo>
                  <a:cubicBezTo>
                    <a:pt x="96102" y="773595"/>
                    <a:pt x="104241" y="769925"/>
                    <a:pt x="113181" y="767357"/>
                  </a:cubicBezTo>
                  <a:cubicBezTo>
                    <a:pt x="121887" y="764855"/>
                    <a:pt x="130894" y="766456"/>
                    <a:pt x="139600" y="764822"/>
                  </a:cubicBezTo>
                  <a:cubicBezTo>
                    <a:pt x="142769" y="763154"/>
                    <a:pt x="143770" y="760018"/>
                    <a:pt x="144870" y="756983"/>
                  </a:cubicBezTo>
                  <a:cubicBezTo>
                    <a:pt x="150763" y="740276"/>
                    <a:pt x="156562" y="723534"/>
                    <a:pt x="161845" y="706616"/>
                  </a:cubicBezTo>
                  <a:lnTo>
                    <a:pt x="161845" y="706616"/>
                  </a:lnTo>
                  <a:cubicBezTo>
                    <a:pt x="160947" y="709618"/>
                    <a:pt x="160047" y="712619"/>
                    <a:pt x="159147" y="715620"/>
                  </a:cubicBezTo>
                  <a:cubicBezTo>
                    <a:pt x="152476" y="737936"/>
                    <a:pt x="144470" y="760018"/>
                    <a:pt x="135230" y="781600"/>
                  </a:cubicBezTo>
                  <a:cubicBezTo>
                    <a:pt x="133863" y="784836"/>
                    <a:pt x="132095" y="788372"/>
                    <a:pt x="135264" y="791341"/>
                  </a:cubicBezTo>
                  <a:cubicBezTo>
                    <a:pt x="136455" y="792458"/>
                    <a:pt x="137779" y="792850"/>
                    <a:pt x="139162" y="792850"/>
                  </a:cubicBezTo>
                  <a:cubicBezTo>
                    <a:pt x="140877" y="792850"/>
                    <a:pt x="142683" y="792247"/>
                    <a:pt x="144437" y="791674"/>
                  </a:cubicBezTo>
                  <a:cubicBezTo>
                    <a:pt x="150374" y="789773"/>
                    <a:pt x="156245" y="787838"/>
                    <a:pt x="162383" y="786704"/>
                  </a:cubicBezTo>
                  <a:cubicBezTo>
                    <a:pt x="195807" y="780600"/>
                    <a:pt x="229664" y="778131"/>
                    <a:pt x="263489" y="775629"/>
                  </a:cubicBezTo>
                  <a:cubicBezTo>
                    <a:pt x="289807" y="773695"/>
                    <a:pt x="316026" y="770993"/>
                    <a:pt x="342345" y="768825"/>
                  </a:cubicBezTo>
                  <a:cubicBezTo>
                    <a:pt x="345414" y="768591"/>
                    <a:pt x="348783" y="768124"/>
                    <a:pt x="349283" y="764588"/>
                  </a:cubicBezTo>
                  <a:cubicBezTo>
                    <a:pt x="349717" y="761619"/>
                    <a:pt x="347082" y="759751"/>
                    <a:pt x="344446" y="758784"/>
                  </a:cubicBezTo>
                  <a:cubicBezTo>
                    <a:pt x="333238" y="754681"/>
                    <a:pt x="323031" y="748610"/>
                    <a:pt x="312157" y="743807"/>
                  </a:cubicBezTo>
                  <a:cubicBezTo>
                    <a:pt x="277298" y="728462"/>
                    <a:pt x="246877" y="707147"/>
                    <a:pt x="223093" y="677026"/>
                  </a:cubicBezTo>
                  <a:cubicBezTo>
                    <a:pt x="202512" y="650940"/>
                    <a:pt x="196007" y="621319"/>
                    <a:pt x="202578" y="589396"/>
                  </a:cubicBezTo>
                  <a:cubicBezTo>
                    <a:pt x="207348" y="566113"/>
                    <a:pt x="222326" y="548767"/>
                    <a:pt x="240172" y="533323"/>
                  </a:cubicBezTo>
                  <a:cubicBezTo>
                    <a:pt x="263722" y="512975"/>
                    <a:pt x="290308" y="498598"/>
                    <a:pt x="320262" y="491126"/>
                  </a:cubicBezTo>
                  <a:cubicBezTo>
                    <a:pt x="335775" y="487257"/>
                    <a:pt x="351390" y="485311"/>
                    <a:pt x="366084" y="485311"/>
                  </a:cubicBezTo>
                  <a:cubicBezTo>
                    <a:pt x="377993" y="485311"/>
                    <a:pt x="389298" y="486589"/>
                    <a:pt x="399452" y="489158"/>
                  </a:cubicBezTo>
                  <a:cubicBezTo>
                    <a:pt x="390543" y="488266"/>
                    <a:pt x="381345" y="487724"/>
                    <a:pt x="371964" y="487724"/>
                  </a:cubicBezTo>
                  <a:cubicBezTo>
                    <a:pt x="344148" y="487724"/>
                    <a:pt x="314717" y="492486"/>
                    <a:pt x="286405" y="507004"/>
                  </a:cubicBezTo>
                  <a:cubicBezTo>
                    <a:pt x="270660" y="515143"/>
                    <a:pt x="256483" y="524917"/>
                    <a:pt x="242940" y="536125"/>
                  </a:cubicBezTo>
                  <a:cubicBezTo>
                    <a:pt x="216288" y="558140"/>
                    <a:pt x="200944" y="584993"/>
                    <a:pt x="204847" y="620585"/>
                  </a:cubicBezTo>
                  <a:cubicBezTo>
                    <a:pt x="206448" y="635196"/>
                    <a:pt x="209650" y="649606"/>
                    <a:pt x="217789" y="661915"/>
                  </a:cubicBezTo>
                  <a:cubicBezTo>
                    <a:pt x="242140" y="698774"/>
                    <a:pt x="276331" y="723826"/>
                    <a:pt x="316193" y="741939"/>
                  </a:cubicBezTo>
                  <a:cubicBezTo>
                    <a:pt x="330203" y="748310"/>
                    <a:pt x="344013" y="755081"/>
                    <a:pt x="357856" y="761786"/>
                  </a:cubicBezTo>
                  <a:cubicBezTo>
                    <a:pt x="360591" y="763121"/>
                    <a:pt x="364794" y="764121"/>
                    <a:pt x="364027" y="768157"/>
                  </a:cubicBezTo>
                  <a:cubicBezTo>
                    <a:pt x="363360" y="771627"/>
                    <a:pt x="359357" y="771126"/>
                    <a:pt x="356522" y="771527"/>
                  </a:cubicBezTo>
                  <a:cubicBezTo>
                    <a:pt x="338375" y="774095"/>
                    <a:pt x="320029" y="773962"/>
                    <a:pt x="301816" y="775863"/>
                  </a:cubicBezTo>
                  <a:cubicBezTo>
                    <a:pt x="259486" y="780266"/>
                    <a:pt x="216922" y="781767"/>
                    <a:pt x="174758" y="787705"/>
                  </a:cubicBezTo>
                  <a:cubicBezTo>
                    <a:pt x="155278" y="790473"/>
                    <a:pt x="137032" y="796811"/>
                    <a:pt x="119919" y="806351"/>
                  </a:cubicBezTo>
                  <a:cubicBezTo>
                    <a:pt x="112381" y="810554"/>
                    <a:pt x="112447" y="817459"/>
                    <a:pt x="119552" y="822363"/>
                  </a:cubicBezTo>
                  <a:cubicBezTo>
                    <a:pt x="120620" y="823130"/>
                    <a:pt x="121887" y="823664"/>
                    <a:pt x="122888" y="824631"/>
                  </a:cubicBezTo>
                  <a:cubicBezTo>
                    <a:pt x="127894" y="824850"/>
                    <a:pt x="132904" y="824934"/>
                    <a:pt x="137914" y="824934"/>
                  </a:cubicBezTo>
                  <a:cubicBezTo>
                    <a:pt x="155108" y="824934"/>
                    <a:pt x="172318" y="823939"/>
                    <a:pt x="189482" y="823939"/>
                  </a:cubicBezTo>
                  <a:cubicBezTo>
                    <a:pt x="191012" y="823939"/>
                    <a:pt x="192543" y="823947"/>
                    <a:pt x="194072" y="823964"/>
                  </a:cubicBezTo>
                  <a:cubicBezTo>
                    <a:pt x="204787" y="824072"/>
                    <a:pt x="215501" y="824122"/>
                    <a:pt x="226213" y="824122"/>
                  </a:cubicBezTo>
                  <a:cubicBezTo>
                    <a:pt x="338090" y="824122"/>
                    <a:pt x="449823" y="818665"/>
                    <a:pt x="561668" y="816625"/>
                  </a:cubicBezTo>
                  <a:cubicBezTo>
                    <a:pt x="577813" y="816325"/>
                    <a:pt x="594025" y="815525"/>
                    <a:pt x="610003" y="812389"/>
                  </a:cubicBezTo>
                  <a:cubicBezTo>
                    <a:pt x="615540" y="811322"/>
                    <a:pt x="622011" y="810221"/>
                    <a:pt x="623446" y="803683"/>
                  </a:cubicBezTo>
                  <a:cubicBezTo>
                    <a:pt x="627115" y="786971"/>
                    <a:pt x="634554" y="771593"/>
                    <a:pt x="639457" y="755315"/>
                  </a:cubicBezTo>
                  <a:cubicBezTo>
                    <a:pt x="647396" y="729063"/>
                    <a:pt x="648964" y="701743"/>
                    <a:pt x="652900" y="674791"/>
                  </a:cubicBezTo>
                  <a:cubicBezTo>
                    <a:pt x="660472" y="622687"/>
                    <a:pt x="665943" y="570383"/>
                    <a:pt x="666276" y="517645"/>
                  </a:cubicBezTo>
                  <a:cubicBezTo>
                    <a:pt x="666743" y="443792"/>
                    <a:pt x="654968" y="371474"/>
                    <a:pt x="641592" y="299188"/>
                  </a:cubicBezTo>
                  <a:cubicBezTo>
                    <a:pt x="636055" y="269434"/>
                    <a:pt x="625614" y="240913"/>
                    <a:pt x="619209" y="211392"/>
                  </a:cubicBezTo>
                  <a:cubicBezTo>
                    <a:pt x="613572" y="185540"/>
                    <a:pt x="609536" y="159388"/>
                    <a:pt x="604766" y="133370"/>
                  </a:cubicBezTo>
                  <a:cubicBezTo>
                    <a:pt x="604367" y="133326"/>
                    <a:pt x="603985" y="133305"/>
                    <a:pt x="603619" y="133305"/>
                  </a:cubicBezTo>
                  <a:cubicBezTo>
                    <a:pt x="597808" y="133305"/>
                    <a:pt x="596053" y="138581"/>
                    <a:pt x="593824" y="142410"/>
                  </a:cubicBezTo>
                  <a:cubicBezTo>
                    <a:pt x="580248" y="165493"/>
                    <a:pt x="560801" y="182572"/>
                    <a:pt x="539185" y="197582"/>
                  </a:cubicBezTo>
                  <a:cubicBezTo>
                    <a:pt x="532614" y="202186"/>
                    <a:pt x="525642" y="206455"/>
                    <a:pt x="517370" y="207623"/>
                  </a:cubicBezTo>
                  <a:cubicBezTo>
                    <a:pt x="513637" y="208165"/>
                    <a:pt x="509978" y="208424"/>
                    <a:pt x="506387" y="208424"/>
                  </a:cubicBezTo>
                  <a:cubicBezTo>
                    <a:pt x="487450" y="208424"/>
                    <a:pt x="470402" y="201238"/>
                    <a:pt x="454391" y="190611"/>
                  </a:cubicBezTo>
                  <a:cubicBezTo>
                    <a:pt x="443717" y="183539"/>
                    <a:pt x="438580" y="171864"/>
                    <a:pt x="431542" y="161757"/>
                  </a:cubicBezTo>
                  <a:cubicBezTo>
                    <a:pt x="429620" y="159073"/>
                    <a:pt x="428480" y="155385"/>
                    <a:pt x="424499" y="155385"/>
                  </a:cubicBezTo>
                  <a:cubicBezTo>
                    <a:pt x="424126" y="155385"/>
                    <a:pt x="423728" y="155417"/>
                    <a:pt x="423303" y="155486"/>
                  </a:cubicBezTo>
                  <a:cubicBezTo>
                    <a:pt x="422936" y="202519"/>
                    <a:pt x="429073" y="248385"/>
                    <a:pt x="445285" y="292851"/>
                  </a:cubicBezTo>
                  <a:cubicBezTo>
                    <a:pt x="469069" y="358064"/>
                    <a:pt x="502659" y="418741"/>
                    <a:pt x="530613" y="482053"/>
                  </a:cubicBezTo>
                  <a:cubicBezTo>
                    <a:pt x="532848" y="487123"/>
                    <a:pt x="537818" y="489892"/>
                    <a:pt x="539986" y="494962"/>
                  </a:cubicBezTo>
                  <a:cubicBezTo>
                    <a:pt x="548959" y="516110"/>
                    <a:pt x="560200" y="536125"/>
                    <a:pt x="569340" y="557173"/>
                  </a:cubicBezTo>
                  <a:cubicBezTo>
                    <a:pt x="586319" y="596334"/>
                    <a:pt x="602931" y="635496"/>
                    <a:pt x="609436" y="678126"/>
                  </a:cubicBezTo>
                  <a:cubicBezTo>
                    <a:pt x="611937" y="694571"/>
                    <a:pt x="615340" y="710883"/>
                    <a:pt x="618342" y="727262"/>
                  </a:cubicBezTo>
                  <a:cubicBezTo>
                    <a:pt x="616507" y="726094"/>
                    <a:pt x="615840" y="724660"/>
                    <a:pt x="615407" y="723159"/>
                  </a:cubicBezTo>
                  <a:cubicBezTo>
                    <a:pt x="609436" y="700943"/>
                    <a:pt x="600496" y="679961"/>
                    <a:pt x="590822" y="659079"/>
                  </a:cubicBezTo>
                  <a:cubicBezTo>
                    <a:pt x="573410" y="621686"/>
                    <a:pt x="552028" y="586527"/>
                    <a:pt x="527944" y="553537"/>
                  </a:cubicBezTo>
                  <a:cubicBezTo>
                    <a:pt x="496622" y="510740"/>
                    <a:pt x="462631" y="469777"/>
                    <a:pt x="431775" y="426513"/>
                  </a:cubicBezTo>
                  <a:cubicBezTo>
                    <a:pt x="401053" y="383382"/>
                    <a:pt x="373234" y="338350"/>
                    <a:pt x="347582" y="292117"/>
                  </a:cubicBezTo>
                  <a:cubicBezTo>
                    <a:pt x="325133" y="251588"/>
                    <a:pt x="303284" y="210625"/>
                    <a:pt x="285371" y="167694"/>
                  </a:cubicBezTo>
                  <a:cubicBezTo>
                    <a:pt x="262621" y="113022"/>
                    <a:pt x="234968" y="60184"/>
                    <a:pt x="224327" y="1075"/>
                  </a:cubicBezTo>
                  <a:cubicBezTo>
                    <a:pt x="223257" y="310"/>
                    <a:pt x="222286" y="0"/>
                    <a:pt x="2213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3"/>
            <p:cNvSpPr/>
            <p:nvPr/>
          </p:nvSpPr>
          <p:spPr>
            <a:xfrm>
              <a:off x="1504468" y="-2900693"/>
              <a:ext cx="1068670" cy="1182573"/>
            </a:xfrm>
            <a:custGeom>
              <a:rect b="b" l="l" r="r" t="t"/>
              <a:pathLst>
                <a:path extrusionOk="0" h="737955" w="666877">
                  <a:moveTo>
                    <a:pt x="400119" y="72691"/>
                  </a:moveTo>
                  <a:lnTo>
                    <a:pt x="400119" y="72691"/>
                  </a:lnTo>
                  <a:cubicBezTo>
                    <a:pt x="393971" y="80743"/>
                    <a:pt x="387800" y="88779"/>
                    <a:pt x="381900" y="97008"/>
                  </a:cubicBezTo>
                  <a:lnTo>
                    <a:pt x="381900" y="97008"/>
                  </a:lnTo>
                  <a:cubicBezTo>
                    <a:pt x="387662" y="88657"/>
                    <a:pt x="393904" y="80674"/>
                    <a:pt x="400119" y="72691"/>
                  </a:cubicBezTo>
                  <a:close/>
                  <a:moveTo>
                    <a:pt x="184076" y="1"/>
                  </a:moveTo>
                  <a:cubicBezTo>
                    <a:pt x="179404" y="1"/>
                    <a:pt x="174708" y="166"/>
                    <a:pt x="169988" y="473"/>
                  </a:cubicBezTo>
                  <a:cubicBezTo>
                    <a:pt x="141268" y="2307"/>
                    <a:pt x="114248" y="9779"/>
                    <a:pt x="89297" y="23789"/>
                  </a:cubicBezTo>
                  <a:cubicBezTo>
                    <a:pt x="78756" y="29694"/>
                    <a:pt x="67181" y="35331"/>
                    <a:pt x="61911" y="47707"/>
                  </a:cubicBezTo>
                  <a:cubicBezTo>
                    <a:pt x="56907" y="74759"/>
                    <a:pt x="52571" y="101945"/>
                    <a:pt x="46767" y="128865"/>
                  </a:cubicBezTo>
                  <a:cubicBezTo>
                    <a:pt x="41496" y="153616"/>
                    <a:pt x="32190" y="177433"/>
                    <a:pt x="27420" y="202417"/>
                  </a:cubicBezTo>
                  <a:cubicBezTo>
                    <a:pt x="16979" y="257557"/>
                    <a:pt x="6672" y="312696"/>
                    <a:pt x="2802" y="368836"/>
                  </a:cubicBezTo>
                  <a:cubicBezTo>
                    <a:pt x="0" y="409799"/>
                    <a:pt x="34" y="450762"/>
                    <a:pt x="2635" y="491791"/>
                  </a:cubicBezTo>
                  <a:cubicBezTo>
                    <a:pt x="4570" y="523314"/>
                    <a:pt x="9173" y="554536"/>
                    <a:pt x="13343" y="585792"/>
                  </a:cubicBezTo>
                  <a:cubicBezTo>
                    <a:pt x="16879" y="612244"/>
                    <a:pt x="18247" y="639096"/>
                    <a:pt x="25919" y="664815"/>
                  </a:cubicBezTo>
                  <a:cubicBezTo>
                    <a:pt x="30622" y="680593"/>
                    <a:pt x="37760" y="695670"/>
                    <a:pt x="41396" y="711648"/>
                  </a:cubicBezTo>
                  <a:cubicBezTo>
                    <a:pt x="43698" y="721856"/>
                    <a:pt x="48768" y="725692"/>
                    <a:pt x="57875" y="727226"/>
                  </a:cubicBezTo>
                  <a:cubicBezTo>
                    <a:pt x="73319" y="729895"/>
                    <a:pt x="88997" y="730962"/>
                    <a:pt x="104608" y="731162"/>
                  </a:cubicBezTo>
                  <a:cubicBezTo>
                    <a:pt x="170722" y="731963"/>
                    <a:pt x="236836" y="734732"/>
                    <a:pt x="302916" y="736833"/>
                  </a:cubicBezTo>
                  <a:cubicBezTo>
                    <a:pt x="331683" y="737731"/>
                    <a:pt x="360425" y="737955"/>
                    <a:pt x="389165" y="737955"/>
                  </a:cubicBezTo>
                  <a:cubicBezTo>
                    <a:pt x="407381" y="737955"/>
                    <a:pt x="425597" y="737865"/>
                    <a:pt x="443817" y="737800"/>
                  </a:cubicBezTo>
                  <a:cubicBezTo>
                    <a:pt x="447253" y="735532"/>
                    <a:pt x="447053" y="731963"/>
                    <a:pt x="447386" y="728460"/>
                  </a:cubicBezTo>
                  <a:cubicBezTo>
                    <a:pt x="449888" y="709313"/>
                    <a:pt x="453991" y="690767"/>
                    <a:pt x="466833" y="675422"/>
                  </a:cubicBezTo>
                  <a:cubicBezTo>
                    <a:pt x="468635" y="673254"/>
                    <a:pt x="469702" y="670819"/>
                    <a:pt x="468635" y="667950"/>
                  </a:cubicBezTo>
                  <a:cubicBezTo>
                    <a:pt x="466160" y="664832"/>
                    <a:pt x="462724" y="663542"/>
                    <a:pt x="459044" y="663542"/>
                  </a:cubicBezTo>
                  <a:cubicBezTo>
                    <a:pt x="458906" y="663542"/>
                    <a:pt x="458767" y="663544"/>
                    <a:pt x="458628" y="663547"/>
                  </a:cubicBezTo>
                  <a:cubicBezTo>
                    <a:pt x="458053" y="663558"/>
                    <a:pt x="457480" y="663563"/>
                    <a:pt x="456906" y="663563"/>
                  </a:cubicBezTo>
                  <a:cubicBezTo>
                    <a:pt x="445215" y="663563"/>
                    <a:pt x="433674" y="661521"/>
                    <a:pt x="422013" y="661521"/>
                  </a:cubicBezTo>
                  <a:cubicBezTo>
                    <a:pt x="421287" y="661521"/>
                    <a:pt x="420560" y="661529"/>
                    <a:pt x="419833" y="661546"/>
                  </a:cubicBezTo>
                  <a:cubicBezTo>
                    <a:pt x="413672" y="661687"/>
                    <a:pt x="407511" y="661738"/>
                    <a:pt x="401350" y="661738"/>
                  </a:cubicBezTo>
                  <a:cubicBezTo>
                    <a:pt x="392934" y="661738"/>
                    <a:pt x="384518" y="661642"/>
                    <a:pt x="376102" y="661546"/>
                  </a:cubicBezTo>
                  <a:cubicBezTo>
                    <a:pt x="375971" y="661543"/>
                    <a:pt x="375840" y="661542"/>
                    <a:pt x="375707" y="661542"/>
                  </a:cubicBezTo>
                  <a:cubicBezTo>
                    <a:pt x="374922" y="661542"/>
                    <a:pt x="374107" y="661586"/>
                    <a:pt x="373293" y="661586"/>
                  </a:cubicBezTo>
                  <a:cubicBezTo>
                    <a:pt x="371123" y="661586"/>
                    <a:pt x="368952" y="661273"/>
                    <a:pt x="367329" y="658977"/>
                  </a:cubicBezTo>
                  <a:cubicBezTo>
                    <a:pt x="368930" y="656809"/>
                    <a:pt x="371098" y="656409"/>
                    <a:pt x="373067" y="655642"/>
                  </a:cubicBezTo>
                  <a:cubicBezTo>
                    <a:pt x="393948" y="647536"/>
                    <a:pt x="414263" y="638129"/>
                    <a:pt x="433510" y="626587"/>
                  </a:cubicBezTo>
                  <a:cubicBezTo>
                    <a:pt x="479843" y="598834"/>
                    <a:pt x="511032" y="547464"/>
                    <a:pt x="500691" y="489523"/>
                  </a:cubicBezTo>
                  <a:cubicBezTo>
                    <a:pt x="492518" y="443757"/>
                    <a:pt x="475073" y="402594"/>
                    <a:pt x="441048" y="370037"/>
                  </a:cubicBezTo>
                  <a:cubicBezTo>
                    <a:pt x="421633" y="351416"/>
                    <a:pt x="398249" y="342178"/>
                    <a:pt x="374091" y="342178"/>
                  </a:cubicBezTo>
                  <a:cubicBezTo>
                    <a:pt x="361723" y="342178"/>
                    <a:pt x="349152" y="344600"/>
                    <a:pt x="336807" y="349422"/>
                  </a:cubicBezTo>
                  <a:cubicBezTo>
                    <a:pt x="310157" y="359859"/>
                    <a:pt x="286995" y="376334"/>
                    <a:pt x="267034" y="397037"/>
                  </a:cubicBezTo>
                  <a:lnTo>
                    <a:pt x="267034" y="397037"/>
                  </a:lnTo>
                  <a:cubicBezTo>
                    <a:pt x="281160" y="380537"/>
                    <a:pt x="296746" y="365887"/>
                    <a:pt x="315926" y="355026"/>
                  </a:cubicBezTo>
                  <a:cubicBezTo>
                    <a:pt x="334288" y="344648"/>
                    <a:pt x="353394" y="338069"/>
                    <a:pt x="373802" y="338069"/>
                  </a:cubicBezTo>
                  <a:cubicBezTo>
                    <a:pt x="378974" y="338069"/>
                    <a:pt x="384230" y="338492"/>
                    <a:pt x="389578" y="339382"/>
                  </a:cubicBezTo>
                  <a:cubicBezTo>
                    <a:pt x="418099" y="344152"/>
                    <a:pt x="440281" y="359663"/>
                    <a:pt x="458194" y="381846"/>
                  </a:cubicBezTo>
                  <a:cubicBezTo>
                    <a:pt x="480677" y="409632"/>
                    <a:pt x="494920" y="441322"/>
                    <a:pt x="502225" y="476247"/>
                  </a:cubicBezTo>
                  <a:cubicBezTo>
                    <a:pt x="504927" y="489156"/>
                    <a:pt x="507663" y="502165"/>
                    <a:pt x="507496" y="515375"/>
                  </a:cubicBezTo>
                  <a:cubicBezTo>
                    <a:pt x="507262" y="531486"/>
                    <a:pt x="502726" y="546730"/>
                    <a:pt x="496388" y="561474"/>
                  </a:cubicBezTo>
                  <a:cubicBezTo>
                    <a:pt x="494053" y="566878"/>
                    <a:pt x="494053" y="572215"/>
                    <a:pt x="496188" y="577919"/>
                  </a:cubicBezTo>
                  <a:cubicBezTo>
                    <a:pt x="500724" y="590028"/>
                    <a:pt x="504360" y="602504"/>
                    <a:pt x="507096" y="615179"/>
                  </a:cubicBezTo>
                  <a:cubicBezTo>
                    <a:pt x="511032" y="633192"/>
                    <a:pt x="519004" y="649871"/>
                    <a:pt x="524742" y="667250"/>
                  </a:cubicBezTo>
                  <a:cubicBezTo>
                    <a:pt x="526776" y="673454"/>
                    <a:pt x="531113" y="677824"/>
                    <a:pt x="538218" y="678391"/>
                  </a:cubicBezTo>
                  <a:cubicBezTo>
                    <a:pt x="548917" y="678341"/>
                    <a:pt x="559522" y="676116"/>
                    <a:pt x="570217" y="676116"/>
                  </a:cubicBezTo>
                  <a:cubicBezTo>
                    <a:pt x="573727" y="676116"/>
                    <a:pt x="577246" y="676356"/>
                    <a:pt x="580782" y="676990"/>
                  </a:cubicBezTo>
                  <a:cubicBezTo>
                    <a:pt x="581817" y="677171"/>
                    <a:pt x="582883" y="677334"/>
                    <a:pt x="583924" y="677334"/>
                  </a:cubicBezTo>
                  <a:cubicBezTo>
                    <a:pt x="585768" y="677334"/>
                    <a:pt x="587535" y="676822"/>
                    <a:pt x="588921" y="674989"/>
                  </a:cubicBezTo>
                  <a:cubicBezTo>
                    <a:pt x="588554" y="672220"/>
                    <a:pt x="588120" y="669385"/>
                    <a:pt x="587720" y="666583"/>
                  </a:cubicBezTo>
                  <a:cubicBezTo>
                    <a:pt x="583650" y="650705"/>
                    <a:pt x="579314" y="634893"/>
                    <a:pt x="574477" y="619182"/>
                  </a:cubicBezTo>
                  <a:cubicBezTo>
                    <a:pt x="569473" y="602937"/>
                    <a:pt x="563903" y="586859"/>
                    <a:pt x="560734" y="570147"/>
                  </a:cubicBezTo>
                  <a:cubicBezTo>
                    <a:pt x="553862" y="533854"/>
                    <a:pt x="546123" y="497795"/>
                    <a:pt x="539619" y="461436"/>
                  </a:cubicBezTo>
                  <a:cubicBezTo>
                    <a:pt x="533915" y="429613"/>
                    <a:pt x="527944" y="397857"/>
                    <a:pt x="525442" y="365567"/>
                  </a:cubicBezTo>
                  <a:cubicBezTo>
                    <a:pt x="524742" y="356327"/>
                    <a:pt x="524575" y="346921"/>
                    <a:pt x="526343" y="337647"/>
                  </a:cubicBezTo>
                  <a:cubicBezTo>
                    <a:pt x="528244" y="346354"/>
                    <a:pt x="528911" y="355093"/>
                    <a:pt x="529612" y="363899"/>
                  </a:cubicBezTo>
                  <a:cubicBezTo>
                    <a:pt x="532447" y="398558"/>
                    <a:pt x="539052" y="432649"/>
                    <a:pt x="545290" y="466840"/>
                  </a:cubicBezTo>
                  <a:cubicBezTo>
                    <a:pt x="551894" y="502866"/>
                    <a:pt x="557965" y="539058"/>
                    <a:pt x="566705" y="574650"/>
                  </a:cubicBezTo>
                  <a:cubicBezTo>
                    <a:pt x="573043" y="600602"/>
                    <a:pt x="578046" y="627255"/>
                    <a:pt x="591122" y="651205"/>
                  </a:cubicBezTo>
                  <a:cubicBezTo>
                    <a:pt x="597594" y="664448"/>
                    <a:pt x="603998" y="677757"/>
                    <a:pt x="610469" y="691000"/>
                  </a:cubicBezTo>
                  <a:cubicBezTo>
                    <a:pt x="610898" y="691082"/>
                    <a:pt x="611308" y="691120"/>
                    <a:pt x="611701" y="691120"/>
                  </a:cubicBezTo>
                  <a:cubicBezTo>
                    <a:pt x="614365" y="691120"/>
                    <a:pt x="616269" y="689379"/>
                    <a:pt x="618275" y="687665"/>
                  </a:cubicBezTo>
                  <a:cubicBezTo>
                    <a:pt x="630117" y="677391"/>
                    <a:pt x="643760" y="670886"/>
                    <a:pt x="659338" y="668718"/>
                  </a:cubicBezTo>
                  <a:cubicBezTo>
                    <a:pt x="662773" y="668251"/>
                    <a:pt x="665609" y="667317"/>
                    <a:pt x="666876" y="663781"/>
                  </a:cubicBezTo>
                  <a:cubicBezTo>
                    <a:pt x="664942" y="646635"/>
                    <a:pt x="662540" y="629556"/>
                    <a:pt x="661039" y="612377"/>
                  </a:cubicBezTo>
                  <a:cubicBezTo>
                    <a:pt x="657036" y="565911"/>
                    <a:pt x="652433" y="519444"/>
                    <a:pt x="645494" y="473344"/>
                  </a:cubicBezTo>
                  <a:cubicBezTo>
                    <a:pt x="636088" y="410733"/>
                    <a:pt x="629016" y="347721"/>
                    <a:pt x="618809" y="285176"/>
                  </a:cubicBezTo>
                  <a:cubicBezTo>
                    <a:pt x="614172" y="256723"/>
                    <a:pt x="613805" y="227735"/>
                    <a:pt x="608935" y="199248"/>
                  </a:cubicBezTo>
                  <a:cubicBezTo>
                    <a:pt x="606433" y="184638"/>
                    <a:pt x="603564" y="170094"/>
                    <a:pt x="600829" y="155550"/>
                  </a:cubicBezTo>
                  <a:cubicBezTo>
                    <a:pt x="599161" y="149579"/>
                    <a:pt x="593557" y="148779"/>
                    <a:pt x="588987" y="146978"/>
                  </a:cubicBezTo>
                  <a:cubicBezTo>
                    <a:pt x="581749" y="144142"/>
                    <a:pt x="574377" y="141607"/>
                    <a:pt x="567305" y="138205"/>
                  </a:cubicBezTo>
                  <a:cubicBezTo>
                    <a:pt x="536216" y="123060"/>
                    <a:pt x="507262" y="104447"/>
                    <a:pt x="480076" y="83199"/>
                  </a:cubicBezTo>
                  <a:cubicBezTo>
                    <a:pt x="461696" y="68822"/>
                    <a:pt x="441849" y="56246"/>
                    <a:pt x="424837" y="40001"/>
                  </a:cubicBezTo>
                  <a:cubicBezTo>
                    <a:pt x="420200" y="35564"/>
                    <a:pt x="415597" y="30894"/>
                    <a:pt x="410360" y="27158"/>
                  </a:cubicBezTo>
                  <a:cubicBezTo>
                    <a:pt x="407808" y="25281"/>
                    <a:pt x="405290" y="22134"/>
                    <a:pt x="401992" y="22134"/>
                  </a:cubicBezTo>
                  <a:cubicBezTo>
                    <a:pt x="400721" y="22134"/>
                    <a:pt x="399334" y="22601"/>
                    <a:pt x="397784" y="23789"/>
                  </a:cubicBezTo>
                  <a:cubicBezTo>
                    <a:pt x="401674" y="27846"/>
                    <a:pt x="405398" y="31935"/>
                    <a:pt x="400072" y="37444"/>
                  </a:cubicBezTo>
                  <a:lnTo>
                    <a:pt x="400072" y="37444"/>
                  </a:lnTo>
                  <a:cubicBezTo>
                    <a:pt x="400077" y="37429"/>
                    <a:pt x="400081" y="37414"/>
                    <a:pt x="400086" y="37399"/>
                  </a:cubicBezTo>
                  <a:lnTo>
                    <a:pt x="400086" y="37399"/>
                  </a:lnTo>
                  <a:lnTo>
                    <a:pt x="400019" y="37499"/>
                  </a:lnTo>
                  <a:cubicBezTo>
                    <a:pt x="400037" y="37481"/>
                    <a:pt x="400055" y="37463"/>
                    <a:pt x="400072" y="37444"/>
                  </a:cubicBezTo>
                  <a:lnTo>
                    <a:pt x="400072" y="37444"/>
                  </a:lnTo>
                  <a:cubicBezTo>
                    <a:pt x="398942" y="41232"/>
                    <a:pt x="397780" y="45020"/>
                    <a:pt x="396650" y="48807"/>
                  </a:cubicBezTo>
                  <a:cubicBezTo>
                    <a:pt x="397250" y="52176"/>
                    <a:pt x="391680" y="52243"/>
                    <a:pt x="392814" y="55912"/>
                  </a:cubicBezTo>
                  <a:cubicBezTo>
                    <a:pt x="386610" y="72524"/>
                    <a:pt x="377169" y="87735"/>
                    <a:pt x="371732" y="104681"/>
                  </a:cubicBezTo>
                  <a:cubicBezTo>
                    <a:pt x="372735" y="105186"/>
                    <a:pt x="373586" y="105401"/>
                    <a:pt x="374323" y="105401"/>
                  </a:cubicBezTo>
                  <a:cubicBezTo>
                    <a:pt x="375252" y="105401"/>
                    <a:pt x="375998" y="105059"/>
                    <a:pt x="376635" y="104523"/>
                  </a:cubicBezTo>
                  <a:lnTo>
                    <a:pt x="376635" y="104523"/>
                  </a:lnTo>
                  <a:cubicBezTo>
                    <a:pt x="372266" y="110922"/>
                    <a:pt x="368109" y="117471"/>
                    <a:pt x="364294" y="124261"/>
                  </a:cubicBezTo>
                  <a:cubicBezTo>
                    <a:pt x="363226" y="126229"/>
                    <a:pt x="362959" y="129098"/>
                    <a:pt x="359924" y="129532"/>
                  </a:cubicBezTo>
                  <a:cubicBezTo>
                    <a:pt x="357455" y="134035"/>
                    <a:pt x="354920" y="138438"/>
                    <a:pt x="352585" y="142975"/>
                  </a:cubicBezTo>
                  <a:cubicBezTo>
                    <a:pt x="338475" y="170628"/>
                    <a:pt x="323865" y="197947"/>
                    <a:pt x="308420" y="224867"/>
                  </a:cubicBezTo>
                  <a:cubicBezTo>
                    <a:pt x="272928" y="286744"/>
                    <a:pt x="233233" y="345753"/>
                    <a:pt x="189769" y="402294"/>
                  </a:cubicBezTo>
                  <a:cubicBezTo>
                    <a:pt x="166786" y="432182"/>
                    <a:pt x="142402" y="461002"/>
                    <a:pt x="122054" y="492959"/>
                  </a:cubicBezTo>
                  <a:cubicBezTo>
                    <a:pt x="93934" y="536990"/>
                    <a:pt x="67849" y="581855"/>
                    <a:pt x="52704" y="632258"/>
                  </a:cubicBezTo>
                  <a:cubicBezTo>
                    <a:pt x="51704" y="635494"/>
                    <a:pt x="51604" y="639163"/>
                    <a:pt x="47868" y="643500"/>
                  </a:cubicBezTo>
                  <a:cubicBezTo>
                    <a:pt x="52938" y="616380"/>
                    <a:pt x="56274" y="590595"/>
                    <a:pt x="62678" y="565677"/>
                  </a:cubicBezTo>
                  <a:cubicBezTo>
                    <a:pt x="77922" y="506201"/>
                    <a:pt x="105642" y="451696"/>
                    <a:pt x="132962" y="397223"/>
                  </a:cubicBezTo>
                  <a:cubicBezTo>
                    <a:pt x="159581" y="344152"/>
                    <a:pt x="186300" y="291314"/>
                    <a:pt x="209850" y="236708"/>
                  </a:cubicBezTo>
                  <a:cubicBezTo>
                    <a:pt x="240705" y="165224"/>
                    <a:pt x="248744" y="91438"/>
                    <a:pt x="240805" y="15016"/>
                  </a:cubicBezTo>
                  <a:cubicBezTo>
                    <a:pt x="238237" y="10180"/>
                    <a:pt x="234034" y="7611"/>
                    <a:pt x="228897" y="6110"/>
                  </a:cubicBezTo>
                  <a:cubicBezTo>
                    <a:pt x="214181" y="1749"/>
                    <a:pt x="199251" y="1"/>
                    <a:pt x="1840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3"/>
            <p:cNvSpPr/>
            <p:nvPr/>
          </p:nvSpPr>
          <p:spPr>
            <a:xfrm>
              <a:off x="2491244" y="-3785859"/>
              <a:ext cx="719556" cy="885764"/>
            </a:xfrm>
            <a:custGeom>
              <a:rect b="b" l="l" r="r" t="t"/>
              <a:pathLst>
                <a:path extrusionOk="0" h="552739" w="449021">
                  <a:moveTo>
                    <a:pt x="137010" y="0"/>
                  </a:moveTo>
                  <a:cubicBezTo>
                    <a:pt x="134132" y="0"/>
                    <a:pt x="131336" y="750"/>
                    <a:pt x="128425" y="1844"/>
                  </a:cubicBezTo>
                  <a:cubicBezTo>
                    <a:pt x="87796" y="16855"/>
                    <a:pt x="54773" y="42473"/>
                    <a:pt x="26119" y="74296"/>
                  </a:cubicBezTo>
                  <a:cubicBezTo>
                    <a:pt x="19514" y="81668"/>
                    <a:pt x="15578" y="90074"/>
                    <a:pt x="13877" y="100048"/>
                  </a:cubicBezTo>
                  <a:cubicBezTo>
                    <a:pt x="12476" y="108154"/>
                    <a:pt x="12676" y="116593"/>
                    <a:pt x="8940" y="124232"/>
                  </a:cubicBezTo>
                  <a:cubicBezTo>
                    <a:pt x="8606" y="125566"/>
                    <a:pt x="8806" y="126900"/>
                    <a:pt x="8840" y="128235"/>
                  </a:cubicBezTo>
                  <a:cubicBezTo>
                    <a:pt x="8940" y="131437"/>
                    <a:pt x="8573" y="134606"/>
                    <a:pt x="8206" y="137842"/>
                  </a:cubicBezTo>
                  <a:cubicBezTo>
                    <a:pt x="5938" y="157756"/>
                    <a:pt x="2669" y="177603"/>
                    <a:pt x="2402" y="197751"/>
                  </a:cubicBezTo>
                  <a:cubicBezTo>
                    <a:pt x="0" y="210894"/>
                    <a:pt x="1568" y="223937"/>
                    <a:pt x="2268" y="237113"/>
                  </a:cubicBezTo>
                  <a:cubicBezTo>
                    <a:pt x="4503" y="277308"/>
                    <a:pt x="10541" y="316803"/>
                    <a:pt x="21082" y="355564"/>
                  </a:cubicBezTo>
                  <a:cubicBezTo>
                    <a:pt x="23550" y="364571"/>
                    <a:pt x="24384" y="374211"/>
                    <a:pt x="29955" y="382217"/>
                  </a:cubicBezTo>
                  <a:cubicBezTo>
                    <a:pt x="32123" y="384585"/>
                    <a:pt x="34058" y="387087"/>
                    <a:pt x="34692" y="390422"/>
                  </a:cubicBezTo>
                  <a:cubicBezTo>
                    <a:pt x="36193" y="398061"/>
                    <a:pt x="39128" y="405266"/>
                    <a:pt x="41897" y="412538"/>
                  </a:cubicBezTo>
                  <a:cubicBezTo>
                    <a:pt x="49869" y="433320"/>
                    <a:pt x="60610" y="452800"/>
                    <a:pt x="70551" y="472681"/>
                  </a:cubicBezTo>
                  <a:cubicBezTo>
                    <a:pt x="77422" y="476918"/>
                    <a:pt x="76788" y="484957"/>
                    <a:pt x="79991" y="491028"/>
                  </a:cubicBezTo>
                  <a:cubicBezTo>
                    <a:pt x="85761" y="495097"/>
                    <a:pt x="90298" y="500168"/>
                    <a:pt x="93600" y="506372"/>
                  </a:cubicBezTo>
                  <a:cubicBezTo>
                    <a:pt x="96502" y="511142"/>
                    <a:pt x="101172" y="514344"/>
                    <a:pt x="104341" y="518948"/>
                  </a:cubicBezTo>
                  <a:cubicBezTo>
                    <a:pt x="106910" y="522617"/>
                    <a:pt x="110112" y="525819"/>
                    <a:pt x="115082" y="526186"/>
                  </a:cubicBezTo>
                  <a:cubicBezTo>
                    <a:pt x="116150" y="526153"/>
                    <a:pt x="117184" y="525986"/>
                    <a:pt x="118185" y="525619"/>
                  </a:cubicBezTo>
                  <a:cubicBezTo>
                    <a:pt x="121628" y="524266"/>
                    <a:pt x="124480" y="523552"/>
                    <a:pt x="126931" y="523552"/>
                  </a:cubicBezTo>
                  <a:cubicBezTo>
                    <a:pt x="132030" y="523552"/>
                    <a:pt x="135387" y="526642"/>
                    <a:pt x="138699" y="533492"/>
                  </a:cubicBezTo>
                  <a:cubicBezTo>
                    <a:pt x="140601" y="537328"/>
                    <a:pt x="141868" y="541364"/>
                    <a:pt x="142002" y="545734"/>
                  </a:cubicBezTo>
                  <a:cubicBezTo>
                    <a:pt x="142102" y="548302"/>
                    <a:pt x="141201" y="551238"/>
                    <a:pt x="144437" y="552739"/>
                  </a:cubicBezTo>
                  <a:cubicBezTo>
                    <a:pt x="145271" y="552472"/>
                    <a:pt x="146138" y="552205"/>
                    <a:pt x="146972" y="551905"/>
                  </a:cubicBezTo>
                  <a:cubicBezTo>
                    <a:pt x="150174" y="550904"/>
                    <a:pt x="151442" y="548235"/>
                    <a:pt x="152309" y="545333"/>
                  </a:cubicBezTo>
                  <a:cubicBezTo>
                    <a:pt x="156645" y="530823"/>
                    <a:pt x="162850" y="517046"/>
                    <a:pt x="168554" y="503103"/>
                  </a:cubicBezTo>
                  <a:cubicBezTo>
                    <a:pt x="186400" y="459405"/>
                    <a:pt x="209016" y="418376"/>
                    <a:pt x="236936" y="380449"/>
                  </a:cubicBezTo>
                  <a:cubicBezTo>
                    <a:pt x="257884" y="352062"/>
                    <a:pt x="280934" y="325409"/>
                    <a:pt x="307220" y="301492"/>
                  </a:cubicBezTo>
                  <a:cubicBezTo>
                    <a:pt x="331804" y="279043"/>
                    <a:pt x="357489" y="258361"/>
                    <a:pt x="385342" y="240248"/>
                  </a:cubicBezTo>
                  <a:cubicBezTo>
                    <a:pt x="405390" y="227172"/>
                    <a:pt x="427005" y="216665"/>
                    <a:pt x="446486" y="202755"/>
                  </a:cubicBezTo>
                  <a:cubicBezTo>
                    <a:pt x="448654" y="200320"/>
                    <a:pt x="449021" y="197418"/>
                    <a:pt x="448520" y="194415"/>
                  </a:cubicBezTo>
                  <a:cubicBezTo>
                    <a:pt x="441849" y="154854"/>
                    <a:pt x="430241" y="116993"/>
                    <a:pt x="409659" y="82168"/>
                  </a:cubicBezTo>
                  <a:cubicBezTo>
                    <a:pt x="406390" y="76631"/>
                    <a:pt x="402621" y="72228"/>
                    <a:pt x="396517" y="70060"/>
                  </a:cubicBezTo>
                  <a:cubicBezTo>
                    <a:pt x="390045" y="62388"/>
                    <a:pt x="380472" y="60386"/>
                    <a:pt x="371999" y="56450"/>
                  </a:cubicBezTo>
                  <a:cubicBezTo>
                    <a:pt x="298947" y="22459"/>
                    <a:pt x="221892" y="4947"/>
                    <a:pt x="141635" y="677"/>
                  </a:cubicBezTo>
                  <a:cubicBezTo>
                    <a:pt x="140051" y="206"/>
                    <a:pt x="138520" y="0"/>
                    <a:pt x="1370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3"/>
            <p:cNvSpPr/>
            <p:nvPr/>
          </p:nvSpPr>
          <p:spPr>
            <a:xfrm>
              <a:off x="1830809" y="-3603551"/>
              <a:ext cx="799418" cy="954811"/>
            </a:xfrm>
            <a:custGeom>
              <a:rect b="b" l="l" r="r" t="t"/>
              <a:pathLst>
                <a:path extrusionOk="0" h="595826" w="498857">
                  <a:moveTo>
                    <a:pt x="409084" y="0"/>
                  </a:moveTo>
                  <a:cubicBezTo>
                    <a:pt x="407043" y="0"/>
                    <a:pt x="404872" y="326"/>
                    <a:pt x="402621" y="1027"/>
                  </a:cubicBezTo>
                  <a:cubicBezTo>
                    <a:pt x="384842" y="6431"/>
                    <a:pt x="367797" y="13836"/>
                    <a:pt x="353653" y="26412"/>
                  </a:cubicBezTo>
                  <a:cubicBezTo>
                    <a:pt x="345481" y="33717"/>
                    <a:pt x="338142" y="41889"/>
                    <a:pt x="330270" y="49461"/>
                  </a:cubicBezTo>
                  <a:cubicBezTo>
                    <a:pt x="326067" y="57734"/>
                    <a:pt x="321130" y="65006"/>
                    <a:pt x="311723" y="68508"/>
                  </a:cubicBezTo>
                  <a:cubicBezTo>
                    <a:pt x="277866" y="81151"/>
                    <a:pt x="247978" y="100865"/>
                    <a:pt x="217990" y="120546"/>
                  </a:cubicBezTo>
                  <a:cubicBezTo>
                    <a:pt x="176994" y="147465"/>
                    <a:pt x="139300" y="177987"/>
                    <a:pt x="107711" y="215680"/>
                  </a:cubicBezTo>
                  <a:cubicBezTo>
                    <a:pt x="106477" y="217081"/>
                    <a:pt x="105142" y="217682"/>
                    <a:pt x="103541" y="217682"/>
                  </a:cubicBezTo>
                  <a:cubicBezTo>
                    <a:pt x="92100" y="217749"/>
                    <a:pt x="81359" y="221885"/>
                    <a:pt x="70117" y="223219"/>
                  </a:cubicBezTo>
                  <a:cubicBezTo>
                    <a:pt x="69083" y="225721"/>
                    <a:pt x="66581" y="225354"/>
                    <a:pt x="64613" y="225754"/>
                  </a:cubicBezTo>
                  <a:cubicBezTo>
                    <a:pt x="50170" y="228790"/>
                    <a:pt x="37394" y="235261"/>
                    <a:pt x="25519" y="243967"/>
                  </a:cubicBezTo>
                  <a:cubicBezTo>
                    <a:pt x="4037" y="259779"/>
                    <a:pt x="1" y="284330"/>
                    <a:pt x="16846" y="304277"/>
                  </a:cubicBezTo>
                  <a:cubicBezTo>
                    <a:pt x="30322" y="320189"/>
                    <a:pt x="45900" y="333698"/>
                    <a:pt x="65514" y="341938"/>
                  </a:cubicBezTo>
                  <a:cubicBezTo>
                    <a:pt x="70618" y="344039"/>
                    <a:pt x="76088" y="346007"/>
                    <a:pt x="79757" y="350677"/>
                  </a:cubicBezTo>
                  <a:cubicBezTo>
                    <a:pt x="80825" y="351044"/>
                    <a:pt x="81892" y="351478"/>
                    <a:pt x="82960" y="351878"/>
                  </a:cubicBezTo>
                  <a:cubicBezTo>
                    <a:pt x="83488" y="351853"/>
                    <a:pt x="84015" y="351842"/>
                    <a:pt x="84541" y="351842"/>
                  </a:cubicBezTo>
                  <a:cubicBezTo>
                    <a:pt x="91817" y="351842"/>
                    <a:pt x="98866" y="354051"/>
                    <a:pt x="106176" y="354113"/>
                  </a:cubicBezTo>
                  <a:cubicBezTo>
                    <a:pt x="136265" y="354346"/>
                    <a:pt x="165385" y="358516"/>
                    <a:pt x="193972" y="369157"/>
                  </a:cubicBezTo>
                  <a:cubicBezTo>
                    <a:pt x="230932" y="382900"/>
                    <a:pt x="265357" y="401347"/>
                    <a:pt x="297079" y="424163"/>
                  </a:cubicBezTo>
                  <a:cubicBezTo>
                    <a:pt x="331938" y="449181"/>
                    <a:pt x="361625" y="480303"/>
                    <a:pt x="390680" y="511826"/>
                  </a:cubicBezTo>
                  <a:cubicBezTo>
                    <a:pt x="415898" y="539179"/>
                    <a:pt x="441716" y="565965"/>
                    <a:pt x="468001" y="592283"/>
                  </a:cubicBezTo>
                  <a:cubicBezTo>
                    <a:pt x="469674" y="593956"/>
                    <a:pt x="471369" y="595826"/>
                    <a:pt x="473810" y="595826"/>
                  </a:cubicBezTo>
                  <a:cubicBezTo>
                    <a:pt x="474386" y="595826"/>
                    <a:pt x="475004" y="595721"/>
                    <a:pt x="475674" y="595486"/>
                  </a:cubicBezTo>
                  <a:cubicBezTo>
                    <a:pt x="477575" y="594118"/>
                    <a:pt x="478075" y="592050"/>
                    <a:pt x="478609" y="589948"/>
                  </a:cubicBezTo>
                  <a:cubicBezTo>
                    <a:pt x="480611" y="582297"/>
                    <a:pt x="481756" y="580417"/>
                    <a:pt x="487588" y="580417"/>
                  </a:cubicBezTo>
                  <a:cubicBezTo>
                    <a:pt x="488849" y="580417"/>
                    <a:pt x="490329" y="580505"/>
                    <a:pt x="492085" y="580642"/>
                  </a:cubicBezTo>
                  <a:cubicBezTo>
                    <a:pt x="492757" y="580690"/>
                    <a:pt x="493424" y="580739"/>
                    <a:pt x="494069" y="580739"/>
                  </a:cubicBezTo>
                  <a:cubicBezTo>
                    <a:pt x="496082" y="580739"/>
                    <a:pt x="497871" y="580265"/>
                    <a:pt x="498857" y="577840"/>
                  </a:cubicBezTo>
                  <a:cubicBezTo>
                    <a:pt x="497789" y="569133"/>
                    <a:pt x="493186" y="561695"/>
                    <a:pt x="490084" y="553756"/>
                  </a:cubicBezTo>
                  <a:cubicBezTo>
                    <a:pt x="474206" y="512826"/>
                    <a:pt x="456426" y="472731"/>
                    <a:pt x="448221" y="429167"/>
                  </a:cubicBezTo>
                  <a:cubicBezTo>
                    <a:pt x="441416" y="393174"/>
                    <a:pt x="438547" y="357349"/>
                    <a:pt x="442483" y="320856"/>
                  </a:cubicBezTo>
                  <a:cubicBezTo>
                    <a:pt x="444351" y="303310"/>
                    <a:pt x="448654" y="285797"/>
                    <a:pt x="445986" y="267918"/>
                  </a:cubicBezTo>
                  <a:cubicBezTo>
                    <a:pt x="443817" y="264782"/>
                    <a:pt x="442250" y="261413"/>
                    <a:pt x="441349" y="257711"/>
                  </a:cubicBezTo>
                  <a:cubicBezTo>
                    <a:pt x="435812" y="235294"/>
                    <a:pt x="429374" y="213079"/>
                    <a:pt x="425671" y="190229"/>
                  </a:cubicBezTo>
                  <a:cubicBezTo>
                    <a:pt x="420568" y="158906"/>
                    <a:pt x="417532" y="127451"/>
                    <a:pt x="416798" y="95761"/>
                  </a:cubicBezTo>
                  <a:cubicBezTo>
                    <a:pt x="416698" y="91992"/>
                    <a:pt x="416698" y="88189"/>
                    <a:pt x="418299" y="84653"/>
                  </a:cubicBezTo>
                  <a:cubicBezTo>
                    <a:pt x="416031" y="81818"/>
                    <a:pt x="412862" y="81651"/>
                    <a:pt x="409626" y="81184"/>
                  </a:cubicBezTo>
                  <a:cubicBezTo>
                    <a:pt x="398218" y="79650"/>
                    <a:pt x="386710" y="78682"/>
                    <a:pt x="376603" y="72011"/>
                  </a:cubicBezTo>
                  <a:cubicBezTo>
                    <a:pt x="359991" y="61036"/>
                    <a:pt x="359257" y="60336"/>
                    <a:pt x="371666" y="44658"/>
                  </a:cubicBezTo>
                  <a:cubicBezTo>
                    <a:pt x="383341" y="29981"/>
                    <a:pt x="396784" y="17072"/>
                    <a:pt x="417532" y="16805"/>
                  </a:cubicBezTo>
                  <a:cubicBezTo>
                    <a:pt x="420034" y="16771"/>
                    <a:pt x="422335" y="15971"/>
                    <a:pt x="423370" y="13302"/>
                  </a:cubicBezTo>
                  <a:cubicBezTo>
                    <a:pt x="423470" y="12101"/>
                    <a:pt x="423503" y="10934"/>
                    <a:pt x="423570" y="9766"/>
                  </a:cubicBezTo>
                  <a:cubicBezTo>
                    <a:pt x="421705" y="3938"/>
                    <a:pt x="416178" y="0"/>
                    <a:pt x="4090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3"/>
            <p:cNvSpPr/>
            <p:nvPr/>
          </p:nvSpPr>
          <p:spPr>
            <a:xfrm>
              <a:off x="3324123" y="-3246937"/>
              <a:ext cx="389154" cy="552475"/>
            </a:xfrm>
            <a:custGeom>
              <a:rect b="b" l="l" r="r" t="t"/>
              <a:pathLst>
                <a:path extrusionOk="0" h="344758" w="242842">
                  <a:moveTo>
                    <a:pt x="233357" y="0"/>
                  </a:moveTo>
                  <a:cubicBezTo>
                    <a:pt x="232677" y="0"/>
                    <a:pt x="231987" y="63"/>
                    <a:pt x="231299" y="183"/>
                  </a:cubicBezTo>
                  <a:cubicBezTo>
                    <a:pt x="218324" y="2418"/>
                    <a:pt x="205114" y="4086"/>
                    <a:pt x="192605" y="7922"/>
                  </a:cubicBezTo>
                  <a:cubicBezTo>
                    <a:pt x="182098" y="11124"/>
                    <a:pt x="171724" y="15060"/>
                    <a:pt x="161283" y="18763"/>
                  </a:cubicBezTo>
                  <a:cubicBezTo>
                    <a:pt x="122255" y="32739"/>
                    <a:pt x="89532" y="55723"/>
                    <a:pt x="63413" y="87946"/>
                  </a:cubicBezTo>
                  <a:cubicBezTo>
                    <a:pt x="31323" y="127541"/>
                    <a:pt x="14311" y="173874"/>
                    <a:pt x="5038" y="223276"/>
                  </a:cubicBezTo>
                  <a:cubicBezTo>
                    <a:pt x="1068" y="244524"/>
                    <a:pt x="1" y="266073"/>
                    <a:pt x="1335" y="287722"/>
                  </a:cubicBezTo>
                  <a:cubicBezTo>
                    <a:pt x="2736" y="290057"/>
                    <a:pt x="4304" y="292259"/>
                    <a:pt x="5538" y="294627"/>
                  </a:cubicBezTo>
                  <a:cubicBezTo>
                    <a:pt x="17547" y="317844"/>
                    <a:pt x="35226" y="334255"/>
                    <a:pt x="61045" y="340693"/>
                  </a:cubicBezTo>
                  <a:cubicBezTo>
                    <a:pt x="69568" y="342842"/>
                    <a:pt x="78148" y="344758"/>
                    <a:pt x="86635" y="344758"/>
                  </a:cubicBezTo>
                  <a:cubicBezTo>
                    <a:pt x="94225" y="344758"/>
                    <a:pt x="101741" y="343226"/>
                    <a:pt x="109079" y="338959"/>
                  </a:cubicBezTo>
                  <a:cubicBezTo>
                    <a:pt x="129293" y="327184"/>
                    <a:pt x="147740" y="313140"/>
                    <a:pt x="162250" y="294594"/>
                  </a:cubicBezTo>
                  <a:cubicBezTo>
                    <a:pt x="169555" y="285254"/>
                    <a:pt x="175993" y="275280"/>
                    <a:pt x="182832" y="265606"/>
                  </a:cubicBezTo>
                  <a:cubicBezTo>
                    <a:pt x="181831" y="255399"/>
                    <a:pt x="180497" y="245258"/>
                    <a:pt x="179796" y="235051"/>
                  </a:cubicBezTo>
                  <a:cubicBezTo>
                    <a:pt x="178262" y="209866"/>
                    <a:pt x="179696" y="184815"/>
                    <a:pt x="185133" y="160197"/>
                  </a:cubicBezTo>
                  <a:cubicBezTo>
                    <a:pt x="196308" y="109328"/>
                    <a:pt x="203113" y="56757"/>
                    <a:pt x="239038" y="15060"/>
                  </a:cubicBezTo>
                  <a:cubicBezTo>
                    <a:pt x="241674" y="11958"/>
                    <a:pt x="242841" y="8289"/>
                    <a:pt x="240973" y="4519"/>
                  </a:cubicBezTo>
                  <a:cubicBezTo>
                    <a:pt x="239385" y="1316"/>
                    <a:pt x="236472" y="0"/>
                    <a:pt x="2333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3"/>
            <p:cNvSpPr/>
            <p:nvPr/>
          </p:nvSpPr>
          <p:spPr>
            <a:xfrm>
              <a:off x="2726765" y="-3460838"/>
              <a:ext cx="479172" cy="575658"/>
            </a:xfrm>
            <a:custGeom>
              <a:rect b="b" l="l" r="r" t="t"/>
              <a:pathLst>
                <a:path extrusionOk="0" h="359225" w="299015">
                  <a:moveTo>
                    <a:pt x="210890" y="194037"/>
                  </a:moveTo>
                  <a:cubicBezTo>
                    <a:pt x="207419" y="195176"/>
                    <a:pt x="203905" y="196170"/>
                    <a:pt x="200504" y="197086"/>
                  </a:cubicBezTo>
                  <a:lnTo>
                    <a:pt x="200504" y="197086"/>
                  </a:lnTo>
                  <a:cubicBezTo>
                    <a:pt x="203878" y="196092"/>
                    <a:pt x="207357" y="195047"/>
                    <a:pt x="210890" y="194037"/>
                  </a:cubicBezTo>
                  <a:close/>
                  <a:moveTo>
                    <a:pt x="298147" y="0"/>
                  </a:moveTo>
                  <a:cubicBezTo>
                    <a:pt x="295378" y="1068"/>
                    <a:pt x="292510" y="1902"/>
                    <a:pt x="289874" y="3236"/>
                  </a:cubicBezTo>
                  <a:cubicBezTo>
                    <a:pt x="254316" y="21583"/>
                    <a:pt x="220492" y="42831"/>
                    <a:pt x="189469" y="68116"/>
                  </a:cubicBezTo>
                  <a:cubicBezTo>
                    <a:pt x="127692" y="118519"/>
                    <a:pt x="77423" y="178562"/>
                    <a:pt x="41030" y="249813"/>
                  </a:cubicBezTo>
                  <a:cubicBezTo>
                    <a:pt x="24685" y="281769"/>
                    <a:pt x="9508" y="314225"/>
                    <a:pt x="1" y="349050"/>
                  </a:cubicBezTo>
                  <a:cubicBezTo>
                    <a:pt x="11542" y="355989"/>
                    <a:pt x="24752" y="356856"/>
                    <a:pt x="37561" y="359224"/>
                  </a:cubicBezTo>
                  <a:cubicBezTo>
                    <a:pt x="61778" y="349084"/>
                    <a:pt x="83627" y="334740"/>
                    <a:pt x="105976" y="321197"/>
                  </a:cubicBezTo>
                  <a:cubicBezTo>
                    <a:pt x="107544" y="320230"/>
                    <a:pt x="108578" y="318528"/>
                    <a:pt x="109813" y="317161"/>
                  </a:cubicBezTo>
                  <a:cubicBezTo>
                    <a:pt x="112314" y="315626"/>
                    <a:pt x="114716" y="314125"/>
                    <a:pt x="116584" y="311624"/>
                  </a:cubicBezTo>
                  <a:cubicBezTo>
                    <a:pt x="124490" y="300983"/>
                    <a:pt x="128493" y="288974"/>
                    <a:pt x="130160" y="275965"/>
                  </a:cubicBezTo>
                  <a:cubicBezTo>
                    <a:pt x="131428" y="266258"/>
                    <a:pt x="131828" y="256451"/>
                    <a:pt x="132796" y="246644"/>
                  </a:cubicBezTo>
                  <a:cubicBezTo>
                    <a:pt x="134497" y="249079"/>
                    <a:pt x="134397" y="251747"/>
                    <a:pt x="134297" y="254316"/>
                  </a:cubicBezTo>
                  <a:cubicBezTo>
                    <a:pt x="133963" y="268026"/>
                    <a:pt x="132429" y="281535"/>
                    <a:pt x="128092" y="294678"/>
                  </a:cubicBezTo>
                  <a:cubicBezTo>
                    <a:pt x="127058" y="297847"/>
                    <a:pt x="124890" y="301149"/>
                    <a:pt x="127725" y="304518"/>
                  </a:cubicBezTo>
                  <a:cubicBezTo>
                    <a:pt x="128176" y="304647"/>
                    <a:pt x="128593" y="304705"/>
                    <a:pt x="128982" y="304705"/>
                  </a:cubicBezTo>
                  <a:cubicBezTo>
                    <a:pt x="131419" y="304705"/>
                    <a:pt x="132780" y="302444"/>
                    <a:pt x="134564" y="301149"/>
                  </a:cubicBezTo>
                  <a:cubicBezTo>
                    <a:pt x="148907" y="290675"/>
                    <a:pt x="161783" y="278500"/>
                    <a:pt x="175126" y="266858"/>
                  </a:cubicBezTo>
                  <a:cubicBezTo>
                    <a:pt x="175259" y="263689"/>
                    <a:pt x="176994" y="261354"/>
                    <a:pt x="178695" y="258919"/>
                  </a:cubicBezTo>
                  <a:cubicBezTo>
                    <a:pt x="183599" y="251814"/>
                    <a:pt x="188335" y="244642"/>
                    <a:pt x="193172" y="237504"/>
                  </a:cubicBezTo>
                  <a:cubicBezTo>
                    <a:pt x="192572" y="234268"/>
                    <a:pt x="189736" y="234001"/>
                    <a:pt x="187601" y="233167"/>
                  </a:cubicBezTo>
                  <a:lnTo>
                    <a:pt x="187601" y="233167"/>
                  </a:lnTo>
                  <a:cubicBezTo>
                    <a:pt x="189555" y="233496"/>
                    <a:pt x="191733" y="234834"/>
                    <a:pt x="193790" y="234834"/>
                  </a:cubicBezTo>
                  <a:cubicBezTo>
                    <a:pt x="195281" y="234834"/>
                    <a:pt x="196709" y="234132"/>
                    <a:pt x="197942" y="231833"/>
                  </a:cubicBezTo>
                  <a:cubicBezTo>
                    <a:pt x="199610" y="229265"/>
                    <a:pt x="201378" y="226729"/>
                    <a:pt x="202846" y="223994"/>
                  </a:cubicBezTo>
                  <a:cubicBezTo>
                    <a:pt x="203713" y="222393"/>
                    <a:pt x="206982" y="220392"/>
                    <a:pt x="202812" y="218657"/>
                  </a:cubicBezTo>
                  <a:cubicBezTo>
                    <a:pt x="200908" y="217254"/>
                    <a:pt x="198895" y="216501"/>
                    <a:pt x="196912" y="216370"/>
                  </a:cubicBezTo>
                  <a:lnTo>
                    <a:pt x="196912" y="216370"/>
                  </a:lnTo>
                  <a:cubicBezTo>
                    <a:pt x="198727" y="216019"/>
                    <a:pt x="200648" y="215588"/>
                    <a:pt x="202612" y="215321"/>
                  </a:cubicBezTo>
                  <a:cubicBezTo>
                    <a:pt x="202918" y="215283"/>
                    <a:pt x="203234" y="215270"/>
                    <a:pt x="203557" y="215270"/>
                  </a:cubicBezTo>
                  <a:cubicBezTo>
                    <a:pt x="204289" y="215270"/>
                    <a:pt x="205051" y="215338"/>
                    <a:pt x="205783" y="215338"/>
                  </a:cubicBezTo>
                  <a:cubicBezTo>
                    <a:pt x="207540" y="215338"/>
                    <a:pt x="209121" y="214943"/>
                    <a:pt x="209684" y="212252"/>
                  </a:cubicBezTo>
                  <a:cubicBezTo>
                    <a:pt x="212786" y="206582"/>
                    <a:pt x="215855" y="200944"/>
                    <a:pt x="218957" y="195307"/>
                  </a:cubicBezTo>
                  <a:cubicBezTo>
                    <a:pt x="217924" y="193566"/>
                    <a:pt x="216660" y="192988"/>
                    <a:pt x="215248" y="192988"/>
                  </a:cubicBezTo>
                  <a:cubicBezTo>
                    <a:pt x="214977" y="192988"/>
                    <a:pt x="214700" y="193009"/>
                    <a:pt x="214418" y="193048"/>
                  </a:cubicBezTo>
                  <a:lnTo>
                    <a:pt x="214418" y="193048"/>
                  </a:lnTo>
                  <a:cubicBezTo>
                    <a:pt x="215340" y="192795"/>
                    <a:pt x="216264" y="192547"/>
                    <a:pt x="217189" y="192305"/>
                  </a:cubicBezTo>
                  <a:cubicBezTo>
                    <a:pt x="220125" y="191571"/>
                    <a:pt x="223827" y="191104"/>
                    <a:pt x="224361" y="186901"/>
                  </a:cubicBezTo>
                  <a:cubicBezTo>
                    <a:pt x="230165" y="176560"/>
                    <a:pt x="236536" y="166553"/>
                    <a:pt x="241640" y="155879"/>
                  </a:cubicBezTo>
                  <a:cubicBezTo>
                    <a:pt x="258652" y="120153"/>
                    <a:pt x="273229" y="83460"/>
                    <a:pt x="284137" y="45300"/>
                  </a:cubicBezTo>
                  <a:cubicBezTo>
                    <a:pt x="288307" y="30656"/>
                    <a:pt x="291809" y="15678"/>
                    <a:pt x="298714" y="1935"/>
                  </a:cubicBezTo>
                  <a:cubicBezTo>
                    <a:pt x="299014" y="1135"/>
                    <a:pt x="298848" y="501"/>
                    <a:pt x="298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3"/>
            <p:cNvSpPr/>
            <p:nvPr/>
          </p:nvSpPr>
          <p:spPr>
            <a:xfrm>
              <a:off x="1505322" y="-3249538"/>
              <a:ext cx="385090" cy="425241"/>
            </a:xfrm>
            <a:custGeom>
              <a:rect b="b" l="l" r="r" t="t"/>
              <a:pathLst>
                <a:path extrusionOk="0" h="265361" w="240306">
                  <a:moveTo>
                    <a:pt x="12920" y="0"/>
                  </a:moveTo>
                  <a:cubicBezTo>
                    <a:pt x="12080" y="0"/>
                    <a:pt x="11235" y="68"/>
                    <a:pt x="10408" y="171"/>
                  </a:cubicBezTo>
                  <a:cubicBezTo>
                    <a:pt x="3170" y="1005"/>
                    <a:pt x="1" y="6709"/>
                    <a:pt x="3804" y="12980"/>
                  </a:cubicBezTo>
                  <a:cubicBezTo>
                    <a:pt x="6139" y="16850"/>
                    <a:pt x="9541" y="20052"/>
                    <a:pt x="12643" y="23421"/>
                  </a:cubicBezTo>
                  <a:cubicBezTo>
                    <a:pt x="14978" y="26023"/>
                    <a:pt x="17380" y="28358"/>
                    <a:pt x="19048" y="31594"/>
                  </a:cubicBezTo>
                  <a:cubicBezTo>
                    <a:pt x="32357" y="57679"/>
                    <a:pt x="41564" y="85065"/>
                    <a:pt x="49003" y="113419"/>
                  </a:cubicBezTo>
                  <a:cubicBezTo>
                    <a:pt x="59543" y="153614"/>
                    <a:pt x="67015" y="193943"/>
                    <a:pt x="64280" y="235640"/>
                  </a:cubicBezTo>
                  <a:cubicBezTo>
                    <a:pt x="63680" y="245547"/>
                    <a:pt x="62412" y="255421"/>
                    <a:pt x="61411" y="265361"/>
                  </a:cubicBezTo>
                  <a:cubicBezTo>
                    <a:pt x="86596" y="243345"/>
                    <a:pt x="115917" y="230003"/>
                    <a:pt x="148674" y="224332"/>
                  </a:cubicBezTo>
                  <a:cubicBezTo>
                    <a:pt x="160766" y="222224"/>
                    <a:pt x="172818" y="220918"/>
                    <a:pt x="184764" y="220918"/>
                  </a:cubicBezTo>
                  <a:cubicBezTo>
                    <a:pt x="203630" y="220918"/>
                    <a:pt x="222230" y="224175"/>
                    <a:pt x="240306" y="232671"/>
                  </a:cubicBezTo>
                  <a:cubicBezTo>
                    <a:pt x="238705" y="213991"/>
                    <a:pt x="233001" y="196278"/>
                    <a:pt x="227797" y="178366"/>
                  </a:cubicBezTo>
                  <a:cubicBezTo>
                    <a:pt x="216122" y="138337"/>
                    <a:pt x="196308" y="102578"/>
                    <a:pt x="167287" y="72690"/>
                  </a:cubicBezTo>
                  <a:cubicBezTo>
                    <a:pt x="125724" y="29893"/>
                    <a:pt x="72553" y="10479"/>
                    <a:pt x="15245" y="205"/>
                  </a:cubicBezTo>
                  <a:cubicBezTo>
                    <a:pt x="14487" y="60"/>
                    <a:pt x="13706" y="0"/>
                    <a:pt x="129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3"/>
            <p:cNvSpPr/>
            <p:nvPr/>
          </p:nvSpPr>
          <p:spPr>
            <a:xfrm>
              <a:off x="1963698" y="-3042432"/>
              <a:ext cx="635954" cy="415652"/>
            </a:xfrm>
            <a:custGeom>
              <a:rect b="b" l="l" r="r" t="t"/>
              <a:pathLst>
                <a:path extrusionOk="0" h="259377" w="396851">
                  <a:moveTo>
                    <a:pt x="22589" y="1"/>
                  </a:moveTo>
                  <a:cubicBezTo>
                    <a:pt x="15054" y="1"/>
                    <a:pt x="7520" y="454"/>
                    <a:pt x="0" y="1726"/>
                  </a:cubicBezTo>
                  <a:cubicBezTo>
                    <a:pt x="2569" y="2527"/>
                    <a:pt x="5338" y="2893"/>
                    <a:pt x="7639" y="4194"/>
                  </a:cubicBezTo>
                  <a:cubicBezTo>
                    <a:pt x="15979" y="8531"/>
                    <a:pt x="26253" y="8664"/>
                    <a:pt x="32590" y="17370"/>
                  </a:cubicBezTo>
                  <a:cubicBezTo>
                    <a:pt x="42898" y="31514"/>
                    <a:pt x="54006" y="45057"/>
                    <a:pt x="64680" y="58900"/>
                  </a:cubicBezTo>
                  <a:cubicBezTo>
                    <a:pt x="79157" y="77614"/>
                    <a:pt x="92867" y="96961"/>
                    <a:pt x="111280" y="112238"/>
                  </a:cubicBezTo>
                  <a:cubicBezTo>
                    <a:pt x="115816" y="112305"/>
                    <a:pt x="118685" y="115708"/>
                    <a:pt x="121420" y="118376"/>
                  </a:cubicBezTo>
                  <a:cubicBezTo>
                    <a:pt x="139133" y="135388"/>
                    <a:pt x="158947" y="149765"/>
                    <a:pt x="178328" y="164743"/>
                  </a:cubicBezTo>
                  <a:cubicBezTo>
                    <a:pt x="220224" y="197099"/>
                    <a:pt x="263555" y="226887"/>
                    <a:pt x="314358" y="243999"/>
                  </a:cubicBezTo>
                  <a:cubicBezTo>
                    <a:pt x="323265" y="245567"/>
                    <a:pt x="332571" y="244967"/>
                    <a:pt x="341111" y="248569"/>
                  </a:cubicBezTo>
                  <a:cubicBezTo>
                    <a:pt x="351051" y="252806"/>
                    <a:pt x="361592" y="254574"/>
                    <a:pt x="371999" y="256875"/>
                  </a:cubicBezTo>
                  <a:cubicBezTo>
                    <a:pt x="378571" y="258276"/>
                    <a:pt x="385409" y="256708"/>
                    <a:pt x="391713" y="259377"/>
                  </a:cubicBezTo>
                  <a:cubicBezTo>
                    <a:pt x="396850" y="253706"/>
                    <a:pt x="396850" y="250637"/>
                    <a:pt x="391747" y="244900"/>
                  </a:cubicBezTo>
                  <a:cubicBezTo>
                    <a:pt x="376970" y="229222"/>
                    <a:pt x="362259" y="213544"/>
                    <a:pt x="347382" y="197966"/>
                  </a:cubicBezTo>
                  <a:cubicBezTo>
                    <a:pt x="328935" y="178653"/>
                    <a:pt x="310222" y="159672"/>
                    <a:pt x="291942" y="140225"/>
                  </a:cubicBezTo>
                  <a:cubicBezTo>
                    <a:pt x="265156" y="111638"/>
                    <a:pt x="237337" y="84285"/>
                    <a:pt x="204280" y="63003"/>
                  </a:cubicBezTo>
                  <a:cubicBezTo>
                    <a:pt x="156145" y="31948"/>
                    <a:pt x="106076" y="5495"/>
                    <a:pt x="47401" y="1159"/>
                  </a:cubicBezTo>
                  <a:cubicBezTo>
                    <a:pt x="39142" y="548"/>
                    <a:pt x="30865" y="1"/>
                    <a:pt x="225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3"/>
            <p:cNvSpPr/>
            <p:nvPr/>
          </p:nvSpPr>
          <p:spPr>
            <a:xfrm>
              <a:off x="2528288" y="-3174214"/>
              <a:ext cx="193936" cy="510657"/>
            </a:xfrm>
            <a:custGeom>
              <a:rect b="b" l="l" r="r" t="t"/>
              <a:pathLst>
                <a:path extrusionOk="0" h="318663" w="121021">
                  <a:moveTo>
                    <a:pt x="10742" y="1"/>
                  </a:moveTo>
                  <a:cubicBezTo>
                    <a:pt x="7172" y="12510"/>
                    <a:pt x="6839" y="25519"/>
                    <a:pt x="5138" y="38295"/>
                  </a:cubicBezTo>
                  <a:cubicBezTo>
                    <a:pt x="668" y="71319"/>
                    <a:pt x="1" y="104409"/>
                    <a:pt x="4737" y="137466"/>
                  </a:cubicBezTo>
                  <a:cubicBezTo>
                    <a:pt x="13477" y="198810"/>
                    <a:pt x="37261" y="255217"/>
                    <a:pt x="62145" y="311257"/>
                  </a:cubicBezTo>
                  <a:cubicBezTo>
                    <a:pt x="62118" y="315861"/>
                    <a:pt x="63604" y="318663"/>
                    <a:pt x="67457" y="318663"/>
                  </a:cubicBezTo>
                  <a:cubicBezTo>
                    <a:pt x="68321" y="318663"/>
                    <a:pt x="69305" y="318522"/>
                    <a:pt x="70418" y="318229"/>
                  </a:cubicBezTo>
                  <a:cubicBezTo>
                    <a:pt x="77523" y="311257"/>
                    <a:pt x="84428" y="304052"/>
                    <a:pt x="89031" y="295079"/>
                  </a:cubicBezTo>
                  <a:cubicBezTo>
                    <a:pt x="108878" y="256718"/>
                    <a:pt x="118352" y="215655"/>
                    <a:pt x="121020" y="172791"/>
                  </a:cubicBezTo>
                  <a:cubicBezTo>
                    <a:pt x="120535" y="172676"/>
                    <a:pt x="120089" y="172623"/>
                    <a:pt x="119676" y="172623"/>
                  </a:cubicBezTo>
                  <a:cubicBezTo>
                    <a:pt x="116856" y="172623"/>
                    <a:pt x="115608" y="175099"/>
                    <a:pt x="114182" y="177194"/>
                  </a:cubicBezTo>
                  <a:cubicBezTo>
                    <a:pt x="112348" y="179896"/>
                    <a:pt x="111514" y="183065"/>
                    <a:pt x="110179" y="186034"/>
                  </a:cubicBezTo>
                  <a:cubicBezTo>
                    <a:pt x="102340" y="203480"/>
                    <a:pt x="90098" y="215889"/>
                    <a:pt x="70851" y="220158"/>
                  </a:cubicBezTo>
                  <a:cubicBezTo>
                    <a:pt x="69017" y="220559"/>
                    <a:pt x="67222" y="220773"/>
                    <a:pt x="65486" y="220773"/>
                  </a:cubicBezTo>
                  <a:cubicBezTo>
                    <a:pt x="60279" y="220773"/>
                    <a:pt x="55607" y="218841"/>
                    <a:pt x="52004" y="214188"/>
                  </a:cubicBezTo>
                  <a:cubicBezTo>
                    <a:pt x="47234" y="207983"/>
                    <a:pt x="47435" y="200244"/>
                    <a:pt x="51638" y="193006"/>
                  </a:cubicBezTo>
                  <a:cubicBezTo>
                    <a:pt x="55340" y="186568"/>
                    <a:pt x="60310" y="181464"/>
                    <a:pt x="66348" y="177194"/>
                  </a:cubicBezTo>
                  <a:cubicBezTo>
                    <a:pt x="71652" y="173492"/>
                    <a:pt x="76622" y="169289"/>
                    <a:pt x="81626" y="165186"/>
                  </a:cubicBezTo>
                  <a:cubicBezTo>
                    <a:pt x="85362" y="162150"/>
                    <a:pt x="87963" y="158548"/>
                    <a:pt x="86663" y="153344"/>
                  </a:cubicBezTo>
                  <a:cubicBezTo>
                    <a:pt x="85028" y="150008"/>
                    <a:pt x="81859" y="150442"/>
                    <a:pt x="78957" y="150175"/>
                  </a:cubicBezTo>
                  <a:cubicBezTo>
                    <a:pt x="66948" y="149208"/>
                    <a:pt x="62312" y="140101"/>
                    <a:pt x="68650" y="129794"/>
                  </a:cubicBezTo>
                  <a:cubicBezTo>
                    <a:pt x="70017" y="127525"/>
                    <a:pt x="72186" y="125657"/>
                    <a:pt x="72286" y="122755"/>
                  </a:cubicBezTo>
                  <a:cubicBezTo>
                    <a:pt x="69584" y="115984"/>
                    <a:pt x="66982" y="109112"/>
                    <a:pt x="58409" y="107811"/>
                  </a:cubicBezTo>
                  <a:cubicBezTo>
                    <a:pt x="56047" y="108522"/>
                    <a:pt x="53883" y="108839"/>
                    <a:pt x="51881" y="108839"/>
                  </a:cubicBezTo>
                  <a:cubicBezTo>
                    <a:pt x="39688" y="108839"/>
                    <a:pt x="33443" y="97093"/>
                    <a:pt x="24418" y="90933"/>
                  </a:cubicBezTo>
                  <a:lnTo>
                    <a:pt x="24418" y="90933"/>
                  </a:lnTo>
                  <a:cubicBezTo>
                    <a:pt x="28955" y="93468"/>
                    <a:pt x="32991" y="96904"/>
                    <a:pt x="37161" y="100106"/>
                  </a:cubicBezTo>
                  <a:cubicBezTo>
                    <a:pt x="39594" y="101953"/>
                    <a:pt x="42134" y="103694"/>
                    <a:pt x="44852" y="103694"/>
                  </a:cubicBezTo>
                  <a:cubicBezTo>
                    <a:pt x="46158" y="103694"/>
                    <a:pt x="47506" y="103293"/>
                    <a:pt x="48902" y="102307"/>
                  </a:cubicBezTo>
                  <a:cubicBezTo>
                    <a:pt x="53639" y="98972"/>
                    <a:pt x="52572" y="94502"/>
                    <a:pt x="50103" y="90132"/>
                  </a:cubicBezTo>
                  <a:cubicBezTo>
                    <a:pt x="50337" y="85128"/>
                    <a:pt x="46801" y="81726"/>
                    <a:pt x="44666" y="77790"/>
                  </a:cubicBezTo>
                  <a:cubicBezTo>
                    <a:pt x="30989" y="52905"/>
                    <a:pt x="21283" y="26253"/>
                    <a:pt x="107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3"/>
            <p:cNvSpPr/>
            <p:nvPr/>
          </p:nvSpPr>
          <p:spPr>
            <a:xfrm>
              <a:off x="2807644" y="-2262848"/>
              <a:ext cx="505951" cy="555327"/>
            </a:xfrm>
            <a:custGeom>
              <a:rect b="b" l="l" r="r" t="t"/>
              <a:pathLst>
                <a:path extrusionOk="0" h="346538" w="315726">
                  <a:moveTo>
                    <a:pt x="266375" y="1"/>
                  </a:moveTo>
                  <a:cubicBezTo>
                    <a:pt x="256616" y="1"/>
                    <a:pt x="246823" y="829"/>
                    <a:pt x="237036" y="2194"/>
                  </a:cubicBezTo>
                  <a:cubicBezTo>
                    <a:pt x="195506" y="7999"/>
                    <a:pt x="160782" y="27446"/>
                    <a:pt x="130026" y="55399"/>
                  </a:cubicBezTo>
                  <a:cubicBezTo>
                    <a:pt x="85928" y="95495"/>
                    <a:pt x="89431" y="155704"/>
                    <a:pt x="118051" y="194032"/>
                  </a:cubicBezTo>
                  <a:cubicBezTo>
                    <a:pt x="142502" y="226722"/>
                    <a:pt x="174692" y="249205"/>
                    <a:pt x="211518" y="265550"/>
                  </a:cubicBezTo>
                  <a:cubicBezTo>
                    <a:pt x="223460" y="270887"/>
                    <a:pt x="234701" y="277792"/>
                    <a:pt x="247277" y="282128"/>
                  </a:cubicBezTo>
                  <a:cubicBezTo>
                    <a:pt x="220091" y="285264"/>
                    <a:pt x="193171" y="287899"/>
                    <a:pt x="166185" y="289867"/>
                  </a:cubicBezTo>
                  <a:cubicBezTo>
                    <a:pt x="134997" y="292102"/>
                    <a:pt x="103841" y="294771"/>
                    <a:pt x="72852" y="299040"/>
                  </a:cubicBezTo>
                  <a:cubicBezTo>
                    <a:pt x="60610" y="300741"/>
                    <a:pt x="48835" y="304377"/>
                    <a:pt x="36093" y="308580"/>
                  </a:cubicBezTo>
                  <a:cubicBezTo>
                    <a:pt x="47501" y="277625"/>
                    <a:pt x="59743" y="248271"/>
                    <a:pt x="67782" y="217582"/>
                  </a:cubicBezTo>
                  <a:cubicBezTo>
                    <a:pt x="75854" y="186827"/>
                    <a:pt x="86795" y="156838"/>
                    <a:pt x="91265" y="125116"/>
                  </a:cubicBezTo>
                  <a:cubicBezTo>
                    <a:pt x="95602" y="93994"/>
                    <a:pt x="107777" y="64239"/>
                    <a:pt x="107310" y="32283"/>
                  </a:cubicBezTo>
                  <a:lnTo>
                    <a:pt x="107310" y="32283"/>
                  </a:lnTo>
                  <a:cubicBezTo>
                    <a:pt x="101973" y="36953"/>
                    <a:pt x="101773" y="43291"/>
                    <a:pt x="100305" y="49128"/>
                  </a:cubicBezTo>
                  <a:cubicBezTo>
                    <a:pt x="89030" y="94427"/>
                    <a:pt x="82459" y="140660"/>
                    <a:pt x="69650" y="185659"/>
                  </a:cubicBezTo>
                  <a:cubicBezTo>
                    <a:pt x="60443" y="218116"/>
                    <a:pt x="50670" y="250305"/>
                    <a:pt x="38761" y="281895"/>
                  </a:cubicBezTo>
                  <a:cubicBezTo>
                    <a:pt x="35125" y="282629"/>
                    <a:pt x="33658" y="285497"/>
                    <a:pt x="32357" y="288399"/>
                  </a:cubicBezTo>
                  <a:cubicBezTo>
                    <a:pt x="30555" y="292269"/>
                    <a:pt x="28954" y="296272"/>
                    <a:pt x="27520" y="300274"/>
                  </a:cubicBezTo>
                  <a:cubicBezTo>
                    <a:pt x="25385" y="306245"/>
                    <a:pt x="22450" y="311149"/>
                    <a:pt x="16078" y="313818"/>
                  </a:cubicBezTo>
                  <a:cubicBezTo>
                    <a:pt x="11175" y="315919"/>
                    <a:pt x="7172" y="319788"/>
                    <a:pt x="4070" y="324258"/>
                  </a:cubicBezTo>
                  <a:cubicBezTo>
                    <a:pt x="534" y="329295"/>
                    <a:pt x="0" y="334899"/>
                    <a:pt x="3669" y="340003"/>
                  </a:cubicBezTo>
                  <a:cubicBezTo>
                    <a:pt x="6226" y="343562"/>
                    <a:pt x="9291" y="346537"/>
                    <a:pt x="13445" y="346537"/>
                  </a:cubicBezTo>
                  <a:cubicBezTo>
                    <a:pt x="14819" y="346537"/>
                    <a:pt x="16313" y="346212"/>
                    <a:pt x="17946" y="345474"/>
                  </a:cubicBezTo>
                  <a:cubicBezTo>
                    <a:pt x="19181" y="343572"/>
                    <a:pt x="21115" y="342938"/>
                    <a:pt x="23217" y="342605"/>
                  </a:cubicBezTo>
                  <a:cubicBezTo>
                    <a:pt x="23784" y="340503"/>
                    <a:pt x="22917" y="338802"/>
                    <a:pt x="21282" y="337668"/>
                  </a:cubicBezTo>
                  <a:cubicBezTo>
                    <a:pt x="13610" y="332397"/>
                    <a:pt x="17513" y="329329"/>
                    <a:pt x="23350" y="326560"/>
                  </a:cubicBezTo>
                  <a:cubicBezTo>
                    <a:pt x="37727" y="319655"/>
                    <a:pt x="52371" y="313417"/>
                    <a:pt x="68249" y="310749"/>
                  </a:cubicBezTo>
                  <a:cubicBezTo>
                    <a:pt x="117251" y="302576"/>
                    <a:pt x="166986" y="301809"/>
                    <a:pt x="216221" y="296138"/>
                  </a:cubicBezTo>
                  <a:cubicBezTo>
                    <a:pt x="232566" y="294270"/>
                    <a:pt x="249178" y="296038"/>
                    <a:pt x="265290" y="291935"/>
                  </a:cubicBezTo>
                  <a:cubicBezTo>
                    <a:pt x="267558" y="291401"/>
                    <a:pt x="270560" y="291435"/>
                    <a:pt x="271227" y="288566"/>
                  </a:cubicBezTo>
                  <a:cubicBezTo>
                    <a:pt x="271961" y="285297"/>
                    <a:pt x="270026" y="282795"/>
                    <a:pt x="267591" y="280927"/>
                  </a:cubicBezTo>
                  <a:cubicBezTo>
                    <a:pt x="265890" y="279593"/>
                    <a:pt x="263955" y="278526"/>
                    <a:pt x="262054" y="277592"/>
                  </a:cubicBezTo>
                  <a:cubicBezTo>
                    <a:pt x="247010" y="270386"/>
                    <a:pt x="231899" y="263115"/>
                    <a:pt x="216755" y="256009"/>
                  </a:cubicBezTo>
                  <a:cubicBezTo>
                    <a:pt x="180062" y="238730"/>
                    <a:pt x="147606" y="216181"/>
                    <a:pt x="124189" y="182223"/>
                  </a:cubicBezTo>
                  <a:cubicBezTo>
                    <a:pt x="106309" y="156271"/>
                    <a:pt x="98937" y="108804"/>
                    <a:pt x="126057" y="77048"/>
                  </a:cubicBezTo>
                  <a:cubicBezTo>
                    <a:pt x="165674" y="30719"/>
                    <a:pt x="215311" y="9403"/>
                    <a:pt x="273251" y="9403"/>
                  </a:cubicBezTo>
                  <a:cubicBezTo>
                    <a:pt x="280391" y="9403"/>
                    <a:pt x="287656" y="9727"/>
                    <a:pt x="295044" y="10367"/>
                  </a:cubicBezTo>
                  <a:cubicBezTo>
                    <a:pt x="298470" y="10648"/>
                    <a:pt x="301888" y="10913"/>
                    <a:pt x="305305" y="10913"/>
                  </a:cubicBezTo>
                  <a:cubicBezTo>
                    <a:pt x="308776" y="10913"/>
                    <a:pt x="312247" y="10640"/>
                    <a:pt x="315726" y="9833"/>
                  </a:cubicBezTo>
                  <a:cubicBezTo>
                    <a:pt x="313291" y="7899"/>
                    <a:pt x="310822" y="6864"/>
                    <a:pt x="308320" y="6064"/>
                  </a:cubicBezTo>
                  <a:cubicBezTo>
                    <a:pt x="294486" y="1728"/>
                    <a:pt x="280465" y="1"/>
                    <a:pt x="2663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3"/>
            <p:cNvSpPr/>
            <p:nvPr/>
          </p:nvSpPr>
          <p:spPr>
            <a:xfrm>
              <a:off x="1920666" y="-2364849"/>
              <a:ext cx="493818" cy="653689"/>
            </a:xfrm>
            <a:custGeom>
              <a:rect b="b" l="l" r="r" t="t"/>
              <a:pathLst>
                <a:path extrusionOk="0" h="407918" w="308155">
                  <a:moveTo>
                    <a:pt x="116239" y="1"/>
                  </a:moveTo>
                  <a:cubicBezTo>
                    <a:pt x="110789" y="1"/>
                    <a:pt x="105219" y="430"/>
                    <a:pt x="99539" y="1299"/>
                  </a:cubicBezTo>
                  <a:cubicBezTo>
                    <a:pt x="63113" y="6870"/>
                    <a:pt x="34692" y="26584"/>
                    <a:pt x="10809" y="53537"/>
                  </a:cubicBezTo>
                  <a:cubicBezTo>
                    <a:pt x="6239" y="58674"/>
                    <a:pt x="2202" y="64378"/>
                    <a:pt x="1" y="71183"/>
                  </a:cubicBezTo>
                  <a:cubicBezTo>
                    <a:pt x="475" y="71332"/>
                    <a:pt x="883" y="71395"/>
                    <a:pt x="1240" y="71395"/>
                  </a:cubicBezTo>
                  <a:cubicBezTo>
                    <a:pt x="2642" y="71395"/>
                    <a:pt x="3259" y="70413"/>
                    <a:pt x="4004" y="69748"/>
                  </a:cubicBezTo>
                  <a:cubicBezTo>
                    <a:pt x="23151" y="51802"/>
                    <a:pt x="43932" y="36291"/>
                    <a:pt x="67082" y="23515"/>
                  </a:cubicBezTo>
                  <a:cubicBezTo>
                    <a:pt x="81063" y="15812"/>
                    <a:pt x="96890" y="12047"/>
                    <a:pt x="112717" y="12047"/>
                  </a:cubicBezTo>
                  <a:cubicBezTo>
                    <a:pt x="137258" y="12047"/>
                    <a:pt x="161800" y="21099"/>
                    <a:pt x="179462" y="38559"/>
                  </a:cubicBezTo>
                  <a:cubicBezTo>
                    <a:pt x="205481" y="64311"/>
                    <a:pt x="222160" y="95400"/>
                    <a:pt x="231833" y="130258"/>
                  </a:cubicBezTo>
                  <a:cubicBezTo>
                    <a:pt x="237837" y="151840"/>
                    <a:pt x="242541" y="173990"/>
                    <a:pt x="238138" y="196506"/>
                  </a:cubicBezTo>
                  <a:cubicBezTo>
                    <a:pt x="230032" y="237535"/>
                    <a:pt x="207049" y="268257"/>
                    <a:pt x="171257" y="289439"/>
                  </a:cubicBezTo>
                  <a:cubicBezTo>
                    <a:pt x="150575" y="301714"/>
                    <a:pt x="128960" y="312122"/>
                    <a:pt x="106043" y="319560"/>
                  </a:cubicBezTo>
                  <a:cubicBezTo>
                    <a:pt x="103375" y="320428"/>
                    <a:pt x="100606" y="321362"/>
                    <a:pt x="100606" y="324631"/>
                  </a:cubicBezTo>
                  <a:cubicBezTo>
                    <a:pt x="100606" y="327866"/>
                    <a:pt x="103308" y="328934"/>
                    <a:pt x="105943" y="329901"/>
                  </a:cubicBezTo>
                  <a:cubicBezTo>
                    <a:pt x="108311" y="330762"/>
                    <a:pt x="110733" y="330915"/>
                    <a:pt x="113158" y="330915"/>
                  </a:cubicBezTo>
                  <a:cubicBezTo>
                    <a:pt x="114491" y="330915"/>
                    <a:pt x="115826" y="330868"/>
                    <a:pt x="117151" y="330868"/>
                  </a:cubicBezTo>
                  <a:cubicBezTo>
                    <a:pt x="125598" y="330850"/>
                    <a:pt x="134045" y="330785"/>
                    <a:pt x="142488" y="330785"/>
                  </a:cubicBezTo>
                  <a:cubicBezTo>
                    <a:pt x="164520" y="330785"/>
                    <a:pt x="186529" y="331225"/>
                    <a:pt x="208450" y="334071"/>
                  </a:cubicBezTo>
                  <a:cubicBezTo>
                    <a:pt x="217323" y="338874"/>
                    <a:pt x="227230" y="339975"/>
                    <a:pt x="236803" y="342210"/>
                  </a:cubicBezTo>
                  <a:cubicBezTo>
                    <a:pt x="255517" y="346546"/>
                    <a:pt x="271028" y="356053"/>
                    <a:pt x="283704" y="370163"/>
                  </a:cubicBezTo>
                  <a:cubicBezTo>
                    <a:pt x="292410" y="379937"/>
                    <a:pt x="291643" y="389677"/>
                    <a:pt x="281902" y="398283"/>
                  </a:cubicBezTo>
                  <a:cubicBezTo>
                    <a:pt x="279901" y="400085"/>
                    <a:pt x="277532" y="401486"/>
                    <a:pt x="277833" y="404688"/>
                  </a:cubicBezTo>
                  <a:cubicBezTo>
                    <a:pt x="281669" y="405355"/>
                    <a:pt x="286039" y="403921"/>
                    <a:pt x="289308" y="407257"/>
                  </a:cubicBezTo>
                  <a:cubicBezTo>
                    <a:pt x="290511" y="407715"/>
                    <a:pt x="291606" y="407918"/>
                    <a:pt x="292612" y="407918"/>
                  </a:cubicBezTo>
                  <a:cubicBezTo>
                    <a:pt x="296515" y="407918"/>
                    <a:pt x="299076" y="404862"/>
                    <a:pt x="301383" y="401786"/>
                  </a:cubicBezTo>
                  <a:cubicBezTo>
                    <a:pt x="306587" y="394814"/>
                    <a:pt x="308154" y="386842"/>
                    <a:pt x="307487" y="378236"/>
                  </a:cubicBezTo>
                  <a:cubicBezTo>
                    <a:pt x="306220" y="361757"/>
                    <a:pt x="292143" y="344412"/>
                    <a:pt x="277999" y="342243"/>
                  </a:cubicBezTo>
                  <a:cubicBezTo>
                    <a:pt x="274063" y="339408"/>
                    <a:pt x="270027" y="336806"/>
                    <a:pt x="268459" y="331736"/>
                  </a:cubicBezTo>
                  <a:cubicBezTo>
                    <a:pt x="261554" y="309887"/>
                    <a:pt x="252214" y="288872"/>
                    <a:pt x="247611" y="266256"/>
                  </a:cubicBezTo>
                  <a:cubicBezTo>
                    <a:pt x="246010" y="258383"/>
                    <a:pt x="243441" y="250578"/>
                    <a:pt x="240306" y="243172"/>
                  </a:cubicBezTo>
                  <a:cubicBezTo>
                    <a:pt x="238004" y="237668"/>
                    <a:pt x="238138" y="232998"/>
                    <a:pt x="240506" y="227728"/>
                  </a:cubicBezTo>
                  <a:cubicBezTo>
                    <a:pt x="250947" y="204478"/>
                    <a:pt x="253482" y="180461"/>
                    <a:pt x="249146" y="155143"/>
                  </a:cubicBezTo>
                  <a:cubicBezTo>
                    <a:pt x="240673" y="105907"/>
                    <a:pt x="221926" y="61876"/>
                    <a:pt x="184666" y="27651"/>
                  </a:cubicBezTo>
                  <a:cubicBezTo>
                    <a:pt x="165041" y="9567"/>
                    <a:pt x="141963" y="1"/>
                    <a:pt x="116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3"/>
            <p:cNvSpPr/>
            <p:nvPr/>
          </p:nvSpPr>
          <p:spPr>
            <a:xfrm>
              <a:off x="2360120" y="-3884607"/>
              <a:ext cx="358148" cy="360264"/>
            </a:xfrm>
            <a:custGeom>
              <a:rect b="b" l="l" r="r" t="t"/>
              <a:pathLst>
                <a:path extrusionOk="0" h="224814" w="223493">
                  <a:moveTo>
                    <a:pt x="106920" y="1"/>
                  </a:moveTo>
                  <a:cubicBezTo>
                    <a:pt x="97285" y="1"/>
                    <a:pt x="89397" y="4840"/>
                    <a:pt x="85828" y="14797"/>
                  </a:cubicBezTo>
                  <a:cubicBezTo>
                    <a:pt x="76922" y="39215"/>
                    <a:pt x="74086" y="64566"/>
                    <a:pt x="80091" y="90251"/>
                  </a:cubicBezTo>
                  <a:cubicBezTo>
                    <a:pt x="83827" y="106196"/>
                    <a:pt x="85761" y="122574"/>
                    <a:pt x="92900" y="138619"/>
                  </a:cubicBezTo>
                  <a:cubicBezTo>
                    <a:pt x="91567" y="138464"/>
                    <a:pt x="90281" y="138390"/>
                    <a:pt x="89038" y="138390"/>
                  </a:cubicBezTo>
                  <a:cubicBezTo>
                    <a:pt x="77956" y="138390"/>
                    <a:pt x="70260" y="144270"/>
                    <a:pt x="63212" y="151228"/>
                  </a:cubicBezTo>
                  <a:cubicBezTo>
                    <a:pt x="40062" y="173944"/>
                    <a:pt x="20615" y="199863"/>
                    <a:pt x="0" y="224814"/>
                  </a:cubicBezTo>
                  <a:cubicBezTo>
                    <a:pt x="1701" y="224714"/>
                    <a:pt x="3102" y="223980"/>
                    <a:pt x="4203" y="222713"/>
                  </a:cubicBezTo>
                  <a:cubicBezTo>
                    <a:pt x="21015" y="204333"/>
                    <a:pt x="41663" y="191690"/>
                    <a:pt x="64646" y="182484"/>
                  </a:cubicBezTo>
                  <a:cubicBezTo>
                    <a:pt x="69302" y="180618"/>
                    <a:pt x="73866" y="179416"/>
                    <a:pt x="78307" y="179416"/>
                  </a:cubicBezTo>
                  <a:cubicBezTo>
                    <a:pt x="83475" y="179416"/>
                    <a:pt x="88477" y="181044"/>
                    <a:pt x="93267" y="185152"/>
                  </a:cubicBezTo>
                  <a:cubicBezTo>
                    <a:pt x="94668" y="185119"/>
                    <a:pt x="95869" y="185019"/>
                    <a:pt x="96202" y="183151"/>
                  </a:cubicBezTo>
                  <a:cubicBezTo>
                    <a:pt x="96669" y="178948"/>
                    <a:pt x="96903" y="174645"/>
                    <a:pt x="98003" y="170575"/>
                  </a:cubicBezTo>
                  <a:cubicBezTo>
                    <a:pt x="100038" y="162736"/>
                    <a:pt x="98937" y="153897"/>
                    <a:pt x="104208" y="146992"/>
                  </a:cubicBezTo>
                  <a:cubicBezTo>
                    <a:pt x="114682" y="133282"/>
                    <a:pt x="126557" y="120940"/>
                    <a:pt x="139700" y="109632"/>
                  </a:cubicBezTo>
                  <a:cubicBezTo>
                    <a:pt x="164551" y="88250"/>
                    <a:pt x="192838" y="73272"/>
                    <a:pt x="223493" y="62331"/>
                  </a:cubicBezTo>
                  <a:cubicBezTo>
                    <a:pt x="211851" y="49689"/>
                    <a:pt x="196007" y="43451"/>
                    <a:pt x="181730" y="34945"/>
                  </a:cubicBezTo>
                  <a:cubicBezTo>
                    <a:pt x="175625" y="31342"/>
                    <a:pt x="171289" y="25371"/>
                    <a:pt x="164985" y="22436"/>
                  </a:cubicBezTo>
                  <a:cubicBezTo>
                    <a:pt x="154644" y="17666"/>
                    <a:pt x="143970" y="13663"/>
                    <a:pt x="133862" y="8326"/>
                  </a:cubicBezTo>
                  <a:cubicBezTo>
                    <a:pt x="127625" y="5023"/>
                    <a:pt x="121087" y="2388"/>
                    <a:pt x="114215" y="854"/>
                  </a:cubicBezTo>
                  <a:cubicBezTo>
                    <a:pt x="111705" y="287"/>
                    <a:pt x="109261" y="1"/>
                    <a:pt x="1069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3"/>
            <p:cNvSpPr/>
            <p:nvPr/>
          </p:nvSpPr>
          <p:spPr>
            <a:xfrm>
              <a:off x="3126608" y="-3695579"/>
              <a:ext cx="259953" cy="237841"/>
            </a:xfrm>
            <a:custGeom>
              <a:rect b="b" l="l" r="r" t="t"/>
              <a:pathLst>
                <a:path extrusionOk="0" h="148419" w="162217">
                  <a:moveTo>
                    <a:pt x="100688" y="0"/>
                  </a:moveTo>
                  <a:cubicBezTo>
                    <a:pt x="93393" y="0"/>
                    <a:pt x="86084" y="311"/>
                    <a:pt x="78790" y="713"/>
                  </a:cubicBezTo>
                  <a:cubicBezTo>
                    <a:pt x="52104" y="2215"/>
                    <a:pt x="26052" y="8219"/>
                    <a:pt x="0" y="13790"/>
                  </a:cubicBezTo>
                  <a:cubicBezTo>
                    <a:pt x="3703" y="19060"/>
                    <a:pt x="7639" y="24197"/>
                    <a:pt x="11042" y="29668"/>
                  </a:cubicBezTo>
                  <a:cubicBezTo>
                    <a:pt x="27220" y="55653"/>
                    <a:pt x="35592" y="84707"/>
                    <a:pt x="43665" y="113794"/>
                  </a:cubicBezTo>
                  <a:cubicBezTo>
                    <a:pt x="46567" y="124402"/>
                    <a:pt x="48502" y="135377"/>
                    <a:pt x="48668" y="146484"/>
                  </a:cubicBezTo>
                  <a:cubicBezTo>
                    <a:pt x="48835" y="147118"/>
                    <a:pt x="49035" y="147785"/>
                    <a:pt x="49235" y="148419"/>
                  </a:cubicBezTo>
                  <a:cubicBezTo>
                    <a:pt x="58042" y="141314"/>
                    <a:pt x="67282" y="134809"/>
                    <a:pt x="75521" y="127137"/>
                  </a:cubicBezTo>
                  <a:cubicBezTo>
                    <a:pt x="87830" y="115529"/>
                    <a:pt x="99705" y="103387"/>
                    <a:pt x="111180" y="90878"/>
                  </a:cubicBezTo>
                  <a:cubicBezTo>
                    <a:pt x="128158" y="72331"/>
                    <a:pt x="142469" y="51717"/>
                    <a:pt x="155278" y="30135"/>
                  </a:cubicBezTo>
                  <a:cubicBezTo>
                    <a:pt x="162216" y="18393"/>
                    <a:pt x="158313" y="9887"/>
                    <a:pt x="145437" y="5884"/>
                  </a:cubicBezTo>
                  <a:cubicBezTo>
                    <a:pt x="130742" y="1322"/>
                    <a:pt x="115744" y="0"/>
                    <a:pt x="1006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3"/>
            <p:cNvSpPr/>
            <p:nvPr/>
          </p:nvSpPr>
          <p:spPr>
            <a:xfrm>
              <a:off x="2215578" y="-1831309"/>
              <a:ext cx="182389" cy="116167"/>
            </a:xfrm>
            <a:custGeom>
              <a:rect b="b" l="l" r="r" t="t"/>
              <a:pathLst>
                <a:path extrusionOk="0" h="72491" w="113815">
                  <a:moveTo>
                    <a:pt x="27849" y="0"/>
                  </a:moveTo>
                  <a:cubicBezTo>
                    <a:pt x="26761" y="0"/>
                    <a:pt x="25535" y="797"/>
                    <a:pt x="24418" y="1129"/>
                  </a:cubicBezTo>
                  <a:cubicBezTo>
                    <a:pt x="5938" y="20609"/>
                    <a:pt x="267" y="44560"/>
                    <a:pt x="0" y="70478"/>
                  </a:cubicBezTo>
                  <a:cubicBezTo>
                    <a:pt x="12943" y="70712"/>
                    <a:pt x="25952" y="70412"/>
                    <a:pt x="38828" y="71412"/>
                  </a:cubicBezTo>
                  <a:cubicBezTo>
                    <a:pt x="48531" y="72171"/>
                    <a:pt x="58215" y="72491"/>
                    <a:pt x="67900" y="72491"/>
                  </a:cubicBezTo>
                  <a:cubicBezTo>
                    <a:pt x="76528" y="72491"/>
                    <a:pt x="85157" y="72237"/>
                    <a:pt x="93801" y="71813"/>
                  </a:cubicBezTo>
                  <a:cubicBezTo>
                    <a:pt x="109812" y="63507"/>
                    <a:pt x="113815" y="52399"/>
                    <a:pt x="105476" y="38489"/>
                  </a:cubicBezTo>
                  <a:cubicBezTo>
                    <a:pt x="103408" y="35053"/>
                    <a:pt x="100539" y="32118"/>
                    <a:pt x="97670" y="29316"/>
                  </a:cubicBezTo>
                  <a:cubicBezTo>
                    <a:pt x="78323" y="10602"/>
                    <a:pt x="53539" y="4631"/>
                    <a:pt x="28187" y="28"/>
                  </a:cubicBezTo>
                  <a:cubicBezTo>
                    <a:pt x="28076" y="9"/>
                    <a:pt x="27963" y="0"/>
                    <a:pt x="278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3"/>
            <p:cNvSpPr/>
            <p:nvPr/>
          </p:nvSpPr>
          <p:spPr>
            <a:xfrm>
              <a:off x="2482958" y="-1836985"/>
              <a:ext cx="108730" cy="146759"/>
            </a:xfrm>
            <a:custGeom>
              <a:rect b="b" l="l" r="r" t="t"/>
              <a:pathLst>
                <a:path extrusionOk="0" h="91581" w="67850">
                  <a:moveTo>
                    <a:pt x="56441" y="1"/>
                  </a:moveTo>
                  <a:cubicBezTo>
                    <a:pt x="54606" y="401"/>
                    <a:pt x="52772" y="1001"/>
                    <a:pt x="50937" y="1168"/>
                  </a:cubicBezTo>
                  <a:cubicBezTo>
                    <a:pt x="30523" y="3170"/>
                    <a:pt x="13410" y="11576"/>
                    <a:pt x="1" y="27254"/>
                  </a:cubicBezTo>
                  <a:cubicBezTo>
                    <a:pt x="11409" y="47501"/>
                    <a:pt x="19081" y="70118"/>
                    <a:pt x="38562" y="85128"/>
                  </a:cubicBezTo>
                  <a:cubicBezTo>
                    <a:pt x="42806" y="88418"/>
                    <a:pt x="46734" y="91580"/>
                    <a:pt x="51771" y="91580"/>
                  </a:cubicBezTo>
                  <a:cubicBezTo>
                    <a:pt x="53068" y="91580"/>
                    <a:pt x="54439" y="91371"/>
                    <a:pt x="55907" y="90899"/>
                  </a:cubicBezTo>
                  <a:cubicBezTo>
                    <a:pt x="63279" y="88531"/>
                    <a:pt x="66582" y="83060"/>
                    <a:pt x="67182" y="75722"/>
                  </a:cubicBezTo>
                  <a:cubicBezTo>
                    <a:pt x="67449" y="71952"/>
                    <a:pt x="67849" y="68183"/>
                    <a:pt x="67449" y="64447"/>
                  </a:cubicBezTo>
                  <a:cubicBezTo>
                    <a:pt x="65281" y="42698"/>
                    <a:pt x="60611" y="21383"/>
                    <a:pt x="5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3"/>
            <p:cNvSpPr/>
            <p:nvPr/>
          </p:nvSpPr>
          <p:spPr>
            <a:xfrm>
              <a:off x="2596870" y="-2954054"/>
              <a:ext cx="128027" cy="140506"/>
            </a:xfrm>
            <a:custGeom>
              <a:rect b="b" l="l" r="r" t="t"/>
              <a:pathLst>
                <a:path extrusionOk="0" h="87679" w="79892">
                  <a:moveTo>
                    <a:pt x="61495" y="0"/>
                  </a:moveTo>
                  <a:cubicBezTo>
                    <a:pt x="57665" y="0"/>
                    <a:pt x="53406" y="1763"/>
                    <a:pt x="48702" y="5285"/>
                  </a:cubicBezTo>
                  <a:cubicBezTo>
                    <a:pt x="43332" y="7019"/>
                    <a:pt x="42198" y="11055"/>
                    <a:pt x="42831" y="16059"/>
                  </a:cubicBezTo>
                  <a:cubicBezTo>
                    <a:pt x="40230" y="21863"/>
                    <a:pt x="35359" y="25366"/>
                    <a:pt x="30656" y="29302"/>
                  </a:cubicBezTo>
                  <a:cubicBezTo>
                    <a:pt x="21516" y="36974"/>
                    <a:pt x="10909" y="42945"/>
                    <a:pt x="4838" y="54120"/>
                  </a:cubicBezTo>
                  <a:cubicBezTo>
                    <a:pt x="1" y="62993"/>
                    <a:pt x="368" y="70998"/>
                    <a:pt x="5338" y="79104"/>
                  </a:cubicBezTo>
                  <a:cubicBezTo>
                    <a:pt x="8629" y="84489"/>
                    <a:pt x="15956" y="87679"/>
                    <a:pt x="23286" y="87679"/>
                  </a:cubicBezTo>
                  <a:cubicBezTo>
                    <a:pt x="24947" y="87679"/>
                    <a:pt x="26607" y="87515"/>
                    <a:pt x="28221" y="87177"/>
                  </a:cubicBezTo>
                  <a:cubicBezTo>
                    <a:pt x="46834" y="83274"/>
                    <a:pt x="59810" y="72132"/>
                    <a:pt x="68583" y="55687"/>
                  </a:cubicBezTo>
                  <a:cubicBezTo>
                    <a:pt x="72119" y="49149"/>
                    <a:pt x="73687" y="41644"/>
                    <a:pt x="78223" y="35606"/>
                  </a:cubicBezTo>
                  <a:cubicBezTo>
                    <a:pt x="78290" y="34939"/>
                    <a:pt x="78390" y="34272"/>
                    <a:pt x="78524" y="33638"/>
                  </a:cubicBezTo>
                  <a:cubicBezTo>
                    <a:pt x="79791" y="27501"/>
                    <a:pt x="79891" y="21430"/>
                    <a:pt x="77456" y="15459"/>
                  </a:cubicBezTo>
                  <a:cubicBezTo>
                    <a:pt x="73332" y="5147"/>
                    <a:pt x="68039" y="0"/>
                    <a:pt x="61495" y="0"/>
                  </a:cubicBezTo>
                  <a:close/>
                </a:path>
              </a:pathLst>
            </a:custGeom>
            <a:solidFill>
              <a:srgbClr val="6B2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3"/>
            <p:cNvSpPr/>
            <p:nvPr/>
          </p:nvSpPr>
          <p:spPr>
            <a:xfrm>
              <a:off x="2627340" y="-1839871"/>
              <a:ext cx="101512" cy="152012"/>
            </a:xfrm>
            <a:custGeom>
              <a:rect b="b" l="l" r="r" t="t"/>
              <a:pathLst>
                <a:path extrusionOk="0" h="94859" w="63346">
                  <a:moveTo>
                    <a:pt x="12876" y="0"/>
                  </a:moveTo>
                  <a:cubicBezTo>
                    <a:pt x="9974" y="15612"/>
                    <a:pt x="6805" y="31156"/>
                    <a:pt x="4304" y="46734"/>
                  </a:cubicBezTo>
                  <a:cubicBezTo>
                    <a:pt x="2502" y="57842"/>
                    <a:pt x="0" y="68916"/>
                    <a:pt x="1868" y="80358"/>
                  </a:cubicBezTo>
                  <a:cubicBezTo>
                    <a:pt x="2969" y="86996"/>
                    <a:pt x="6005" y="91866"/>
                    <a:pt x="12676" y="94068"/>
                  </a:cubicBezTo>
                  <a:cubicBezTo>
                    <a:pt x="14300" y="94615"/>
                    <a:pt x="15812" y="94859"/>
                    <a:pt x="17246" y="94859"/>
                  </a:cubicBezTo>
                  <a:cubicBezTo>
                    <a:pt x="21759" y="94859"/>
                    <a:pt x="25496" y="92436"/>
                    <a:pt x="29522" y="89398"/>
                  </a:cubicBezTo>
                  <a:cubicBezTo>
                    <a:pt x="46067" y="76889"/>
                    <a:pt x="54273" y="58709"/>
                    <a:pt x="63346" y="41030"/>
                  </a:cubicBezTo>
                  <a:cubicBezTo>
                    <a:pt x="53172" y="19181"/>
                    <a:pt x="37661" y="3937"/>
                    <a:pt x="12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3"/>
            <p:cNvSpPr/>
            <p:nvPr/>
          </p:nvSpPr>
          <p:spPr>
            <a:xfrm>
              <a:off x="2339271" y="-2375864"/>
              <a:ext cx="113220" cy="543425"/>
            </a:xfrm>
            <a:custGeom>
              <a:rect b="b" l="l" r="r" t="t"/>
              <a:pathLst>
                <a:path extrusionOk="0" h="339111" w="70652">
                  <a:moveTo>
                    <a:pt x="4981" y="1"/>
                  </a:moveTo>
                  <a:cubicBezTo>
                    <a:pt x="4967" y="1"/>
                    <a:pt x="4952" y="1"/>
                    <a:pt x="4938" y="1"/>
                  </a:cubicBezTo>
                  <a:cubicBezTo>
                    <a:pt x="1135" y="34"/>
                    <a:pt x="1435" y="4204"/>
                    <a:pt x="935" y="6906"/>
                  </a:cubicBezTo>
                  <a:cubicBezTo>
                    <a:pt x="501" y="9241"/>
                    <a:pt x="701" y="11742"/>
                    <a:pt x="668" y="14178"/>
                  </a:cubicBezTo>
                  <a:cubicBezTo>
                    <a:pt x="1" y="54907"/>
                    <a:pt x="7806" y="94568"/>
                    <a:pt x="15145" y="134330"/>
                  </a:cubicBezTo>
                  <a:cubicBezTo>
                    <a:pt x="27020" y="199043"/>
                    <a:pt x="38161" y="263923"/>
                    <a:pt x="60711" y="326101"/>
                  </a:cubicBezTo>
                  <a:cubicBezTo>
                    <a:pt x="62345" y="330637"/>
                    <a:pt x="63213" y="335508"/>
                    <a:pt x="66882" y="339110"/>
                  </a:cubicBezTo>
                  <a:cubicBezTo>
                    <a:pt x="66515" y="332272"/>
                    <a:pt x="66081" y="325400"/>
                    <a:pt x="65581" y="316394"/>
                  </a:cubicBezTo>
                  <a:lnTo>
                    <a:pt x="65581" y="316394"/>
                  </a:lnTo>
                  <a:cubicBezTo>
                    <a:pt x="68049" y="320230"/>
                    <a:pt x="69184" y="321965"/>
                    <a:pt x="70318" y="323732"/>
                  </a:cubicBezTo>
                  <a:cubicBezTo>
                    <a:pt x="70651" y="320097"/>
                    <a:pt x="69417" y="316794"/>
                    <a:pt x="68483" y="313425"/>
                  </a:cubicBezTo>
                  <a:cubicBezTo>
                    <a:pt x="61978" y="290876"/>
                    <a:pt x="54506" y="268560"/>
                    <a:pt x="49303" y="245710"/>
                  </a:cubicBezTo>
                  <a:cubicBezTo>
                    <a:pt x="41164" y="210018"/>
                    <a:pt x="34492" y="173959"/>
                    <a:pt x="28121" y="137833"/>
                  </a:cubicBezTo>
                  <a:cubicBezTo>
                    <a:pt x="22350" y="105209"/>
                    <a:pt x="15178" y="72853"/>
                    <a:pt x="13210" y="39596"/>
                  </a:cubicBezTo>
                  <a:cubicBezTo>
                    <a:pt x="12543" y="28588"/>
                    <a:pt x="11109" y="17647"/>
                    <a:pt x="9641" y="6706"/>
                  </a:cubicBezTo>
                  <a:cubicBezTo>
                    <a:pt x="9276" y="3982"/>
                    <a:pt x="8447" y="1"/>
                    <a:pt x="49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3"/>
            <p:cNvSpPr/>
            <p:nvPr/>
          </p:nvSpPr>
          <p:spPr>
            <a:xfrm>
              <a:off x="2756380" y="-1814478"/>
              <a:ext cx="113380" cy="151191"/>
            </a:xfrm>
            <a:custGeom>
              <a:rect b="b" l="l" r="r" t="t"/>
              <a:pathLst>
                <a:path extrusionOk="0" h="94347" w="70752">
                  <a:moveTo>
                    <a:pt x="61295" y="0"/>
                  </a:moveTo>
                  <a:cubicBezTo>
                    <a:pt x="47530" y="0"/>
                    <a:pt x="34561" y="3214"/>
                    <a:pt x="23184" y="11808"/>
                  </a:cubicBezTo>
                  <a:cubicBezTo>
                    <a:pt x="17413" y="16144"/>
                    <a:pt x="11776" y="20681"/>
                    <a:pt x="6105" y="25151"/>
                  </a:cubicBezTo>
                  <a:cubicBezTo>
                    <a:pt x="2102" y="42530"/>
                    <a:pt x="1" y="60142"/>
                    <a:pt x="1202" y="77988"/>
                  </a:cubicBezTo>
                  <a:cubicBezTo>
                    <a:pt x="1669" y="84693"/>
                    <a:pt x="3603" y="91365"/>
                    <a:pt x="11042" y="93166"/>
                  </a:cubicBezTo>
                  <a:cubicBezTo>
                    <a:pt x="14084" y="93899"/>
                    <a:pt x="17112" y="94347"/>
                    <a:pt x="20071" y="94347"/>
                  </a:cubicBezTo>
                  <a:cubicBezTo>
                    <a:pt x="26000" y="94347"/>
                    <a:pt x="31653" y="92547"/>
                    <a:pt x="36593" y="87629"/>
                  </a:cubicBezTo>
                  <a:cubicBezTo>
                    <a:pt x="42865" y="81391"/>
                    <a:pt x="47134" y="74052"/>
                    <a:pt x="49870" y="65780"/>
                  </a:cubicBezTo>
                  <a:cubicBezTo>
                    <a:pt x="47635" y="64846"/>
                    <a:pt x="45366" y="64045"/>
                    <a:pt x="43232" y="62978"/>
                  </a:cubicBezTo>
                  <a:cubicBezTo>
                    <a:pt x="35026" y="58808"/>
                    <a:pt x="33591" y="51536"/>
                    <a:pt x="39762" y="44698"/>
                  </a:cubicBezTo>
                  <a:cubicBezTo>
                    <a:pt x="41564" y="42763"/>
                    <a:pt x="43532" y="40295"/>
                    <a:pt x="45867" y="39594"/>
                  </a:cubicBezTo>
                  <a:cubicBezTo>
                    <a:pt x="57308" y="36158"/>
                    <a:pt x="61545" y="27019"/>
                    <a:pt x="64914" y="16945"/>
                  </a:cubicBezTo>
                  <a:cubicBezTo>
                    <a:pt x="66615" y="11874"/>
                    <a:pt x="68783" y="7038"/>
                    <a:pt x="70751" y="2101"/>
                  </a:cubicBezTo>
                  <a:cubicBezTo>
                    <a:pt x="69050" y="1434"/>
                    <a:pt x="67315" y="266"/>
                    <a:pt x="65547" y="99"/>
                  </a:cubicBezTo>
                  <a:cubicBezTo>
                    <a:pt x="64122" y="34"/>
                    <a:pt x="62704" y="0"/>
                    <a:pt x="612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3"/>
            <p:cNvSpPr/>
            <p:nvPr/>
          </p:nvSpPr>
          <p:spPr>
            <a:xfrm>
              <a:off x="1763136" y="-3245950"/>
              <a:ext cx="195486" cy="204359"/>
            </a:xfrm>
            <a:custGeom>
              <a:rect b="b" l="l" r="r" t="t"/>
              <a:pathLst>
                <a:path extrusionOk="0" h="127525" w="121988">
                  <a:moveTo>
                    <a:pt x="112347" y="0"/>
                  </a:moveTo>
                  <a:lnTo>
                    <a:pt x="112347" y="0"/>
                  </a:lnTo>
                  <a:cubicBezTo>
                    <a:pt x="98604" y="2569"/>
                    <a:pt x="84661" y="4237"/>
                    <a:pt x="71418" y="8907"/>
                  </a:cubicBezTo>
                  <a:cubicBezTo>
                    <a:pt x="50069" y="16446"/>
                    <a:pt x="28387" y="23284"/>
                    <a:pt x="10241" y="37494"/>
                  </a:cubicBezTo>
                  <a:cubicBezTo>
                    <a:pt x="567" y="45099"/>
                    <a:pt x="0" y="51304"/>
                    <a:pt x="7773" y="60711"/>
                  </a:cubicBezTo>
                  <a:cubicBezTo>
                    <a:pt x="9607" y="62979"/>
                    <a:pt x="12009" y="64847"/>
                    <a:pt x="14377" y="66615"/>
                  </a:cubicBezTo>
                  <a:cubicBezTo>
                    <a:pt x="27820" y="76455"/>
                    <a:pt x="41096" y="86462"/>
                    <a:pt x="55473" y="95035"/>
                  </a:cubicBezTo>
                  <a:cubicBezTo>
                    <a:pt x="76789" y="107711"/>
                    <a:pt x="99004" y="118352"/>
                    <a:pt x="121987" y="127525"/>
                  </a:cubicBezTo>
                  <a:cubicBezTo>
                    <a:pt x="121254" y="122021"/>
                    <a:pt x="116450" y="120654"/>
                    <a:pt x="112581" y="118419"/>
                  </a:cubicBezTo>
                  <a:cubicBezTo>
                    <a:pt x="91599" y="106543"/>
                    <a:pt x="71118" y="94068"/>
                    <a:pt x="57808" y="72986"/>
                  </a:cubicBezTo>
                  <a:cubicBezTo>
                    <a:pt x="48835" y="58776"/>
                    <a:pt x="49602" y="45533"/>
                    <a:pt x="60577" y="32924"/>
                  </a:cubicBezTo>
                  <a:cubicBezTo>
                    <a:pt x="70818" y="21016"/>
                    <a:pt x="84327" y="13744"/>
                    <a:pt x="98537" y="7606"/>
                  </a:cubicBezTo>
                  <a:cubicBezTo>
                    <a:pt x="103341" y="5571"/>
                    <a:pt x="109112" y="4971"/>
                    <a:pt x="1123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3"/>
            <p:cNvSpPr/>
            <p:nvPr/>
          </p:nvSpPr>
          <p:spPr>
            <a:xfrm>
              <a:off x="2366052" y="-1823023"/>
              <a:ext cx="96916" cy="157511"/>
            </a:xfrm>
            <a:custGeom>
              <a:rect b="b" l="l" r="r" t="t"/>
              <a:pathLst>
                <a:path extrusionOk="0" h="98291" w="60478">
                  <a:moveTo>
                    <a:pt x="29959" y="1"/>
                  </a:moveTo>
                  <a:cubicBezTo>
                    <a:pt x="19930" y="1"/>
                    <a:pt x="9948" y="1575"/>
                    <a:pt x="1" y="4130"/>
                  </a:cubicBezTo>
                  <a:cubicBezTo>
                    <a:pt x="7606" y="10135"/>
                    <a:pt x="15145" y="16139"/>
                    <a:pt x="20449" y="24478"/>
                  </a:cubicBezTo>
                  <a:cubicBezTo>
                    <a:pt x="31090" y="41157"/>
                    <a:pt x="27420" y="59303"/>
                    <a:pt x="11409" y="69144"/>
                  </a:cubicBezTo>
                  <a:cubicBezTo>
                    <a:pt x="13844" y="78550"/>
                    <a:pt x="19014" y="86389"/>
                    <a:pt x="26320" y="92694"/>
                  </a:cubicBezTo>
                  <a:cubicBezTo>
                    <a:pt x="30878" y="96624"/>
                    <a:pt x="36003" y="98290"/>
                    <a:pt x="41260" y="98290"/>
                  </a:cubicBezTo>
                  <a:cubicBezTo>
                    <a:pt x="44658" y="98290"/>
                    <a:pt x="48112" y="97594"/>
                    <a:pt x="51504" y="96363"/>
                  </a:cubicBezTo>
                  <a:cubicBezTo>
                    <a:pt x="59643" y="93394"/>
                    <a:pt x="60010" y="85355"/>
                    <a:pt x="60344" y="77916"/>
                  </a:cubicBezTo>
                  <a:cubicBezTo>
                    <a:pt x="60477" y="74681"/>
                    <a:pt x="60444" y="71479"/>
                    <a:pt x="60310" y="68210"/>
                  </a:cubicBezTo>
                  <a:cubicBezTo>
                    <a:pt x="59510" y="46027"/>
                    <a:pt x="54840" y="24378"/>
                    <a:pt x="51404" y="2596"/>
                  </a:cubicBezTo>
                  <a:cubicBezTo>
                    <a:pt x="44228" y="795"/>
                    <a:pt x="37082" y="1"/>
                    <a:pt x="299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3"/>
            <p:cNvSpPr/>
            <p:nvPr/>
          </p:nvSpPr>
          <p:spPr>
            <a:xfrm>
              <a:off x="2591471" y="-2680160"/>
              <a:ext cx="102475" cy="121619"/>
            </a:xfrm>
            <a:custGeom>
              <a:rect b="b" l="l" r="r" t="t"/>
              <a:pathLst>
                <a:path extrusionOk="0" h="75893" w="63947">
                  <a:moveTo>
                    <a:pt x="12101" y="0"/>
                  </a:moveTo>
                  <a:cubicBezTo>
                    <a:pt x="6862" y="0"/>
                    <a:pt x="3086" y="2870"/>
                    <a:pt x="1235" y="8592"/>
                  </a:cubicBezTo>
                  <a:cubicBezTo>
                    <a:pt x="201" y="11795"/>
                    <a:pt x="401" y="15364"/>
                    <a:pt x="34" y="18800"/>
                  </a:cubicBezTo>
                  <a:cubicBezTo>
                    <a:pt x="368" y="23636"/>
                    <a:pt x="901" y="28440"/>
                    <a:pt x="1" y="33277"/>
                  </a:cubicBezTo>
                  <a:cubicBezTo>
                    <a:pt x="501" y="38681"/>
                    <a:pt x="1902" y="43884"/>
                    <a:pt x="3870" y="48955"/>
                  </a:cubicBezTo>
                  <a:cubicBezTo>
                    <a:pt x="10213" y="65318"/>
                    <a:pt x="23972" y="75893"/>
                    <a:pt x="38297" y="75893"/>
                  </a:cubicBezTo>
                  <a:cubicBezTo>
                    <a:pt x="39040" y="75893"/>
                    <a:pt x="39785" y="75865"/>
                    <a:pt x="40530" y="75807"/>
                  </a:cubicBezTo>
                  <a:cubicBezTo>
                    <a:pt x="54006" y="74740"/>
                    <a:pt x="63946" y="62398"/>
                    <a:pt x="60577" y="49955"/>
                  </a:cubicBezTo>
                  <a:cubicBezTo>
                    <a:pt x="55974" y="32876"/>
                    <a:pt x="46301" y="19333"/>
                    <a:pt x="30956" y="10127"/>
                  </a:cubicBezTo>
                  <a:cubicBezTo>
                    <a:pt x="27954" y="8025"/>
                    <a:pt x="24819" y="6124"/>
                    <a:pt x="22717" y="2955"/>
                  </a:cubicBezTo>
                  <a:cubicBezTo>
                    <a:pt x="18738" y="984"/>
                    <a:pt x="15169" y="0"/>
                    <a:pt x="121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3"/>
            <p:cNvSpPr/>
            <p:nvPr/>
          </p:nvSpPr>
          <p:spPr>
            <a:xfrm>
              <a:off x="2762902" y="-2376613"/>
              <a:ext cx="56930" cy="524341"/>
            </a:xfrm>
            <a:custGeom>
              <a:rect b="b" l="l" r="r" t="t"/>
              <a:pathLst>
                <a:path extrusionOk="0" h="327202" w="35526">
                  <a:moveTo>
                    <a:pt x="33357" y="1"/>
                  </a:moveTo>
                  <a:cubicBezTo>
                    <a:pt x="28554" y="4037"/>
                    <a:pt x="28354" y="8474"/>
                    <a:pt x="27820" y="12543"/>
                  </a:cubicBezTo>
                  <a:cubicBezTo>
                    <a:pt x="21215" y="63079"/>
                    <a:pt x="18113" y="113949"/>
                    <a:pt x="15478" y="164785"/>
                  </a:cubicBezTo>
                  <a:cubicBezTo>
                    <a:pt x="13010" y="212186"/>
                    <a:pt x="9874" y="259453"/>
                    <a:pt x="4003" y="306554"/>
                  </a:cubicBezTo>
                  <a:cubicBezTo>
                    <a:pt x="3169" y="313258"/>
                    <a:pt x="0" y="320197"/>
                    <a:pt x="3269" y="327202"/>
                  </a:cubicBezTo>
                  <a:cubicBezTo>
                    <a:pt x="4604" y="324767"/>
                    <a:pt x="5938" y="322298"/>
                    <a:pt x="8039" y="318262"/>
                  </a:cubicBezTo>
                  <a:cubicBezTo>
                    <a:pt x="8373" y="321864"/>
                    <a:pt x="8540" y="323366"/>
                    <a:pt x="8673" y="324900"/>
                  </a:cubicBezTo>
                  <a:cubicBezTo>
                    <a:pt x="9140" y="323399"/>
                    <a:pt x="9807" y="321898"/>
                    <a:pt x="10007" y="320363"/>
                  </a:cubicBezTo>
                  <a:cubicBezTo>
                    <a:pt x="14310" y="288607"/>
                    <a:pt x="18280" y="256818"/>
                    <a:pt x="20148" y="224795"/>
                  </a:cubicBezTo>
                  <a:cubicBezTo>
                    <a:pt x="22616" y="181998"/>
                    <a:pt x="25152" y="139234"/>
                    <a:pt x="28154" y="96470"/>
                  </a:cubicBezTo>
                  <a:cubicBezTo>
                    <a:pt x="29721" y="73920"/>
                    <a:pt x="31156" y="51337"/>
                    <a:pt x="33991" y="28855"/>
                  </a:cubicBezTo>
                  <a:cubicBezTo>
                    <a:pt x="35159" y="19715"/>
                    <a:pt x="35526" y="10341"/>
                    <a:pt x="333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3"/>
            <p:cNvSpPr/>
            <p:nvPr/>
          </p:nvSpPr>
          <p:spPr>
            <a:xfrm>
              <a:off x="3003181" y="-3172528"/>
              <a:ext cx="207780" cy="45678"/>
            </a:xfrm>
            <a:custGeom>
              <a:rect b="b" l="l" r="r" t="t"/>
              <a:pathLst>
                <a:path extrusionOk="0" h="28504" w="129660">
                  <a:moveTo>
                    <a:pt x="123190" y="0"/>
                  </a:moveTo>
                  <a:cubicBezTo>
                    <a:pt x="121885" y="0"/>
                    <a:pt x="120601" y="150"/>
                    <a:pt x="119366" y="150"/>
                  </a:cubicBezTo>
                  <a:cubicBezTo>
                    <a:pt x="119317" y="150"/>
                    <a:pt x="119268" y="150"/>
                    <a:pt x="119219" y="150"/>
                  </a:cubicBezTo>
                  <a:cubicBezTo>
                    <a:pt x="118175" y="134"/>
                    <a:pt x="117133" y="127"/>
                    <a:pt x="116090" y="127"/>
                  </a:cubicBezTo>
                  <a:cubicBezTo>
                    <a:pt x="94480" y="127"/>
                    <a:pt x="73160" y="3356"/>
                    <a:pt x="51871" y="6888"/>
                  </a:cubicBezTo>
                  <a:cubicBezTo>
                    <a:pt x="44699" y="9089"/>
                    <a:pt x="37494" y="11158"/>
                    <a:pt x="30322" y="13393"/>
                  </a:cubicBezTo>
                  <a:cubicBezTo>
                    <a:pt x="22150" y="15994"/>
                    <a:pt x="13477" y="17229"/>
                    <a:pt x="5838" y="21398"/>
                  </a:cubicBezTo>
                  <a:cubicBezTo>
                    <a:pt x="3603" y="22666"/>
                    <a:pt x="1" y="24167"/>
                    <a:pt x="1602" y="27202"/>
                  </a:cubicBezTo>
                  <a:cubicBezTo>
                    <a:pt x="2092" y="28160"/>
                    <a:pt x="2706" y="28504"/>
                    <a:pt x="3384" y="28504"/>
                  </a:cubicBezTo>
                  <a:cubicBezTo>
                    <a:pt x="4784" y="28504"/>
                    <a:pt x="6457" y="27041"/>
                    <a:pt x="7873" y="26502"/>
                  </a:cubicBezTo>
                  <a:cubicBezTo>
                    <a:pt x="20482" y="21832"/>
                    <a:pt x="33324" y="18029"/>
                    <a:pt x="46467" y="15327"/>
                  </a:cubicBezTo>
                  <a:cubicBezTo>
                    <a:pt x="68683" y="7989"/>
                    <a:pt x="91866" y="7121"/>
                    <a:pt x="114883" y="5520"/>
                  </a:cubicBezTo>
                  <a:cubicBezTo>
                    <a:pt x="119820" y="5187"/>
                    <a:pt x="124756" y="5420"/>
                    <a:pt x="129660" y="2551"/>
                  </a:cubicBezTo>
                  <a:cubicBezTo>
                    <a:pt x="127535" y="406"/>
                    <a:pt x="125335" y="0"/>
                    <a:pt x="1231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3"/>
            <p:cNvSpPr/>
            <p:nvPr/>
          </p:nvSpPr>
          <p:spPr>
            <a:xfrm>
              <a:off x="3013070" y="-3121025"/>
              <a:ext cx="171004" cy="16038"/>
            </a:xfrm>
            <a:custGeom>
              <a:rect b="b" l="l" r="r" t="t"/>
              <a:pathLst>
                <a:path extrusionOk="0" h="10008" w="106711">
                  <a:moveTo>
                    <a:pt x="31056" y="100"/>
                  </a:moveTo>
                  <a:cubicBezTo>
                    <a:pt x="20515" y="1902"/>
                    <a:pt x="9107" y="67"/>
                    <a:pt x="1" y="8340"/>
                  </a:cubicBezTo>
                  <a:cubicBezTo>
                    <a:pt x="8040" y="7706"/>
                    <a:pt x="16112" y="7105"/>
                    <a:pt x="24151" y="6538"/>
                  </a:cubicBezTo>
                  <a:cubicBezTo>
                    <a:pt x="30553" y="5988"/>
                    <a:pt x="36946" y="5758"/>
                    <a:pt x="43335" y="5758"/>
                  </a:cubicBezTo>
                  <a:cubicBezTo>
                    <a:pt x="64443" y="5758"/>
                    <a:pt x="85508" y="8266"/>
                    <a:pt x="106710" y="10007"/>
                  </a:cubicBezTo>
                  <a:cubicBezTo>
                    <a:pt x="102774" y="5438"/>
                    <a:pt x="97537" y="4737"/>
                    <a:pt x="92367" y="3770"/>
                  </a:cubicBezTo>
                  <a:cubicBezTo>
                    <a:pt x="72086" y="0"/>
                    <a:pt x="51538" y="701"/>
                    <a:pt x="31056" y="10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3"/>
            <p:cNvSpPr/>
            <p:nvPr/>
          </p:nvSpPr>
          <p:spPr>
            <a:xfrm>
              <a:off x="2005767" y="-2847071"/>
              <a:ext cx="139999" cy="58376"/>
            </a:xfrm>
            <a:custGeom>
              <a:rect b="b" l="l" r="r" t="t"/>
              <a:pathLst>
                <a:path extrusionOk="0" h="36428" w="87363">
                  <a:moveTo>
                    <a:pt x="87363" y="3871"/>
                  </a:moveTo>
                  <a:lnTo>
                    <a:pt x="87363" y="3871"/>
                  </a:lnTo>
                  <a:cubicBezTo>
                    <a:pt x="87346" y="3875"/>
                    <a:pt x="87330" y="3879"/>
                    <a:pt x="87313" y="3883"/>
                  </a:cubicBezTo>
                  <a:lnTo>
                    <a:pt x="87313" y="3883"/>
                  </a:lnTo>
                  <a:cubicBezTo>
                    <a:pt x="87319" y="3901"/>
                    <a:pt x="87324" y="3920"/>
                    <a:pt x="87330" y="3938"/>
                  </a:cubicBezTo>
                  <a:lnTo>
                    <a:pt x="87363" y="3871"/>
                  </a:lnTo>
                  <a:close/>
                  <a:moveTo>
                    <a:pt x="82780" y="1"/>
                  </a:moveTo>
                  <a:cubicBezTo>
                    <a:pt x="81296" y="1"/>
                    <a:pt x="79666" y="494"/>
                    <a:pt x="78123" y="869"/>
                  </a:cubicBezTo>
                  <a:cubicBezTo>
                    <a:pt x="53539" y="7207"/>
                    <a:pt x="29788" y="15580"/>
                    <a:pt x="7906" y="28723"/>
                  </a:cubicBezTo>
                  <a:cubicBezTo>
                    <a:pt x="5338" y="30257"/>
                    <a:pt x="2302" y="31525"/>
                    <a:pt x="1" y="36428"/>
                  </a:cubicBezTo>
                  <a:cubicBezTo>
                    <a:pt x="29505" y="23326"/>
                    <a:pt x="57444" y="10857"/>
                    <a:pt x="87313" y="3883"/>
                  </a:cubicBezTo>
                  <a:lnTo>
                    <a:pt x="87313" y="3883"/>
                  </a:lnTo>
                  <a:cubicBezTo>
                    <a:pt x="86400" y="841"/>
                    <a:pt x="84715" y="1"/>
                    <a:pt x="827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3"/>
            <p:cNvSpPr/>
            <p:nvPr/>
          </p:nvSpPr>
          <p:spPr>
            <a:xfrm>
              <a:off x="2081352" y="-2798264"/>
              <a:ext cx="79115" cy="109459"/>
            </a:xfrm>
            <a:custGeom>
              <a:rect b="b" l="l" r="r" t="t"/>
              <a:pathLst>
                <a:path extrusionOk="0" h="68305" w="49370">
                  <a:moveTo>
                    <a:pt x="47901" y="0"/>
                  </a:moveTo>
                  <a:lnTo>
                    <a:pt x="47901" y="0"/>
                  </a:lnTo>
                  <a:cubicBezTo>
                    <a:pt x="40796" y="3102"/>
                    <a:pt x="36793" y="9440"/>
                    <a:pt x="31990" y="14944"/>
                  </a:cubicBezTo>
                  <a:cubicBezTo>
                    <a:pt x="24818" y="23150"/>
                    <a:pt x="20148" y="33357"/>
                    <a:pt x="11842" y="40696"/>
                  </a:cubicBezTo>
                  <a:cubicBezTo>
                    <a:pt x="7873" y="49002"/>
                    <a:pt x="3970" y="57274"/>
                    <a:pt x="1" y="65614"/>
                  </a:cubicBezTo>
                  <a:cubicBezTo>
                    <a:pt x="365" y="67604"/>
                    <a:pt x="818" y="68304"/>
                    <a:pt x="1314" y="68304"/>
                  </a:cubicBezTo>
                  <a:cubicBezTo>
                    <a:pt x="1999" y="68304"/>
                    <a:pt x="2768" y="66969"/>
                    <a:pt x="3503" y="65847"/>
                  </a:cubicBezTo>
                  <a:cubicBezTo>
                    <a:pt x="17346" y="45032"/>
                    <a:pt x="30656" y="23851"/>
                    <a:pt x="47268" y="5070"/>
                  </a:cubicBezTo>
                  <a:cubicBezTo>
                    <a:pt x="48235" y="3903"/>
                    <a:pt x="49369" y="2569"/>
                    <a:pt x="479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3"/>
            <p:cNvSpPr/>
            <p:nvPr/>
          </p:nvSpPr>
          <p:spPr>
            <a:xfrm>
              <a:off x="2032228" y="-2822960"/>
              <a:ext cx="115410" cy="79970"/>
            </a:xfrm>
            <a:custGeom>
              <a:rect b="b" l="l" r="r" t="t"/>
              <a:pathLst>
                <a:path extrusionOk="0" h="49903" w="72019">
                  <a:moveTo>
                    <a:pt x="67382" y="234"/>
                  </a:moveTo>
                  <a:cubicBezTo>
                    <a:pt x="41163" y="11708"/>
                    <a:pt x="18780" y="28320"/>
                    <a:pt x="0" y="49902"/>
                  </a:cubicBezTo>
                  <a:cubicBezTo>
                    <a:pt x="6138" y="47034"/>
                    <a:pt x="11609" y="43231"/>
                    <a:pt x="16746" y="38995"/>
                  </a:cubicBezTo>
                  <a:cubicBezTo>
                    <a:pt x="31323" y="26886"/>
                    <a:pt x="46634" y="15911"/>
                    <a:pt x="63546" y="7372"/>
                  </a:cubicBezTo>
                  <a:cubicBezTo>
                    <a:pt x="65347" y="6338"/>
                    <a:pt x="67148" y="5237"/>
                    <a:pt x="68983" y="4203"/>
                  </a:cubicBezTo>
                  <a:cubicBezTo>
                    <a:pt x="70117" y="3569"/>
                    <a:pt x="72018" y="3202"/>
                    <a:pt x="71518" y="1701"/>
                  </a:cubicBezTo>
                  <a:cubicBezTo>
                    <a:pt x="70984" y="0"/>
                    <a:pt x="68883" y="500"/>
                    <a:pt x="67382" y="2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3"/>
            <p:cNvSpPr/>
            <p:nvPr/>
          </p:nvSpPr>
          <p:spPr>
            <a:xfrm>
              <a:off x="3012962" y="-3091616"/>
              <a:ext cx="126530" cy="34454"/>
            </a:xfrm>
            <a:custGeom>
              <a:rect b="b" l="l" r="r" t="t"/>
              <a:pathLst>
                <a:path extrusionOk="0" h="21500" w="78958">
                  <a:moveTo>
                    <a:pt x="4533" y="1"/>
                  </a:moveTo>
                  <a:cubicBezTo>
                    <a:pt x="3057" y="1"/>
                    <a:pt x="1549" y="224"/>
                    <a:pt x="1" y="829"/>
                  </a:cubicBezTo>
                  <a:cubicBezTo>
                    <a:pt x="4771" y="4765"/>
                    <a:pt x="10108" y="4898"/>
                    <a:pt x="14611" y="7033"/>
                  </a:cubicBezTo>
                  <a:cubicBezTo>
                    <a:pt x="17247" y="7400"/>
                    <a:pt x="19949" y="7500"/>
                    <a:pt x="22584" y="8201"/>
                  </a:cubicBezTo>
                  <a:cubicBezTo>
                    <a:pt x="37928" y="12237"/>
                    <a:pt x="53206" y="16540"/>
                    <a:pt x="68483" y="20609"/>
                  </a:cubicBezTo>
                  <a:cubicBezTo>
                    <a:pt x="70040" y="21021"/>
                    <a:pt x="71626" y="21500"/>
                    <a:pt x="73467" y="21500"/>
                  </a:cubicBezTo>
                  <a:cubicBezTo>
                    <a:pt x="75058" y="21500"/>
                    <a:pt x="76839" y="21143"/>
                    <a:pt x="78957" y="20076"/>
                  </a:cubicBezTo>
                  <a:cubicBezTo>
                    <a:pt x="58743" y="11436"/>
                    <a:pt x="39029" y="6499"/>
                    <a:pt x="19381" y="1396"/>
                  </a:cubicBezTo>
                  <a:cubicBezTo>
                    <a:pt x="18420" y="1670"/>
                    <a:pt x="17459" y="1780"/>
                    <a:pt x="16496" y="1780"/>
                  </a:cubicBezTo>
                  <a:cubicBezTo>
                    <a:pt x="12618" y="1780"/>
                    <a:pt x="8701" y="1"/>
                    <a:pt x="45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3"/>
            <p:cNvSpPr/>
            <p:nvPr/>
          </p:nvSpPr>
          <p:spPr>
            <a:xfrm>
              <a:off x="3642982" y="-2389187"/>
              <a:ext cx="28332" cy="111850"/>
            </a:xfrm>
            <a:custGeom>
              <a:rect b="b" l="l" r="r" t="t"/>
              <a:pathLst>
                <a:path extrusionOk="0" h="69797" w="17680">
                  <a:moveTo>
                    <a:pt x="9379" y="1"/>
                  </a:moveTo>
                  <a:cubicBezTo>
                    <a:pt x="5465" y="1"/>
                    <a:pt x="4166" y="3496"/>
                    <a:pt x="4003" y="6580"/>
                  </a:cubicBezTo>
                  <a:cubicBezTo>
                    <a:pt x="3136" y="25093"/>
                    <a:pt x="0" y="43607"/>
                    <a:pt x="4037" y="62087"/>
                  </a:cubicBezTo>
                  <a:cubicBezTo>
                    <a:pt x="4725" y="65233"/>
                    <a:pt x="5381" y="69796"/>
                    <a:pt x="9517" y="69796"/>
                  </a:cubicBezTo>
                  <a:cubicBezTo>
                    <a:pt x="9591" y="69796"/>
                    <a:pt x="9665" y="69795"/>
                    <a:pt x="9741" y="69792"/>
                  </a:cubicBezTo>
                  <a:cubicBezTo>
                    <a:pt x="14044" y="69692"/>
                    <a:pt x="14811" y="65189"/>
                    <a:pt x="14811" y="61753"/>
                  </a:cubicBezTo>
                  <a:cubicBezTo>
                    <a:pt x="14811" y="50945"/>
                    <a:pt x="17680" y="40371"/>
                    <a:pt x="16512" y="30831"/>
                  </a:cubicBezTo>
                  <a:cubicBezTo>
                    <a:pt x="16679" y="21724"/>
                    <a:pt x="16879" y="13885"/>
                    <a:pt x="15011" y="6213"/>
                  </a:cubicBezTo>
                  <a:cubicBezTo>
                    <a:pt x="14244" y="3144"/>
                    <a:pt x="13176" y="176"/>
                    <a:pt x="9707" y="9"/>
                  </a:cubicBezTo>
                  <a:cubicBezTo>
                    <a:pt x="9596" y="4"/>
                    <a:pt x="9487" y="1"/>
                    <a:pt x="9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3"/>
            <p:cNvSpPr/>
            <p:nvPr/>
          </p:nvSpPr>
          <p:spPr>
            <a:xfrm>
              <a:off x="2901883" y="-3080886"/>
              <a:ext cx="46541" cy="130307"/>
            </a:xfrm>
            <a:custGeom>
              <a:rect b="b" l="l" r="r" t="t"/>
              <a:pathLst>
                <a:path extrusionOk="0" h="81315" w="29043">
                  <a:moveTo>
                    <a:pt x="23209" y="0"/>
                  </a:moveTo>
                  <a:cubicBezTo>
                    <a:pt x="23135" y="0"/>
                    <a:pt x="23060" y="1"/>
                    <a:pt x="22984" y="4"/>
                  </a:cubicBezTo>
                  <a:cubicBezTo>
                    <a:pt x="16112" y="204"/>
                    <a:pt x="18881" y="6742"/>
                    <a:pt x="18848" y="10911"/>
                  </a:cubicBezTo>
                  <a:cubicBezTo>
                    <a:pt x="18681" y="34595"/>
                    <a:pt x="17513" y="57912"/>
                    <a:pt x="501" y="76925"/>
                  </a:cubicBezTo>
                  <a:cubicBezTo>
                    <a:pt x="1" y="77492"/>
                    <a:pt x="535" y="78927"/>
                    <a:pt x="601" y="79927"/>
                  </a:cubicBezTo>
                  <a:cubicBezTo>
                    <a:pt x="2071" y="80892"/>
                    <a:pt x="3430" y="81315"/>
                    <a:pt x="4694" y="81315"/>
                  </a:cubicBezTo>
                  <a:cubicBezTo>
                    <a:pt x="7104" y="81315"/>
                    <a:pt x="9171" y="79779"/>
                    <a:pt x="11009" y="77526"/>
                  </a:cubicBezTo>
                  <a:cubicBezTo>
                    <a:pt x="13644" y="74223"/>
                    <a:pt x="16012" y="70721"/>
                    <a:pt x="18514" y="67285"/>
                  </a:cubicBezTo>
                  <a:cubicBezTo>
                    <a:pt x="28121" y="49572"/>
                    <a:pt x="28621" y="30158"/>
                    <a:pt x="28555" y="10711"/>
                  </a:cubicBezTo>
                  <a:cubicBezTo>
                    <a:pt x="28555" y="6429"/>
                    <a:pt x="29042" y="0"/>
                    <a:pt x="232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3"/>
            <p:cNvSpPr/>
            <p:nvPr/>
          </p:nvSpPr>
          <p:spPr>
            <a:xfrm>
              <a:off x="3651161" y="-2160181"/>
              <a:ext cx="24483" cy="103177"/>
            </a:xfrm>
            <a:custGeom>
              <a:rect b="b" l="l" r="r" t="t"/>
              <a:pathLst>
                <a:path extrusionOk="0" h="64385" w="15278">
                  <a:moveTo>
                    <a:pt x="6950" y="0"/>
                  </a:moveTo>
                  <a:cubicBezTo>
                    <a:pt x="6661" y="0"/>
                    <a:pt x="6357" y="23"/>
                    <a:pt x="6038" y="72"/>
                  </a:cubicBezTo>
                  <a:cubicBezTo>
                    <a:pt x="2202" y="672"/>
                    <a:pt x="1835" y="4508"/>
                    <a:pt x="1835" y="7877"/>
                  </a:cubicBezTo>
                  <a:lnTo>
                    <a:pt x="1835" y="32028"/>
                  </a:lnTo>
                  <a:cubicBezTo>
                    <a:pt x="2569" y="39033"/>
                    <a:pt x="0" y="49407"/>
                    <a:pt x="3869" y="59348"/>
                  </a:cubicBezTo>
                  <a:cubicBezTo>
                    <a:pt x="4699" y="61536"/>
                    <a:pt x="5330" y="64385"/>
                    <a:pt x="8288" y="64385"/>
                  </a:cubicBezTo>
                  <a:cubicBezTo>
                    <a:pt x="8305" y="64385"/>
                    <a:pt x="8322" y="64385"/>
                    <a:pt x="8339" y="64385"/>
                  </a:cubicBezTo>
                  <a:cubicBezTo>
                    <a:pt x="11442" y="64284"/>
                    <a:pt x="11909" y="61216"/>
                    <a:pt x="12209" y="59014"/>
                  </a:cubicBezTo>
                  <a:cubicBezTo>
                    <a:pt x="13243" y="50741"/>
                    <a:pt x="14010" y="42435"/>
                    <a:pt x="14610" y="34163"/>
                  </a:cubicBezTo>
                  <a:cubicBezTo>
                    <a:pt x="15278" y="24990"/>
                    <a:pt x="14577" y="15850"/>
                    <a:pt x="12609" y="6877"/>
                  </a:cubicBezTo>
                  <a:cubicBezTo>
                    <a:pt x="11959" y="3783"/>
                    <a:pt x="10650" y="0"/>
                    <a:pt x="69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3"/>
            <p:cNvSpPr/>
            <p:nvPr/>
          </p:nvSpPr>
          <p:spPr>
            <a:xfrm>
              <a:off x="2895896" y="-2452092"/>
              <a:ext cx="24965" cy="96559"/>
            </a:xfrm>
            <a:custGeom>
              <a:rect b="b" l="l" r="r" t="t"/>
              <a:pathLst>
                <a:path extrusionOk="0" h="60255" w="15579">
                  <a:moveTo>
                    <a:pt x="8197" y="0"/>
                  </a:moveTo>
                  <a:cubicBezTo>
                    <a:pt x="8156" y="0"/>
                    <a:pt x="8115" y="1"/>
                    <a:pt x="8073" y="1"/>
                  </a:cubicBezTo>
                  <a:cubicBezTo>
                    <a:pt x="3937" y="35"/>
                    <a:pt x="2236" y="3337"/>
                    <a:pt x="2169" y="6539"/>
                  </a:cubicBezTo>
                  <a:cubicBezTo>
                    <a:pt x="1835" y="22384"/>
                    <a:pt x="1" y="38295"/>
                    <a:pt x="3437" y="54073"/>
                  </a:cubicBezTo>
                  <a:cubicBezTo>
                    <a:pt x="4004" y="56642"/>
                    <a:pt x="4604" y="60044"/>
                    <a:pt x="7740" y="60244"/>
                  </a:cubicBezTo>
                  <a:cubicBezTo>
                    <a:pt x="7852" y="60251"/>
                    <a:pt x="7961" y="60255"/>
                    <a:pt x="8067" y="60255"/>
                  </a:cubicBezTo>
                  <a:cubicBezTo>
                    <a:pt x="11596" y="60255"/>
                    <a:pt x="11935" y="56563"/>
                    <a:pt x="12777" y="53940"/>
                  </a:cubicBezTo>
                  <a:cubicBezTo>
                    <a:pt x="15579" y="45267"/>
                    <a:pt x="14278" y="36294"/>
                    <a:pt x="14178" y="27421"/>
                  </a:cubicBezTo>
                  <a:cubicBezTo>
                    <a:pt x="14178" y="20416"/>
                    <a:pt x="14444" y="13378"/>
                    <a:pt x="14044" y="6406"/>
                  </a:cubicBezTo>
                  <a:cubicBezTo>
                    <a:pt x="13879" y="3236"/>
                    <a:pt x="12243" y="0"/>
                    <a:pt x="8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3"/>
            <p:cNvSpPr/>
            <p:nvPr/>
          </p:nvSpPr>
          <p:spPr>
            <a:xfrm>
              <a:off x="3195779" y="-2464909"/>
              <a:ext cx="52174" cy="93445"/>
            </a:xfrm>
            <a:custGeom>
              <a:rect b="b" l="l" r="r" t="t"/>
              <a:pathLst>
                <a:path extrusionOk="0" h="58312" w="32558">
                  <a:moveTo>
                    <a:pt x="5201" y="0"/>
                  </a:moveTo>
                  <a:cubicBezTo>
                    <a:pt x="4458" y="0"/>
                    <a:pt x="3654" y="268"/>
                    <a:pt x="2769" y="928"/>
                  </a:cubicBezTo>
                  <a:cubicBezTo>
                    <a:pt x="0" y="3029"/>
                    <a:pt x="668" y="6165"/>
                    <a:pt x="1868" y="9033"/>
                  </a:cubicBezTo>
                  <a:cubicBezTo>
                    <a:pt x="5204" y="16939"/>
                    <a:pt x="8173" y="25045"/>
                    <a:pt x="11942" y="32750"/>
                  </a:cubicBezTo>
                  <a:cubicBezTo>
                    <a:pt x="15745" y="40423"/>
                    <a:pt x="18347" y="48829"/>
                    <a:pt x="24718" y="55000"/>
                  </a:cubicBezTo>
                  <a:cubicBezTo>
                    <a:pt x="25998" y="56250"/>
                    <a:pt x="27176" y="58312"/>
                    <a:pt x="29026" y="58312"/>
                  </a:cubicBezTo>
                  <a:cubicBezTo>
                    <a:pt x="29298" y="58312"/>
                    <a:pt x="29585" y="58267"/>
                    <a:pt x="29888" y="58169"/>
                  </a:cubicBezTo>
                  <a:cubicBezTo>
                    <a:pt x="32557" y="57301"/>
                    <a:pt x="31256" y="54499"/>
                    <a:pt x="31756" y="51931"/>
                  </a:cubicBezTo>
                  <a:cubicBezTo>
                    <a:pt x="31456" y="50396"/>
                    <a:pt x="31423" y="48095"/>
                    <a:pt x="30589" y="46193"/>
                  </a:cubicBezTo>
                  <a:cubicBezTo>
                    <a:pt x="25085" y="33384"/>
                    <a:pt x="19448" y="20575"/>
                    <a:pt x="13710" y="7866"/>
                  </a:cubicBezTo>
                  <a:cubicBezTo>
                    <a:pt x="12943" y="6198"/>
                    <a:pt x="11575" y="4764"/>
                    <a:pt x="10241" y="3429"/>
                  </a:cubicBezTo>
                  <a:cubicBezTo>
                    <a:pt x="8757" y="1946"/>
                    <a:pt x="7202" y="0"/>
                    <a:pt x="52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3"/>
            <p:cNvSpPr/>
            <p:nvPr/>
          </p:nvSpPr>
          <p:spPr>
            <a:xfrm>
              <a:off x="3448246" y="-2501758"/>
              <a:ext cx="42819" cy="89182"/>
            </a:xfrm>
            <a:custGeom>
              <a:rect b="b" l="l" r="r" t="t"/>
              <a:pathLst>
                <a:path extrusionOk="0" h="55652" w="26720">
                  <a:moveTo>
                    <a:pt x="6416" y="1"/>
                  </a:moveTo>
                  <a:cubicBezTo>
                    <a:pt x="5642" y="1"/>
                    <a:pt x="4831" y="129"/>
                    <a:pt x="4003" y="372"/>
                  </a:cubicBezTo>
                  <a:cubicBezTo>
                    <a:pt x="1235" y="1173"/>
                    <a:pt x="0" y="3541"/>
                    <a:pt x="834" y="6043"/>
                  </a:cubicBezTo>
                  <a:cubicBezTo>
                    <a:pt x="6071" y="21521"/>
                    <a:pt x="9507" y="37699"/>
                    <a:pt x="18313" y="51776"/>
                  </a:cubicBezTo>
                  <a:cubicBezTo>
                    <a:pt x="19395" y="53483"/>
                    <a:pt x="20573" y="55652"/>
                    <a:pt x="22697" y="55652"/>
                  </a:cubicBezTo>
                  <a:cubicBezTo>
                    <a:pt x="23063" y="55652"/>
                    <a:pt x="23458" y="55587"/>
                    <a:pt x="23884" y="55445"/>
                  </a:cubicBezTo>
                  <a:cubicBezTo>
                    <a:pt x="26719" y="54478"/>
                    <a:pt x="26119" y="51476"/>
                    <a:pt x="26319" y="48207"/>
                  </a:cubicBezTo>
                  <a:cubicBezTo>
                    <a:pt x="24084" y="33029"/>
                    <a:pt x="18647" y="17885"/>
                    <a:pt x="11575" y="3341"/>
                  </a:cubicBezTo>
                  <a:cubicBezTo>
                    <a:pt x="10491" y="1025"/>
                    <a:pt x="8605" y="1"/>
                    <a:pt x="6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3"/>
            <p:cNvSpPr/>
            <p:nvPr/>
          </p:nvSpPr>
          <p:spPr>
            <a:xfrm>
              <a:off x="3540829" y="-2379020"/>
              <a:ext cx="38811" cy="93184"/>
            </a:xfrm>
            <a:custGeom>
              <a:rect b="b" l="l" r="r" t="t"/>
              <a:pathLst>
                <a:path extrusionOk="0" h="58149" w="24219">
                  <a:moveTo>
                    <a:pt x="5689" y="0"/>
                  </a:moveTo>
                  <a:cubicBezTo>
                    <a:pt x="5087" y="0"/>
                    <a:pt x="4429" y="144"/>
                    <a:pt x="3704" y="469"/>
                  </a:cubicBezTo>
                  <a:cubicBezTo>
                    <a:pt x="1" y="2103"/>
                    <a:pt x="668" y="5973"/>
                    <a:pt x="1402" y="9042"/>
                  </a:cubicBezTo>
                  <a:cubicBezTo>
                    <a:pt x="4638" y="22384"/>
                    <a:pt x="7840" y="35727"/>
                    <a:pt x="11542" y="48970"/>
                  </a:cubicBezTo>
                  <a:cubicBezTo>
                    <a:pt x="12576" y="52604"/>
                    <a:pt x="13845" y="58149"/>
                    <a:pt x="18139" y="58149"/>
                  </a:cubicBezTo>
                  <a:cubicBezTo>
                    <a:pt x="18418" y="58149"/>
                    <a:pt x="18709" y="58125"/>
                    <a:pt x="19014" y="58077"/>
                  </a:cubicBezTo>
                  <a:cubicBezTo>
                    <a:pt x="24218" y="57243"/>
                    <a:pt x="21183" y="51272"/>
                    <a:pt x="22384" y="47202"/>
                  </a:cubicBezTo>
                  <a:cubicBezTo>
                    <a:pt x="20415" y="32892"/>
                    <a:pt x="18514" y="18215"/>
                    <a:pt x="11142" y="4972"/>
                  </a:cubicBezTo>
                  <a:cubicBezTo>
                    <a:pt x="9841" y="2695"/>
                    <a:pt x="8298" y="0"/>
                    <a:pt x="56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3"/>
            <p:cNvSpPr/>
            <p:nvPr/>
          </p:nvSpPr>
          <p:spPr>
            <a:xfrm>
              <a:off x="3070694" y="-2483113"/>
              <a:ext cx="29563" cy="91612"/>
            </a:xfrm>
            <a:custGeom>
              <a:rect b="b" l="l" r="r" t="t"/>
              <a:pathLst>
                <a:path extrusionOk="0" h="57168" w="18448">
                  <a:moveTo>
                    <a:pt x="6460" y="0"/>
                  </a:moveTo>
                  <a:cubicBezTo>
                    <a:pt x="6059" y="0"/>
                    <a:pt x="5630" y="36"/>
                    <a:pt x="5171" y="112"/>
                  </a:cubicBezTo>
                  <a:cubicBezTo>
                    <a:pt x="1" y="980"/>
                    <a:pt x="1502" y="5883"/>
                    <a:pt x="1001" y="10153"/>
                  </a:cubicBezTo>
                  <a:cubicBezTo>
                    <a:pt x="3070" y="22962"/>
                    <a:pt x="2836" y="36805"/>
                    <a:pt x="6539" y="50115"/>
                  </a:cubicBezTo>
                  <a:cubicBezTo>
                    <a:pt x="7313" y="52923"/>
                    <a:pt x="7463" y="57168"/>
                    <a:pt x="11340" y="57168"/>
                  </a:cubicBezTo>
                  <a:cubicBezTo>
                    <a:pt x="11470" y="57168"/>
                    <a:pt x="11604" y="57163"/>
                    <a:pt x="11742" y="57153"/>
                  </a:cubicBezTo>
                  <a:cubicBezTo>
                    <a:pt x="15345" y="56920"/>
                    <a:pt x="15312" y="53017"/>
                    <a:pt x="15845" y="50148"/>
                  </a:cubicBezTo>
                  <a:cubicBezTo>
                    <a:pt x="18447" y="35771"/>
                    <a:pt x="14645" y="21895"/>
                    <a:pt x="12443" y="7918"/>
                  </a:cubicBezTo>
                  <a:cubicBezTo>
                    <a:pt x="11893" y="4253"/>
                    <a:pt x="10812" y="0"/>
                    <a:pt x="64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3"/>
            <p:cNvSpPr/>
            <p:nvPr/>
          </p:nvSpPr>
          <p:spPr>
            <a:xfrm>
              <a:off x="3588619" y="-2674942"/>
              <a:ext cx="24323" cy="92548"/>
            </a:xfrm>
            <a:custGeom>
              <a:rect b="b" l="l" r="r" t="t"/>
              <a:pathLst>
                <a:path extrusionOk="0" h="57752" w="15178">
                  <a:moveTo>
                    <a:pt x="4785" y="1"/>
                  </a:moveTo>
                  <a:cubicBezTo>
                    <a:pt x="4452" y="1"/>
                    <a:pt x="4103" y="33"/>
                    <a:pt x="3736" y="99"/>
                  </a:cubicBezTo>
                  <a:cubicBezTo>
                    <a:pt x="767" y="666"/>
                    <a:pt x="434" y="3335"/>
                    <a:pt x="367" y="5770"/>
                  </a:cubicBezTo>
                  <a:cubicBezTo>
                    <a:pt x="0" y="19747"/>
                    <a:pt x="167" y="33723"/>
                    <a:pt x="3903" y="47300"/>
                  </a:cubicBezTo>
                  <a:cubicBezTo>
                    <a:pt x="4986" y="51249"/>
                    <a:pt x="5856" y="57752"/>
                    <a:pt x="10113" y="57752"/>
                  </a:cubicBezTo>
                  <a:cubicBezTo>
                    <a:pt x="10314" y="57752"/>
                    <a:pt x="10524" y="57737"/>
                    <a:pt x="10741" y="57707"/>
                  </a:cubicBezTo>
                  <a:cubicBezTo>
                    <a:pt x="15178" y="57107"/>
                    <a:pt x="14544" y="50302"/>
                    <a:pt x="14911" y="46199"/>
                  </a:cubicBezTo>
                  <a:cubicBezTo>
                    <a:pt x="14044" y="37293"/>
                    <a:pt x="13376" y="28753"/>
                    <a:pt x="12376" y="20247"/>
                  </a:cubicBezTo>
                  <a:cubicBezTo>
                    <a:pt x="11742" y="14943"/>
                    <a:pt x="10775" y="9673"/>
                    <a:pt x="9574" y="4436"/>
                  </a:cubicBezTo>
                  <a:cubicBezTo>
                    <a:pt x="9010" y="2034"/>
                    <a:pt x="7445" y="1"/>
                    <a:pt x="47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3"/>
            <p:cNvSpPr/>
            <p:nvPr/>
          </p:nvSpPr>
          <p:spPr>
            <a:xfrm>
              <a:off x="3482243" y="-2644217"/>
              <a:ext cx="28867" cy="83782"/>
            </a:xfrm>
            <a:custGeom>
              <a:rect b="b" l="l" r="r" t="t"/>
              <a:pathLst>
                <a:path extrusionOk="0" h="52282" w="18014">
                  <a:moveTo>
                    <a:pt x="5427" y="1"/>
                  </a:moveTo>
                  <a:cubicBezTo>
                    <a:pt x="5054" y="1"/>
                    <a:pt x="4658" y="35"/>
                    <a:pt x="4237" y="107"/>
                  </a:cubicBezTo>
                  <a:cubicBezTo>
                    <a:pt x="0" y="841"/>
                    <a:pt x="67" y="4677"/>
                    <a:pt x="367" y="7846"/>
                  </a:cubicBezTo>
                  <a:cubicBezTo>
                    <a:pt x="1235" y="17186"/>
                    <a:pt x="2369" y="26459"/>
                    <a:pt x="3503" y="35766"/>
                  </a:cubicBezTo>
                  <a:cubicBezTo>
                    <a:pt x="4037" y="40369"/>
                    <a:pt x="5271" y="44772"/>
                    <a:pt x="8073" y="48541"/>
                  </a:cubicBezTo>
                  <a:cubicBezTo>
                    <a:pt x="9318" y="50192"/>
                    <a:pt x="10694" y="52282"/>
                    <a:pt x="12897" y="52282"/>
                  </a:cubicBezTo>
                  <a:cubicBezTo>
                    <a:pt x="13409" y="52282"/>
                    <a:pt x="13967" y="52169"/>
                    <a:pt x="14578" y="51910"/>
                  </a:cubicBezTo>
                  <a:cubicBezTo>
                    <a:pt x="17446" y="50710"/>
                    <a:pt x="18013" y="47974"/>
                    <a:pt x="17880" y="45139"/>
                  </a:cubicBezTo>
                  <a:cubicBezTo>
                    <a:pt x="15545" y="32230"/>
                    <a:pt x="14811" y="19054"/>
                    <a:pt x="11275" y="6344"/>
                  </a:cubicBezTo>
                  <a:cubicBezTo>
                    <a:pt x="10429" y="3200"/>
                    <a:pt x="9034" y="1"/>
                    <a:pt x="54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3"/>
            <p:cNvSpPr/>
            <p:nvPr/>
          </p:nvSpPr>
          <p:spPr>
            <a:xfrm>
              <a:off x="2799304" y="-2610103"/>
              <a:ext cx="27210" cy="90418"/>
            </a:xfrm>
            <a:custGeom>
              <a:rect b="b" l="l" r="r" t="t"/>
              <a:pathLst>
                <a:path extrusionOk="0" h="56423" w="16980">
                  <a:moveTo>
                    <a:pt x="10842" y="1"/>
                  </a:moveTo>
                  <a:cubicBezTo>
                    <a:pt x="7306" y="1"/>
                    <a:pt x="5905" y="2836"/>
                    <a:pt x="5404" y="5971"/>
                  </a:cubicBezTo>
                  <a:cubicBezTo>
                    <a:pt x="3570" y="17613"/>
                    <a:pt x="1802" y="29255"/>
                    <a:pt x="0" y="40863"/>
                  </a:cubicBezTo>
                  <a:cubicBezTo>
                    <a:pt x="167" y="44699"/>
                    <a:pt x="568" y="48435"/>
                    <a:pt x="1969" y="52004"/>
                  </a:cubicBezTo>
                  <a:cubicBezTo>
                    <a:pt x="2636" y="53706"/>
                    <a:pt x="2903" y="56007"/>
                    <a:pt x="4971" y="56374"/>
                  </a:cubicBezTo>
                  <a:cubicBezTo>
                    <a:pt x="5154" y="56407"/>
                    <a:pt x="5325" y="56422"/>
                    <a:pt x="5484" y="56422"/>
                  </a:cubicBezTo>
                  <a:cubicBezTo>
                    <a:pt x="7440" y="56422"/>
                    <a:pt x="7681" y="54098"/>
                    <a:pt x="8607" y="52772"/>
                  </a:cubicBezTo>
                  <a:cubicBezTo>
                    <a:pt x="11575" y="48368"/>
                    <a:pt x="11909" y="43165"/>
                    <a:pt x="12576" y="38161"/>
                  </a:cubicBezTo>
                  <a:cubicBezTo>
                    <a:pt x="14010" y="27620"/>
                    <a:pt x="16979" y="17146"/>
                    <a:pt x="15812" y="6405"/>
                  </a:cubicBezTo>
                  <a:cubicBezTo>
                    <a:pt x="15478" y="3603"/>
                    <a:pt x="14678" y="1"/>
                    <a:pt x="10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3"/>
            <p:cNvSpPr/>
            <p:nvPr/>
          </p:nvSpPr>
          <p:spPr>
            <a:xfrm>
              <a:off x="2741840" y="-2412558"/>
              <a:ext cx="29776" cy="85311"/>
            </a:xfrm>
            <a:custGeom>
              <a:rect b="b" l="l" r="r" t="t"/>
              <a:pathLst>
                <a:path extrusionOk="0" h="53236" w="18581">
                  <a:moveTo>
                    <a:pt x="12165" y="1"/>
                  </a:moveTo>
                  <a:cubicBezTo>
                    <a:pt x="7656" y="1"/>
                    <a:pt x="6925" y="4793"/>
                    <a:pt x="6105" y="8422"/>
                  </a:cubicBezTo>
                  <a:cubicBezTo>
                    <a:pt x="4237" y="16794"/>
                    <a:pt x="2469" y="25167"/>
                    <a:pt x="1068" y="33640"/>
                  </a:cubicBezTo>
                  <a:cubicBezTo>
                    <a:pt x="167" y="38910"/>
                    <a:pt x="1" y="44314"/>
                    <a:pt x="1935" y="49518"/>
                  </a:cubicBezTo>
                  <a:cubicBezTo>
                    <a:pt x="2502" y="51086"/>
                    <a:pt x="2936" y="52920"/>
                    <a:pt x="4671" y="53187"/>
                  </a:cubicBezTo>
                  <a:cubicBezTo>
                    <a:pt x="4864" y="53220"/>
                    <a:pt x="5048" y="53236"/>
                    <a:pt x="5221" y="53236"/>
                  </a:cubicBezTo>
                  <a:cubicBezTo>
                    <a:pt x="7138" y="53236"/>
                    <a:pt x="7864" y="51314"/>
                    <a:pt x="8507" y="49785"/>
                  </a:cubicBezTo>
                  <a:cubicBezTo>
                    <a:pt x="13910" y="37109"/>
                    <a:pt x="16579" y="23733"/>
                    <a:pt x="18414" y="12158"/>
                  </a:cubicBezTo>
                  <a:cubicBezTo>
                    <a:pt x="18414" y="5753"/>
                    <a:pt x="18580" y="616"/>
                    <a:pt x="12976" y="49"/>
                  </a:cubicBezTo>
                  <a:cubicBezTo>
                    <a:pt x="12693" y="17"/>
                    <a:pt x="12423" y="1"/>
                    <a:pt x="121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3"/>
            <p:cNvSpPr/>
            <p:nvPr/>
          </p:nvSpPr>
          <p:spPr>
            <a:xfrm>
              <a:off x="3106936" y="-2618616"/>
              <a:ext cx="39237" cy="82274"/>
            </a:xfrm>
            <a:custGeom>
              <a:rect b="b" l="l" r="r" t="t"/>
              <a:pathLst>
                <a:path extrusionOk="0" h="51341" w="24485">
                  <a:moveTo>
                    <a:pt x="6447" y="0"/>
                  </a:moveTo>
                  <a:cubicBezTo>
                    <a:pt x="5610" y="0"/>
                    <a:pt x="4718" y="234"/>
                    <a:pt x="3770" y="776"/>
                  </a:cubicBezTo>
                  <a:cubicBezTo>
                    <a:pt x="1" y="2911"/>
                    <a:pt x="1302" y="6280"/>
                    <a:pt x="2736" y="9282"/>
                  </a:cubicBezTo>
                  <a:cubicBezTo>
                    <a:pt x="5004" y="14152"/>
                    <a:pt x="6839" y="19089"/>
                    <a:pt x="7940" y="24426"/>
                  </a:cubicBezTo>
                  <a:cubicBezTo>
                    <a:pt x="9241" y="30964"/>
                    <a:pt x="10242" y="37669"/>
                    <a:pt x="13344" y="43740"/>
                  </a:cubicBezTo>
                  <a:cubicBezTo>
                    <a:pt x="14969" y="46866"/>
                    <a:pt x="17064" y="51341"/>
                    <a:pt x="20067" y="51341"/>
                  </a:cubicBezTo>
                  <a:cubicBezTo>
                    <a:pt x="20268" y="51341"/>
                    <a:pt x="20473" y="51321"/>
                    <a:pt x="20682" y="51279"/>
                  </a:cubicBezTo>
                  <a:cubicBezTo>
                    <a:pt x="24485" y="50512"/>
                    <a:pt x="23518" y="45141"/>
                    <a:pt x="24085" y="39804"/>
                  </a:cubicBezTo>
                  <a:cubicBezTo>
                    <a:pt x="23251" y="35634"/>
                    <a:pt x="22150" y="29897"/>
                    <a:pt x="20949" y="24126"/>
                  </a:cubicBezTo>
                  <a:cubicBezTo>
                    <a:pt x="19415" y="16721"/>
                    <a:pt x="16746" y="9716"/>
                    <a:pt x="12076" y="3645"/>
                  </a:cubicBezTo>
                  <a:cubicBezTo>
                    <a:pt x="10568" y="1698"/>
                    <a:pt x="8704" y="0"/>
                    <a:pt x="64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3"/>
            <p:cNvSpPr/>
            <p:nvPr/>
          </p:nvSpPr>
          <p:spPr>
            <a:xfrm>
              <a:off x="2812079" y="-2835684"/>
              <a:ext cx="19406" cy="94190"/>
            </a:xfrm>
            <a:custGeom>
              <a:rect b="b" l="l" r="r" t="t"/>
              <a:pathLst>
                <a:path extrusionOk="0" h="58777" w="12110">
                  <a:moveTo>
                    <a:pt x="7527" y="0"/>
                  </a:moveTo>
                  <a:cubicBezTo>
                    <a:pt x="3154" y="0"/>
                    <a:pt x="2236" y="3868"/>
                    <a:pt x="2236" y="7506"/>
                  </a:cubicBezTo>
                  <a:cubicBezTo>
                    <a:pt x="2236" y="16113"/>
                    <a:pt x="1502" y="24619"/>
                    <a:pt x="668" y="33158"/>
                  </a:cubicBezTo>
                  <a:cubicBezTo>
                    <a:pt x="1" y="39796"/>
                    <a:pt x="34" y="46601"/>
                    <a:pt x="2102" y="53139"/>
                  </a:cubicBezTo>
                  <a:cubicBezTo>
                    <a:pt x="2936" y="55708"/>
                    <a:pt x="3470" y="58776"/>
                    <a:pt x="6839" y="58776"/>
                  </a:cubicBezTo>
                  <a:cubicBezTo>
                    <a:pt x="10708" y="58776"/>
                    <a:pt x="11542" y="55441"/>
                    <a:pt x="11642" y="52472"/>
                  </a:cubicBezTo>
                  <a:cubicBezTo>
                    <a:pt x="11843" y="44666"/>
                    <a:pt x="11709" y="36928"/>
                    <a:pt x="11709" y="29122"/>
                  </a:cubicBezTo>
                  <a:lnTo>
                    <a:pt x="11809" y="29122"/>
                  </a:lnTo>
                  <a:cubicBezTo>
                    <a:pt x="11809" y="21917"/>
                    <a:pt x="11876" y="14645"/>
                    <a:pt x="11776" y="7406"/>
                  </a:cubicBezTo>
                  <a:cubicBezTo>
                    <a:pt x="11709" y="4271"/>
                    <a:pt x="12109" y="101"/>
                    <a:pt x="7640" y="1"/>
                  </a:cubicBezTo>
                  <a:cubicBezTo>
                    <a:pt x="7602" y="1"/>
                    <a:pt x="7564" y="0"/>
                    <a:pt x="75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3"/>
            <p:cNvSpPr/>
            <p:nvPr/>
          </p:nvSpPr>
          <p:spPr>
            <a:xfrm>
              <a:off x="2974850" y="-2586505"/>
              <a:ext cx="24323" cy="88073"/>
            </a:xfrm>
            <a:custGeom>
              <a:rect b="b" l="l" r="r" t="t"/>
              <a:pathLst>
                <a:path extrusionOk="0" h="54960" w="15178">
                  <a:moveTo>
                    <a:pt x="6754" y="1"/>
                  </a:moveTo>
                  <a:cubicBezTo>
                    <a:pt x="6503" y="1"/>
                    <a:pt x="6242" y="17"/>
                    <a:pt x="5971" y="52"/>
                  </a:cubicBezTo>
                  <a:cubicBezTo>
                    <a:pt x="2102" y="519"/>
                    <a:pt x="1101" y="3888"/>
                    <a:pt x="1034" y="7357"/>
                  </a:cubicBezTo>
                  <a:cubicBezTo>
                    <a:pt x="1001" y="12427"/>
                    <a:pt x="1034" y="17564"/>
                    <a:pt x="1034" y="22701"/>
                  </a:cubicBezTo>
                  <a:cubicBezTo>
                    <a:pt x="1101" y="32075"/>
                    <a:pt x="0" y="41615"/>
                    <a:pt x="4037" y="50588"/>
                  </a:cubicBezTo>
                  <a:cubicBezTo>
                    <a:pt x="4950" y="52537"/>
                    <a:pt x="5975" y="54959"/>
                    <a:pt x="8407" y="54959"/>
                  </a:cubicBezTo>
                  <a:cubicBezTo>
                    <a:pt x="8638" y="54959"/>
                    <a:pt x="8882" y="54937"/>
                    <a:pt x="9140" y="54891"/>
                  </a:cubicBezTo>
                  <a:cubicBezTo>
                    <a:pt x="11609" y="54391"/>
                    <a:pt x="11809" y="51755"/>
                    <a:pt x="12209" y="49654"/>
                  </a:cubicBezTo>
                  <a:cubicBezTo>
                    <a:pt x="15178" y="35210"/>
                    <a:pt x="11375" y="20767"/>
                    <a:pt x="11842" y="6290"/>
                  </a:cubicBezTo>
                  <a:cubicBezTo>
                    <a:pt x="11967" y="3481"/>
                    <a:pt x="10398" y="1"/>
                    <a:pt x="6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3"/>
            <p:cNvSpPr/>
            <p:nvPr/>
          </p:nvSpPr>
          <p:spPr>
            <a:xfrm>
              <a:off x="2890552" y="-2713647"/>
              <a:ext cx="22185" cy="85929"/>
            </a:xfrm>
            <a:custGeom>
              <a:rect b="b" l="l" r="r" t="t"/>
              <a:pathLst>
                <a:path extrusionOk="0" h="53622" w="13844">
                  <a:moveTo>
                    <a:pt x="7513" y="0"/>
                  </a:moveTo>
                  <a:cubicBezTo>
                    <a:pt x="7466" y="0"/>
                    <a:pt x="7419" y="1"/>
                    <a:pt x="7372" y="2"/>
                  </a:cubicBezTo>
                  <a:cubicBezTo>
                    <a:pt x="3036" y="68"/>
                    <a:pt x="2235" y="4338"/>
                    <a:pt x="1935" y="7841"/>
                  </a:cubicBezTo>
                  <a:cubicBezTo>
                    <a:pt x="1201" y="16680"/>
                    <a:pt x="667" y="25520"/>
                    <a:pt x="234" y="34393"/>
                  </a:cubicBezTo>
                  <a:cubicBezTo>
                    <a:pt x="0" y="39597"/>
                    <a:pt x="1401" y="44567"/>
                    <a:pt x="3369" y="49337"/>
                  </a:cubicBezTo>
                  <a:cubicBezTo>
                    <a:pt x="4136" y="51158"/>
                    <a:pt x="4841" y="53621"/>
                    <a:pt x="7215" y="53621"/>
                  </a:cubicBezTo>
                  <a:cubicBezTo>
                    <a:pt x="7319" y="53621"/>
                    <a:pt x="7427" y="53616"/>
                    <a:pt x="7539" y="53607"/>
                  </a:cubicBezTo>
                  <a:cubicBezTo>
                    <a:pt x="10074" y="53440"/>
                    <a:pt x="10541" y="50905"/>
                    <a:pt x="11241" y="48870"/>
                  </a:cubicBezTo>
                  <a:cubicBezTo>
                    <a:pt x="13843" y="41264"/>
                    <a:pt x="12943" y="33392"/>
                    <a:pt x="12776" y="25587"/>
                  </a:cubicBezTo>
                  <a:cubicBezTo>
                    <a:pt x="12776" y="19682"/>
                    <a:pt x="13210" y="13711"/>
                    <a:pt x="12676" y="7841"/>
                  </a:cubicBezTo>
                  <a:cubicBezTo>
                    <a:pt x="12379" y="4704"/>
                    <a:pt x="11951" y="0"/>
                    <a:pt x="7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3"/>
            <p:cNvSpPr/>
            <p:nvPr/>
          </p:nvSpPr>
          <p:spPr>
            <a:xfrm>
              <a:off x="3583380" y="-2212263"/>
              <a:ext cx="31806" cy="83803"/>
            </a:xfrm>
            <a:custGeom>
              <a:rect b="b" l="l" r="r" t="t"/>
              <a:pathLst>
                <a:path extrusionOk="0" h="52295" w="19848">
                  <a:moveTo>
                    <a:pt x="5725" y="1"/>
                  </a:moveTo>
                  <a:cubicBezTo>
                    <a:pt x="5177" y="1"/>
                    <a:pt x="4583" y="109"/>
                    <a:pt x="3936" y="350"/>
                  </a:cubicBezTo>
                  <a:cubicBezTo>
                    <a:pt x="300" y="1684"/>
                    <a:pt x="0" y="5220"/>
                    <a:pt x="701" y="8556"/>
                  </a:cubicBezTo>
                  <a:cubicBezTo>
                    <a:pt x="2969" y="19030"/>
                    <a:pt x="4970" y="29571"/>
                    <a:pt x="7939" y="39845"/>
                  </a:cubicBezTo>
                  <a:cubicBezTo>
                    <a:pt x="9236" y="44271"/>
                    <a:pt x="9273" y="52295"/>
                    <a:pt x="14160" y="52295"/>
                  </a:cubicBezTo>
                  <a:cubicBezTo>
                    <a:pt x="14429" y="52295"/>
                    <a:pt x="14712" y="52271"/>
                    <a:pt x="15011" y="52220"/>
                  </a:cubicBezTo>
                  <a:cubicBezTo>
                    <a:pt x="19848" y="51420"/>
                    <a:pt x="17780" y="42980"/>
                    <a:pt x="18347" y="37410"/>
                  </a:cubicBezTo>
                  <a:cubicBezTo>
                    <a:pt x="17980" y="26402"/>
                    <a:pt x="16379" y="15327"/>
                    <a:pt x="11242" y="5053"/>
                  </a:cubicBezTo>
                  <a:cubicBezTo>
                    <a:pt x="10099" y="2795"/>
                    <a:pt x="8513" y="1"/>
                    <a:pt x="57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3"/>
            <p:cNvSpPr/>
            <p:nvPr/>
          </p:nvSpPr>
          <p:spPr>
            <a:xfrm>
              <a:off x="3559538" y="-2536823"/>
              <a:ext cx="27851" cy="83881"/>
            </a:xfrm>
            <a:custGeom>
              <a:rect b="b" l="l" r="r" t="t"/>
              <a:pathLst>
                <a:path extrusionOk="0" h="52344" w="17380">
                  <a:moveTo>
                    <a:pt x="6732" y="0"/>
                  </a:moveTo>
                  <a:cubicBezTo>
                    <a:pt x="6519" y="0"/>
                    <a:pt x="6299" y="13"/>
                    <a:pt x="6072" y="38"/>
                  </a:cubicBezTo>
                  <a:cubicBezTo>
                    <a:pt x="1" y="705"/>
                    <a:pt x="1402" y="7910"/>
                    <a:pt x="501" y="13414"/>
                  </a:cubicBezTo>
                  <a:cubicBezTo>
                    <a:pt x="3237" y="23554"/>
                    <a:pt x="801" y="34929"/>
                    <a:pt x="4671" y="45470"/>
                  </a:cubicBezTo>
                  <a:cubicBezTo>
                    <a:pt x="5638" y="48139"/>
                    <a:pt x="6239" y="52275"/>
                    <a:pt x="9374" y="52342"/>
                  </a:cubicBezTo>
                  <a:cubicBezTo>
                    <a:pt x="9415" y="52343"/>
                    <a:pt x="9455" y="52343"/>
                    <a:pt x="9494" y="52343"/>
                  </a:cubicBezTo>
                  <a:cubicBezTo>
                    <a:pt x="13000" y="52343"/>
                    <a:pt x="12553" y="47977"/>
                    <a:pt x="13410" y="45437"/>
                  </a:cubicBezTo>
                  <a:cubicBezTo>
                    <a:pt x="17380" y="33995"/>
                    <a:pt x="13310" y="22487"/>
                    <a:pt x="12977" y="11079"/>
                  </a:cubicBezTo>
                  <a:cubicBezTo>
                    <a:pt x="12849" y="7202"/>
                    <a:pt x="11920" y="0"/>
                    <a:pt x="67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3"/>
            <p:cNvSpPr/>
            <p:nvPr/>
          </p:nvSpPr>
          <p:spPr>
            <a:xfrm>
              <a:off x="3392813" y="-2653348"/>
              <a:ext cx="30151" cy="85783"/>
            </a:xfrm>
            <a:custGeom>
              <a:rect b="b" l="l" r="r" t="t"/>
              <a:pathLst>
                <a:path extrusionOk="0" h="53531" w="18815">
                  <a:moveTo>
                    <a:pt x="4773" y="1"/>
                  </a:moveTo>
                  <a:cubicBezTo>
                    <a:pt x="4530" y="1"/>
                    <a:pt x="4274" y="22"/>
                    <a:pt x="4004" y="67"/>
                  </a:cubicBezTo>
                  <a:cubicBezTo>
                    <a:pt x="1" y="734"/>
                    <a:pt x="1335" y="4604"/>
                    <a:pt x="902" y="7573"/>
                  </a:cubicBezTo>
                  <a:cubicBezTo>
                    <a:pt x="2736" y="19281"/>
                    <a:pt x="4504" y="31223"/>
                    <a:pt x="6439" y="43131"/>
                  </a:cubicBezTo>
                  <a:cubicBezTo>
                    <a:pt x="6872" y="45767"/>
                    <a:pt x="7673" y="48402"/>
                    <a:pt x="9641" y="50437"/>
                  </a:cubicBezTo>
                  <a:cubicBezTo>
                    <a:pt x="11010" y="51860"/>
                    <a:pt x="12379" y="53531"/>
                    <a:pt x="14375" y="53531"/>
                  </a:cubicBezTo>
                  <a:cubicBezTo>
                    <a:pt x="14811" y="53531"/>
                    <a:pt x="15277" y="53451"/>
                    <a:pt x="15779" y="53272"/>
                  </a:cubicBezTo>
                  <a:cubicBezTo>
                    <a:pt x="18547" y="52271"/>
                    <a:pt x="18814" y="49669"/>
                    <a:pt x="18614" y="47234"/>
                  </a:cubicBezTo>
                  <a:cubicBezTo>
                    <a:pt x="18281" y="43765"/>
                    <a:pt x="17814" y="40263"/>
                    <a:pt x="17046" y="36894"/>
                  </a:cubicBezTo>
                  <a:cubicBezTo>
                    <a:pt x="14678" y="26486"/>
                    <a:pt x="15012" y="15445"/>
                    <a:pt x="10008" y="5638"/>
                  </a:cubicBezTo>
                  <a:cubicBezTo>
                    <a:pt x="8805" y="3262"/>
                    <a:pt x="7772" y="1"/>
                    <a:pt x="47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3"/>
            <p:cNvSpPr/>
            <p:nvPr/>
          </p:nvSpPr>
          <p:spPr>
            <a:xfrm>
              <a:off x="3014994" y="-2871623"/>
              <a:ext cx="31486" cy="85045"/>
            </a:xfrm>
            <a:custGeom>
              <a:rect b="b" l="l" r="r" t="t"/>
              <a:pathLst>
                <a:path extrusionOk="0" h="53070" w="19648">
                  <a:moveTo>
                    <a:pt x="4143" y="0"/>
                  </a:moveTo>
                  <a:cubicBezTo>
                    <a:pt x="3721" y="0"/>
                    <a:pt x="3273" y="67"/>
                    <a:pt x="2803" y="212"/>
                  </a:cubicBezTo>
                  <a:cubicBezTo>
                    <a:pt x="1" y="1113"/>
                    <a:pt x="267" y="4048"/>
                    <a:pt x="301" y="6483"/>
                  </a:cubicBezTo>
                  <a:cubicBezTo>
                    <a:pt x="601" y="20960"/>
                    <a:pt x="3770" y="34737"/>
                    <a:pt x="10074" y="47813"/>
                  </a:cubicBezTo>
                  <a:cubicBezTo>
                    <a:pt x="11037" y="49858"/>
                    <a:pt x="11810" y="53070"/>
                    <a:pt x="14398" y="53070"/>
                  </a:cubicBezTo>
                  <a:cubicBezTo>
                    <a:pt x="14680" y="53070"/>
                    <a:pt x="14984" y="53032"/>
                    <a:pt x="15311" y="52950"/>
                  </a:cubicBezTo>
                  <a:cubicBezTo>
                    <a:pt x="18981" y="52083"/>
                    <a:pt x="19114" y="48213"/>
                    <a:pt x="19648" y="44210"/>
                  </a:cubicBezTo>
                  <a:cubicBezTo>
                    <a:pt x="16245" y="31368"/>
                    <a:pt x="12743" y="17825"/>
                    <a:pt x="8840" y="4348"/>
                  </a:cubicBezTo>
                  <a:cubicBezTo>
                    <a:pt x="8270" y="2296"/>
                    <a:pt x="6628" y="0"/>
                    <a:pt x="41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3"/>
            <p:cNvSpPr/>
            <p:nvPr/>
          </p:nvSpPr>
          <p:spPr>
            <a:xfrm>
              <a:off x="2911184" y="-2841740"/>
              <a:ext cx="25073" cy="76527"/>
            </a:xfrm>
            <a:custGeom>
              <a:rect b="b" l="l" r="r" t="t"/>
              <a:pathLst>
                <a:path extrusionOk="0" h="47755" w="15646">
                  <a:moveTo>
                    <a:pt x="5372" y="1"/>
                  </a:moveTo>
                  <a:cubicBezTo>
                    <a:pt x="4823" y="1"/>
                    <a:pt x="4243" y="91"/>
                    <a:pt x="3637" y="278"/>
                  </a:cubicBezTo>
                  <a:cubicBezTo>
                    <a:pt x="1202" y="1045"/>
                    <a:pt x="1" y="3113"/>
                    <a:pt x="468" y="5281"/>
                  </a:cubicBezTo>
                  <a:cubicBezTo>
                    <a:pt x="2636" y="15889"/>
                    <a:pt x="668" y="26763"/>
                    <a:pt x="2836" y="37304"/>
                  </a:cubicBezTo>
                  <a:cubicBezTo>
                    <a:pt x="3643" y="41462"/>
                    <a:pt x="3728" y="47755"/>
                    <a:pt x="9024" y="47755"/>
                  </a:cubicBezTo>
                  <a:cubicBezTo>
                    <a:pt x="9422" y="47755"/>
                    <a:pt x="9849" y="47719"/>
                    <a:pt x="10308" y="47645"/>
                  </a:cubicBezTo>
                  <a:cubicBezTo>
                    <a:pt x="15645" y="46811"/>
                    <a:pt x="14378" y="40440"/>
                    <a:pt x="14812" y="36604"/>
                  </a:cubicBezTo>
                  <a:cubicBezTo>
                    <a:pt x="14144" y="28064"/>
                    <a:pt x="13744" y="20025"/>
                    <a:pt x="12810" y="11953"/>
                  </a:cubicBezTo>
                  <a:cubicBezTo>
                    <a:pt x="12410" y="8884"/>
                    <a:pt x="11009" y="5782"/>
                    <a:pt x="9675" y="2913"/>
                  </a:cubicBezTo>
                  <a:cubicBezTo>
                    <a:pt x="8795" y="1075"/>
                    <a:pt x="7272" y="1"/>
                    <a:pt x="53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3"/>
            <p:cNvSpPr/>
            <p:nvPr/>
          </p:nvSpPr>
          <p:spPr>
            <a:xfrm>
              <a:off x="2991154" y="-2747545"/>
              <a:ext cx="27584" cy="77362"/>
            </a:xfrm>
            <a:custGeom>
              <a:rect b="b" l="l" r="r" t="t"/>
              <a:pathLst>
                <a:path extrusionOk="0" h="48276" w="17213">
                  <a:moveTo>
                    <a:pt x="5015" y="0"/>
                  </a:moveTo>
                  <a:cubicBezTo>
                    <a:pt x="4643" y="0"/>
                    <a:pt x="4240" y="45"/>
                    <a:pt x="3803" y="140"/>
                  </a:cubicBezTo>
                  <a:cubicBezTo>
                    <a:pt x="0" y="940"/>
                    <a:pt x="601" y="4609"/>
                    <a:pt x="534" y="7478"/>
                  </a:cubicBezTo>
                  <a:cubicBezTo>
                    <a:pt x="334" y="18019"/>
                    <a:pt x="2769" y="28193"/>
                    <a:pt x="5104" y="38367"/>
                  </a:cubicBezTo>
                  <a:cubicBezTo>
                    <a:pt x="6047" y="42389"/>
                    <a:pt x="6604" y="48276"/>
                    <a:pt x="11351" y="48276"/>
                  </a:cubicBezTo>
                  <a:cubicBezTo>
                    <a:pt x="11643" y="48276"/>
                    <a:pt x="11951" y="48254"/>
                    <a:pt x="12276" y="48207"/>
                  </a:cubicBezTo>
                  <a:cubicBezTo>
                    <a:pt x="17213" y="47507"/>
                    <a:pt x="14277" y="41369"/>
                    <a:pt x="15445" y="37066"/>
                  </a:cubicBezTo>
                  <a:cubicBezTo>
                    <a:pt x="14010" y="27059"/>
                    <a:pt x="13010" y="16385"/>
                    <a:pt x="10007" y="6110"/>
                  </a:cubicBezTo>
                  <a:cubicBezTo>
                    <a:pt x="9228" y="3473"/>
                    <a:pt x="8314" y="0"/>
                    <a:pt x="5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3"/>
            <p:cNvSpPr/>
            <p:nvPr/>
          </p:nvSpPr>
          <p:spPr>
            <a:xfrm>
              <a:off x="1619823" y="-2429155"/>
              <a:ext cx="45707" cy="96378"/>
            </a:xfrm>
            <a:custGeom>
              <a:rect b="b" l="l" r="r" t="t"/>
              <a:pathLst>
                <a:path extrusionOk="0" h="60142" w="28522">
                  <a:moveTo>
                    <a:pt x="22612" y="1"/>
                  </a:moveTo>
                  <a:cubicBezTo>
                    <a:pt x="19720" y="1"/>
                    <a:pt x="17987" y="1736"/>
                    <a:pt x="17146" y="4769"/>
                  </a:cubicBezTo>
                  <a:cubicBezTo>
                    <a:pt x="14511" y="14442"/>
                    <a:pt x="9674" y="23249"/>
                    <a:pt x="5805" y="32422"/>
                  </a:cubicBezTo>
                  <a:cubicBezTo>
                    <a:pt x="2102" y="41128"/>
                    <a:pt x="1" y="50201"/>
                    <a:pt x="2269" y="60142"/>
                  </a:cubicBezTo>
                  <a:cubicBezTo>
                    <a:pt x="12643" y="44664"/>
                    <a:pt x="23084" y="29420"/>
                    <a:pt x="28121" y="11273"/>
                  </a:cubicBezTo>
                  <a:cubicBezTo>
                    <a:pt x="28521" y="9739"/>
                    <a:pt x="28421" y="8071"/>
                    <a:pt x="28421" y="6437"/>
                  </a:cubicBezTo>
                  <a:cubicBezTo>
                    <a:pt x="28421" y="3134"/>
                    <a:pt x="27287" y="499"/>
                    <a:pt x="23618" y="65"/>
                  </a:cubicBezTo>
                  <a:cubicBezTo>
                    <a:pt x="23268" y="22"/>
                    <a:pt x="22933" y="1"/>
                    <a:pt x="22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3"/>
            <p:cNvSpPr/>
            <p:nvPr/>
          </p:nvSpPr>
          <p:spPr>
            <a:xfrm>
              <a:off x="2066064" y="-2181986"/>
              <a:ext cx="53564" cy="90054"/>
            </a:xfrm>
            <a:custGeom>
              <a:rect b="b" l="l" r="r" t="t"/>
              <a:pathLst>
                <a:path extrusionOk="0" h="56196" w="33425">
                  <a:moveTo>
                    <a:pt x="28629" y="0"/>
                  </a:moveTo>
                  <a:cubicBezTo>
                    <a:pt x="26000" y="0"/>
                    <a:pt x="25310" y="3221"/>
                    <a:pt x="24084" y="5273"/>
                  </a:cubicBezTo>
                  <a:cubicBezTo>
                    <a:pt x="22583" y="7775"/>
                    <a:pt x="20982" y="10310"/>
                    <a:pt x="19848" y="13012"/>
                  </a:cubicBezTo>
                  <a:cubicBezTo>
                    <a:pt x="14911" y="24954"/>
                    <a:pt x="5871" y="34727"/>
                    <a:pt x="1835" y="47136"/>
                  </a:cubicBezTo>
                  <a:cubicBezTo>
                    <a:pt x="801" y="50238"/>
                    <a:pt x="0" y="53908"/>
                    <a:pt x="3636" y="55709"/>
                  </a:cubicBezTo>
                  <a:cubicBezTo>
                    <a:pt x="4315" y="56048"/>
                    <a:pt x="4949" y="56195"/>
                    <a:pt x="5543" y="56195"/>
                  </a:cubicBezTo>
                  <a:cubicBezTo>
                    <a:pt x="7868" y="56195"/>
                    <a:pt x="9573" y="53933"/>
                    <a:pt x="10875" y="52073"/>
                  </a:cubicBezTo>
                  <a:cubicBezTo>
                    <a:pt x="17580" y="42333"/>
                    <a:pt x="23917" y="32359"/>
                    <a:pt x="28821" y="21551"/>
                  </a:cubicBezTo>
                  <a:cubicBezTo>
                    <a:pt x="30822" y="17181"/>
                    <a:pt x="33191" y="12878"/>
                    <a:pt x="33424" y="8008"/>
                  </a:cubicBezTo>
                  <a:cubicBezTo>
                    <a:pt x="33157" y="4973"/>
                    <a:pt x="33424" y="1437"/>
                    <a:pt x="30155" y="303"/>
                  </a:cubicBezTo>
                  <a:cubicBezTo>
                    <a:pt x="29582" y="94"/>
                    <a:pt x="29077" y="0"/>
                    <a:pt x="286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3"/>
            <p:cNvSpPr/>
            <p:nvPr/>
          </p:nvSpPr>
          <p:spPr>
            <a:xfrm>
              <a:off x="1697065" y="-2680794"/>
              <a:ext cx="32396" cy="97728"/>
            </a:xfrm>
            <a:custGeom>
              <a:rect b="b" l="l" r="r" t="t"/>
              <a:pathLst>
                <a:path extrusionOk="0" h="60985" w="20216">
                  <a:moveTo>
                    <a:pt x="12827" y="1"/>
                  </a:moveTo>
                  <a:cubicBezTo>
                    <a:pt x="12587" y="1"/>
                    <a:pt x="12337" y="16"/>
                    <a:pt x="12076" y="49"/>
                  </a:cubicBezTo>
                  <a:cubicBezTo>
                    <a:pt x="9174" y="382"/>
                    <a:pt x="8140" y="2484"/>
                    <a:pt x="7773" y="5152"/>
                  </a:cubicBezTo>
                  <a:cubicBezTo>
                    <a:pt x="5605" y="20864"/>
                    <a:pt x="3403" y="36541"/>
                    <a:pt x="1235" y="52186"/>
                  </a:cubicBezTo>
                  <a:cubicBezTo>
                    <a:pt x="1769" y="55522"/>
                    <a:pt x="1" y="60192"/>
                    <a:pt x="4938" y="60926"/>
                  </a:cubicBezTo>
                  <a:cubicBezTo>
                    <a:pt x="5207" y="60966"/>
                    <a:pt x="5462" y="60985"/>
                    <a:pt x="5704" y="60985"/>
                  </a:cubicBezTo>
                  <a:cubicBezTo>
                    <a:pt x="9099" y="60985"/>
                    <a:pt x="9977" y="57225"/>
                    <a:pt x="10942" y="54454"/>
                  </a:cubicBezTo>
                  <a:cubicBezTo>
                    <a:pt x="14778" y="43747"/>
                    <a:pt x="16379" y="32539"/>
                    <a:pt x="17480" y="21264"/>
                  </a:cubicBezTo>
                  <a:cubicBezTo>
                    <a:pt x="18014" y="15693"/>
                    <a:pt x="20215" y="10156"/>
                    <a:pt x="17980" y="4518"/>
                  </a:cubicBezTo>
                  <a:cubicBezTo>
                    <a:pt x="17030" y="2034"/>
                    <a:pt x="15571" y="1"/>
                    <a:pt x="128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3"/>
            <p:cNvSpPr/>
            <p:nvPr/>
          </p:nvSpPr>
          <p:spPr>
            <a:xfrm>
              <a:off x="1608171" y="-2696242"/>
              <a:ext cx="34052" cy="101756"/>
            </a:xfrm>
            <a:custGeom>
              <a:rect b="b" l="l" r="r" t="t"/>
              <a:pathLst>
                <a:path extrusionOk="0" h="63498" w="21249">
                  <a:moveTo>
                    <a:pt x="15262" y="1"/>
                  </a:moveTo>
                  <a:cubicBezTo>
                    <a:pt x="11785" y="1"/>
                    <a:pt x="10507" y="3772"/>
                    <a:pt x="9607" y="6653"/>
                  </a:cubicBezTo>
                  <a:cubicBezTo>
                    <a:pt x="5004" y="21530"/>
                    <a:pt x="1234" y="36641"/>
                    <a:pt x="67" y="52252"/>
                  </a:cubicBezTo>
                  <a:cubicBezTo>
                    <a:pt x="67" y="54387"/>
                    <a:pt x="0" y="56556"/>
                    <a:pt x="133" y="58724"/>
                  </a:cubicBezTo>
                  <a:cubicBezTo>
                    <a:pt x="200" y="60658"/>
                    <a:pt x="534" y="62760"/>
                    <a:pt x="2635" y="63360"/>
                  </a:cubicBezTo>
                  <a:cubicBezTo>
                    <a:pt x="2972" y="63454"/>
                    <a:pt x="3282" y="63497"/>
                    <a:pt x="3569" y="63497"/>
                  </a:cubicBezTo>
                  <a:cubicBezTo>
                    <a:pt x="5526" y="63497"/>
                    <a:pt x="6399" y="61487"/>
                    <a:pt x="7272" y="59858"/>
                  </a:cubicBezTo>
                  <a:cubicBezTo>
                    <a:pt x="8039" y="58424"/>
                    <a:pt x="8773" y="56922"/>
                    <a:pt x="9107" y="55388"/>
                  </a:cubicBezTo>
                  <a:cubicBezTo>
                    <a:pt x="12642" y="39977"/>
                    <a:pt x="16178" y="24499"/>
                    <a:pt x="19347" y="8988"/>
                  </a:cubicBezTo>
                  <a:cubicBezTo>
                    <a:pt x="19948" y="5886"/>
                    <a:pt x="21249" y="1216"/>
                    <a:pt x="16512" y="148"/>
                  </a:cubicBezTo>
                  <a:cubicBezTo>
                    <a:pt x="16066" y="48"/>
                    <a:pt x="15651" y="1"/>
                    <a:pt x="15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3"/>
            <p:cNvSpPr/>
            <p:nvPr/>
          </p:nvSpPr>
          <p:spPr>
            <a:xfrm>
              <a:off x="2287474" y="-2646887"/>
              <a:ext cx="49554" cy="87362"/>
            </a:xfrm>
            <a:custGeom>
              <a:rect b="b" l="l" r="r" t="t"/>
              <a:pathLst>
                <a:path extrusionOk="0" h="54516" w="30923">
                  <a:moveTo>
                    <a:pt x="26107" y="1"/>
                  </a:moveTo>
                  <a:cubicBezTo>
                    <a:pt x="24218" y="1"/>
                    <a:pt x="22880" y="1450"/>
                    <a:pt x="21750" y="3107"/>
                  </a:cubicBezTo>
                  <a:cubicBezTo>
                    <a:pt x="19915" y="5776"/>
                    <a:pt x="17947" y="8377"/>
                    <a:pt x="16312" y="11113"/>
                  </a:cubicBezTo>
                  <a:cubicBezTo>
                    <a:pt x="9608" y="22421"/>
                    <a:pt x="3103" y="33862"/>
                    <a:pt x="501" y="45804"/>
                  </a:cubicBezTo>
                  <a:cubicBezTo>
                    <a:pt x="768" y="49707"/>
                    <a:pt x="1" y="52776"/>
                    <a:pt x="3103" y="54143"/>
                  </a:cubicBezTo>
                  <a:cubicBezTo>
                    <a:pt x="3657" y="54401"/>
                    <a:pt x="4191" y="54516"/>
                    <a:pt x="4697" y="54516"/>
                  </a:cubicBezTo>
                  <a:cubicBezTo>
                    <a:pt x="6353" y="54516"/>
                    <a:pt x="7707" y="53283"/>
                    <a:pt x="8473" y="51775"/>
                  </a:cubicBezTo>
                  <a:cubicBezTo>
                    <a:pt x="15945" y="37198"/>
                    <a:pt x="23251" y="22554"/>
                    <a:pt x="30556" y="7910"/>
                  </a:cubicBezTo>
                  <a:cubicBezTo>
                    <a:pt x="30789" y="7443"/>
                    <a:pt x="30823" y="6876"/>
                    <a:pt x="30823" y="6343"/>
                  </a:cubicBezTo>
                  <a:cubicBezTo>
                    <a:pt x="30923" y="3807"/>
                    <a:pt x="30389" y="1372"/>
                    <a:pt x="27754" y="338"/>
                  </a:cubicBezTo>
                  <a:cubicBezTo>
                    <a:pt x="27161" y="105"/>
                    <a:pt x="26614" y="1"/>
                    <a:pt x="261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3"/>
            <p:cNvSpPr/>
            <p:nvPr/>
          </p:nvSpPr>
          <p:spPr>
            <a:xfrm>
              <a:off x="2121604" y="-2710673"/>
              <a:ext cx="52655" cy="88894"/>
            </a:xfrm>
            <a:custGeom>
              <a:rect b="b" l="l" r="r" t="t"/>
              <a:pathLst>
                <a:path extrusionOk="0" h="55472" w="32858">
                  <a:moveTo>
                    <a:pt x="27859" y="0"/>
                  </a:moveTo>
                  <a:cubicBezTo>
                    <a:pt x="25425" y="0"/>
                    <a:pt x="24535" y="2515"/>
                    <a:pt x="23551" y="4483"/>
                  </a:cubicBezTo>
                  <a:cubicBezTo>
                    <a:pt x="16879" y="17726"/>
                    <a:pt x="10208" y="31002"/>
                    <a:pt x="3603" y="44312"/>
                  </a:cubicBezTo>
                  <a:cubicBezTo>
                    <a:pt x="1935" y="47714"/>
                    <a:pt x="0" y="52017"/>
                    <a:pt x="4003" y="54519"/>
                  </a:cubicBezTo>
                  <a:cubicBezTo>
                    <a:pt x="5067" y="55189"/>
                    <a:pt x="6026" y="55472"/>
                    <a:pt x="6897" y="55472"/>
                  </a:cubicBezTo>
                  <a:cubicBezTo>
                    <a:pt x="9930" y="55472"/>
                    <a:pt x="11888" y="52037"/>
                    <a:pt x="13443" y="49549"/>
                  </a:cubicBezTo>
                  <a:cubicBezTo>
                    <a:pt x="20548" y="38041"/>
                    <a:pt x="25886" y="25632"/>
                    <a:pt x="31123" y="13190"/>
                  </a:cubicBezTo>
                  <a:cubicBezTo>
                    <a:pt x="31957" y="11222"/>
                    <a:pt x="32390" y="9053"/>
                    <a:pt x="32857" y="7519"/>
                  </a:cubicBezTo>
                  <a:cubicBezTo>
                    <a:pt x="32857" y="4150"/>
                    <a:pt x="32457" y="1315"/>
                    <a:pt x="29388" y="280"/>
                  </a:cubicBezTo>
                  <a:cubicBezTo>
                    <a:pt x="28818" y="87"/>
                    <a:pt x="28312" y="0"/>
                    <a:pt x="278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3"/>
            <p:cNvSpPr/>
            <p:nvPr/>
          </p:nvSpPr>
          <p:spPr>
            <a:xfrm>
              <a:off x="2196814" y="-2677506"/>
              <a:ext cx="42125" cy="78348"/>
            </a:xfrm>
            <a:custGeom>
              <a:rect b="b" l="l" r="r" t="t"/>
              <a:pathLst>
                <a:path extrusionOk="0" h="48891" w="26287">
                  <a:moveTo>
                    <a:pt x="20143" y="1"/>
                  </a:moveTo>
                  <a:cubicBezTo>
                    <a:pt x="17982" y="1"/>
                    <a:pt x="16291" y="1829"/>
                    <a:pt x="15812" y="3801"/>
                  </a:cubicBezTo>
                  <a:cubicBezTo>
                    <a:pt x="12543" y="16443"/>
                    <a:pt x="6205" y="27785"/>
                    <a:pt x="1335" y="39693"/>
                  </a:cubicBezTo>
                  <a:cubicBezTo>
                    <a:pt x="1" y="42895"/>
                    <a:pt x="168" y="46365"/>
                    <a:pt x="3637" y="48199"/>
                  </a:cubicBezTo>
                  <a:cubicBezTo>
                    <a:pt x="4544" y="48682"/>
                    <a:pt x="5405" y="48890"/>
                    <a:pt x="6212" y="48890"/>
                  </a:cubicBezTo>
                  <a:cubicBezTo>
                    <a:pt x="8644" y="48890"/>
                    <a:pt x="10591" y="47000"/>
                    <a:pt x="11843" y="44997"/>
                  </a:cubicBezTo>
                  <a:cubicBezTo>
                    <a:pt x="18514" y="34189"/>
                    <a:pt x="24552" y="23048"/>
                    <a:pt x="25019" y="10005"/>
                  </a:cubicBezTo>
                  <a:cubicBezTo>
                    <a:pt x="24518" y="6369"/>
                    <a:pt x="26286" y="1833"/>
                    <a:pt x="21383" y="198"/>
                  </a:cubicBezTo>
                  <a:cubicBezTo>
                    <a:pt x="20957" y="63"/>
                    <a:pt x="20542" y="1"/>
                    <a:pt x="201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3"/>
            <p:cNvSpPr/>
            <p:nvPr/>
          </p:nvSpPr>
          <p:spPr>
            <a:xfrm>
              <a:off x="1990692" y="-2221159"/>
              <a:ext cx="45118" cy="86553"/>
            </a:xfrm>
            <a:custGeom>
              <a:rect b="b" l="l" r="r" t="t"/>
              <a:pathLst>
                <a:path extrusionOk="0" h="54011" w="28155">
                  <a:moveTo>
                    <a:pt x="22990" y="1"/>
                  </a:moveTo>
                  <a:cubicBezTo>
                    <a:pt x="20880" y="1"/>
                    <a:pt x="19217" y="1705"/>
                    <a:pt x="18147" y="3532"/>
                  </a:cubicBezTo>
                  <a:cubicBezTo>
                    <a:pt x="10308" y="16875"/>
                    <a:pt x="4671" y="31085"/>
                    <a:pt x="868" y="45629"/>
                  </a:cubicBezTo>
                  <a:cubicBezTo>
                    <a:pt x="1535" y="48898"/>
                    <a:pt x="1" y="52768"/>
                    <a:pt x="3737" y="53835"/>
                  </a:cubicBezTo>
                  <a:cubicBezTo>
                    <a:pt x="4163" y="53955"/>
                    <a:pt x="4567" y="54010"/>
                    <a:pt x="4950" y="54010"/>
                  </a:cubicBezTo>
                  <a:cubicBezTo>
                    <a:pt x="7663" y="54010"/>
                    <a:pt x="9348" y="51244"/>
                    <a:pt x="10342" y="48965"/>
                  </a:cubicBezTo>
                  <a:cubicBezTo>
                    <a:pt x="16312" y="35422"/>
                    <a:pt x="22183" y="21779"/>
                    <a:pt x="26353" y="7535"/>
                  </a:cubicBezTo>
                  <a:cubicBezTo>
                    <a:pt x="27120" y="4967"/>
                    <a:pt x="28154" y="1898"/>
                    <a:pt x="24852" y="430"/>
                  </a:cubicBezTo>
                  <a:cubicBezTo>
                    <a:pt x="24199" y="133"/>
                    <a:pt x="23577" y="1"/>
                    <a:pt x="229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3"/>
            <p:cNvSpPr/>
            <p:nvPr/>
          </p:nvSpPr>
          <p:spPr>
            <a:xfrm>
              <a:off x="1774308" y="-2646456"/>
              <a:ext cx="34052" cy="85775"/>
            </a:xfrm>
            <a:custGeom>
              <a:rect b="b" l="l" r="r" t="t"/>
              <a:pathLst>
                <a:path extrusionOk="0" h="53526" w="21249">
                  <a:moveTo>
                    <a:pt x="15474" y="1"/>
                  </a:moveTo>
                  <a:cubicBezTo>
                    <a:pt x="13361" y="1"/>
                    <a:pt x="12228" y="1510"/>
                    <a:pt x="11575" y="3338"/>
                  </a:cubicBezTo>
                  <a:cubicBezTo>
                    <a:pt x="6405" y="17782"/>
                    <a:pt x="1801" y="32392"/>
                    <a:pt x="167" y="47970"/>
                  </a:cubicBezTo>
                  <a:cubicBezTo>
                    <a:pt x="234" y="49938"/>
                    <a:pt x="0" y="52473"/>
                    <a:pt x="2468" y="53341"/>
                  </a:cubicBezTo>
                  <a:cubicBezTo>
                    <a:pt x="2855" y="53468"/>
                    <a:pt x="3211" y="53526"/>
                    <a:pt x="3541" y="53526"/>
                  </a:cubicBezTo>
                  <a:cubicBezTo>
                    <a:pt x="5461" y="53526"/>
                    <a:pt x="6485" y="51576"/>
                    <a:pt x="7339" y="50038"/>
                  </a:cubicBezTo>
                  <a:cubicBezTo>
                    <a:pt x="14244" y="37429"/>
                    <a:pt x="17913" y="23653"/>
                    <a:pt x="20848" y="9676"/>
                  </a:cubicBezTo>
                  <a:cubicBezTo>
                    <a:pt x="21249" y="7775"/>
                    <a:pt x="20315" y="5473"/>
                    <a:pt x="19647" y="3472"/>
                  </a:cubicBezTo>
                  <a:cubicBezTo>
                    <a:pt x="19080" y="1637"/>
                    <a:pt x="17746" y="103"/>
                    <a:pt x="15611" y="3"/>
                  </a:cubicBezTo>
                  <a:cubicBezTo>
                    <a:pt x="15565" y="1"/>
                    <a:pt x="15519" y="1"/>
                    <a:pt x="154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3"/>
            <p:cNvSpPr/>
            <p:nvPr/>
          </p:nvSpPr>
          <p:spPr>
            <a:xfrm>
              <a:off x="2031907" y="-2043629"/>
              <a:ext cx="63558" cy="68193"/>
            </a:xfrm>
            <a:custGeom>
              <a:rect b="b" l="l" r="r" t="t"/>
              <a:pathLst>
                <a:path extrusionOk="0" h="42554" w="39662">
                  <a:moveTo>
                    <a:pt x="35431" y="0"/>
                  </a:moveTo>
                  <a:cubicBezTo>
                    <a:pt x="35064" y="0"/>
                    <a:pt x="34683" y="33"/>
                    <a:pt x="34291" y="93"/>
                  </a:cubicBezTo>
                  <a:cubicBezTo>
                    <a:pt x="31289" y="593"/>
                    <a:pt x="28487" y="2028"/>
                    <a:pt x="26653" y="4363"/>
                  </a:cubicBezTo>
                  <a:cubicBezTo>
                    <a:pt x="18847" y="14236"/>
                    <a:pt x="10474" y="23743"/>
                    <a:pt x="3970" y="34584"/>
                  </a:cubicBezTo>
                  <a:cubicBezTo>
                    <a:pt x="2669" y="36719"/>
                    <a:pt x="0" y="39521"/>
                    <a:pt x="2602" y="41756"/>
                  </a:cubicBezTo>
                  <a:cubicBezTo>
                    <a:pt x="3243" y="42326"/>
                    <a:pt x="3899" y="42554"/>
                    <a:pt x="4556" y="42554"/>
                  </a:cubicBezTo>
                  <a:cubicBezTo>
                    <a:pt x="6358" y="42554"/>
                    <a:pt x="8167" y="40839"/>
                    <a:pt x="9707" y="39788"/>
                  </a:cubicBezTo>
                  <a:cubicBezTo>
                    <a:pt x="22349" y="31349"/>
                    <a:pt x="30188" y="18706"/>
                    <a:pt x="38528" y="6531"/>
                  </a:cubicBezTo>
                  <a:cubicBezTo>
                    <a:pt x="39128" y="5697"/>
                    <a:pt x="39362" y="4596"/>
                    <a:pt x="39662" y="3862"/>
                  </a:cubicBezTo>
                  <a:cubicBezTo>
                    <a:pt x="39123" y="1029"/>
                    <a:pt x="37502" y="0"/>
                    <a:pt x="35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3"/>
            <p:cNvSpPr/>
            <p:nvPr/>
          </p:nvSpPr>
          <p:spPr>
            <a:xfrm>
              <a:off x="2136999" y="-2100697"/>
              <a:ext cx="50088" cy="77438"/>
            </a:xfrm>
            <a:custGeom>
              <a:rect b="b" l="l" r="r" t="t"/>
              <a:pathLst>
                <a:path extrusionOk="0" h="48323" w="31256">
                  <a:moveTo>
                    <a:pt x="27110" y="0"/>
                  </a:moveTo>
                  <a:cubicBezTo>
                    <a:pt x="24831" y="0"/>
                    <a:pt x="23103" y="1680"/>
                    <a:pt x="22016" y="3582"/>
                  </a:cubicBezTo>
                  <a:cubicBezTo>
                    <a:pt x="15078" y="15624"/>
                    <a:pt x="8273" y="27833"/>
                    <a:pt x="1468" y="40008"/>
                  </a:cubicBezTo>
                  <a:cubicBezTo>
                    <a:pt x="834" y="41142"/>
                    <a:pt x="634" y="42543"/>
                    <a:pt x="501" y="43877"/>
                  </a:cubicBezTo>
                  <a:cubicBezTo>
                    <a:pt x="334" y="45445"/>
                    <a:pt x="0" y="47280"/>
                    <a:pt x="1902" y="48114"/>
                  </a:cubicBezTo>
                  <a:cubicBezTo>
                    <a:pt x="2216" y="48260"/>
                    <a:pt x="2517" y="48323"/>
                    <a:pt x="2807" y="48323"/>
                  </a:cubicBezTo>
                  <a:cubicBezTo>
                    <a:pt x="3838" y="48323"/>
                    <a:pt x="4715" y="47523"/>
                    <a:pt x="5471" y="46846"/>
                  </a:cubicBezTo>
                  <a:cubicBezTo>
                    <a:pt x="17613" y="35438"/>
                    <a:pt x="27420" y="22495"/>
                    <a:pt x="30856" y="6084"/>
                  </a:cubicBezTo>
                  <a:cubicBezTo>
                    <a:pt x="31256" y="3448"/>
                    <a:pt x="31156" y="1080"/>
                    <a:pt x="28754" y="280"/>
                  </a:cubicBezTo>
                  <a:cubicBezTo>
                    <a:pt x="28178" y="88"/>
                    <a:pt x="27630" y="0"/>
                    <a:pt x="271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3"/>
            <p:cNvSpPr/>
            <p:nvPr/>
          </p:nvSpPr>
          <p:spPr>
            <a:xfrm>
              <a:off x="1694393" y="-2535007"/>
              <a:ext cx="39771" cy="74547"/>
            </a:xfrm>
            <a:custGeom>
              <a:rect b="b" l="l" r="r" t="t"/>
              <a:pathLst>
                <a:path extrusionOk="0" h="46519" w="24818">
                  <a:moveTo>
                    <a:pt x="19248" y="0"/>
                  </a:moveTo>
                  <a:cubicBezTo>
                    <a:pt x="15778" y="0"/>
                    <a:pt x="14383" y="3352"/>
                    <a:pt x="13643" y="6310"/>
                  </a:cubicBezTo>
                  <a:cubicBezTo>
                    <a:pt x="10941" y="17318"/>
                    <a:pt x="7472" y="27992"/>
                    <a:pt x="3002" y="38433"/>
                  </a:cubicBezTo>
                  <a:cubicBezTo>
                    <a:pt x="1968" y="40801"/>
                    <a:pt x="0" y="43837"/>
                    <a:pt x="2802" y="45771"/>
                  </a:cubicBezTo>
                  <a:cubicBezTo>
                    <a:pt x="3568" y="46298"/>
                    <a:pt x="4291" y="46518"/>
                    <a:pt x="4975" y="46518"/>
                  </a:cubicBezTo>
                  <a:cubicBezTo>
                    <a:pt x="7063" y="46518"/>
                    <a:pt x="8792" y="44469"/>
                    <a:pt x="10274" y="42836"/>
                  </a:cubicBezTo>
                  <a:cubicBezTo>
                    <a:pt x="19247" y="33096"/>
                    <a:pt x="22249" y="20854"/>
                    <a:pt x="24317" y="8845"/>
                  </a:cubicBezTo>
                  <a:cubicBezTo>
                    <a:pt x="23984" y="5142"/>
                    <a:pt x="24818" y="1173"/>
                    <a:pt x="20682" y="172"/>
                  </a:cubicBezTo>
                  <a:cubicBezTo>
                    <a:pt x="20168" y="55"/>
                    <a:pt x="19691" y="0"/>
                    <a:pt x="19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3"/>
            <p:cNvSpPr/>
            <p:nvPr/>
          </p:nvSpPr>
          <p:spPr>
            <a:xfrm>
              <a:off x="1618648" y="-2543104"/>
              <a:ext cx="38221" cy="76497"/>
            </a:xfrm>
            <a:custGeom>
              <a:rect b="b" l="l" r="r" t="t"/>
              <a:pathLst>
                <a:path extrusionOk="0" h="47736" w="23851">
                  <a:moveTo>
                    <a:pt x="18963" y="0"/>
                  </a:moveTo>
                  <a:cubicBezTo>
                    <a:pt x="17142" y="0"/>
                    <a:pt x="15721" y="1089"/>
                    <a:pt x="14911" y="2790"/>
                  </a:cubicBezTo>
                  <a:cubicBezTo>
                    <a:pt x="9140" y="14665"/>
                    <a:pt x="3503" y="26640"/>
                    <a:pt x="1334" y="39350"/>
                  </a:cubicBezTo>
                  <a:cubicBezTo>
                    <a:pt x="1968" y="42585"/>
                    <a:pt x="0" y="46688"/>
                    <a:pt x="3869" y="47622"/>
                  </a:cubicBezTo>
                  <a:cubicBezTo>
                    <a:pt x="4195" y="47700"/>
                    <a:pt x="4501" y="47736"/>
                    <a:pt x="4789" y="47736"/>
                  </a:cubicBezTo>
                  <a:cubicBezTo>
                    <a:pt x="7595" y="47736"/>
                    <a:pt x="8681" y="44281"/>
                    <a:pt x="9740" y="41951"/>
                  </a:cubicBezTo>
                  <a:cubicBezTo>
                    <a:pt x="14210" y="31811"/>
                    <a:pt x="18513" y="21637"/>
                    <a:pt x="22716" y="11430"/>
                  </a:cubicBezTo>
                  <a:cubicBezTo>
                    <a:pt x="23517" y="9462"/>
                    <a:pt x="23850" y="7193"/>
                    <a:pt x="23817" y="5125"/>
                  </a:cubicBezTo>
                  <a:cubicBezTo>
                    <a:pt x="23717" y="2957"/>
                    <a:pt x="22716" y="855"/>
                    <a:pt x="20315" y="188"/>
                  </a:cubicBezTo>
                  <a:cubicBezTo>
                    <a:pt x="19844" y="61"/>
                    <a:pt x="19392" y="0"/>
                    <a:pt x="189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3"/>
            <p:cNvSpPr/>
            <p:nvPr/>
          </p:nvSpPr>
          <p:spPr>
            <a:xfrm>
              <a:off x="1977276" y="-2065901"/>
              <a:ext cx="41322" cy="61312"/>
            </a:xfrm>
            <a:custGeom>
              <a:rect b="b" l="l" r="r" t="t"/>
              <a:pathLst>
                <a:path extrusionOk="0" h="38260" w="25786">
                  <a:moveTo>
                    <a:pt x="21205" y="1"/>
                  </a:moveTo>
                  <a:cubicBezTo>
                    <a:pt x="19586" y="1"/>
                    <a:pt x="18115" y="735"/>
                    <a:pt x="17179" y="2182"/>
                  </a:cubicBezTo>
                  <a:cubicBezTo>
                    <a:pt x="10574" y="12256"/>
                    <a:pt x="3803" y="22263"/>
                    <a:pt x="334" y="34005"/>
                  </a:cubicBezTo>
                  <a:cubicBezTo>
                    <a:pt x="0" y="35139"/>
                    <a:pt x="267" y="36907"/>
                    <a:pt x="1001" y="37741"/>
                  </a:cubicBezTo>
                  <a:cubicBezTo>
                    <a:pt x="1328" y="38115"/>
                    <a:pt x="1725" y="38260"/>
                    <a:pt x="2153" y="38260"/>
                  </a:cubicBezTo>
                  <a:cubicBezTo>
                    <a:pt x="2946" y="38260"/>
                    <a:pt x="3845" y="37763"/>
                    <a:pt x="4603" y="37308"/>
                  </a:cubicBezTo>
                  <a:cubicBezTo>
                    <a:pt x="16745" y="30002"/>
                    <a:pt x="22216" y="18327"/>
                    <a:pt x="25785" y="6652"/>
                  </a:cubicBezTo>
                  <a:cubicBezTo>
                    <a:pt x="25685" y="3483"/>
                    <a:pt x="25752" y="1449"/>
                    <a:pt x="23684" y="548"/>
                  </a:cubicBezTo>
                  <a:cubicBezTo>
                    <a:pt x="22853" y="182"/>
                    <a:pt x="22010" y="1"/>
                    <a:pt x="212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3"/>
            <p:cNvSpPr/>
            <p:nvPr/>
          </p:nvSpPr>
          <p:spPr>
            <a:xfrm>
              <a:off x="2132562" y="-2499295"/>
              <a:ext cx="36351" cy="64247"/>
            </a:xfrm>
            <a:custGeom>
              <a:rect b="b" l="l" r="r" t="t"/>
              <a:pathLst>
                <a:path extrusionOk="0" h="40092" w="22684">
                  <a:moveTo>
                    <a:pt x="17443" y="0"/>
                  </a:moveTo>
                  <a:cubicBezTo>
                    <a:pt x="14728" y="0"/>
                    <a:pt x="12881" y="1935"/>
                    <a:pt x="12109" y="4506"/>
                  </a:cubicBezTo>
                  <a:cubicBezTo>
                    <a:pt x="10175" y="11344"/>
                    <a:pt x="6405" y="17215"/>
                    <a:pt x="3203" y="23386"/>
                  </a:cubicBezTo>
                  <a:cubicBezTo>
                    <a:pt x="1235" y="27189"/>
                    <a:pt x="201" y="31425"/>
                    <a:pt x="67" y="35762"/>
                  </a:cubicBezTo>
                  <a:cubicBezTo>
                    <a:pt x="34" y="37330"/>
                    <a:pt x="1" y="39098"/>
                    <a:pt x="1869" y="39865"/>
                  </a:cubicBezTo>
                  <a:cubicBezTo>
                    <a:pt x="2259" y="40022"/>
                    <a:pt x="2632" y="40092"/>
                    <a:pt x="2988" y="40092"/>
                  </a:cubicBezTo>
                  <a:cubicBezTo>
                    <a:pt x="4216" y="40092"/>
                    <a:pt x="5244" y="39261"/>
                    <a:pt x="6072" y="38330"/>
                  </a:cubicBezTo>
                  <a:cubicBezTo>
                    <a:pt x="14244" y="29090"/>
                    <a:pt x="19381" y="18316"/>
                    <a:pt x="22517" y="7675"/>
                  </a:cubicBezTo>
                  <a:cubicBezTo>
                    <a:pt x="22684" y="3639"/>
                    <a:pt x="22183" y="970"/>
                    <a:pt x="18881" y="170"/>
                  </a:cubicBezTo>
                  <a:cubicBezTo>
                    <a:pt x="18378" y="55"/>
                    <a:pt x="17898" y="0"/>
                    <a:pt x="17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3"/>
            <p:cNvSpPr/>
            <p:nvPr/>
          </p:nvSpPr>
          <p:spPr>
            <a:xfrm>
              <a:off x="2116418" y="-2591481"/>
              <a:ext cx="33037" cy="61004"/>
            </a:xfrm>
            <a:custGeom>
              <a:rect b="b" l="l" r="r" t="t"/>
              <a:pathLst>
                <a:path extrusionOk="0" h="38068" w="20616">
                  <a:moveTo>
                    <a:pt x="16071" y="0"/>
                  </a:moveTo>
                  <a:cubicBezTo>
                    <a:pt x="14651" y="0"/>
                    <a:pt x="13405" y="1103"/>
                    <a:pt x="12643" y="2323"/>
                  </a:cubicBezTo>
                  <a:cubicBezTo>
                    <a:pt x="6906" y="11463"/>
                    <a:pt x="2102" y="21003"/>
                    <a:pt x="434" y="31811"/>
                  </a:cubicBezTo>
                  <a:cubicBezTo>
                    <a:pt x="68" y="34079"/>
                    <a:pt x="1" y="36914"/>
                    <a:pt x="3003" y="37848"/>
                  </a:cubicBezTo>
                  <a:cubicBezTo>
                    <a:pt x="3501" y="37998"/>
                    <a:pt x="3978" y="38067"/>
                    <a:pt x="4433" y="38067"/>
                  </a:cubicBezTo>
                  <a:cubicBezTo>
                    <a:pt x="6509" y="38067"/>
                    <a:pt x="8122" y="36630"/>
                    <a:pt x="9107" y="34879"/>
                  </a:cubicBezTo>
                  <a:cubicBezTo>
                    <a:pt x="13911" y="26473"/>
                    <a:pt x="17613" y="17567"/>
                    <a:pt x="20115" y="9328"/>
                  </a:cubicBezTo>
                  <a:cubicBezTo>
                    <a:pt x="19982" y="5325"/>
                    <a:pt x="20616" y="2023"/>
                    <a:pt x="17447" y="355"/>
                  </a:cubicBezTo>
                  <a:cubicBezTo>
                    <a:pt x="16977" y="108"/>
                    <a:pt x="16516" y="0"/>
                    <a:pt x="16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3"/>
            <p:cNvSpPr/>
            <p:nvPr/>
          </p:nvSpPr>
          <p:spPr>
            <a:xfrm>
              <a:off x="2213332" y="-2566309"/>
              <a:ext cx="36297" cy="59059"/>
            </a:xfrm>
            <a:custGeom>
              <a:rect b="b" l="l" r="r" t="t"/>
              <a:pathLst>
                <a:path extrusionOk="0" h="36854" w="22650">
                  <a:moveTo>
                    <a:pt x="18080" y="1"/>
                  </a:moveTo>
                  <a:cubicBezTo>
                    <a:pt x="15518" y="1"/>
                    <a:pt x="13672" y="2006"/>
                    <a:pt x="12709" y="4261"/>
                  </a:cubicBezTo>
                  <a:cubicBezTo>
                    <a:pt x="9307" y="12133"/>
                    <a:pt x="6171" y="20139"/>
                    <a:pt x="3203" y="28211"/>
                  </a:cubicBezTo>
                  <a:cubicBezTo>
                    <a:pt x="2302" y="30780"/>
                    <a:pt x="0" y="34182"/>
                    <a:pt x="3469" y="36184"/>
                  </a:cubicBezTo>
                  <a:cubicBezTo>
                    <a:pt x="4289" y="36652"/>
                    <a:pt x="5091" y="36854"/>
                    <a:pt x="5867" y="36854"/>
                  </a:cubicBezTo>
                  <a:cubicBezTo>
                    <a:pt x="8187" y="36854"/>
                    <a:pt x="10267" y="35048"/>
                    <a:pt x="11842" y="33148"/>
                  </a:cubicBezTo>
                  <a:cubicBezTo>
                    <a:pt x="18247" y="25443"/>
                    <a:pt x="19648" y="15602"/>
                    <a:pt x="22416" y="6863"/>
                  </a:cubicBezTo>
                  <a:cubicBezTo>
                    <a:pt x="22650" y="3927"/>
                    <a:pt x="22583" y="1192"/>
                    <a:pt x="19814" y="291"/>
                  </a:cubicBezTo>
                  <a:cubicBezTo>
                    <a:pt x="19205" y="92"/>
                    <a:pt x="18626" y="1"/>
                    <a:pt x="180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3"/>
            <p:cNvSpPr/>
            <p:nvPr/>
          </p:nvSpPr>
          <p:spPr>
            <a:xfrm>
              <a:off x="2403631" y="-3582234"/>
              <a:ext cx="112364" cy="114694"/>
            </a:xfrm>
            <a:custGeom>
              <a:rect b="b" l="l" r="r" t="t"/>
              <a:pathLst>
                <a:path extrusionOk="0" h="71572" w="70118">
                  <a:moveTo>
                    <a:pt x="65915" y="0"/>
                  </a:moveTo>
                  <a:cubicBezTo>
                    <a:pt x="64760" y="39"/>
                    <a:pt x="63600" y="48"/>
                    <a:pt x="62438" y="48"/>
                  </a:cubicBezTo>
                  <a:cubicBezTo>
                    <a:pt x="61312" y="48"/>
                    <a:pt x="60183" y="39"/>
                    <a:pt x="59056" y="39"/>
                  </a:cubicBezTo>
                  <a:cubicBezTo>
                    <a:pt x="53247" y="39"/>
                    <a:pt x="47466" y="274"/>
                    <a:pt x="42131" y="3169"/>
                  </a:cubicBezTo>
                  <a:cubicBezTo>
                    <a:pt x="25386" y="12309"/>
                    <a:pt x="11843" y="24651"/>
                    <a:pt x="2970" y="41797"/>
                  </a:cubicBezTo>
                  <a:cubicBezTo>
                    <a:pt x="1" y="47468"/>
                    <a:pt x="1502" y="51571"/>
                    <a:pt x="6305" y="55040"/>
                  </a:cubicBezTo>
                  <a:cubicBezTo>
                    <a:pt x="20826" y="65624"/>
                    <a:pt x="36732" y="71572"/>
                    <a:pt x="54453" y="71572"/>
                  </a:cubicBezTo>
                  <a:cubicBezTo>
                    <a:pt x="56558" y="71572"/>
                    <a:pt x="58688" y="71488"/>
                    <a:pt x="60844" y="71318"/>
                  </a:cubicBezTo>
                  <a:cubicBezTo>
                    <a:pt x="61078" y="54706"/>
                    <a:pt x="63713" y="38361"/>
                    <a:pt x="65347" y="21949"/>
                  </a:cubicBezTo>
                  <a:cubicBezTo>
                    <a:pt x="66048" y="14811"/>
                    <a:pt x="70118" y="7372"/>
                    <a:pt x="65915" y="0"/>
                  </a:cubicBezTo>
                  <a:close/>
                </a:path>
              </a:pathLst>
            </a:custGeom>
            <a:solidFill>
              <a:srgbClr val="FEE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3"/>
            <p:cNvSpPr/>
            <p:nvPr/>
          </p:nvSpPr>
          <p:spPr>
            <a:xfrm>
              <a:off x="2602857" y="-3590748"/>
              <a:ext cx="39077" cy="96036"/>
            </a:xfrm>
            <a:custGeom>
              <a:rect b="b" l="l" r="r" t="t"/>
              <a:pathLst>
                <a:path extrusionOk="0" h="59929" w="24385">
                  <a:moveTo>
                    <a:pt x="18939" y="1"/>
                  </a:moveTo>
                  <a:cubicBezTo>
                    <a:pt x="16356" y="1"/>
                    <a:pt x="15157" y="2493"/>
                    <a:pt x="14411" y="4880"/>
                  </a:cubicBezTo>
                  <a:cubicBezTo>
                    <a:pt x="12943" y="9450"/>
                    <a:pt x="11442" y="14086"/>
                    <a:pt x="10375" y="18790"/>
                  </a:cubicBezTo>
                  <a:cubicBezTo>
                    <a:pt x="7940" y="29497"/>
                    <a:pt x="2736" y="39471"/>
                    <a:pt x="1235" y="50546"/>
                  </a:cubicBezTo>
                  <a:cubicBezTo>
                    <a:pt x="2069" y="53948"/>
                    <a:pt x="1" y="59118"/>
                    <a:pt x="5205" y="59852"/>
                  </a:cubicBezTo>
                  <a:cubicBezTo>
                    <a:pt x="5541" y="59904"/>
                    <a:pt x="5859" y="59928"/>
                    <a:pt x="6161" y="59928"/>
                  </a:cubicBezTo>
                  <a:cubicBezTo>
                    <a:pt x="10165" y="59928"/>
                    <a:pt x="11194" y="55597"/>
                    <a:pt x="11876" y="52247"/>
                  </a:cubicBezTo>
                  <a:cubicBezTo>
                    <a:pt x="13811" y="42140"/>
                    <a:pt x="17947" y="32766"/>
                    <a:pt x="20582" y="22893"/>
                  </a:cubicBezTo>
                  <a:cubicBezTo>
                    <a:pt x="21950" y="17722"/>
                    <a:pt x="22984" y="12418"/>
                    <a:pt x="23885" y="7115"/>
                  </a:cubicBezTo>
                  <a:cubicBezTo>
                    <a:pt x="24385" y="3946"/>
                    <a:pt x="23318" y="810"/>
                    <a:pt x="19915" y="110"/>
                  </a:cubicBezTo>
                  <a:cubicBezTo>
                    <a:pt x="19569" y="35"/>
                    <a:pt x="19244" y="1"/>
                    <a:pt x="189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3"/>
            <p:cNvSpPr/>
            <p:nvPr/>
          </p:nvSpPr>
          <p:spPr>
            <a:xfrm>
              <a:off x="2624935" y="-2977446"/>
              <a:ext cx="49982" cy="50016"/>
            </a:xfrm>
            <a:custGeom>
              <a:rect b="b" l="l" r="r" t="t"/>
              <a:pathLst>
                <a:path extrusionOk="0" h="31211" w="31190">
                  <a:moveTo>
                    <a:pt x="12009" y="1"/>
                  </a:moveTo>
                  <a:cubicBezTo>
                    <a:pt x="3403" y="4838"/>
                    <a:pt x="0" y="12510"/>
                    <a:pt x="2569" y="21383"/>
                  </a:cubicBezTo>
                  <a:cubicBezTo>
                    <a:pt x="4445" y="27920"/>
                    <a:pt x="9618" y="31211"/>
                    <a:pt x="17795" y="31211"/>
                  </a:cubicBezTo>
                  <a:cubicBezTo>
                    <a:pt x="18923" y="31211"/>
                    <a:pt x="20108" y="31148"/>
                    <a:pt x="21349" y="31023"/>
                  </a:cubicBezTo>
                  <a:cubicBezTo>
                    <a:pt x="22650" y="30890"/>
                    <a:pt x="23984" y="30756"/>
                    <a:pt x="25318" y="30656"/>
                  </a:cubicBezTo>
                  <a:cubicBezTo>
                    <a:pt x="28521" y="27754"/>
                    <a:pt x="29855" y="23818"/>
                    <a:pt x="31189" y="19882"/>
                  </a:cubicBezTo>
                  <a:cubicBezTo>
                    <a:pt x="23851" y="14144"/>
                    <a:pt x="19781" y="5305"/>
                    <a:pt x="120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3"/>
            <p:cNvSpPr/>
            <p:nvPr/>
          </p:nvSpPr>
          <p:spPr>
            <a:xfrm>
              <a:off x="2688974" y="-3308859"/>
              <a:ext cx="39077" cy="81894"/>
            </a:xfrm>
            <a:custGeom>
              <a:rect b="b" l="l" r="r" t="t"/>
              <a:pathLst>
                <a:path extrusionOk="0" h="51104" w="24385">
                  <a:moveTo>
                    <a:pt x="18654" y="1"/>
                  </a:moveTo>
                  <a:cubicBezTo>
                    <a:pt x="15481" y="1"/>
                    <a:pt x="14384" y="2873"/>
                    <a:pt x="13443" y="5667"/>
                  </a:cubicBezTo>
                  <a:cubicBezTo>
                    <a:pt x="9507" y="17675"/>
                    <a:pt x="5404" y="29617"/>
                    <a:pt x="1701" y="41659"/>
                  </a:cubicBezTo>
                  <a:cubicBezTo>
                    <a:pt x="734" y="44861"/>
                    <a:pt x="0" y="49165"/>
                    <a:pt x="4203" y="50766"/>
                  </a:cubicBezTo>
                  <a:cubicBezTo>
                    <a:pt x="4805" y="50999"/>
                    <a:pt x="5368" y="51103"/>
                    <a:pt x="5896" y="51103"/>
                  </a:cubicBezTo>
                  <a:cubicBezTo>
                    <a:pt x="8616" y="51103"/>
                    <a:pt x="10401" y="48330"/>
                    <a:pt x="11742" y="46096"/>
                  </a:cubicBezTo>
                  <a:cubicBezTo>
                    <a:pt x="18714" y="34387"/>
                    <a:pt x="21749" y="21345"/>
                    <a:pt x="24017" y="8702"/>
                  </a:cubicBezTo>
                  <a:cubicBezTo>
                    <a:pt x="23617" y="4866"/>
                    <a:pt x="24384" y="1063"/>
                    <a:pt x="20048" y="163"/>
                  </a:cubicBezTo>
                  <a:cubicBezTo>
                    <a:pt x="19543" y="52"/>
                    <a:pt x="19080" y="1"/>
                    <a:pt x="186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3"/>
            <p:cNvSpPr/>
            <p:nvPr/>
          </p:nvSpPr>
          <p:spPr>
            <a:xfrm>
              <a:off x="2729974" y="-3547548"/>
              <a:ext cx="42176" cy="88976"/>
            </a:xfrm>
            <a:custGeom>
              <a:rect b="b" l="l" r="r" t="t"/>
              <a:pathLst>
                <a:path extrusionOk="0" h="55523" w="26319">
                  <a:moveTo>
                    <a:pt x="21329" y="1"/>
                  </a:moveTo>
                  <a:cubicBezTo>
                    <a:pt x="19235" y="1"/>
                    <a:pt x="17722" y="1847"/>
                    <a:pt x="16679" y="3673"/>
                  </a:cubicBezTo>
                  <a:cubicBezTo>
                    <a:pt x="8840" y="17350"/>
                    <a:pt x="3736" y="32027"/>
                    <a:pt x="1034" y="47271"/>
                  </a:cubicBezTo>
                  <a:cubicBezTo>
                    <a:pt x="2135" y="50340"/>
                    <a:pt x="0" y="54443"/>
                    <a:pt x="3803" y="55377"/>
                  </a:cubicBezTo>
                  <a:cubicBezTo>
                    <a:pt x="4204" y="55476"/>
                    <a:pt x="4576" y="55523"/>
                    <a:pt x="4924" y="55523"/>
                  </a:cubicBezTo>
                  <a:cubicBezTo>
                    <a:pt x="7957" y="55523"/>
                    <a:pt x="9075" y="51997"/>
                    <a:pt x="10541" y="49573"/>
                  </a:cubicBezTo>
                  <a:cubicBezTo>
                    <a:pt x="10841" y="49106"/>
                    <a:pt x="11075" y="48606"/>
                    <a:pt x="11242" y="48105"/>
                  </a:cubicBezTo>
                  <a:cubicBezTo>
                    <a:pt x="15845" y="34596"/>
                    <a:pt x="20415" y="21086"/>
                    <a:pt x="24985" y="7543"/>
                  </a:cubicBezTo>
                  <a:cubicBezTo>
                    <a:pt x="25852" y="4908"/>
                    <a:pt x="26319" y="1905"/>
                    <a:pt x="23217" y="471"/>
                  </a:cubicBezTo>
                  <a:cubicBezTo>
                    <a:pt x="22541" y="144"/>
                    <a:pt x="21912" y="1"/>
                    <a:pt x="213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3"/>
            <p:cNvSpPr/>
            <p:nvPr/>
          </p:nvSpPr>
          <p:spPr>
            <a:xfrm>
              <a:off x="2643323" y="-3420045"/>
              <a:ext cx="29829" cy="81045"/>
            </a:xfrm>
            <a:custGeom>
              <a:rect b="b" l="l" r="r" t="t"/>
              <a:pathLst>
                <a:path extrusionOk="0" h="50574" w="18614">
                  <a:moveTo>
                    <a:pt x="13867" y="0"/>
                  </a:moveTo>
                  <a:cubicBezTo>
                    <a:pt x="10887" y="0"/>
                    <a:pt x="9612" y="2723"/>
                    <a:pt x="8506" y="5333"/>
                  </a:cubicBezTo>
                  <a:cubicBezTo>
                    <a:pt x="3569" y="16841"/>
                    <a:pt x="3069" y="29350"/>
                    <a:pt x="501" y="40825"/>
                  </a:cubicBezTo>
                  <a:cubicBezTo>
                    <a:pt x="701" y="44828"/>
                    <a:pt x="0" y="49231"/>
                    <a:pt x="4036" y="50365"/>
                  </a:cubicBezTo>
                  <a:cubicBezTo>
                    <a:pt x="4541" y="50508"/>
                    <a:pt x="5003" y="50574"/>
                    <a:pt x="5427" y="50574"/>
                  </a:cubicBezTo>
                  <a:cubicBezTo>
                    <a:pt x="8676" y="50574"/>
                    <a:pt x="9737" y="46732"/>
                    <a:pt x="11242" y="44194"/>
                  </a:cubicBezTo>
                  <a:cubicBezTo>
                    <a:pt x="11809" y="43260"/>
                    <a:pt x="12342" y="42260"/>
                    <a:pt x="12509" y="41226"/>
                  </a:cubicBezTo>
                  <a:cubicBezTo>
                    <a:pt x="14444" y="29884"/>
                    <a:pt x="16479" y="18509"/>
                    <a:pt x="18180" y="7134"/>
                  </a:cubicBezTo>
                  <a:cubicBezTo>
                    <a:pt x="18614" y="4299"/>
                    <a:pt x="18580" y="663"/>
                    <a:pt x="14677" y="63"/>
                  </a:cubicBezTo>
                  <a:cubicBezTo>
                    <a:pt x="14394" y="20"/>
                    <a:pt x="14124" y="0"/>
                    <a:pt x="138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3"/>
            <p:cNvSpPr/>
            <p:nvPr/>
          </p:nvSpPr>
          <p:spPr>
            <a:xfrm>
              <a:off x="2872644" y="-3506317"/>
              <a:ext cx="39558" cy="76588"/>
            </a:xfrm>
            <a:custGeom>
              <a:rect b="b" l="l" r="r" t="t"/>
              <a:pathLst>
                <a:path extrusionOk="0" h="47793" w="24685">
                  <a:moveTo>
                    <a:pt x="20167" y="0"/>
                  </a:moveTo>
                  <a:cubicBezTo>
                    <a:pt x="18458" y="0"/>
                    <a:pt x="16990" y="1104"/>
                    <a:pt x="15945" y="2529"/>
                  </a:cubicBezTo>
                  <a:cubicBezTo>
                    <a:pt x="7339" y="14270"/>
                    <a:pt x="2802" y="27713"/>
                    <a:pt x="0" y="40489"/>
                  </a:cubicBezTo>
                  <a:cubicBezTo>
                    <a:pt x="101" y="44359"/>
                    <a:pt x="234" y="47127"/>
                    <a:pt x="3203" y="47661"/>
                  </a:cubicBezTo>
                  <a:cubicBezTo>
                    <a:pt x="3646" y="47750"/>
                    <a:pt x="4066" y="47792"/>
                    <a:pt x="4466" y="47792"/>
                  </a:cubicBezTo>
                  <a:cubicBezTo>
                    <a:pt x="7644" y="47792"/>
                    <a:pt x="9474" y="45132"/>
                    <a:pt x="10541" y="42524"/>
                  </a:cubicBezTo>
                  <a:cubicBezTo>
                    <a:pt x="15078" y="31616"/>
                    <a:pt x="18447" y="20175"/>
                    <a:pt x="23751" y="9534"/>
                  </a:cubicBezTo>
                  <a:cubicBezTo>
                    <a:pt x="24218" y="8666"/>
                    <a:pt x="24184" y="7466"/>
                    <a:pt x="24184" y="6365"/>
                  </a:cubicBezTo>
                  <a:cubicBezTo>
                    <a:pt x="24184" y="4263"/>
                    <a:pt x="24685" y="1828"/>
                    <a:pt x="22350" y="594"/>
                  </a:cubicBezTo>
                  <a:cubicBezTo>
                    <a:pt x="21591" y="181"/>
                    <a:pt x="20859" y="0"/>
                    <a:pt x="20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3"/>
            <p:cNvSpPr/>
            <p:nvPr/>
          </p:nvSpPr>
          <p:spPr>
            <a:xfrm>
              <a:off x="2552343" y="-3040147"/>
              <a:ext cx="71470" cy="47945"/>
            </a:xfrm>
            <a:custGeom>
              <a:rect b="b" l="l" r="r" t="t"/>
              <a:pathLst>
                <a:path extrusionOk="0" h="29919" w="44599">
                  <a:moveTo>
                    <a:pt x="5603" y="0"/>
                  </a:moveTo>
                  <a:cubicBezTo>
                    <a:pt x="4542" y="0"/>
                    <a:pt x="3491" y="443"/>
                    <a:pt x="2502" y="1601"/>
                  </a:cubicBezTo>
                  <a:cubicBezTo>
                    <a:pt x="0" y="4603"/>
                    <a:pt x="2902" y="7105"/>
                    <a:pt x="5137" y="8973"/>
                  </a:cubicBezTo>
                  <a:cubicBezTo>
                    <a:pt x="12309" y="15010"/>
                    <a:pt x="19481" y="21081"/>
                    <a:pt x="26953" y="26786"/>
                  </a:cubicBezTo>
                  <a:cubicBezTo>
                    <a:pt x="29636" y="28827"/>
                    <a:pt x="32255" y="29919"/>
                    <a:pt x="34729" y="29919"/>
                  </a:cubicBezTo>
                  <a:cubicBezTo>
                    <a:pt x="37916" y="29919"/>
                    <a:pt x="40863" y="28108"/>
                    <a:pt x="43398" y="24184"/>
                  </a:cubicBezTo>
                  <a:cubicBezTo>
                    <a:pt x="44599" y="16445"/>
                    <a:pt x="40930" y="10941"/>
                    <a:pt x="35059" y="6438"/>
                  </a:cubicBezTo>
                  <a:cubicBezTo>
                    <a:pt x="34392" y="10474"/>
                    <a:pt x="34658" y="14810"/>
                    <a:pt x="31623" y="18480"/>
                  </a:cubicBezTo>
                  <a:cubicBezTo>
                    <a:pt x="23784" y="14076"/>
                    <a:pt x="17780" y="7805"/>
                    <a:pt x="11042" y="2635"/>
                  </a:cubicBezTo>
                  <a:cubicBezTo>
                    <a:pt x="9381" y="1379"/>
                    <a:pt x="7475" y="0"/>
                    <a:pt x="56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3"/>
            <p:cNvSpPr/>
            <p:nvPr/>
          </p:nvSpPr>
          <p:spPr>
            <a:xfrm>
              <a:off x="2781076" y="-3391357"/>
              <a:ext cx="40361" cy="76221"/>
            </a:xfrm>
            <a:custGeom>
              <a:rect b="b" l="l" r="r" t="t"/>
              <a:pathLst>
                <a:path extrusionOk="0" h="47564" w="25186">
                  <a:moveTo>
                    <a:pt x="21425" y="0"/>
                  </a:moveTo>
                  <a:cubicBezTo>
                    <a:pt x="19258" y="0"/>
                    <a:pt x="18000" y="1974"/>
                    <a:pt x="16913" y="3776"/>
                  </a:cubicBezTo>
                  <a:cubicBezTo>
                    <a:pt x="9808" y="15018"/>
                    <a:pt x="5671" y="27627"/>
                    <a:pt x="1235" y="40036"/>
                  </a:cubicBezTo>
                  <a:cubicBezTo>
                    <a:pt x="268" y="42704"/>
                    <a:pt x="1" y="45640"/>
                    <a:pt x="3070" y="47141"/>
                  </a:cubicBezTo>
                  <a:cubicBezTo>
                    <a:pt x="3680" y="47435"/>
                    <a:pt x="4264" y="47563"/>
                    <a:pt x="4816" y="47563"/>
                  </a:cubicBezTo>
                  <a:cubicBezTo>
                    <a:pt x="6706" y="47563"/>
                    <a:pt x="8226" y="46054"/>
                    <a:pt x="9207" y="44505"/>
                  </a:cubicBezTo>
                  <a:cubicBezTo>
                    <a:pt x="16979" y="32630"/>
                    <a:pt x="20215" y="18854"/>
                    <a:pt x="24818" y="6979"/>
                  </a:cubicBezTo>
                  <a:cubicBezTo>
                    <a:pt x="24652" y="3576"/>
                    <a:pt x="25185" y="941"/>
                    <a:pt x="22583" y="174"/>
                  </a:cubicBezTo>
                  <a:cubicBezTo>
                    <a:pt x="22170" y="55"/>
                    <a:pt x="21785" y="0"/>
                    <a:pt x="214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3"/>
            <p:cNvSpPr/>
            <p:nvPr/>
          </p:nvSpPr>
          <p:spPr>
            <a:xfrm>
              <a:off x="1864273" y="-3199996"/>
              <a:ext cx="144650" cy="118692"/>
            </a:xfrm>
            <a:custGeom>
              <a:rect b="b" l="l" r="r" t="t"/>
              <a:pathLst>
                <a:path extrusionOk="0" h="74067" w="90265">
                  <a:moveTo>
                    <a:pt x="77080" y="1"/>
                  </a:moveTo>
                  <a:cubicBezTo>
                    <a:pt x="76209" y="1"/>
                    <a:pt x="75289" y="49"/>
                    <a:pt x="74320" y="145"/>
                  </a:cubicBezTo>
                  <a:cubicBezTo>
                    <a:pt x="55773" y="1980"/>
                    <a:pt x="37393" y="4682"/>
                    <a:pt x="19848" y="11420"/>
                  </a:cubicBezTo>
                  <a:cubicBezTo>
                    <a:pt x="3636" y="17624"/>
                    <a:pt x="0" y="31034"/>
                    <a:pt x="11809" y="44143"/>
                  </a:cubicBezTo>
                  <a:cubicBezTo>
                    <a:pt x="25251" y="59054"/>
                    <a:pt x="41330" y="70028"/>
                    <a:pt x="61711" y="73531"/>
                  </a:cubicBezTo>
                  <a:cubicBezTo>
                    <a:pt x="63732" y="73878"/>
                    <a:pt x="65541" y="74066"/>
                    <a:pt x="67181" y="74066"/>
                  </a:cubicBezTo>
                  <a:cubicBezTo>
                    <a:pt x="73418" y="74066"/>
                    <a:pt x="77199" y="71343"/>
                    <a:pt x="80791" y="64291"/>
                  </a:cubicBezTo>
                  <a:cubicBezTo>
                    <a:pt x="87296" y="51515"/>
                    <a:pt x="90265" y="37972"/>
                    <a:pt x="89731" y="24429"/>
                  </a:cubicBezTo>
                  <a:cubicBezTo>
                    <a:pt x="89731" y="20426"/>
                    <a:pt x="89798" y="17157"/>
                    <a:pt x="89731" y="13955"/>
                  </a:cubicBezTo>
                  <a:cubicBezTo>
                    <a:pt x="89428" y="4577"/>
                    <a:pt x="85560" y="1"/>
                    <a:pt x="770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3"/>
            <p:cNvSpPr/>
            <p:nvPr/>
          </p:nvSpPr>
          <p:spPr>
            <a:xfrm>
              <a:off x="2391657" y="-3137646"/>
              <a:ext cx="41109" cy="76148"/>
            </a:xfrm>
            <a:custGeom>
              <a:rect b="b" l="l" r="r" t="t"/>
              <a:pathLst>
                <a:path extrusionOk="0" h="47518" w="25653">
                  <a:moveTo>
                    <a:pt x="6403" y="1"/>
                  </a:moveTo>
                  <a:cubicBezTo>
                    <a:pt x="5781" y="1"/>
                    <a:pt x="5122" y="136"/>
                    <a:pt x="4437" y="432"/>
                  </a:cubicBezTo>
                  <a:cubicBezTo>
                    <a:pt x="1268" y="1799"/>
                    <a:pt x="1" y="4635"/>
                    <a:pt x="901" y="7770"/>
                  </a:cubicBezTo>
                  <a:cubicBezTo>
                    <a:pt x="4437" y="20546"/>
                    <a:pt x="9107" y="32855"/>
                    <a:pt x="16513" y="43896"/>
                  </a:cubicBezTo>
                  <a:cubicBezTo>
                    <a:pt x="17610" y="45529"/>
                    <a:pt x="19088" y="47518"/>
                    <a:pt x="21167" y="47518"/>
                  </a:cubicBezTo>
                  <a:cubicBezTo>
                    <a:pt x="21551" y="47518"/>
                    <a:pt x="21956" y="47450"/>
                    <a:pt x="22383" y="47299"/>
                  </a:cubicBezTo>
                  <a:cubicBezTo>
                    <a:pt x="25652" y="46198"/>
                    <a:pt x="24618" y="42862"/>
                    <a:pt x="25019" y="39059"/>
                  </a:cubicBezTo>
                  <a:cubicBezTo>
                    <a:pt x="23718" y="26417"/>
                    <a:pt x="16813" y="14775"/>
                    <a:pt x="10608" y="2867"/>
                  </a:cubicBezTo>
                  <a:cubicBezTo>
                    <a:pt x="9737" y="1174"/>
                    <a:pt x="8233" y="1"/>
                    <a:pt x="6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3"/>
            <p:cNvSpPr/>
            <p:nvPr/>
          </p:nvSpPr>
          <p:spPr>
            <a:xfrm>
              <a:off x="2387970" y="-3288704"/>
              <a:ext cx="38061" cy="63888"/>
            </a:xfrm>
            <a:custGeom>
              <a:rect b="b" l="l" r="r" t="t"/>
              <a:pathLst>
                <a:path extrusionOk="0" h="39868" w="23751">
                  <a:moveTo>
                    <a:pt x="7038" y="1"/>
                  </a:moveTo>
                  <a:cubicBezTo>
                    <a:pt x="6560" y="1"/>
                    <a:pt x="6069" y="43"/>
                    <a:pt x="5571" y="128"/>
                  </a:cubicBezTo>
                  <a:cubicBezTo>
                    <a:pt x="3169" y="562"/>
                    <a:pt x="1935" y="2130"/>
                    <a:pt x="1401" y="4465"/>
                  </a:cubicBezTo>
                  <a:cubicBezTo>
                    <a:pt x="0" y="10636"/>
                    <a:pt x="9474" y="34853"/>
                    <a:pt x="14644" y="38289"/>
                  </a:cubicBezTo>
                  <a:cubicBezTo>
                    <a:pt x="15911" y="39118"/>
                    <a:pt x="17242" y="39868"/>
                    <a:pt x="18669" y="39868"/>
                  </a:cubicBezTo>
                  <a:cubicBezTo>
                    <a:pt x="19308" y="39868"/>
                    <a:pt x="19967" y="39717"/>
                    <a:pt x="20648" y="39356"/>
                  </a:cubicBezTo>
                  <a:cubicBezTo>
                    <a:pt x="23083" y="38089"/>
                    <a:pt x="23750" y="35820"/>
                    <a:pt x="23584" y="31751"/>
                  </a:cubicBezTo>
                  <a:cubicBezTo>
                    <a:pt x="20415" y="23011"/>
                    <a:pt x="17746" y="12604"/>
                    <a:pt x="12576" y="3097"/>
                  </a:cubicBezTo>
                  <a:cubicBezTo>
                    <a:pt x="11413" y="1020"/>
                    <a:pt x="9376" y="1"/>
                    <a:pt x="70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3"/>
            <p:cNvSpPr/>
            <p:nvPr/>
          </p:nvSpPr>
          <p:spPr>
            <a:xfrm>
              <a:off x="2422180" y="-2992418"/>
              <a:ext cx="39452" cy="63972"/>
            </a:xfrm>
            <a:custGeom>
              <a:rect b="b" l="l" r="r" t="t"/>
              <a:pathLst>
                <a:path extrusionOk="0" h="39920" w="24619">
                  <a:moveTo>
                    <a:pt x="5915" y="0"/>
                  </a:moveTo>
                  <a:cubicBezTo>
                    <a:pt x="5243" y="0"/>
                    <a:pt x="4542" y="135"/>
                    <a:pt x="3837" y="404"/>
                  </a:cubicBezTo>
                  <a:cubicBezTo>
                    <a:pt x="1168" y="1471"/>
                    <a:pt x="1" y="4007"/>
                    <a:pt x="801" y="6342"/>
                  </a:cubicBezTo>
                  <a:cubicBezTo>
                    <a:pt x="4637" y="17716"/>
                    <a:pt x="8006" y="29425"/>
                    <a:pt x="17080" y="38164"/>
                  </a:cubicBezTo>
                  <a:cubicBezTo>
                    <a:pt x="18058" y="39119"/>
                    <a:pt x="19275" y="39920"/>
                    <a:pt x="20585" y="39920"/>
                  </a:cubicBezTo>
                  <a:cubicBezTo>
                    <a:pt x="21106" y="39920"/>
                    <a:pt x="21642" y="39793"/>
                    <a:pt x="22183" y="39499"/>
                  </a:cubicBezTo>
                  <a:cubicBezTo>
                    <a:pt x="24351" y="38331"/>
                    <a:pt x="24618" y="36096"/>
                    <a:pt x="24452" y="32660"/>
                  </a:cubicBezTo>
                  <a:cubicBezTo>
                    <a:pt x="21950" y="22086"/>
                    <a:pt x="16479" y="11712"/>
                    <a:pt x="9674" y="1972"/>
                  </a:cubicBezTo>
                  <a:cubicBezTo>
                    <a:pt x="8755" y="661"/>
                    <a:pt x="7407" y="0"/>
                    <a:pt x="59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3"/>
            <p:cNvSpPr/>
            <p:nvPr/>
          </p:nvSpPr>
          <p:spPr>
            <a:xfrm>
              <a:off x="2189545" y="-3109139"/>
              <a:ext cx="68691" cy="40958"/>
            </a:xfrm>
            <a:custGeom>
              <a:rect b="b" l="l" r="r" t="t"/>
              <a:pathLst>
                <a:path extrusionOk="0" h="25559" w="42865">
                  <a:moveTo>
                    <a:pt x="6249" y="1"/>
                  </a:moveTo>
                  <a:cubicBezTo>
                    <a:pt x="4194" y="1"/>
                    <a:pt x="2383" y="1026"/>
                    <a:pt x="1501" y="3191"/>
                  </a:cubicBezTo>
                  <a:cubicBezTo>
                    <a:pt x="0" y="6860"/>
                    <a:pt x="2869" y="8661"/>
                    <a:pt x="5471" y="10129"/>
                  </a:cubicBezTo>
                  <a:cubicBezTo>
                    <a:pt x="12709" y="14265"/>
                    <a:pt x="20048" y="18268"/>
                    <a:pt x="27420" y="22171"/>
                  </a:cubicBezTo>
                  <a:cubicBezTo>
                    <a:pt x="30022" y="23539"/>
                    <a:pt x="32757" y="24640"/>
                    <a:pt x="34492" y="25440"/>
                  </a:cubicBezTo>
                  <a:cubicBezTo>
                    <a:pt x="35293" y="25513"/>
                    <a:pt x="36035" y="25559"/>
                    <a:pt x="36719" y="25559"/>
                  </a:cubicBezTo>
                  <a:cubicBezTo>
                    <a:pt x="39167" y="25559"/>
                    <a:pt x="40866" y="24972"/>
                    <a:pt x="41830" y="22938"/>
                  </a:cubicBezTo>
                  <a:cubicBezTo>
                    <a:pt x="42864" y="20670"/>
                    <a:pt x="42164" y="18602"/>
                    <a:pt x="40329" y="17101"/>
                  </a:cubicBezTo>
                  <a:cubicBezTo>
                    <a:pt x="30822" y="9295"/>
                    <a:pt x="20015" y="3858"/>
                    <a:pt x="8306" y="322"/>
                  </a:cubicBezTo>
                  <a:cubicBezTo>
                    <a:pt x="7611" y="109"/>
                    <a:pt x="6917" y="1"/>
                    <a:pt x="62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3"/>
            <p:cNvSpPr/>
            <p:nvPr/>
          </p:nvSpPr>
          <p:spPr>
            <a:xfrm>
              <a:off x="2313881" y="-3069864"/>
              <a:ext cx="52280" cy="55315"/>
            </a:xfrm>
            <a:custGeom>
              <a:rect b="b" l="l" r="r" t="t"/>
              <a:pathLst>
                <a:path extrusionOk="0" h="34518" w="32624">
                  <a:moveTo>
                    <a:pt x="5724" y="1"/>
                  </a:moveTo>
                  <a:cubicBezTo>
                    <a:pt x="4872" y="1"/>
                    <a:pt x="3966" y="295"/>
                    <a:pt x="3002" y="998"/>
                  </a:cubicBezTo>
                  <a:cubicBezTo>
                    <a:pt x="100" y="3166"/>
                    <a:pt x="0" y="6168"/>
                    <a:pt x="1701" y="8937"/>
                  </a:cubicBezTo>
                  <a:cubicBezTo>
                    <a:pt x="6105" y="16042"/>
                    <a:pt x="11041" y="22780"/>
                    <a:pt x="17212" y="28484"/>
                  </a:cubicBezTo>
                  <a:cubicBezTo>
                    <a:pt x="20014" y="31019"/>
                    <a:pt x="23183" y="33154"/>
                    <a:pt x="26886" y="34188"/>
                  </a:cubicBezTo>
                  <a:cubicBezTo>
                    <a:pt x="27634" y="34402"/>
                    <a:pt x="28316" y="34518"/>
                    <a:pt x="28929" y="34518"/>
                  </a:cubicBezTo>
                  <a:cubicBezTo>
                    <a:pt x="30991" y="34518"/>
                    <a:pt x="32263" y="33203"/>
                    <a:pt x="32623" y="29885"/>
                  </a:cubicBezTo>
                  <a:cubicBezTo>
                    <a:pt x="31956" y="28518"/>
                    <a:pt x="31323" y="26349"/>
                    <a:pt x="29955" y="24815"/>
                  </a:cubicBezTo>
                  <a:cubicBezTo>
                    <a:pt x="23450" y="17276"/>
                    <a:pt x="16779" y="9904"/>
                    <a:pt x="10107" y="2499"/>
                  </a:cubicBezTo>
                  <a:cubicBezTo>
                    <a:pt x="8830" y="1112"/>
                    <a:pt x="7379" y="1"/>
                    <a:pt x="5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3"/>
            <p:cNvSpPr/>
            <p:nvPr/>
          </p:nvSpPr>
          <p:spPr>
            <a:xfrm>
              <a:off x="2285604" y="-3197211"/>
              <a:ext cx="39022" cy="54185"/>
            </a:xfrm>
            <a:custGeom>
              <a:rect b="b" l="l" r="r" t="t"/>
              <a:pathLst>
                <a:path extrusionOk="0" h="33813" w="24351">
                  <a:moveTo>
                    <a:pt x="4401" y="0"/>
                  </a:moveTo>
                  <a:cubicBezTo>
                    <a:pt x="3859" y="0"/>
                    <a:pt x="3299" y="109"/>
                    <a:pt x="2735" y="342"/>
                  </a:cubicBezTo>
                  <a:cubicBezTo>
                    <a:pt x="334" y="1276"/>
                    <a:pt x="0" y="3444"/>
                    <a:pt x="167" y="7280"/>
                  </a:cubicBezTo>
                  <a:cubicBezTo>
                    <a:pt x="2802" y="15753"/>
                    <a:pt x="7672" y="24626"/>
                    <a:pt x="14677" y="32131"/>
                  </a:cubicBezTo>
                  <a:cubicBezTo>
                    <a:pt x="15722" y="33282"/>
                    <a:pt x="17049" y="33813"/>
                    <a:pt x="18438" y="33813"/>
                  </a:cubicBezTo>
                  <a:cubicBezTo>
                    <a:pt x="19666" y="33813"/>
                    <a:pt x="20942" y="33398"/>
                    <a:pt x="22116" y="32632"/>
                  </a:cubicBezTo>
                  <a:cubicBezTo>
                    <a:pt x="24284" y="31264"/>
                    <a:pt x="24351" y="28962"/>
                    <a:pt x="23450" y="26894"/>
                  </a:cubicBezTo>
                  <a:cubicBezTo>
                    <a:pt x="19347" y="17821"/>
                    <a:pt x="14277" y="9348"/>
                    <a:pt x="7839" y="1709"/>
                  </a:cubicBezTo>
                  <a:cubicBezTo>
                    <a:pt x="6940" y="645"/>
                    <a:pt x="5723" y="0"/>
                    <a:pt x="4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3"/>
            <p:cNvSpPr/>
            <p:nvPr/>
          </p:nvSpPr>
          <p:spPr>
            <a:xfrm>
              <a:off x="3027824" y="-3265785"/>
              <a:ext cx="76656" cy="82593"/>
            </a:xfrm>
            <a:custGeom>
              <a:rect b="b" l="l" r="r" t="t"/>
              <a:pathLst>
                <a:path extrusionOk="0" h="51540" w="47835">
                  <a:moveTo>
                    <a:pt x="23883" y="0"/>
                  </a:moveTo>
                  <a:cubicBezTo>
                    <a:pt x="23761" y="0"/>
                    <a:pt x="23639" y="1"/>
                    <a:pt x="23517" y="3"/>
                  </a:cubicBezTo>
                  <a:cubicBezTo>
                    <a:pt x="9974" y="203"/>
                    <a:pt x="0" y="12712"/>
                    <a:pt x="134" y="29457"/>
                  </a:cubicBezTo>
                  <a:cubicBezTo>
                    <a:pt x="267" y="43801"/>
                    <a:pt x="7973" y="51540"/>
                    <a:pt x="22083" y="51540"/>
                  </a:cubicBezTo>
                  <a:cubicBezTo>
                    <a:pt x="35859" y="51540"/>
                    <a:pt x="47834" y="39031"/>
                    <a:pt x="47768" y="24721"/>
                  </a:cubicBezTo>
                  <a:cubicBezTo>
                    <a:pt x="47669" y="10805"/>
                    <a:pt x="37186" y="0"/>
                    <a:pt x="238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3"/>
            <p:cNvSpPr/>
            <p:nvPr/>
          </p:nvSpPr>
          <p:spPr>
            <a:xfrm>
              <a:off x="2933690" y="-3275487"/>
              <a:ext cx="66392" cy="106395"/>
            </a:xfrm>
            <a:custGeom>
              <a:rect b="b" l="l" r="r" t="t"/>
              <a:pathLst>
                <a:path extrusionOk="0" h="66393" w="41430">
                  <a:moveTo>
                    <a:pt x="32106" y="0"/>
                  </a:moveTo>
                  <a:cubicBezTo>
                    <a:pt x="31845" y="0"/>
                    <a:pt x="31573" y="17"/>
                    <a:pt x="31289" y="53"/>
                  </a:cubicBezTo>
                  <a:cubicBezTo>
                    <a:pt x="26686" y="653"/>
                    <a:pt x="26519" y="4923"/>
                    <a:pt x="27053" y="8359"/>
                  </a:cubicBezTo>
                  <a:cubicBezTo>
                    <a:pt x="28287" y="15864"/>
                    <a:pt x="28287" y="23369"/>
                    <a:pt x="27987" y="30908"/>
                  </a:cubicBezTo>
                  <a:cubicBezTo>
                    <a:pt x="27987" y="36846"/>
                    <a:pt x="28220" y="42783"/>
                    <a:pt x="27854" y="48687"/>
                  </a:cubicBezTo>
                  <a:cubicBezTo>
                    <a:pt x="27753" y="50722"/>
                    <a:pt x="27820" y="54125"/>
                    <a:pt x="24951" y="54592"/>
                  </a:cubicBezTo>
                  <a:cubicBezTo>
                    <a:pt x="24819" y="54611"/>
                    <a:pt x="24690" y="54621"/>
                    <a:pt x="24565" y="54621"/>
                  </a:cubicBezTo>
                  <a:cubicBezTo>
                    <a:pt x="22540" y="54621"/>
                    <a:pt x="21389" y="52187"/>
                    <a:pt x="20415" y="50522"/>
                  </a:cubicBezTo>
                  <a:cubicBezTo>
                    <a:pt x="16846" y="44451"/>
                    <a:pt x="13510" y="38347"/>
                    <a:pt x="10141" y="32209"/>
                  </a:cubicBezTo>
                  <a:cubicBezTo>
                    <a:pt x="8920" y="29988"/>
                    <a:pt x="7745" y="27398"/>
                    <a:pt x="5270" y="27398"/>
                  </a:cubicBezTo>
                  <a:cubicBezTo>
                    <a:pt x="4771" y="27398"/>
                    <a:pt x="4219" y="27504"/>
                    <a:pt x="3603" y="27739"/>
                  </a:cubicBezTo>
                  <a:cubicBezTo>
                    <a:pt x="0" y="29107"/>
                    <a:pt x="634" y="32376"/>
                    <a:pt x="1635" y="35378"/>
                  </a:cubicBezTo>
                  <a:cubicBezTo>
                    <a:pt x="4537" y="44218"/>
                    <a:pt x="9440" y="51956"/>
                    <a:pt x="15044" y="59195"/>
                  </a:cubicBezTo>
                  <a:cubicBezTo>
                    <a:pt x="17937" y="62869"/>
                    <a:pt x="21533" y="66393"/>
                    <a:pt x="26397" y="66393"/>
                  </a:cubicBezTo>
                  <a:cubicBezTo>
                    <a:pt x="27141" y="66393"/>
                    <a:pt x="27915" y="66310"/>
                    <a:pt x="28721" y="66133"/>
                  </a:cubicBezTo>
                  <a:cubicBezTo>
                    <a:pt x="35025" y="64766"/>
                    <a:pt x="36226" y="58795"/>
                    <a:pt x="37527" y="53691"/>
                  </a:cubicBezTo>
                  <a:cubicBezTo>
                    <a:pt x="41430" y="38180"/>
                    <a:pt x="38561" y="22569"/>
                    <a:pt x="37560" y="7024"/>
                  </a:cubicBezTo>
                  <a:cubicBezTo>
                    <a:pt x="37373" y="3864"/>
                    <a:pt x="36041" y="0"/>
                    <a:pt x="321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3"/>
            <p:cNvSpPr/>
            <p:nvPr/>
          </p:nvSpPr>
          <p:spPr>
            <a:xfrm>
              <a:off x="2168376" y="-2934821"/>
              <a:ext cx="90280" cy="77789"/>
            </a:xfrm>
            <a:custGeom>
              <a:rect b="b" l="l" r="r" t="t"/>
              <a:pathLst>
                <a:path extrusionOk="0" h="48542" w="56337">
                  <a:moveTo>
                    <a:pt x="40521" y="1"/>
                  </a:moveTo>
                  <a:cubicBezTo>
                    <a:pt x="39878" y="1"/>
                    <a:pt x="39173" y="160"/>
                    <a:pt x="38395" y="521"/>
                  </a:cubicBezTo>
                  <a:cubicBezTo>
                    <a:pt x="34225" y="2423"/>
                    <a:pt x="36060" y="6392"/>
                    <a:pt x="37094" y="9761"/>
                  </a:cubicBezTo>
                  <a:cubicBezTo>
                    <a:pt x="39262" y="16900"/>
                    <a:pt x="42731" y="23738"/>
                    <a:pt x="42698" y="32644"/>
                  </a:cubicBezTo>
                  <a:cubicBezTo>
                    <a:pt x="31790" y="28608"/>
                    <a:pt x="21950" y="24905"/>
                    <a:pt x="11609" y="22870"/>
                  </a:cubicBezTo>
                  <a:cubicBezTo>
                    <a:pt x="10010" y="22527"/>
                    <a:pt x="8198" y="22063"/>
                    <a:pt x="6527" y="22063"/>
                  </a:cubicBezTo>
                  <a:cubicBezTo>
                    <a:pt x="4469" y="22063"/>
                    <a:pt x="2626" y="22768"/>
                    <a:pt x="1669" y="25272"/>
                  </a:cubicBezTo>
                  <a:cubicBezTo>
                    <a:pt x="1" y="29609"/>
                    <a:pt x="3670" y="32311"/>
                    <a:pt x="7239" y="33778"/>
                  </a:cubicBezTo>
                  <a:cubicBezTo>
                    <a:pt x="18914" y="38648"/>
                    <a:pt x="30556" y="43685"/>
                    <a:pt x="42565" y="47688"/>
                  </a:cubicBezTo>
                  <a:cubicBezTo>
                    <a:pt x="44302" y="48265"/>
                    <a:pt x="45894" y="48542"/>
                    <a:pt x="47325" y="48542"/>
                  </a:cubicBezTo>
                  <a:cubicBezTo>
                    <a:pt x="53175" y="48542"/>
                    <a:pt x="56337" y="43918"/>
                    <a:pt x="55774" y="36280"/>
                  </a:cubicBezTo>
                  <a:cubicBezTo>
                    <a:pt x="54974" y="25372"/>
                    <a:pt x="50904" y="15365"/>
                    <a:pt x="46201" y="5625"/>
                  </a:cubicBezTo>
                  <a:cubicBezTo>
                    <a:pt x="45002" y="3146"/>
                    <a:pt x="43381" y="1"/>
                    <a:pt x="405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3"/>
            <p:cNvSpPr/>
            <p:nvPr/>
          </p:nvSpPr>
          <p:spPr>
            <a:xfrm>
              <a:off x="2309071" y="-2809014"/>
              <a:ext cx="54523" cy="57418"/>
            </a:xfrm>
            <a:custGeom>
              <a:rect b="b" l="l" r="r" t="t"/>
              <a:pathLst>
                <a:path extrusionOk="0" h="35830" w="34024">
                  <a:moveTo>
                    <a:pt x="17207" y="1"/>
                  </a:moveTo>
                  <a:cubicBezTo>
                    <a:pt x="7724" y="1"/>
                    <a:pt x="0" y="8611"/>
                    <a:pt x="33" y="19217"/>
                  </a:cubicBezTo>
                  <a:cubicBezTo>
                    <a:pt x="33" y="28991"/>
                    <a:pt x="6038" y="35729"/>
                    <a:pt x="14877" y="35829"/>
                  </a:cubicBezTo>
                  <a:cubicBezTo>
                    <a:pt x="14907" y="35829"/>
                    <a:pt x="14938" y="35829"/>
                    <a:pt x="14968" y="35829"/>
                  </a:cubicBezTo>
                  <a:cubicBezTo>
                    <a:pt x="24412" y="35829"/>
                    <a:pt x="34024" y="25423"/>
                    <a:pt x="33824" y="15381"/>
                  </a:cubicBezTo>
                  <a:cubicBezTo>
                    <a:pt x="33657" y="6675"/>
                    <a:pt x="26719" y="170"/>
                    <a:pt x="17479" y="3"/>
                  </a:cubicBezTo>
                  <a:cubicBezTo>
                    <a:pt x="17388" y="2"/>
                    <a:pt x="17297" y="1"/>
                    <a:pt x="172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3"/>
            <p:cNvSpPr/>
            <p:nvPr/>
          </p:nvSpPr>
          <p:spPr>
            <a:xfrm>
              <a:off x="2147156" y="-1970302"/>
              <a:ext cx="185222" cy="132402"/>
            </a:xfrm>
            <a:custGeom>
              <a:rect b="b" l="l" r="r" t="t"/>
              <a:pathLst>
                <a:path extrusionOk="0" h="82622" w="115583">
                  <a:moveTo>
                    <a:pt x="90198" y="1"/>
                  </a:moveTo>
                  <a:cubicBezTo>
                    <a:pt x="68049" y="36027"/>
                    <a:pt x="34825" y="55140"/>
                    <a:pt x="0" y="73153"/>
                  </a:cubicBezTo>
                  <a:lnTo>
                    <a:pt x="18580" y="73153"/>
                  </a:lnTo>
                  <a:cubicBezTo>
                    <a:pt x="48468" y="73220"/>
                    <a:pt x="78289" y="74021"/>
                    <a:pt x="107544" y="81192"/>
                  </a:cubicBezTo>
                  <a:cubicBezTo>
                    <a:pt x="108973" y="81550"/>
                    <a:pt x="110590" y="82622"/>
                    <a:pt x="112005" y="82622"/>
                  </a:cubicBezTo>
                  <a:cubicBezTo>
                    <a:pt x="112571" y="82622"/>
                    <a:pt x="113105" y="82450"/>
                    <a:pt x="113581" y="81993"/>
                  </a:cubicBezTo>
                  <a:cubicBezTo>
                    <a:pt x="115583" y="79991"/>
                    <a:pt x="113648" y="77390"/>
                    <a:pt x="112747" y="75321"/>
                  </a:cubicBezTo>
                  <a:cubicBezTo>
                    <a:pt x="104642" y="56141"/>
                    <a:pt x="99004" y="36294"/>
                    <a:pt x="95402" y="15779"/>
                  </a:cubicBezTo>
                  <a:cubicBezTo>
                    <a:pt x="94568" y="10975"/>
                    <a:pt x="92366" y="6439"/>
                    <a:pt x="90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3"/>
            <p:cNvSpPr/>
            <p:nvPr/>
          </p:nvSpPr>
          <p:spPr>
            <a:xfrm>
              <a:off x="2517223" y="-3854028"/>
              <a:ext cx="99482" cy="143155"/>
            </a:xfrm>
            <a:custGeom>
              <a:rect b="b" l="l" r="r" t="t"/>
              <a:pathLst>
                <a:path extrusionOk="0" h="89332" w="62079">
                  <a:moveTo>
                    <a:pt x="10165" y="1"/>
                  </a:moveTo>
                  <a:cubicBezTo>
                    <a:pt x="6399" y="1"/>
                    <a:pt x="2813" y="2736"/>
                    <a:pt x="1468" y="7290"/>
                  </a:cubicBezTo>
                  <a:cubicBezTo>
                    <a:pt x="368" y="10826"/>
                    <a:pt x="201" y="14662"/>
                    <a:pt x="1" y="16130"/>
                  </a:cubicBezTo>
                  <a:cubicBezTo>
                    <a:pt x="501" y="26003"/>
                    <a:pt x="568" y="33542"/>
                    <a:pt x="1368" y="41048"/>
                  </a:cubicBezTo>
                  <a:cubicBezTo>
                    <a:pt x="2703" y="54491"/>
                    <a:pt x="4337" y="67933"/>
                    <a:pt x="8574" y="80809"/>
                  </a:cubicBezTo>
                  <a:cubicBezTo>
                    <a:pt x="10389" y="86208"/>
                    <a:pt x="14209" y="89332"/>
                    <a:pt x="18332" y="89332"/>
                  </a:cubicBezTo>
                  <a:cubicBezTo>
                    <a:pt x="19814" y="89332"/>
                    <a:pt x="21335" y="88928"/>
                    <a:pt x="22817" y="88081"/>
                  </a:cubicBezTo>
                  <a:cubicBezTo>
                    <a:pt x="34158" y="81677"/>
                    <a:pt x="44366" y="73671"/>
                    <a:pt x="53672" y="64664"/>
                  </a:cubicBezTo>
                  <a:cubicBezTo>
                    <a:pt x="61745" y="56859"/>
                    <a:pt x="62078" y="50821"/>
                    <a:pt x="55540" y="41848"/>
                  </a:cubicBezTo>
                  <a:cubicBezTo>
                    <a:pt x="44499" y="26671"/>
                    <a:pt x="29488" y="15429"/>
                    <a:pt x="16079" y="2520"/>
                  </a:cubicBezTo>
                  <a:cubicBezTo>
                    <a:pt x="14270" y="793"/>
                    <a:pt x="12191" y="1"/>
                    <a:pt x="101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3"/>
            <p:cNvSpPr/>
            <p:nvPr/>
          </p:nvSpPr>
          <p:spPr>
            <a:xfrm>
              <a:off x="3175198" y="-3662705"/>
              <a:ext cx="161971" cy="132633"/>
            </a:xfrm>
            <a:custGeom>
              <a:rect b="b" l="l" r="r" t="t"/>
              <a:pathLst>
                <a:path extrusionOk="0" h="82766" w="101074">
                  <a:moveTo>
                    <a:pt x="55353" y="0"/>
                  </a:moveTo>
                  <a:cubicBezTo>
                    <a:pt x="41496" y="0"/>
                    <a:pt x="27755" y="1808"/>
                    <a:pt x="14078" y="4217"/>
                  </a:cubicBezTo>
                  <a:cubicBezTo>
                    <a:pt x="2903" y="6218"/>
                    <a:pt x="1" y="11622"/>
                    <a:pt x="3270" y="21863"/>
                  </a:cubicBezTo>
                  <a:cubicBezTo>
                    <a:pt x="9241" y="40543"/>
                    <a:pt x="19048" y="57888"/>
                    <a:pt x="22584" y="77502"/>
                  </a:cubicBezTo>
                  <a:cubicBezTo>
                    <a:pt x="23227" y="80967"/>
                    <a:pt x="25729" y="82766"/>
                    <a:pt x="28639" y="82766"/>
                  </a:cubicBezTo>
                  <a:cubicBezTo>
                    <a:pt x="30856" y="82766"/>
                    <a:pt x="33311" y="81720"/>
                    <a:pt x="35360" y="79571"/>
                  </a:cubicBezTo>
                  <a:cubicBezTo>
                    <a:pt x="40196" y="74500"/>
                    <a:pt x="44933" y="69430"/>
                    <a:pt x="50137" y="64693"/>
                  </a:cubicBezTo>
                  <a:cubicBezTo>
                    <a:pt x="66081" y="50150"/>
                    <a:pt x="81226" y="34705"/>
                    <a:pt x="95636" y="18660"/>
                  </a:cubicBezTo>
                  <a:cubicBezTo>
                    <a:pt x="98638" y="15291"/>
                    <a:pt x="101073" y="11689"/>
                    <a:pt x="99405" y="6985"/>
                  </a:cubicBezTo>
                  <a:cubicBezTo>
                    <a:pt x="97604" y="1815"/>
                    <a:pt x="92834" y="647"/>
                    <a:pt x="88264" y="447"/>
                  </a:cubicBezTo>
                  <a:cubicBezTo>
                    <a:pt x="85262" y="287"/>
                    <a:pt x="82244" y="239"/>
                    <a:pt x="79220" y="239"/>
                  </a:cubicBezTo>
                  <a:cubicBezTo>
                    <a:pt x="74685" y="239"/>
                    <a:pt x="70138" y="347"/>
                    <a:pt x="65614" y="347"/>
                  </a:cubicBezTo>
                  <a:cubicBezTo>
                    <a:pt x="62187" y="110"/>
                    <a:pt x="58767" y="0"/>
                    <a:pt x="553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 name="Google Shape;2259;p63"/>
          <p:cNvGrpSpPr/>
          <p:nvPr/>
        </p:nvGrpSpPr>
        <p:grpSpPr>
          <a:xfrm>
            <a:off x="5351614" y="3068332"/>
            <a:ext cx="2044222" cy="1610980"/>
            <a:chOff x="-1510278" y="-3749923"/>
            <a:chExt cx="2703640" cy="2130644"/>
          </a:xfrm>
        </p:grpSpPr>
        <p:sp>
          <p:nvSpPr>
            <p:cNvPr id="2260" name="Google Shape;2260;p63"/>
            <p:cNvSpPr/>
            <p:nvPr/>
          </p:nvSpPr>
          <p:spPr>
            <a:xfrm>
              <a:off x="-1380937" y="-3594804"/>
              <a:ext cx="1396422" cy="1967418"/>
            </a:xfrm>
            <a:custGeom>
              <a:rect b="b" l="l" r="r" t="t"/>
              <a:pathLst>
                <a:path extrusionOk="0" h="1227718" w="871402">
                  <a:moveTo>
                    <a:pt x="788231" y="0"/>
                  </a:moveTo>
                  <a:cubicBezTo>
                    <a:pt x="786548" y="0"/>
                    <a:pt x="784611" y="190"/>
                    <a:pt x="782371" y="539"/>
                  </a:cubicBezTo>
                  <a:cubicBezTo>
                    <a:pt x="759422" y="4175"/>
                    <a:pt x="738207" y="12848"/>
                    <a:pt x="717959" y="23489"/>
                  </a:cubicBezTo>
                  <a:cubicBezTo>
                    <a:pt x="692674" y="36798"/>
                    <a:pt x="671092" y="54678"/>
                    <a:pt x="655114" y="78928"/>
                  </a:cubicBezTo>
                  <a:cubicBezTo>
                    <a:pt x="649343" y="87701"/>
                    <a:pt x="643806" y="96341"/>
                    <a:pt x="639836" y="106048"/>
                  </a:cubicBezTo>
                  <a:cubicBezTo>
                    <a:pt x="638070" y="110375"/>
                    <a:pt x="636122" y="115508"/>
                    <a:pt x="630415" y="115508"/>
                  </a:cubicBezTo>
                  <a:cubicBezTo>
                    <a:pt x="629656" y="115508"/>
                    <a:pt x="628829" y="115417"/>
                    <a:pt x="627928" y="115221"/>
                  </a:cubicBezTo>
                  <a:cubicBezTo>
                    <a:pt x="581295" y="104947"/>
                    <a:pt x="534094" y="99010"/>
                    <a:pt x="486493" y="96775"/>
                  </a:cubicBezTo>
                  <a:cubicBezTo>
                    <a:pt x="464000" y="95737"/>
                    <a:pt x="441511" y="95133"/>
                    <a:pt x="419034" y="95133"/>
                  </a:cubicBezTo>
                  <a:cubicBezTo>
                    <a:pt x="377914" y="95133"/>
                    <a:pt x="336837" y="97155"/>
                    <a:pt x="295857" y="102245"/>
                  </a:cubicBezTo>
                  <a:cubicBezTo>
                    <a:pt x="274209" y="104914"/>
                    <a:pt x="253294" y="110685"/>
                    <a:pt x="232279" y="116055"/>
                  </a:cubicBezTo>
                  <a:cubicBezTo>
                    <a:pt x="230691" y="116459"/>
                    <a:pt x="229161" y="116927"/>
                    <a:pt x="227772" y="116927"/>
                  </a:cubicBezTo>
                  <a:cubicBezTo>
                    <a:pt x="225835" y="116927"/>
                    <a:pt x="224171" y="116017"/>
                    <a:pt x="223005" y="112753"/>
                  </a:cubicBezTo>
                  <a:cubicBezTo>
                    <a:pt x="220303" y="105247"/>
                    <a:pt x="216768" y="98009"/>
                    <a:pt x="213432" y="90704"/>
                  </a:cubicBezTo>
                  <a:cubicBezTo>
                    <a:pt x="201523" y="64585"/>
                    <a:pt x="181909" y="46372"/>
                    <a:pt x="155791" y="35030"/>
                  </a:cubicBezTo>
                  <a:cubicBezTo>
                    <a:pt x="110892" y="15516"/>
                    <a:pt x="63158" y="12548"/>
                    <a:pt x="15157" y="11814"/>
                  </a:cubicBezTo>
                  <a:cubicBezTo>
                    <a:pt x="14966" y="11810"/>
                    <a:pt x="14777" y="11809"/>
                    <a:pt x="14590" y="11809"/>
                  </a:cubicBezTo>
                  <a:cubicBezTo>
                    <a:pt x="3432" y="11809"/>
                    <a:pt x="1" y="17697"/>
                    <a:pt x="1280" y="30394"/>
                  </a:cubicBezTo>
                  <a:cubicBezTo>
                    <a:pt x="2848" y="46238"/>
                    <a:pt x="7885" y="60349"/>
                    <a:pt x="16124" y="74392"/>
                  </a:cubicBezTo>
                  <a:cubicBezTo>
                    <a:pt x="35872" y="108116"/>
                    <a:pt x="64092" y="130866"/>
                    <a:pt x="100384" y="143608"/>
                  </a:cubicBezTo>
                  <a:cubicBezTo>
                    <a:pt x="128905" y="153615"/>
                    <a:pt x="156725" y="166625"/>
                    <a:pt x="187680" y="167959"/>
                  </a:cubicBezTo>
                  <a:cubicBezTo>
                    <a:pt x="192517" y="168159"/>
                    <a:pt x="193518" y="170594"/>
                    <a:pt x="191850" y="175097"/>
                  </a:cubicBezTo>
                  <a:cubicBezTo>
                    <a:pt x="188748" y="183437"/>
                    <a:pt x="186312" y="192076"/>
                    <a:pt x="183077" y="200349"/>
                  </a:cubicBezTo>
                  <a:cubicBezTo>
                    <a:pt x="159794" y="259358"/>
                    <a:pt x="139045" y="319234"/>
                    <a:pt x="121399" y="380111"/>
                  </a:cubicBezTo>
                  <a:cubicBezTo>
                    <a:pt x="108524" y="424609"/>
                    <a:pt x="98683" y="469842"/>
                    <a:pt x="88943" y="515207"/>
                  </a:cubicBezTo>
                  <a:cubicBezTo>
                    <a:pt x="76868" y="571614"/>
                    <a:pt x="65493" y="628088"/>
                    <a:pt x="55652" y="684929"/>
                  </a:cubicBezTo>
                  <a:cubicBezTo>
                    <a:pt x="47046" y="734531"/>
                    <a:pt x="36972" y="784000"/>
                    <a:pt x="35638" y="834436"/>
                  </a:cubicBezTo>
                  <a:cubicBezTo>
                    <a:pt x="35038" y="856952"/>
                    <a:pt x="32870" y="879401"/>
                    <a:pt x="33403" y="901984"/>
                  </a:cubicBezTo>
                  <a:cubicBezTo>
                    <a:pt x="34070" y="929938"/>
                    <a:pt x="32803" y="957858"/>
                    <a:pt x="35471" y="985744"/>
                  </a:cubicBezTo>
                  <a:cubicBezTo>
                    <a:pt x="33503" y="987045"/>
                    <a:pt x="33003" y="989180"/>
                    <a:pt x="33637" y="991215"/>
                  </a:cubicBezTo>
                  <a:cubicBezTo>
                    <a:pt x="35571" y="998487"/>
                    <a:pt x="35805" y="1006025"/>
                    <a:pt x="37139" y="1013364"/>
                  </a:cubicBezTo>
                  <a:cubicBezTo>
                    <a:pt x="37740" y="1023404"/>
                    <a:pt x="38507" y="1033512"/>
                    <a:pt x="38907" y="1043586"/>
                  </a:cubicBezTo>
                  <a:cubicBezTo>
                    <a:pt x="39841" y="1065902"/>
                    <a:pt x="42043" y="1087951"/>
                    <a:pt x="48347" y="1109566"/>
                  </a:cubicBezTo>
                  <a:cubicBezTo>
                    <a:pt x="61657" y="1155332"/>
                    <a:pt x="85941" y="1192792"/>
                    <a:pt x="128805" y="1215876"/>
                  </a:cubicBezTo>
                  <a:cubicBezTo>
                    <a:pt x="139412" y="1221580"/>
                    <a:pt x="150987" y="1225015"/>
                    <a:pt x="163329" y="1226250"/>
                  </a:cubicBezTo>
                  <a:cubicBezTo>
                    <a:pt x="171943" y="1227132"/>
                    <a:pt x="180543" y="1227414"/>
                    <a:pt x="189137" y="1227414"/>
                  </a:cubicBezTo>
                  <a:cubicBezTo>
                    <a:pt x="204272" y="1227414"/>
                    <a:pt x="219386" y="1226538"/>
                    <a:pt x="234514" y="1226517"/>
                  </a:cubicBezTo>
                  <a:cubicBezTo>
                    <a:pt x="242009" y="1226508"/>
                    <a:pt x="249504" y="1226504"/>
                    <a:pt x="257000" y="1226504"/>
                  </a:cubicBezTo>
                  <a:cubicBezTo>
                    <a:pt x="363390" y="1226504"/>
                    <a:pt x="469805" y="1227341"/>
                    <a:pt x="576191" y="1227684"/>
                  </a:cubicBezTo>
                  <a:cubicBezTo>
                    <a:pt x="583120" y="1227708"/>
                    <a:pt x="590051" y="1227718"/>
                    <a:pt x="596983" y="1227718"/>
                  </a:cubicBezTo>
                  <a:cubicBezTo>
                    <a:pt x="629290" y="1227718"/>
                    <a:pt x="661616" y="1227500"/>
                    <a:pt x="693942" y="1227417"/>
                  </a:cubicBezTo>
                  <a:cubicBezTo>
                    <a:pt x="691807" y="1216810"/>
                    <a:pt x="687971" y="1206469"/>
                    <a:pt x="689272" y="1195328"/>
                  </a:cubicBezTo>
                  <a:cubicBezTo>
                    <a:pt x="689605" y="1192392"/>
                    <a:pt x="688971" y="1189390"/>
                    <a:pt x="688771" y="1186455"/>
                  </a:cubicBezTo>
                  <a:cubicBezTo>
                    <a:pt x="686870" y="1160870"/>
                    <a:pt x="687103" y="1135418"/>
                    <a:pt x="688638" y="1109833"/>
                  </a:cubicBezTo>
                  <a:cubicBezTo>
                    <a:pt x="689138" y="1101427"/>
                    <a:pt x="692441" y="1092888"/>
                    <a:pt x="688538" y="1084448"/>
                  </a:cubicBezTo>
                  <a:cubicBezTo>
                    <a:pt x="686103" y="1081246"/>
                    <a:pt x="682433" y="1081213"/>
                    <a:pt x="678864" y="1080779"/>
                  </a:cubicBezTo>
                  <a:cubicBezTo>
                    <a:pt x="628428" y="1074875"/>
                    <a:pt x="578693" y="1064434"/>
                    <a:pt x="528357" y="1057896"/>
                  </a:cubicBezTo>
                  <a:cubicBezTo>
                    <a:pt x="500370" y="1054227"/>
                    <a:pt x="473017" y="1046788"/>
                    <a:pt x="445164" y="1042418"/>
                  </a:cubicBezTo>
                  <a:cubicBezTo>
                    <a:pt x="429620" y="1040016"/>
                    <a:pt x="414108" y="1037581"/>
                    <a:pt x="399431" y="1031677"/>
                  </a:cubicBezTo>
                  <a:lnTo>
                    <a:pt x="399431" y="1031677"/>
                  </a:lnTo>
                  <a:cubicBezTo>
                    <a:pt x="407237" y="1033545"/>
                    <a:pt x="414942" y="1035680"/>
                    <a:pt x="422815" y="1037181"/>
                  </a:cubicBezTo>
                  <a:cubicBezTo>
                    <a:pt x="482324" y="1048356"/>
                    <a:pt x="542000" y="1058730"/>
                    <a:pt x="601909" y="1067569"/>
                  </a:cubicBezTo>
                  <a:cubicBezTo>
                    <a:pt x="625393" y="1071039"/>
                    <a:pt x="648609" y="1076209"/>
                    <a:pt x="672326" y="1078077"/>
                  </a:cubicBezTo>
                  <a:cubicBezTo>
                    <a:pt x="702481" y="1080445"/>
                    <a:pt x="732703" y="1082447"/>
                    <a:pt x="762657" y="1086917"/>
                  </a:cubicBezTo>
                  <a:cubicBezTo>
                    <a:pt x="775833" y="1088818"/>
                    <a:pt x="778202" y="1090786"/>
                    <a:pt x="780904" y="1103762"/>
                  </a:cubicBezTo>
                  <a:cubicBezTo>
                    <a:pt x="788709" y="1140822"/>
                    <a:pt x="794113" y="1178049"/>
                    <a:pt x="784540" y="1215709"/>
                  </a:cubicBezTo>
                  <a:cubicBezTo>
                    <a:pt x="783539" y="1219645"/>
                    <a:pt x="783105" y="1223381"/>
                    <a:pt x="786841" y="1226250"/>
                  </a:cubicBezTo>
                  <a:cubicBezTo>
                    <a:pt x="801674" y="1226250"/>
                    <a:pt x="816522" y="1226279"/>
                    <a:pt x="831364" y="1226279"/>
                  </a:cubicBezTo>
                  <a:cubicBezTo>
                    <a:pt x="838786" y="1226279"/>
                    <a:pt x="846206" y="1226272"/>
                    <a:pt x="853622" y="1226250"/>
                  </a:cubicBezTo>
                  <a:cubicBezTo>
                    <a:pt x="854196" y="1226250"/>
                    <a:pt x="854763" y="1226263"/>
                    <a:pt x="855314" y="1226263"/>
                  </a:cubicBezTo>
                  <a:cubicBezTo>
                    <a:pt x="858125" y="1226263"/>
                    <a:pt x="860546" y="1225913"/>
                    <a:pt x="861661" y="1221646"/>
                  </a:cubicBezTo>
                  <a:cubicBezTo>
                    <a:pt x="865798" y="1205502"/>
                    <a:pt x="868633" y="1189323"/>
                    <a:pt x="867499" y="1172611"/>
                  </a:cubicBezTo>
                  <a:cubicBezTo>
                    <a:pt x="871302" y="1169209"/>
                    <a:pt x="871402" y="1164839"/>
                    <a:pt x="871101" y="1160302"/>
                  </a:cubicBezTo>
                  <a:cubicBezTo>
                    <a:pt x="869400" y="1134284"/>
                    <a:pt x="866565" y="1108399"/>
                    <a:pt x="863730" y="1082480"/>
                  </a:cubicBezTo>
                  <a:cubicBezTo>
                    <a:pt x="858793" y="1037715"/>
                    <a:pt x="856291" y="992749"/>
                    <a:pt x="851588" y="948017"/>
                  </a:cubicBezTo>
                  <a:cubicBezTo>
                    <a:pt x="849753" y="930838"/>
                    <a:pt x="850387" y="912825"/>
                    <a:pt x="839079" y="897915"/>
                  </a:cubicBezTo>
                  <a:cubicBezTo>
                    <a:pt x="836598" y="896544"/>
                    <a:pt x="834087" y="896077"/>
                    <a:pt x="831573" y="896077"/>
                  </a:cubicBezTo>
                  <a:cubicBezTo>
                    <a:pt x="827664" y="896077"/>
                    <a:pt x="823748" y="897206"/>
                    <a:pt x="819932" y="897815"/>
                  </a:cubicBezTo>
                  <a:cubicBezTo>
                    <a:pt x="799080" y="901199"/>
                    <a:pt x="778057" y="903097"/>
                    <a:pt x="757096" y="903097"/>
                  </a:cubicBezTo>
                  <a:cubicBezTo>
                    <a:pt x="746034" y="903097"/>
                    <a:pt x="734989" y="902568"/>
                    <a:pt x="723996" y="901451"/>
                  </a:cubicBezTo>
                  <a:cubicBezTo>
                    <a:pt x="676763" y="896614"/>
                    <a:pt x="629396" y="893945"/>
                    <a:pt x="582095" y="889742"/>
                  </a:cubicBezTo>
                  <a:cubicBezTo>
                    <a:pt x="556577" y="887474"/>
                    <a:pt x="531859" y="881269"/>
                    <a:pt x="506041" y="875298"/>
                  </a:cubicBezTo>
                  <a:cubicBezTo>
                    <a:pt x="507274" y="874967"/>
                    <a:pt x="508394" y="874838"/>
                    <a:pt x="509435" y="874838"/>
                  </a:cubicBezTo>
                  <a:cubicBezTo>
                    <a:pt x="511745" y="874838"/>
                    <a:pt x="513662" y="875472"/>
                    <a:pt x="515548" y="875932"/>
                  </a:cubicBezTo>
                  <a:cubicBezTo>
                    <a:pt x="555243" y="885639"/>
                    <a:pt x="595705" y="889175"/>
                    <a:pt x="636401" y="891076"/>
                  </a:cubicBezTo>
                  <a:cubicBezTo>
                    <a:pt x="652345" y="891810"/>
                    <a:pt x="668357" y="892944"/>
                    <a:pt x="684268" y="895079"/>
                  </a:cubicBezTo>
                  <a:cubicBezTo>
                    <a:pt x="709366" y="898408"/>
                    <a:pt x="734504" y="899852"/>
                    <a:pt x="759715" y="899852"/>
                  </a:cubicBezTo>
                  <a:cubicBezTo>
                    <a:pt x="766838" y="899852"/>
                    <a:pt x="773968" y="899736"/>
                    <a:pt x="781104" y="899516"/>
                  </a:cubicBezTo>
                  <a:cubicBezTo>
                    <a:pt x="786341" y="899349"/>
                    <a:pt x="791211" y="898482"/>
                    <a:pt x="794347" y="893645"/>
                  </a:cubicBezTo>
                  <a:cubicBezTo>
                    <a:pt x="796748" y="889509"/>
                    <a:pt x="796582" y="884939"/>
                    <a:pt x="795848" y="880602"/>
                  </a:cubicBezTo>
                  <a:cubicBezTo>
                    <a:pt x="794780" y="874631"/>
                    <a:pt x="795014" y="868927"/>
                    <a:pt x="795748" y="862923"/>
                  </a:cubicBezTo>
                  <a:cubicBezTo>
                    <a:pt x="797115" y="851481"/>
                    <a:pt x="802086" y="841307"/>
                    <a:pt x="805521" y="830600"/>
                  </a:cubicBezTo>
                  <a:cubicBezTo>
                    <a:pt x="805521" y="825263"/>
                    <a:pt x="802086" y="822594"/>
                    <a:pt x="797682" y="820926"/>
                  </a:cubicBezTo>
                  <a:cubicBezTo>
                    <a:pt x="793513" y="819358"/>
                    <a:pt x="789276" y="817891"/>
                    <a:pt x="784940" y="816857"/>
                  </a:cubicBezTo>
                  <a:cubicBezTo>
                    <a:pt x="758054" y="810285"/>
                    <a:pt x="731802" y="801546"/>
                    <a:pt x="705883" y="792072"/>
                  </a:cubicBezTo>
                  <a:cubicBezTo>
                    <a:pt x="659250" y="775060"/>
                    <a:pt x="615052" y="752844"/>
                    <a:pt x="573956" y="724691"/>
                  </a:cubicBezTo>
                  <a:lnTo>
                    <a:pt x="573956" y="724691"/>
                  </a:lnTo>
                  <a:cubicBezTo>
                    <a:pt x="585965" y="730361"/>
                    <a:pt x="597239" y="737533"/>
                    <a:pt x="608914" y="743838"/>
                  </a:cubicBezTo>
                  <a:cubicBezTo>
                    <a:pt x="642672" y="762017"/>
                    <a:pt x="677330" y="778362"/>
                    <a:pt x="713556" y="791105"/>
                  </a:cubicBezTo>
                  <a:cubicBezTo>
                    <a:pt x="745512" y="802346"/>
                    <a:pt x="778402" y="810585"/>
                    <a:pt x="810458" y="821460"/>
                  </a:cubicBezTo>
                  <a:cubicBezTo>
                    <a:pt x="812928" y="822295"/>
                    <a:pt x="815480" y="823157"/>
                    <a:pt x="817976" y="823157"/>
                  </a:cubicBezTo>
                  <a:cubicBezTo>
                    <a:pt x="820267" y="823157"/>
                    <a:pt x="822511" y="822431"/>
                    <a:pt x="824602" y="820292"/>
                  </a:cubicBezTo>
                  <a:cubicBezTo>
                    <a:pt x="827604" y="814955"/>
                    <a:pt x="826636" y="809285"/>
                    <a:pt x="825869" y="803747"/>
                  </a:cubicBezTo>
                  <a:cubicBezTo>
                    <a:pt x="824935" y="797276"/>
                    <a:pt x="823734" y="790871"/>
                    <a:pt x="822934" y="784367"/>
                  </a:cubicBezTo>
                  <a:cubicBezTo>
                    <a:pt x="818197" y="746073"/>
                    <a:pt x="813527" y="707779"/>
                    <a:pt x="807589" y="669618"/>
                  </a:cubicBezTo>
                  <a:cubicBezTo>
                    <a:pt x="803587" y="643666"/>
                    <a:pt x="795748" y="618648"/>
                    <a:pt x="790010" y="593197"/>
                  </a:cubicBezTo>
                  <a:cubicBezTo>
                    <a:pt x="779936" y="548565"/>
                    <a:pt x="767194" y="504566"/>
                    <a:pt x="758921" y="459501"/>
                  </a:cubicBezTo>
                  <a:cubicBezTo>
                    <a:pt x="751316" y="417838"/>
                    <a:pt x="737139" y="378043"/>
                    <a:pt x="723730" y="338014"/>
                  </a:cubicBezTo>
                  <a:cubicBezTo>
                    <a:pt x="721395" y="331009"/>
                    <a:pt x="719727" y="323770"/>
                    <a:pt x="713956" y="318567"/>
                  </a:cubicBezTo>
                  <a:cubicBezTo>
                    <a:pt x="706451" y="287344"/>
                    <a:pt x="698111" y="256389"/>
                    <a:pt x="684268" y="227168"/>
                  </a:cubicBezTo>
                  <a:cubicBezTo>
                    <a:pt x="675195" y="208121"/>
                    <a:pt x="667856" y="188340"/>
                    <a:pt x="662452" y="167825"/>
                  </a:cubicBezTo>
                  <a:cubicBezTo>
                    <a:pt x="660918" y="161955"/>
                    <a:pt x="662286" y="159920"/>
                    <a:pt x="667856" y="158786"/>
                  </a:cubicBezTo>
                  <a:cubicBezTo>
                    <a:pt x="693441" y="153615"/>
                    <a:pt x="716057" y="142474"/>
                    <a:pt x="736238" y="125895"/>
                  </a:cubicBezTo>
                  <a:cubicBezTo>
                    <a:pt x="747480" y="116689"/>
                    <a:pt x="759355" y="108550"/>
                    <a:pt x="766193" y="95007"/>
                  </a:cubicBezTo>
                  <a:cubicBezTo>
                    <a:pt x="773398" y="80730"/>
                    <a:pt x="780670" y="66353"/>
                    <a:pt x="789577" y="53143"/>
                  </a:cubicBezTo>
                  <a:cubicBezTo>
                    <a:pt x="797949" y="40634"/>
                    <a:pt x="801952" y="28159"/>
                    <a:pt x="799550" y="13181"/>
                  </a:cubicBezTo>
                  <a:cubicBezTo>
                    <a:pt x="798032" y="3581"/>
                    <a:pt x="795543" y="0"/>
                    <a:pt x="7882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3"/>
            <p:cNvSpPr/>
            <p:nvPr/>
          </p:nvSpPr>
          <p:spPr>
            <a:xfrm>
              <a:off x="-236824" y="-3524956"/>
              <a:ext cx="1207654" cy="1809747"/>
            </a:xfrm>
            <a:custGeom>
              <a:rect b="b" l="l" r="r" t="t"/>
              <a:pathLst>
                <a:path extrusionOk="0" h="1129327" w="753606">
                  <a:moveTo>
                    <a:pt x="540455" y="1"/>
                  </a:moveTo>
                  <a:cubicBezTo>
                    <a:pt x="540093" y="1"/>
                    <a:pt x="539726" y="6"/>
                    <a:pt x="539353" y="16"/>
                  </a:cubicBezTo>
                  <a:cubicBezTo>
                    <a:pt x="479543" y="1684"/>
                    <a:pt x="430275" y="25268"/>
                    <a:pt x="394282" y="73335"/>
                  </a:cubicBezTo>
                  <a:cubicBezTo>
                    <a:pt x="379005" y="93750"/>
                    <a:pt x="368097" y="116633"/>
                    <a:pt x="370666" y="143719"/>
                  </a:cubicBezTo>
                  <a:cubicBezTo>
                    <a:pt x="371266" y="149723"/>
                    <a:pt x="375836" y="157029"/>
                    <a:pt x="371499" y="161632"/>
                  </a:cubicBezTo>
                  <a:cubicBezTo>
                    <a:pt x="368742" y="164515"/>
                    <a:pt x="364524" y="164730"/>
                    <a:pt x="360169" y="164730"/>
                  </a:cubicBezTo>
                  <a:cubicBezTo>
                    <a:pt x="359410" y="164730"/>
                    <a:pt x="358646" y="164723"/>
                    <a:pt x="357885" y="164723"/>
                  </a:cubicBezTo>
                  <a:cubicBezTo>
                    <a:pt x="356094" y="164723"/>
                    <a:pt x="354320" y="164759"/>
                    <a:pt x="352653" y="165001"/>
                  </a:cubicBezTo>
                  <a:cubicBezTo>
                    <a:pt x="296379" y="173040"/>
                    <a:pt x="241173" y="186350"/>
                    <a:pt x="185867" y="199259"/>
                  </a:cubicBezTo>
                  <a:cubicBezTo>
                    <a:pt x="161449" y="204996"/>
                    <a:pt x="139334" y="217572"/>
                    <a:pt x="115450" y="224777"/>
                  </a:cubicBezTo>
                  <a:cubicBezTo>
                    <a:pt x="88264" y="233050"/>
                    <a:pt x="62045" y="243190"/>
                    <a:pt x="37528" y="257601"/>
                  </a:cubicBezTo>
                  <a:cubicBezTo>
                    <a:pt x="27754" y="263305"/>
                    <a:pt x="17847" y="268742"/>
                    <a:pt x="7973" y="274246"/>
                  </a:cubicBezTo>
                  <a:cubicBezTo>
                    <a:pt x="6367" y="275145"/>
                    <a:pt x="4733" y="276416"/>
                    <a:pt x="3001" y="276416"/>
                  </a:cubicBezTo>
                  <a:cubicBezTo>
                    <a:pt x="2036" y="276416"/>
                    <a:pt x="1040" y="276021"/>
                    <a:pt x="1" y="274946"/>
                  </a:cubicBezTo>
                  <a:lnTo>
                    <a:pt x="1" y="274946"/>
                  </a:lnTo>
                  <a:cubicBezTo>
                    <a:pt x="3203" y="285787"/>
                    <a:pt x="6172" y="296662"/>
                    <a:pt x="9674" y="307403"/>
                  </a:cubicBezTo>
                  <a:cubicBezTo>
                    <a:pt x="19348" y="337024"/>
                    <a:pt x="30089" y="366345"/>
                    <a:pt x="36527" y="396967"/>
                  </a:cubicBezTo>
                  <a:cubicBezTo>
                    <a:pt x="41064" y="418482"/>
                    <a:pt x="45233" y="440031"/>
                    <a:pt x="50337" y="461380"/>
                  </a:cubicBezTo>
                  <a:cubicBezTo>
                    <a:pt x="61878" y="509614"/>
                    <a:pt x="74387" y="557615"/>
                    <a:pt x="85562" y="605950"/>
                  </a:cubicBezTo>
                  <a:cubicBezTo>
                    <a:pt x="93601" y="640575"/>
                    <a:pt x="97037" y="676100"/>
                    <a:pt x="101240" y="711425"/>
                  </a:cubicBezTo>
                  <a:cubicBezTo>
                    <a:pt x="103875" y="733141"/>
                    <a:pt x="108545" y="754723"/>
                    <a:pt x="108745" y="776739"/>
                  </a:cubicBezTo>
                  <a:cubicBezTo>
                    <a:pt x="109379" y="782009"/>
                    <a:pt x="113649" y="783110"/>
                    <a:pt x="117652" y="783977"/>
                  </a:cubicBezTo>
                  <a:cubicBezTo>
                    <a:pt x="125457" y="785645"/>
                    <a:pt x="133263" y="787346"/>
                    <a:pt x="141168" y="788581"/>
                  </a:cubicBezTo>
                  <a:cubicBezTo>
                    <a:pt x="142876" y="788838"/>
                    <a:pt x="144511" y="788971"/>
                    <a:pt x="146091" y="788971"/>
                  </a:cubicBezTo>
                  <a:cubicBezTo>
                    <a:pt x="151267" y="788971"/>
                    <a:pt x="155848" y="787539"/>
                    <a:pt x="160449" y="784344"/>
                  </a:cubicBezTo>
                  <a:cubicBezTo>
                    <a:pt x="175193" y="774137"/>
                    <a:pt x="187835" y="761428"/>
                    <a:pt x="199844" y="748485"/>
                  </a:cubicBezTo>
                  <a:cubicBezTo>
                    <a:pt x="219391" y="727437"/>
                    <a:pt x="241407" y="708857"/>
                    <a:pt x="259553" y="686441"/>
                  </a:cubicBezTo>
                  <a:lnTo>
                    <a:pt x="259553" y="686441"/>
                  </a:lnTo>
                  <a:cubicBezTo>
                    <a:pt x="240940" y="715028"/>
                    <a:pt x="216189" y="737944"/>
                    <a:pt x="191971" y="761394"/>
                  </a:cubicBezTo>
                  <a:cubicBezTo>
                    <a:pt x="188002" y="765164"/>
                    <a:pt x="185800" y="769233"/>
                    <a:pt x="186601" y="774737"/>
                  </a:cubicBezTo>
                  <a:cubicBezTo>
                    <a:pt x="187168" y="779841"/>
                    <a:pt x="189670" y="784244"/>
                    <a:pt x="192205" y="788481"/>
                  </a:cubicBezTo>
                  <a:cubicBezTo>
                    <a:pt x="200311" y="801857"/>
                    <a:pt x="203546" y="816667"/>
                    <a:pt x="205214" y="831945"/>
                  </a:cubicBezTo>
                  <a:cubicBezTo>
                    <a:pt x="208599" y="841695"/>
                    <a:pt x="209324" y="843490"/>
                    <a:pt x="216879" y="843490"/>
                  </a:cubicBezTo>
                  <a:cubicBezTo>
                    <a:pt x="218035" y="843490"/>
                    <a:pt x="219350" y="843448"/>
                    <a:pt x="220859" y="843386"/>
                  </a:cubicBezTo>
                  <a:cubicBezTo>
                    <a:pt x="245443" y="842386"/>
                    <a:pt x="269894" y="839217"/>
                    <a:pt x="294411" y="837149"/>
                  </a:cubicBezTo>
                  <a:cubicBezTo>
                    <a:pt x="318362" y="835114"/>
                    <a:pt x="340744" y="827108"/>
                    <a:pt x="363327" y="819770"/>
                  </a:cubicBezTo>
                  <a:cubicBezTo>
                    <a:pt x="366430" y="818758"/>
                    <a:pt x="369613" y="817319"/>
                    <a:pt x="373628" y="817319"/>
                  </a:cubicBezTo>
                  <a:cubicBezTo>
                    <a:pt x="375439" y="817319"/>
                    <a:pt x="377420" y="817612"/>
                    <a:pt x="379639" y="818369"/>
                  </a:cubicBezTo>
                  <a:cubicBezTo>
                    <a:pt x="371133" y="823272"/>
                    <a:pt x="363093" y="823973"/>
                    <a:pt x="355822" y="826708"/>
                  </a:cubicBezTo>
                  <a:cubicBezTo>
                    <a:pt x="326100" y="838016"/>
                    <a:pt x="295145" y="842553"/>
                    <a:pt x="263556" y="844787"/>
                  </a:cubicBezTo>
                  <a:cubicBezTo>
                    <a:pt x="246143" y="845988"/>
                    <a:pt x="228664" y="847456"/>
                    <a:pt x="211252" y="849324"/>
                  </a:cubicBezTo>
                  <a:cubicBezTo>
                    <a:pt x="201547" y="850359"/>
                    <a:pt x="191877" y="851368"/>
                    <a:pt x="182171" y="851368"/>
                  </a:cubicBezTo>
                  <a:cubicBezTo>
                    <a:pt x="172794" y="851368"/>
                    <a:pt x="163384" y="850426"/>
                    <a:pt x="153877" y="847656"/>
                  </a:cubicBezTo>
                  <a:cubicBezTo>
                    <a:pt x="151398" y="846933"/>
                    <a:pt x="148798" y="846565"/>
                    <a:pt x="146167" y="846565"/>
                  </a:cubicBezTo>
                  <a:cubicBezTo>
                    <a:pt x="138606" y="846565"/>
                    <a:pt x="130787" y="849602"/>
                    <a:pt x="124823" y="855962"/>
                  </a:cubicBezTo>
                  <a:cubicBezTo>
                    <a:pt x="123689" y="863101"/>
                    <a:pt x="128926" y="868605"/>
                    <a:pt x="129894" y="875343"/>
                  </a:cubicBezTo>
                  <a:cubicBezTo>
                    <a:pt x="135364" y="913437"/>
                    <a:pt x="137032" y="951931"/>
                    <a:pt x="140801" y="990225"/>
                  </a:cubicBezTo>
                  <a:cubicBezTo>
                    <a:pt x="142936" y="1012007"/>
                    <a:pt x="144204" y="1033890"/>
                    <a:pt x="146839" y="1055638"/>
                  </a:cubicBezTo>
                  <a:cubicBezTo>
                    <a:pt x="149808" y="1080023"/>
                    <a:pt x="151943" y="1104473"/>
                    <a:pt x="153477" y="1128958"/>
                  </a:cubicBezTo>
                  <a:cubicBezTo>
                    <a:pt x="178962" y="1128924"/>
                    <a:pt x="204413" y="1128891"/>
                    <a:pt x="230098" y="1128891"/>
                  </a:cubicBezTo>
                  <a:cubicBezTo>
                    <a:pt x="234068" y="1126556"/>
                    <a:pt x="232834" y="1122853"/>
                    <a:pt x="232700" y="1119351"/>
                  </a:cubicBezTo>
                  <a:cubicBezTo>
                    <a:pt x="232067" y="1103139"/>
                    <a:pt x="227497" y="1087294"/>
                    <a:pt x="229765" y="1070649"/>
                  </a:cubicBezTo>
                  <a:cubicBezTo>
                    <a:pt x="230766" y="1063544"/>
                    <a:pt x="233167" y="1060475"/>
                    <a:pt x="239272" y="1059141"/>
                  </a:cubicBezTo>
                  <a:cubicBezTo>
                    <a:pt x="258219" y="1054971"/>
                    <a:pt x="275564" y="1046198"/>
                    <a:pt x="293777" y="1040027"/>
                  </a:cubicBezTo>
                  <a:cubicBezTo>
                    <a:pt x="333572" y="1026518"/>
                    <a:pt x="370766" y="1007337"/>
                    <a:pt x="408693" y="989758"/>
                  </a:cubicBezTo>
                  <a:cubicBezTo>
                    <a:pt x="436179" y="976982"/>
                    <a:pt x="463332" y="963472"/>
                    <a:pt x="490551" y="950263"/>
                  </a:cubicBezTo>
                  <a:cubicBezTo>
                    <a:pt x="514035" y="938855"/>
                    <a:pt x="537952" y="928281"/>
                    <a:pt x="560935" y="915738"/>
                  </a:cubicBezTo>
                  <a:cubicBezTo>
                    <a:pt x="577013" y="906932"/>
                    <a:pt x="593258" y="898426"/>
                    <a:pt x="609169" y="889186"/>
                  </a:cubicBezTo>
                  <a:lnTo>
                    <a:pt x="609169" y="889186"/>
                  </a:lnTo>
                  <a:cubicBezTo>
                    <a:pt x="603198" y="893556"/>
                    <a:pt x="598595" y="899393"/>
                    <a:pt x="592357" y="903263"/>
                  </a:cubicBezTo>
                  <a:cubicBezTo>
                    <a:pt x="577280" y="912703"/>
                    <a:pt x="561835" y="921876"/>
                    <a:pt x="545791" y="929281"/>
                  </a:cubicBezTo>
                  <a:cubicBezTo>
                    <a:pt x="498690" y="951130"/>
                    <a:pt x="452557" y="975081"/>
                    <a:pt x="405490" y="996996"/>
                  </a:cubicBezTo>
                  <a:cubicBezTo>
                    <a:pt x="376203" y="1010673"/>
                    <a:pt x="347916" y="1026651"/>
                    <a:pt x="316894" y="1036491"/>
                  </a:cubicBezTo>
                  <a:cubicBezTo>
                    <a:pt x="312057" y="1037992"/>
                    <a:pt x="307254" y="1040094"/>
                    <a:pt x="306386" y="1046132"/>
                  </a:cubicBezTo>
                  <a:cubicBezTo>
                    <a:pt x="308154" y="1055338"/>
                    <a:pt x="309288" y="1064778"/>
                    <a:pt x="309388" y="1074052"/>
                  </a:cubicBezTo>
                  <a:cubicBezTo>
                    <a:pt x="309555" y="1090730"/>
                    <a:pt x="315259" y="1108243"/>
                    <a:pt x="303384" y="1123554"/>
                  </a:cubicBezTo>
                  <a:cubicBezTo>
                    <a:pt x="302250" y="1124988"/>
                    <a:pt x="302450" y="1126889"/>
                    <a:pt x="303151" y="1128657"/>
                  </a:cubicBezTo>
                  <a:cubicBezTo>
                    <a:pt x="306119" y="1128724"/>
                    <a:pt x="309122" y="1128891"/>
                    <a:pt x="312090" y="1128891"/>
                  </a:cubicBezTo>
                  <a:cubicBezTo>
                    <a:pt x="373448" y="1128891"/>
                    <a:pt x="434796" y="1128934"/>
                    <a:pt x="496144" y="1128934"/>
                  </a:cubicBezTo>
                  <a:cubicBezTo>
                    <a:pt x="542156" y="1128934"/>
                    <a:pt x="588168" y="1128910"/>
                    <a:pt x="634187" y="1128824"/>
                  </a:cubicBezTo>
                  <a:cubicBezTo>
                    <a:pt x="634871" y="1128823"/>
                    <a:pt x="635555" y="1128822"/>
                    <a:pt x="636239" y="1128822"/>
                  </a:cubicBezTo>
                  <a:cubicBezTo>
                    <a:pt x="654093" y="1128822"/>
                    <a:pt x="671948" y="1129326"/>
                    <a:pt x="689802" y="1129326"/>
                  </a:cubicBezTo>
                  <a:cubicBezTo>
                    <a:pt x="700952" y="1129326"/>
                    <a:pt x="712101" y="1129129"/>
                    <a:pt x="723251" y="1128491"/>
                  </a:cubicBezTo>
                  <a:cubicBezTo>
                    <a:pt x="735359" y="1127823"/>
                    <a:pt x="745266" y="1118917"/>
                    <a:pt x="746267" y="1106875"/>
                  </a:cubicBezTo>
                  <a:cubicBezTo>
                    <a:pt x="747935" y="1086494"/>
                    <a:pt x="750970" y="1066146"/>
                    <a:pt x="750403" y="1045531"/>
                  </a:cubicBezTo>
                  <a:cubicBezTo>
                    <a:pt x="749970" y="1030654"/>
                    <a:pt x="750470" y="1015810"/>
                    <a:pt x="750570" y="1000933"/>
                  </a:cubicBezTo>
                  <a:cubicBezTo>
                    <a:pt x="750403" y="994962"/>
                    <a:pt x="750937" y="989091"/>
                    <a:pt x="752405" y="983320"/>
                  </a:cubicBezTo>
                  <a:cubicBezTo>
                    <a:pt x="753305" y="979717"/>
                    <a:pt x="753606" y="976282"/>
                    <a:pt x="750637" y="973413"/>
                  </a:cubicBezTo>
                  <a:cubicBezTo>
                    <a:pt x="749770" y="926613"/>
                    <a:pt x="746434" y="880146"/>
                    <a:pt x="735860" y="834380"/>
                  </a:cubicBezTo>
                  <a:cubicBezTo>
                    <a:pt x="731423" y="815266"/>
                    <a:pt x="722584" y="797420"/>
                    <a:pt x="719515" y="777906"/>
                  </a:cubicBezTo>
                  <a:cubicBezTo>
                    <a:pt x="709274" y="713427"/>
                    <a:pt x="686358" y="652483"/>
                    <a:pt x="664409" y="591673"/>
                  </a:cubicBezTo>
                  <a:cubicBezTo>
                    <a:pt x="647563" y="544906"/>
                    <a:pt x="625881" y="499707"/>
                    <a:pt x="603198" y="455042"/>
                  </a:cubicBezTo>
                  <a:cubicBezTo>
                    <a:pt x="576279" y="401971"/>
                    <a:pt x="549226" y="349033"/>
                    <a:pt x="518738" y="297963"/>
                  </a:cubicBezTo>
                  <a:cubicBezTo>
                    <a:pt x="492920" y="254732"/>
                    <a:pt x="462831" y="214503"/>
                    <a:pt x="427072" y="178744"/>
                  </a:cubicBezTo>
                  <a:cubicBezTo>
                    <a:pt x="424838" y="176509"/>
                    <a:pt x="420835" y="174174"/>
                    <a:pt x="421635" y="171172"/>
                  </a:cubicBezTo>
                  <a:cubicBezTo>
                    <a:pt x="422503" y="167803"/>
                    <a:pt x="427139" y="168737"/>
                    <a:pt x="430208" y="168337"/>
                  </a:cubicBezTo>
                  <a:cubicBezTo>
                    <a:pt x="451757" y="165368"/>
                    <a:pt x="471037" y="157662"/>
                    <a:pt x="486215" y="141484"/>
                  </a:cubicBezTo>
                  <a:cubicBezTo>
                    <a:pt x="509098" y="117100"/>
                    <a:pt x="526043" y="88913"/>
                    <a:pt x="537952" y="57791"/>
                  </a:cubicBezTo>
                  <a:cubicBezTo>
                    <a:pt x="542422" y="46149"/>
                    <a:pt x="546158" y="34407"/>
                    <a:pt x="552962" y="23633"/>
                  </a:cubicBezTo>
                  <a:cubicBezTo>
                    <a:pt x="561669" y="9872"/>
                    <a:pt x="556222" y="1"/>
                    <a:pt x="540455" y="1"/>
                  </a:cubicBezTo>
                  <a:close/>
                </a:path>
              </a:pathLst>
            </a:custGeom>
            <a:solidFill>
              <a:srgbClr val="FFC5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3"/>
            <p:cNvSpPr/>
            <p:nvPr/>
          </p:nvSpPr>
          <p:spPr>
            <a:xfrm>
              <a:off x="-172143" y="-3514054"/>
              <a:ext cx="441377" cy="298297"/>
            </a:xfrm>
            <a:custGeom>
              <a:rect b="b" l="l" r="r" t="t"/>
              <a:pathLst>
                <a:path extrusionOk="0" h="186145" w="275430">
                  <a:moveTo>
                    <a:pt x="208292" y="0"/>
                  </a:moveTo>
                  <a:cubicBezTo>
                    <a:pt x="203043" y="0"/>
                    <a:pt x="197626" y="861"/>
                    <a:pt x="192104" y="2687"/>
                  </a:cubicBezTo>
                  <a:cubicBezTo>
                    <a:pt x="171956" y="9425"/>
                    <a:pt x="157212" y="22834"/>
                    <a:pt x="152142" y="44550"/>
                  </a:cubicBezTo>
                  <a:cubicBezTo>
                    <a:pt x="149940" y="54123"/>
                    <a:pt x="148039" y="63730"/>
                    <a:pt x="146371" y="73404"/>
                  </a:cubicBezTo>
                  <a:cubicBezTo>
                    <a:pt x="145501" y="78560"/>
                    <a:pt x="143884" y="81755"/>
                    <a:pt x="138060" y="81755"/>
                  </a:cubicBezTo>
                  <a:cubicBezTo>
                    <a:pt x="137856" y="81755"/>
                    <a:pt x="137646" y="81751"/>
                    <a:pt x="137431" y="81743"/>
                  </a:cubicBezTo>
                  <a:cubicBezTo>
                    <a:pt x="137040" y="81732"/>
                    <a:pt x="136647" y="81727"/>
                    <a:pt x="136253" y="81727"/>
                  </a:cubicBezTo>
                  <a:cubicBezTo>
                    <a:pt x="130676" y="81727"/>
                    <a:pt x="124926" y="82855"/>
                    <a:pt x="120253" y="85846"/>
                  </a:cubicBezTo>
                  <a:cubicBezTo>
                    <a:pt x="118083" y="87236"/>
                    <a:pt x="116189" y="87837"/>
                    <a:pt x="114457" y="87837"/>
                  </a:cubicBezTo>
                  <a:cubicBezTo>
                    <a:pt x="111447" y="87837"/>
                    <a:pt x="108922" y="86024"/>
                    <a:pt x="106276" y="83378"/>
                  </a:cubicBezTo>
                  <a:cubicBezTo>
                    <a:pt x="90967" y="68152"/>
                    <a:pt x="72488" y="62669"/>
                    <a:pt x="52553" y="62669"/>
                  </a:cubicBezTo>
                  <a:cubicBezTo>
                    <a:pt x="48555" y="62669"/>
                    <a:pt x="44497" y="62890"/>
                    <a:pt x="40396" y="63297"/>
                  </a:cubicBezTo>
                  <a:cubicBezTo>
                    <a:pt x="20982" y="65198"/>
                    <a:pt x="6171" y="80542"/>
                    <a:pt x="3603" y="100056"/>
                  </a:cubicBezTo>
                  <a:cubicBezTo>
                    <a:pt x="0" y="127543"/>
                    <a:pt x="9240" y="150492"/>
                    <a:pt x="29388" y="168906"/>
                  </a:cubicBezTo>
                  <a:cubicBezTo>
                    <a:pt x="41839" y="180274"/>
                    <a:pt x="58774" y="186145"/>
                    <a:pt x="75277" y="186145"/>
                  </a:cubicBezTo>
                  <a:cubicBezTo>
                    <a:pt x="85213" y="186145"/>
                    <a:pt x="94991" y="184017"/>
                    <a:pt x="103541" y="179680"/>
                  </a:cubicBezTo>
                  <a:cubicBezTo>
                    <a:pt x="112047" y="175377"/>
                    <a:pt x="117984" y="168272"/>
                    <a:pt x="124322" y="161700"/>
                  </a:cubicBezTo>
                  <a:cubicBezTo>
                    <a:pt x="127780" y="158098"/>
                    <a:pt x="131139" y="156114"/>
                    <a:pt x="135925" y="156114"/>
                  </a:cubicBezTo>
                  <a:cubicBezTo>
                    <a:pt x="136679" y="156114"/>
                    <a:pt x="137468" y="156163"/>
                    <a:pt x="138299" y="156263"/>
                  </a:cubicBezTo>
                  <a:cubicBezTo>
                    <a:pt x="141316" y="156633"/>
                    <a:pt x="144524" y="156952"/>
                    <a:pt x="147676" y="156952"/>
                  </a:cubicBezTo>
                  <a:cubicBezTo>
                    <a:pt x="154489" y="156952"/>
                    <a:pt x="161042" y="155460"/>
                    <a:pt x="164851" y="149759"/>
                  </a:cubicBezTo>
                  <a:cubicBezTo>
                    <a:pt x="171144" y="140418"/>
                    <a:pt x="178650" y="137743"/>
                    <a:pt x="187197" y="137743"/>
                  </a:cubicBezTo>
                  <a:cubicBezTo>
                    <a:pt x="190248" y="137743"/>
                    <a:pt x="193432" y="138084"/>
                    <a:pt x="196741" y="138584"/>
                  </a:cubicBezTo>
                  <a:cubicBezTo>
                    <a:pt x="197377" y="138692"/>
                    <a:pt x="198018" y="138727"/>
                    <a:pt x="198661" y="138727"/>
                  </a:cubicBezTo>
                  <a:cubicBezTo>
                    <a:pt x="199805" y="138727"/>
                    <a:pt x="200958" y="138617"/>
                    <a:pt x="202111" y="138617"/>
                  </a:cubicBezTo>
                  <a:cubicBezTo>
                    <a:pt x="202928" y="138634"/>
                    <a:pt x="203745" y="138642"/>
                    <a:pt x="204561" y="138642"/>
                  </a:cubicBezTo>
                  <a:cubicBezTo>
                    <a:pt x="215334" y="138642"/>
                    <a:pt x="225990" y="137217"/>
                    <a:pt x="236502" y="134581"/>
                  </a:cubicBezTo>
                  <a:cubicBezTo>
                    <a:pt x="255549" y="129778"/>
                    <a:pt x="267091" y="117536"/>
                    <a:pt x="270326" y="98522"/>
                  </a:cubicBezTo>
                  <a:cubicBezTo>
                    <a:pt x="275430" y="68033"/>
                    <a:pt x="268358" y="40013"/>
                    <a:pt x="246843" y="17697"/>
                  </a:cubicBezTo>
                  <a:cubicBezTo>
                    <a:pt x="236194" y="6656"/>
                    <a:pt x="222893" y="0"/>
                    <a:pt x="2082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3"/>
            <p:cNvSpPr/>
            <p:nvPr/>
          </p:nvSpPr>
          <p:spPr>
            <a:xfrm>
              <a:off x="-289744" y="-1860677"/>
              <a:ext cx="177310" cy="232702"/>
            </a:xfrm>
            <a:custGeom>
              <a:rect b="b" l="l" r="r" t="t"/>
              <a:pathLst>
                <a:path extrusionOk="0" h="145212" w="110646">
                  <a:moveTo>
                    <a:pt x="12116" y="1"/>
                  </a:moveTo>
                  <a:cubicBezTo>
                    <a:pt x="9834" y="1"/>
                    <a:pt x="7740" y="423"/>
                    <a:pt x="6171" y="2776"/>
                  </a:cubicBezTo>
                  <a:cubicBezTo>
                    <a:pt x="0" y="45273"/>
                    <a:pt x="2669" y="87870"/>
                    <a:pt x="4837" y="130434"/>
                  </a:cubicBezTo>
                  <a:cubicBezTo>
                    <a:pt x="5104" y="136539"/>
                    <a:pt x="6738" y="142209"/>
                    <a:pt x="12910" y="145211"/>
                  </a:cubicBezTo>
                  <a:cubicBezTo>
                    <a:pt x="17846" y="145211"/>
                    <a:pt x="22717" y="145178"/>
                    <a:pt x="27687" y="145178"/>
                  </a:cubicBezTo>
                  <a:cubicBezTo>
                    <a:pt x="29183" y="144721"/>
                    <a:pt x="30687" y="144614"/>
                    <a:pt x="32194" y="144614"/>
                  </a:cubicBezTo>
                  <a:cubicBezTo>
                    <a:pt x="33529" y="144614"/>
                    <a:pt x="34867" y="144698"/>
                    <a:pt x="36205" y="144698"/>
                  </a:cubicBezTo>
                  <a:cubicBezTo>
                    <a:pt x="36557" y="144698"/>
                    <a:pt x="36909" y="144692"/>
                    <a:pt x="37260" y="144678"/>
                  </a:cubicBezTo>
                  <a:cubicBezTo>
                    <a:pt x="39232" y="144590"/>
                    <a:pt x="41205" y="144558"/>
                    <a:pt x="43179" y="144558"/>
                  </a:cubicBezTo>
                  <a:cubicBezTo>
                    <a:pt x="48273" y="144558"/>
                    <a:pt x="53374" y="144769"/>
                    <a:pt x="58470" y="144769"/>
                  </a:cubicBezTo>
                  <a:cubicBezTo>
                    <a:pt x="63362" y="144769"/>
                    <a:pt x="68249" y="144574"/>
                    <a:pt x="73119" y="143810"/>
                  </a:cubicBezTo>
                  <a:cubicBezTo>
                    <a:pt x="79724" y="143710"/>
                    <a:pt x="86329" y="143677"/>
                    <a:pt x="92967" y="143644"/>
                  </a:cubicBezTo>
                  <a:cubicBezTo>
                    <a:pt x="101640" y="141909"/>
                    <a:pt x="101073" y="134204"/>
                    <a:pt x="102440" y="128233"/>
                  </a:cubicBezTo>
                  <a:cubicBezTo>
                    <a:pt x="110646" y="92307"/>
                    <a:pt x="105276" y="56782"/>
                    <a:pt x="98604" y="21289"/>
                  </a:cubicBezTo>
                  <a:cubicBezTo>
                    <a:pt x="96636" y="10915"/>
                    <a:pt x="89965" y="7179"/>
                    <a:pt x="80591" y="6012"/>
                  </a:cubicBezTo>
                  <a:cubicBezTo>
                    <a:pt x="58776" y="3377"/>
                    <a:pt x="36960" y="741"/>
                    <a:pt x="14944" y="108"/>
                  </a:cubicBezTo>
                  <a:cubicBezTo>
                    <a:pt x="13986" y="69"/>
                    <a:pt x="13036" y="1"/>
                    <a:pt x="121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3"/>
            <p:cNvSpPr/>
            <p:nvPr/>
          </p:nvSpPr>
          <p:spPr>
            <a:xfrm>
              <a:off x="122927" y="-2111346"/>
              <a:ext cx="633495" cy="403346"/>
            </a:xfrm>
            <a:custGeom>
              <a:rect b="b" l="l" r="r" t="t"/>
              <a:pathLst>
                <a:path extrusionOk="0" h="251698" w="395317">
                  <a:moveTo>
                    <a:pt x="390620" y="1"/>
                  </a:moveTo>
                  <a:cubicBezTo>
                    <a:pt x="389133" y="1"/>
                    <a:pt x="387454" y="744"/>
                    <a:pt x="386043" y="1421"/>
                  </a:cubicBezTo>
                  <a:cubicBezTo>
                    <a:pt x="381473" y="3555"/>
                    <a:pt x="376669" y="5423"/>
                    <a:pt x="372533" y="8259"/>
                  </a:cubicBezTo>
                  <a:cubicBezTo>
                    <a:pt x="351118" y="22936"/>
                    <a:pt x="327568" y="33744"/>
                    <a:pt x="304385" y="45085"/>
                  </a:cubicBezTo>
                  <a:cubicBezTo>
                    <a:pt x="265924" y="63932"/>
                    <a:pt x="226696" y="81178"/>
                    <a:pt x="188635" y="100725"/>
                  </a:cubicBezTo>
                  <a:cubicBezTo>
                    <a:pt x="139033" y="126177"/>
                    <a:pt x="87496" y="146758"/>
                    <a:pt x="35626" y="166706"/>
                  </a:cubicBezTo>
                  <a:cubicBezTo>
                    <a:pt x="26786" y="170075"/>
                    <a:pt x="17346" y="171776"/>
                    <a:pt x="8240" y="174611"/>
                  </a:cubicBezTo>
                  <a:cubicBezTo>
                    <a:pt x="3903" y="175946"/>
                    <a:pt x="534" y="178080"/>
                    <a:pt x="401" y="183918"/>
                  </a:cubicBezTo>
                  <a:cubicBezTo>
                    <a:pt x="0" y="205033"/>
                    <a:pt x="2602" y="225881"/>
                    <a:pt x="5404" y="246663"/>
                  </a:cubicBezTo>
                  <a:cubicBezTo>
                    <a:pt x="7131" y="249832"/>
                    <a:pt x="9244" y="251698"/>
                    <a:pt x="11932" y="251698"/>
                  </a:cubicBezTo>
                  <a:cubicBezTo>
                    <a:pt x="13346" y="251698"/>
                    <a:pt x="14919" y="251181"/>
                    <a:pt x="16679" y="250065"/>
                  </a:cubicBezTo>
                  <a:cubicBezTo>
                    <a:pt x="20915" y="247730"/>
                    <a:pt x="21716" y="244161"/>
                    <a:pt x="21082" y="239558"/>
                  </a:cubicBezTo>
                  <a:cubicBezTo>
                    <a:pt x="19214" y="226115"/>
                    <a:pt x="17980" y="212572"/>
                    <a:pt x="16212" y="199095"/>
                  </a:cubicBezTo>
                  <a:cubicBezTo>
                    <a:pt x="15378" y="192557"/>
                    <a:pt x="17847" y="189555"/>
                    <a:pt x="23684" y="188454"/>
                  </a:cubicBezTo>
                  <a:cubicBezTo>
                    <a:pt x="38061" y="185719"/>
                    <a:pt x="51337" y="179815"/>
                    <a:pt x="64613" y="174111"/>
                  </a:cubicBezTo>
                  <a:cubicBezTo>
                    <a:pt x="71552" y="171175"/>
                    <a:pt x="79391" y="169274"/>
                    <a:pt x="84261" y="162669"/>
                  </a:cubicBezTo>
                  <a:cubicBezTo>
                    <a:pt x="95168" y="155764"/>
                    <a:pt x="108478" y="154730"/>
                    <a:pt x="119719" y="148493"/>
                  </a:cubicBezTo>
                  <a:cubicBezTo>
                    <a:pt x="144937" y="134416"/>
                    <a:pt x="171857" y="123875"/>
                    <a:pt x="197642" y="110899"/>
                  </a:cubicBezTo>
                  <a:cubicBezTo>
                    <a:pt x="249912" y="84647"/>
                    <a:pt x="303484" y="60963"/>
                    <a:pt x="355187" y="33343"/>
                  </a:cubicBezTo>
                  <a:cubicBezTo>
                    <a:pt x="367963" y="26505"/>
                    <a:pt x="378504" y="16965"/>
                    <a:pt x="390279" y="8959"/>
                  </a:cubicBezTo>
                  <a:cubicBezTo>
                    <a:pt x="392648" y="7325"/>
                    <a:pt x="395316" y="4556"/>
                    <a:pt x="393381" y="1487"/>
                  </a:cubicBezTo>
                  <a:cubicBezTo>
                    <a:pt x="392680" y="393"/>
                    <a:pt x="391701" y="1"/>
                    <a:pt x="3906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3"/>
            <p:cNvSpPr/>
            <p:nvPr/>
          </p:nvSpPr>
          <p:spPr>
            <a:xfrm>
              <a:off x="138215" y="-1850717"/>
              <a:ext cx="130753" cy="140102"/>
            </a:xfrm>
            <a:custGeom>
              <a:rect b="b" l="l" r="r" t="t"/>
              <a:pathLst>
                <a:path extrusionOk="0" h="87427" w="81593">
                  <a:moveTo>
                    <a:pt x="73862" y="1"/>
                  </a:moveTo>
                  <a:cubicBezTo>
                    <a:pt x="70474" y="1"/>
                    <a:pt x="67508" y="1471"/>
                    <a:pt x="64513" y="2799"/>
                  </a:cubicBezTo>
                  <a:cubicBezTo>
                    <a:pt x="50937" y="8870"/>
                    <a:pt x="37227" y="14407"/>
                    <a:pt x="23251" y="19444"/>
                  </a:cubicBezTo>
                  <a:cubicBezTo>
                    <a:pt x="16146" y="22046"/>
                    <a:pt x="5338" y="19244"/>
                    <a:pt x="2402" y="27817"/>
                  </a:cubicBezTo>
                  <a:cubicBezTo>
                    <a:pt x="1" y="34955"/>
                    <a:pt x="4004" y="43495"/>
                    <a:pt x="4337" y="51400"/>
                  </a:cubicBezTo>
                  <a:cubicBezTo>
                    <a:pt x="4837" y="63442"/>
                    <a:pt x="9307" y="75184"/>
                    <a:pt x="7072" y="87426"/>
                  </a:cubicBezTo>
                  <a:cubicBezTo>
                    <a:pt x="27687" y="86192"/>
                    <a:pt x="48335" y="84991"/>
                    <a:pt x="68917" y="83824"/>
                  </a:cubicBezTo>
                  <a:cubicBezTo>
                    <a:pt x="72919" y="79621"/>
                    <a:pt x="79124" y="76752"/>
                    <a:pt x="79224" y="70080"/>
                  </a:cubicBezTo>
                  <a:cubicBezTo>
                    <a:pt x="79457" y="46597"/>
                    <a:pt x="81592" y="23013"/>
                    <a:pt x="74687" y="30"/>
                  </a:cubicBezTo>
                  <a:cubicBezTo>
                    <a:pt x="74409" y="10"/>
                    <a:pt x="74134" y="1"/>
                    <a:pt x="738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3"/>
            <p:cNvSpPr/>
            <p:nvPr/>
          </p:nvSpPr>
          <p:spPr>
            <a:xfrm>
              <a:off x="-764316" y="-1953591"/>
              <a:ext cx="663589" cy="334312"/>
            </a:xfrm>
            <a:custGeom>
              <a:rect b="b" l="l" r="r" t="t"/>
              <a:pathLst>
                <a:path extrusionOk="0" h="208619" w="414096">
                  <a:moveTo>
                    <a:pt x="5139" y="0"/>
                  </a:moveTo>
                  <a:cubicBezTo>
                    <a:pt x="3622" y="0"/>
                    <a:pt x="2300" y="595"/>
                    <a:pt x="1535" y="2549"/>
                  </a:cubicBezTo>
                  <a:cubicBezTo>
                    <a:pt x="1" y="6585"/>
                    <a:pt x="4170" y="8019"/>
                    <a:pt x="7039" y="9287"/>
                  </a:cubicBezTo>
                  <a:cubicBezTo>
                    <a:pt x="18214" y="14391"/>
                    <a:pt x="29989" y="17426"/>
                    <a:pt x="42031" y="19594"/>
                  </a:cubicBezTo>
                  <a:cubicBezTo>
                    <a:pt x="97570" y="29535"/>
                    <a:pt x="152976" y="39909"/>
                    <a:pt x="208816" y="47981"/>
                  </a:cubicBezTo>
                  <a:cubicBezTo>
                    <a:pt x="239972" y="52551"/>
                    <a:pt x="270727" y="59456"/>
                    <a:pt x="302316" y="60791"/>
                  </a:cubicBezTo>
                  <a:cubicBezTo>
                    <a:pt x="308521" y="61391"/>
                    <a:pt x="314692" y="61891"/>
                    <a:pt x="320896" y="62492"/>
                  </a:cubicBezTo>
                  <a:cubicBezTo>
                    <a:pt x="340677" y="64460"/>
                    <a:pt x="360525" y="65761"/>
                    <a:pt x="380139" y="68930"/>
                  </a:cubicBezTo>
                  <a:cubicBezTo>
                    <a:pt x="386076" y="69830"/>
                    <a:pt x="388812" y="72265"/>
                    <a:pt x="390046" y="78136"/>
                  </a:cubicBezTo>
                  <a:cubicBezTo>
                    <a:pt x="395550" y="104655"/>
                    <a:pt x="400086" y="131341"/>
                    <a:pt x="398385" y="158494"/>
                  </a:cubicBezTo>
                  <a:cubicBezTo>
                    <a:pt x="397451" y="173138"/>
                    <a:pt x="395983" y="188048"/>
                    <a:pt x="389112" y="201591"/>
                  </a:cubicBezTo>
                  <a:cubicBezTo>
                    <a:pt x="392003" y="206292"/>
                    <a:pt x="393849" y="208618"/>
                    <a:pt x="395683" y="208618"/>
                  </a:cubicBezTo>
                  <a:cubicBezTo>
                    <a:pt x="397467" y="208618"/>
                    <a:pt x="399240" y="206417"/>
                    <a:pt x="401954" y="202058"/>
                  </a:cubicBezTo>
                  <a:cubicBezTo>
                    <a:pt x="402121" y="200324"/>
                    <a:pt x="402088" y="198489"/>
                    <a:pt x="402555" y="196755"/>
                  </a:cubicBezTo>
                  <a:cubicBezTo>
                    <a:pt x="414096" y="153390"/>
                    <a:pt x="408492" y="110860"/>
                    <a:pt x="397051" y="68463"/>
                  </a:cubicBezTo>
                  <a:cubicBezTo>
                    <a:pt x="395616" y="63292"/>
                    <a:pt x="392981" y="61157"/>
                    <a:pt x="388044" y="60257"/>
                  </a:cubicBezTo>
                  <a:cubicBezTo>
                    <a:pt x="369898" y="56921"/>
                    <a:pt x="351552" y="55287"/>
                    <a:pt x="333238" y="53552"/>
                  </a:cubicBezTo>
                  <a:cubicBezTo>
                    <a:pt x="310822" y="51417"/>
                    <a:pt x="288206" y="50650"/>
                    <a:pt x="265890" y="47114"/>
                  </a:cubicBezTo>
                  <a:cubicBezTo>
                    <a:pt x="235135" y="42244"/>
                    <a:pt x="204346" y="37074"/>
                    <a:pt x="173591" y="32237"/>
                  </a:cubicBezTo>
                  <a:cubicBezTo>
                    <a:pt x="118752" y="23631"/>
                    <a:pt x="63879" y="15425"/>
                    <a:pt x="10141" y="1081"/>
                  </a:cubicBezTo>
                  <a:cubicBezTo>
                    <a:pt x="8536" y="654"/>
                    <a:pt x="6730" y="0"/>
                    <a:pt x="51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3"/>
            <p:cNvSpPr/>
            <p:nvPr/>
          </p:nvSpPr>
          <p:spPr>
            <a:xfrm>
              <a:off x="-1510278" y="-2094597"/>
              <a:ext cx="195378" cy="123602"/>
            </a:xfrm>
            <a:custGeom>
              <a:rect b="b" l="l" r="r" t="t"/>
              <a:pathLst>
                <a:path extrusionOk="0" h="77131" w="121921">
                  <a:moveTo>
                    <a:pt x="52799" y="26132"/>
                  </a:moveTo>
                  <a:cubicBezTo>
                    <a:pt x="53075" y="26132"/>
                    <a:pt x="53355" y="26152"/>
                    <a:pt x="53639" y="26194"/>
                  </a:cubicBezTo>
                  <a:cubicBezTo>
                    <a:pt x="59943" y="27161"/>
                    <a:pt x="56774" y="36368"/>
                    <a:pt x="58709" y="40337"/>
                  </a:cubicBezTo>
                  <a:cubicBezTo>
                    <a:pt x="58709" y="42205"/>
                    <a:pt x="58742" y="42806"/>
                    <a:pt x="58709" y="43373"/>
                  </a:cubicBezTo>
                  <a:cubicBezTo>
                    <a:pt x="58142" y="48843"/>
                    <a:pt x="57008" y="54147"/>
                    <a:pt x="52038" y="57316"/>
                  </a:cubicBezTo>
                  <a:cubicBezTo>
                    <a:pt x="51106" y="57875"/>
                    <a:pt x="50149" y="58124"/>
                    <a:pt x="49208" y="58124"/>
                  </a:cubicBezTo>
                  <a:cubicBezTo>
                    <a:pt x="47283" y="58124"/>
                    <a:pt x="45421" y="57083"/>
                    <a:pt x="43965" y="55515"/>
                  </a:cubicBezTo>
                  <a:cubicBezTo>
                    <a:pt x="39429" y="50578"/>
                    <a:pt x="39028" y="44574"/>
                    <a:pt x="41497" y="38903"/>
                  </a:cubicBezTo>
                  <a:cubicBezTo>
                    <a:pt x="43747" y="33451"/>
                    <a:pt x="47534" y="26132"/>
                    <a:pt x="52799" y="26132"/>
                  </a:cubicBezTo>
                  <a:close/>
                  <a:moveTo>
                    <a:pt x="28667" y="0"/>
                  </a:moveTo>
                  <a:cubicBezTo>
                    <a:pt x="21303" y="0"/>
                    <a:pt x="13845" y="1687"/>
                    <a:pt x="6438" y="3911"/>
                  </a:cubicBezTo>
                  <a:cubicBezTo>
                    <a:pt x="3336" y="4812"/>
                    <a:pt x="0" y="6813"/>
                    <a:pt x="1268" y="10950"/>
                  </a:cubicBezTo>
                  <a:cubicBezTo>
                    <a:pt x="2080" y="13509"/>
                    <a:pt x="4145" y="14126"/>
                    <a:pt x="6392" y="14126"/>
                  </a:cubicBezTo>
                  <a:cubicBezTo>
                    <a:pt x="7190" y="14126"/>
                    <a:pt x="8011" y="14048"/>
                    <a:pt x="8807" y="13952"/>
                  </a:cubicBezTo>
                  <a:cubicBezTo>
                    <a:pt x="10875" y="13651"/>
                    <a:pt x="12943" y="13285"/>
                    <a:pt x="15011" y="12918"/>
                  </a:cubicBezTo>
                  <a:cubicBezTo>
                    <a:pt x="19697" y="12153"/>
                    <a:pt x="24372" y="11245"/>
                    <a:pt x="29056" y="11245"/>
                  </a:cubicBezTo>
                  <a:cubicBezTo>
                    <a:pt x="32540" y="11245"/>
                    <a:pt x="36028" y="11747"/>
                    <a:pt x="39529" y="13184"/>
                  </a:cubicBezTo>
                  <a:cubicBezTo>
                    <a:pt x="43965" y="14986"/>
                    <a:pt x="45166" y="16787"/>
                    <a:pt x="41030" y="20523"/>
                  </a:cubicBezTo>
                  <a:cubicBezTo>
                    <a:pt x="35126" y="25693"/>
                    <a:pt x="30856" y="32131"/>
                    <a:pt x="29288" y="40037"/>
                  </a:cubicBezTo>
                  <a:cubicBezTo>
                    <a:pt x="26453" y="53980"/>
                    <a:pt x="35593" y="68191"/>
                    <a:pt x="48202" y="69625"/>
                  </a:cubicBezTo>
                  <a:cubicBezTo>
                    <a:pt x="48723" y="69684"/>
                    <a:pt x="49244" y="69713"/>
                    <a:pt x="49762" y="69713"/>
                  </a:cubicBezTo>
                  <a:cubicBezTo>
                    <a:pt x="59747" y="69713"/>
                    <a:pt x="68887" y="58935"/>
                    <a:pt x="69617" y="45774"/>
                  </a:cubicBezTo>
                  <a:cubicBezTo>
                    <a:pt x="69684" y="44273"/>
                    <a:pt x="69517" y="42772"/>
                    <a:pt x="69684" y="41271"/>
                  </a:cubicBezTo>
                  <a:cubicBezTo>
                    <a:pt x="70451" y="34300"/>
                    <a:pt x="67715" y="27595"/>
                    <a:pt x="66748" y="20089"/>
                  </a:cubicBezTo>
                  <a:lnTo>
                    <a:pt x="66748" y="20089"/>
                  </a:lnTo>
                  <a:cubicBezTo>
                    <a:pt x="78657" y="21691"/>
                    <a:pt x="88831" y="24993"/>
                    <a:pt x="94568" y="35167"/>
                  </a:cubicBezTo>
                  <a:cubicBezTo>
                    <a:pt x="100772" y="46275"/>
                    <a:pt x="108344" y="56782"/>
                    <a:pt x="111347" y="69491"/>
                  </a:cubicBezTo>
                  <a:cubicBezTo>
                    <a:pt x="112181" y="72861"/>
                    <a:pt x="113215" y="76530"/>
                    <a:pt x="117718" y="77130"/>
                  </a:cubicBezTo>
                  <a:cubicBezTo>
                    <a:pt x="121554" y="74061"/>
                    <a:pt x="121921" y="70192"/>
                    <a:pt x="120720" y="65856"/>
                  </a:cubicBezTo>
                  <a:cubicBezTo>
                    <a:pt x="119219" y="60385"/>
                    <a:pt x="117618" y="55014"/>
                    <a:pt x="116183" y="49644"/>
                  </a:cubicBezTo>
                  <a:cubicBezTo>
                    <a:pt x="113448" y="45007"/>
                    <a:pt x="110513" y="40504"/>
                    <a:pt x="108178" y="35701"/>
                  </a:cubicBezTo>
                  <a:cubicBezTo>
                    <a:pt x="99354" y="17448"/>
                    <a:pt x="84720" y="9294"/>
                    <a:pt x="65437" y="9294"/>
                  </a:cubicBezTo>
                  <a:cubicBezTo>
                    <a:pt x="64528" y="9294"/>
                    <a:pt x="63608" y="9312"/>
                    <a:pt x="62679" y="9348"/>
                  </a:cubicBezTo>
                  <a:cubicBezTo>
                    <a:pt x="62212" y="9372"/>
                    <a:pt x="61753" y="9384"/>
                    <a:pt x="61301" y="9384"/>
                  </a:cubicBezTo>
                  <a:cubicBezTo>
                    <a:pt x="57268" y="9384"/>
                    <a:pt x="53806" y="8426"/>
                    <a:pt x="50236" y="6146"/>
                  </a:cubicBezTo>
                  <a:cubicBezTo>
                    <a:pt x="43232" y="1671"/>
                    <a:pt x="35996" y="0"/>
                    <a:pt x="286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3"/>
            <p:cNvSpPr/>
            <p:nvPr/>
          </p:nvSpPr>
          <p:spPr>
            <a:xfrm>
              <a:off x="-722515" y="-3749923"/>
              <a:ext cx="131607" cy="273749"/>
            </a:xfrm>
            <a:custGeom>
              <a:rect b="b" l="l" r="r" t="t"/>
              <a:pathLst>
                <a:path extrusionOk="0" h="170826" w="82126">
                  <a:moveTo>
                    <a:pt x="82126" y="1"/>
                  </a:moveTo>
                  <a:lnTo>
                    <a:pt x="82126" y="1"/>
                  </a:lnTo>
                  <a:cubicBezTo>
                    <a:pt x="79591" y="1202"/>
                    <a:pt x="78757" y="1368"/>
                    <a:pt x="78257" y="1835"/>
                  </a:cubicBezTo>
                  <a:cubicBezTo>
                    <a:pt x="76122" y="3903"/>
                    <a:pt x="74087" y="6038"/>
                    <a:pt x="72086" y="8240"/>
                  </a:cubicBezTo>
                  <a:cubicBezTo>
                    <a:pt x="34626" y="49703"/>
                    <a:pt x="12710" y="98738"/>
                    <a:pt x="1302" y="152877"/>
                  </a:cubicBezTo>
                  <a:cubicBezTo>
                    <a:pt x="434" y="156946"/>
                    <a:pt x="201" y="161149"/>
                    <a:pt x="68" y="165286"/>
                  </a:cubicBezTo>
                  <a:cubicBezTo>
                    <a:pt x="1" y="167621"/>
                    <a:pt x="401" y="170456"/>
                    <a:pt x="3403" y="170790"/>
                  </a:cubicBezTo>
                  <a:cubicBezTo>
                    <a:pt x="3619" y="170814"/>
                    <a:pt x="3821" y="170826"/>
                    <a:pt x="4009" y="170826"/>
                  </a:cubicBezTo>
                  <a:cubicBezTo>
                    <a:pt x="6901" y="170826"/>
                    <a:pt x="6626" y="168047"/>
                    <a:pt x="6939" y="165886"/>
                  </a:cubicBezTo>
                  <a:cubicBezTo>
                    <a:pt x="14378" y="115250"/>
                    <a:pt x="34892" y="69884"/>
                    <a:pt x="63413" y="27787"/>
                  </a:cubicBezTo>
                  <a:cubicBezTo>
                    <a:pt x="69317" y="19081"/>
                    <a:pt x="75154" y="10341"/>
                    <a:pt x="821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3"/>
            <p:cNvSpPr/>
            <p:nvPr/>
          </p:nvSpPr>
          <p:spPr>
            <a:xfrm>
              <a:off x="-690015" y="-3641783"/>
              <a:ext cx="126102" cy="145023"/>
            </a:xfrm>
            <a:custGeom>
              <a:rect b="b" l="l" r="r" t="t"/>
              <a:pathLst>
                <a:path extrusionOk="0" h="90498" w="78691">
                  <a:moveTo>
                    <a:pt x="78690" y="0"/>
                  </a:moveTo>
                  <a:cubicBezTo>
                    <a:pt x="75055" y="2335"/>
                    <a:pt x="71218" y="4437"/>
                    <a:pt x="67816" y="7072"/>
                  </a:cubicBezTo>
                  <a:cubicBezTo>
                    <a:pt x="43599" y="25785"/>
                    <a:pt x="24118" y="48835"/>
                    <a:pt x="7306" y="74287"/>
                  </a:cubicBezTo>
                  <a:cubicBezTo>
                    <a:pt x="5005" y="77723"/>
                    <a:pt x="3237" y="81525"/>
                    <a:pt x="1269" y="85195"/>
                  </a:cubicBezTo>
                  <a:cubicBezTo>
                    <a:pt x="401" y="86863"/>
                    <a:pt x="1" y="88831"/>
                    <a:pt x="1769" y="89998"/>
                  </a:cubicBezTo>
                  <a:cubicBezTo>
                    <a:pt x="2275" y="90351"/>
                    <a:pt x="2755" y="90497"/>
                    <a:pt x="3208" y="90497"/>
                  </a:cubicBezTo>
                  <a:cubicBezTo>
                    <a:pt x="4426" y="90497"/>
                    <a:pt x="5454" y="89436"/>
                    <a:pt x="6305" y="88464"/>
                  </a:cubicBezTo>
                  <a:cubicBezTo>
                    <a:pt x="7306" y="87330"/>
                    <a:pt x="8173" y="86129"/>
                    <a:pt x="8907" y="84828"/>
                  </a:cubicBezTo>
                  <a:cubicBezTo>
                    <a:pt x="23318" y="59043"/>
                    <a:pt x="43165" y="37927"/>
                    <a:pt x="64414" y="17846"/>
                  </a:cubicBezTo>
                  <a:cubicBezTo>
                    <a:pt x="69851" y="12743"/>
                    <a:pt x="75655" y="7773"/>
                    <a:pt x="786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3"/>
            <p:cNvSpPr/>
            <p:nvPr/>
          </p:nvSpPr>
          <p:spPr>
            <a:xfrm>
              <a:off x="-649869" y="-3551444"/>
              <a:ext cx="101405" cy="57411"/>
            </a:xfrm>
            <a:custGeom>
              <a:rect b="b" l="l" r="r" t="t"/>
              <a:pathLst>
                <a:path extrusionOk="0" h="35826" w="63279">
                  <a:moveTo>
                    <a:pt x="63279" y="0"/>
                  </a:moveTo>
                  <a:lnTo>
                    <a:pt x="63279" y="0"/>
                  </a:lnTo>
                  <a:cubicBezTo>
                    <a:pt x="40095" y="8239"/>
                    <a:pt x="19781" y="21515"/>
                    <a:pt x="0" y="35826"/>
                  </a:cubicBezTo>
                  <a:cubicBezTo>
                    <a:pt x="22783" y="26919"/>
                    <a:pt x="43264" y="13910"/>
                    <a:pt x="632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3"/>
            <p:cNvSpPr/>
            <p:nvPr/>
          </p:nvSpPr>
          <p:spPr>
            <a:xfrm>
              <a:off x="-245483" y="-1630711"/>
              <a:ext cx="72859" cy="3165"/>
            </a:xfrm>
            <a:custGeom>
              <a:rect b="b" l="l" r="r" t="t"/>
              <a:pathLst>
                <a:path extrusionOk="0" h="1975" w="45466">
                  <a:moveTo>
                    <a:pt x="26647" y="0"/>
                  </a:moveTo>
                  <a:cubicBezTo>
                    <a:pt x="17751" y="0"/>
                    <a:pt x="8864" y="316"/>
                    <a:pt x="0" y="1607"/>
                  </a:cubicBezTo>
                  <a:cubicBezTo>
                    <a:pt x="7678" y="1607"/>
                    <a:pt x="15356" y="1974"/>
                    <a:pt x="23026" y="1974"/>
                  </a:cubicBezTo>
                  <a:cubicBezTo>
                    <a:pt x="30517" y="1974"/>
                    <a:pt x="37999" y="1624"/>
                    <a:pt x="45466" y="240"/>
                  </a:cubicBezTo>
                  <a:cubicBezTo>
                    <a:pt x="39191" y="157"/>
                    <a:pt x="32917" y="0"/>
                    <a:pt x="26647" y="0"/>
                  </a:cubicBezTo>
                  <a:close/>
                </a:path>
              </a:pathLst>
            </a:custGeom>
            <a:solidFill>
              <a:srgbClr val="CC5A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3"/>
            <p:cNvSpPr/>
            <p:nvPr/>
          </p:nvSpPr>
          <p:spPr>
            <a:xfrm>
              <a:off x="-763568" y="-3155363"/>
              <a:ext cx="370764" cy="432512"/>
            </a:xfrm>
            <a:custGeom>
              <a:rect b="b" l="l" r="r" t="t"/>
              <a:pathLst>
                <a:path extrusionOk="0" h="269898" w="231366">
                  <a:moveTo>
                    <a:pt x="103986" y="0"/>
                  </a:moveTo>
                  <a:cubicBezTo>
                    <a:pt x="94730" y="0"/>
                    <a:pt x="85605" y="4001"/>
                    <a:pt x="78190" y="11988"/>
                  </a:cubicBezTo>
                  <a:cubicBezTo>
                    <a:pt x="67015" y="24030"/>
                    <a:pt x="58442" y="38207"/>
                    <a:pt x="51604" y="52984"/>
                  </a:cubicBezTo>
                  <a:cubicBezTo>
                    <a:pt x="30756" y="98150"/>
                    <a:pt x="14411" y="144883"/>
                    <a:pt x="5971" y="194119"/>
                  </a:cubicBezTo>
                  <a:cubicBezTo>
                    <a:pt x="1" y="228810"/>
                    <a:pt x="18547" y="257998"/>
                    <a:pt x="50837" y="263868"/>
                  </a:cubicBezTo>
                  <a:cubicBezTo>
                    <a:pt x="68996" y="267199"/>
                    <a:pt x="87326" y="269703"/>
                    <a:pt x="106613" y="269703"/>
                  </a:cubicBezTo>
                  <a:cubicBezTo>
                    <a:pt x="109929" y="269703"/>
                    <a:pt x="113274" y="269629"/>
                    <a:pt x="116650" y="269472"/>
                  </a:cubicBezTo>
                  <a:cubicBezTo>
                    <a:pt x="119591" y="269774"/>
                    <a:pt x="122584" y="269898"/>
                    <a:pt x="125618" y="269898"/>
                  </a:cubicBezTo>
                  <a:cubicBezTo>
                    <a:pt x="136662" y="269898"/>
                    <a:pt x="148249" y="268259"/>
                    <a:pt x="159815" y="267604"/>
                  </a:cubicBezTo>
                  <a:cubicBezTo>
                    <a:pt x="167187" y="267171"/>
                    <a:pt x="174492" y="265536"/>
                    <a:pt x="181797" y="264169"/>
                  </a:cubicBezTo>
                  <a:cubicBezTo>
                    <a:pt x="211351" y="258531"/>
                    <a:pt x="231366" y="234181"/>
                    <a:pt x="228063" y="206094"/>
                  </a:cubicBezTo>
                  <a:cubicBezTo>
                    <a:pt x="225895" y="187814"/>
                    <a:pt x="221325" y="169801"/>
                    <a:pt x="214454" y="152689"/>
                  </a:cubicBezTo>
                  <a:cubicBezTo>
                    <a:pt x="203179" y="124535"/>
                    <a:pt x="191304" y="96582"/>
                    <a:pt x="175292" y="70797"/>
                  </a:cubicBezTo>
                  <a:cubicBezTo>
                    <a:pt x="161849" y="49115"/>
                    <a:pt x="147839" y="27666"/>
                    <a:pt x="128759" y="10287"/>
                  </a:cubicBezTo>
                  <a:cubicBezTo>
                    <a:pt x="121224" y="3426"/>
                    <a:pt x="112549" y="0"/>
                    <a:pt x="1039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3"/>
            <p:cNvSpPr/>
            <p:nvPr/>
          </p:nvSpPr>
          <p:spPr>
            <a:xfrm>
              <a:off x="-592192" y="-2444225"/>
              <a:ext cx="976568" cy="302363"/>
            </a:xfrm>
            <a:custGeom>
              <a:rect b="b" l="l" r="r" t="t"/>
              <a:pathLst>
                <a:path extrusionOk="0" h="188682" w="609403">
                  <a:moveTo>
                    <a:pt x="75065" y="1"/>
                  </a:moveTo>
                  <a:cubicBezTo>
                    <a:pt x="73987" y="1"/>
                    <a:pt x="73016" y="508"/>
                    <a:pt x="72352" y="2131"/>
                  </a:cubicBezTo>
                  <a:cubicBezTo>
                    <a:pt x="71051" y="5166"/>
                    <a:pt x="73553" y="7134"/>
                    <a:pt x="75821" y="8569"/>
                  </a:cubicBezTo>
                  <a:cubicBezTo>
                    <a:pt x="81325" y="12138"/>
                    <a:pt x="86929" y="15474"/>
                    <a:pt x="92500" y="18876"/>
                  </a:cubicBezTo>
                  <a:cubicBezTo>
                    <a:pt x="133096" y="43894"/>
                    <a:pt x="175559" y="65042"/>
                    <a:pt x="220691" y="80587"/>
                  </a:cubicBezTo>
                  <a:cubicBezTo>
                    <a:pt x="247677" y="89894"/>
                    <a:pt x="274997" y="98066"/>
                    <a:pt x="302383" y="106038"/>
                  </a:cubicBezTo>
                  <a:cubicBezTo>
                    <a:pt x="305652" y="106972"/>
                    <a:pt x="309688" y="107139"/>
                    <a:pt x="311056" y="111376"/>
                  </a:cubicBezTo>
                  <a:cubicBezTo>
                    <a:pt x="313925" y="114611"/>
                    <a:pt x="317727" y="116046"/>
                    <a:pt x="321830" y="117113"/>
                  </a:cubicBezTo>
                  <a:cubicBezTo>
                    <a:pt x="333839" y="120315"/>
                    <a:pt x="345881" y="123418"/>
                    <a:pt x="358090" y="125753"/>
                  </a:cubicBezTo>
                  <a:cubicBezTo>
                    <a:pt x="361392" y="126386"/>
                    <a:pt x="364894" y="126887"/>
                    <a:pt x="365428" y="130956"/>
                  </a:cubicBezTo>
                  <a:cubicBezTo>
                    <a:pt x="366796" y="141264"/>
                    <a:pt x="365061" y="151271"/>
                    <a:pt x="359924" y="160144"/>
                  </a:cubicBezTo>
                  <a:cubicBezTo>
                    <a:pt x="356222" y="166615"/>
                    <a:pt x="348650" y="165314"/>
                    <a:pt x="342345" y="166582"/>
                  </a:cubicBezTo>
                  <a:cubicBezTo>
                    <a:pt x="328435" y="169317"/>
                    <a:pt x="314025" y="168750"/>
                    <a:pt x="300582" y="173954"/>
                  </a:cubicBezTo>
                  <a:cubicBezTo>
                    <a:pt x="298380" y="176289"/>
                    <a:pt x="295311" y="176856"/>
                    <a:pt x="292409" y="176989"/>
                  </a:cubicBezTo>
                  <a:cubicBezTo>
                    <a:pt x="280688" y="177478"/>
                    <a:pt x="268924" y="178031"/>
                    <a:pt x="257183" y="178031"/>
                  </a:cubicBezTo>
                  <a:cubicBezTo>
                    <a:pt x="248108" y="178031"/>
                    <a:pt x="239048" y="177701"/>
                    <a:pt x="230031" y="176756"/>
                  </a:cubicBezTo>
                  <a:cubicBezTo>
                    <a:pt x="199076" y="173520"/>
                    <a:pt x="168054" y="170685"/>
                    <a:pt x="136965" y="168450"/>
                  </a:cubicBezTo>
                  <a:cubicBezTo>
                    <a:pt x="117751" y="167082"/>
                    <a:pt x="98504" y="166348"/>
                    <a:pt x="79324" y="163947"/>
                  </a:cubicBezTo>
                  <a:cubicBezTo>
                    <a:pt x="56574" y="161111"/>
                    <a:pt x="34559" y="154740"/>
                    <a:pt x="11942" y="151471"/>
                  </a:cubicBezTo>
                  <a:cubicBezTo>
                    <a:pt x="10094" y="151207"/>
                    <a:pt x="7853" y="150616"/>
                    <a:pt x="5911" y="150616"/>
                  </a:cubicBezTo>
                  <a:cubicBezTo>
                    <a:pt x="3929" y="150616"/>
                    <a:pt x="2259" y="151232"/>
                    <a:pt x="1635" y="153439"/>
                  </a:cubicBezTo>
                  <a:cubicBezTo>
                    <a:pt x="1" y="159143"/>
                    <a:pt x="6705" y="158543"/>
                    <a:pt x="9874" y="160577"/>
                  </a:cubicBezTo>
                  <a:cubicBezTo>
                    <a:pt x="10141" y="160744"/>
                    <a:pt x="10441" y="160778"/>
                    <a:pt x="10708" y="160844"/>
                  </a:cubicBezTo>
                  <a:cubicBezTo>
                    <a:pt x="44799" y="169050"/>
                    <a:pt x="78990" y="176255"/>
                    <a:pt x="114215" y="177656"/>
                  </a:cubicBezTo>
                  <a:cubicBezTo>
                    <a:pt x="134630" y="178490"/>
                    <a:pt x="155045" y="180659"/>
                    <a:pt x="175426" y="182393"/>
                  </a:cubicBezTo>
                  <a:cubicBezTo>
                    <a:pt x="197575" y="184194"/>
                    <a:pt x="219691" y="186830"/>
                    <a:pt x="241873" y="188097"/>
                  </a:cubicBezTo>
                  <a:cubicBezTo>
                    <a:pt x="248868" y="188496"/>
                    <a:pt x="255853" y="188681"/>
                    <a:pt x="262827" y="188681"/>
                  </a:cubicBezTo>
                  <a:cubicBezTo>
                    <a:pt x="290875" y="188681"/>
                    <a:pt x="318765" y="185680"/>
                    <a:pt x="346548" y="181459"/>
                  </a:cubicBezTo>
                  <a:cubicBezTo>
                    <a:pt x="355616" y="179853"/>
                    <a:pt x="364591" y="177067"/>
                    <a:pt x="373709" y="177067"/>
                  </a:cubicBezTo>
                  <a:cubicBezTo>
                    <a:pt x="378980" y="177067"/>
                    <a:pt x="384299" y="177998"/>
                    <a:pt x="389712" y="180625"/>
                  </a:cubicBezTo>
                  <a:cubicBezTo>
                    <a:pt x="391371" y="181424"/>
                    <a:pt x="393336" y="181671"/>
                    <a:pt x="395399" y="181671"/>
                  </a:cubicBezTo>
                  <a:cubicBezTo>
                    <a:pt x="397899" y="181671"/>
                    <a:pt x="400542" y="181308"/>
                    <a:pt x="402955" y="181126"/>
                  </a:cubicBezTo>
                  <a:cubicBezTo>
                    <a:pt x="445285" y="178123"/>
                    <a:pt x="487615" y="175021"/>
                    <a:pt x="529712" y="169617"/>
                  </a:cubicBezTo>
                  <a:cubicBezTo>
                    <a:pt x="554597" y="166415"/>
                    <a:pt x="577580" y="155741"/>
                    <a:pt x="601730" y="149503"/>
                  </a:cubicBezTo>
                  <a:cubicBezTo>
                    <a:pt x="605533" y="148569"/>
                    <a:pt x="609402" y="146267"/>
                    <a:pt x="607634" y="141297"/>
                  </a:cubicBezTo>
                  <a:cubicBezTo>
                    <a:pt x="606500" y="138112"/>
                    <a:pt x="604092" y="136986"/>
                    <a:pt x="601280" y="136986"/>
                  </a:cubicBezTo>
                  <a:cubicBezTo>
                    <a:pt x="600205" y="136986"/>
                    <a:pt x="599071" y="137151"/>
                    <a:pt x="597927" y="137428"/>
                  </a:cubicBezTo>
                  <a:cubicBezTo>
                    <a:pt x="593891" y="138395"/>
                    <a:pt x="589722" y="139062"/>
                    <a:pt x="585886" y="140597"/>
                  </a:cubicBezTo>
                  <a:cubicBezTo>
                    <a:pt x="540486" y="159076"/>
                    <a:pt x="492219" y="161044"/>
                    <a:pt x="444318" y="165214"/>
                  </a:cubicBezTo>
                  <a:cubicBezTo>
                    <a:pt x="443107" y="165320"/>
                    <a:pt x="441955" y="165385"/>
                    <a:pt x="440872" y="165385"/>
                  </a:cubicBezTo>
                  <a:cubicBezTo>
                    <a:pt x="435125" y="165385"/>
                    <a:pt x="431313" y="163540"/>
                    <a:pt x="430808" y="156074"/>
                  </a:cubicBezTo>
                  <a:cubicBezTo>
                    <a:pt x="425171" y="162546"/>
                    <a:pt x="417599" y="164147"/>
                    <a:pt x="409593" y="164580"/>
                  </a:cubicBezTo>
                  <a:cubicBezTo>
                    <a:pt x="406877" y="164712"/>
                    <a:pt x="404154" y="164754"/>
                    <a:pt x="401431" y="164754"/>
                  </a:cubicBezTo>
                  <a:cubicBezTo>
                    <a:pt x="397933" y="164754"/>
                    <a:pt x="394434" y="164685"/>
                    <a:pt x="390946" y="164647"/>
                  </a:cubicBezTo>
                  <a:cubicBezTo>
                    <a:pt x="385075" y="164614"/>
                    <a:pt x="382274" y="162812"/>
                    <a:pt x="383708" y="155974"/>
                  </a:cubicBezTo>
                  <a:cubicBezTo>
                    <a:pt x="385376" y="147935"/>
                    <a:pt x="386943" y="139663"/>
                    <a:pt x="386043" y="131323"/>
                  </a:cubicBezTo>
                  <a:cubicBezTo>
                    <a:pt x="385376" y="125386"/>
                    <a:pt x="387577" y="121283"/>
                    <a:pt x="392514" y="117814"/>
                  </a:cubicBezTo>
                  <a:cubicBezTo>
                    <a:pt x="399719" y="112777"/>
                    <a:pt x="407125" y="107740"/>
                    <a:pt x="410494" y="98933"/>
                  </a:cubicBezTo>
                  <a:cubicBezTo>
                    <a:pt x="410427" y="96765"/>
                    <a:pt x="410894" y="94664"/>
                    <a:pt x="412662" y="93363"/>
                  </a:cubicBezTo>
                  <a:cubicBezTo>
                    <a:pt x="424137" y="85190"/>
                    <a:pt x="432443" y="73782"/>
                    <a:pt x="442350" y="64042"/>
                  </a:cubicBezTo>
                  <a:cubicBezTo>
                    <a:pt x="458862" y="47864"/>
                    <a:pt x="474606" y="30951"/>
                    <a:pt x="487148" y="11337"/>
                  </a:cubicBezTo>
                  <a:cubicBezTo>
                    <a:pt x="488716" y="8869"/>
                    <a:pt x="490784" y="5800"/>
                    <a:pt x="487615" y="3465"/>
                  </a:cubicBezTo>
                  <a:cubicBezTo>
                    <a:pt x="486913" y="2936"/>
                    <a:pt x="486262" y="2719"/>
                    <a:pt x="485653" y="2719"/>
                  </a:cubicBezTo>
                  <a:cubicBezTo>
                    <a:pt x="483801" y="2719"/>
                    <a:pt x="482332" y="4728"/>
                    <a:pt x="480977" y="6134"/>
                  </a:cubicBezTo>
                  <a:cubicBezTo>
                    <a:pt x="470136" y="17508"/>
                    <a:pt x="460296" y="29784"/>
                    <a:pt x="448754" y="40492"/>
                  </a:cubicBezTo>
                  <a:cubicBezTo>
                    <a:pt x="439614" y="48964"/>
                    <a:pt x="431175" y="58171"/>
                    <a:pt x="422435" y="67011"/>
                  </a:cubicBezTo>
                  <a:cubicBezTo>
                    <a:pt x="408092" y="81554"/>
                    <a:pt x="394082" y="96498"/>
                    <a:pt x="377237" y="108273"/>
                  </a:cubicBezTo>
                  <a:cubicBezTo>
                    <a:pt x="375086" y="109814"/>
                    <a:pt x="373113" y="111455"/>
                    <a:pt x="370456" y="111455"/>
                  </a:cubicBezTo>
                  <a:cubicBezTo>
                    <a:pt x="370063" y="111455"/>
                    <a:pt x="369656" y="111420"/>
                    <a:pt x="369231" y="111342"/>
                  </a:cubicBezTo>
                  <a:cubicBezTo>
                    <a:pt x="356188" y="108907"/>
                    <a:pt x="342779" y="107740"/>
                    <a:pt x="330403" y="102336"/>
                  </a:cubicBezTo>
                  <a:cubicBezTo>
                    <a:pt x="312524" y="97032"/>
                    <a:pt x="294578" y="91728"/>
                    <a:pt x="276798" y="86291"/>
                  </a:cubicBezTo>
                  <a:cubicBezTo>
                    <a:pt x="221092" y="69846"/>
                    <a:pt x="167087" y="49198"/>
                    <a:pt x="116250" y="20677"/>
                  </a:cubicBezTo>
                  <a:cubicBezTo>
                    <a:pt x="104108" y="13873"/>
                    <a:pt x="92834" y="5333"/>
                    <a:pt x="79257" y="1197"/>
                  </a:cubicBezTo>
                  <a:cubicBezTo>
                    <a:pt x="77955" y="806"/>
                    <a:pt x="76425" y="1"/>
                    <a:pt x="750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3"/>
            <p:cNvSpPr/>
            <p:nvPr/>
          </p:nvSpPr>
          <p:spPr>
            <a:xfrm>
              <a:off x="-1325502" y="-3532901"/>
              <a:ext cx="278571" cy="173248"/>
            </a:xfrm>
            <a:custGeom>
              <a:rect b="b" l="l" r="r" t="t"/>
              <a:pathLst>
                <a:path extrusionOk="0" h="108111" w="173835">
                  <a:moveTo>
                    <a:pt x="31976" y="0"/>
                  </a:moveTo>
                  <a:cubicBezTo>
                    <a:pt x="6800" y="0"/>
                    <a:pt x="0" y="10646"/>
                    <a:pt x="8217" y="29225"/>
                  </a:cubicBezTo>
                  <a:cubicBezTo>
                    <a:pt x="12220" y="38265"/>
                    <a:pt x="17724" y="46204"/>
                    <a:pt x="24495" y="53476"/>
                  </a:cubicBezTo>
                  <a:cubicBezTo>
                    <a:pt x="44109" y="74591"/>
                    <a:pt x="69294" y="86499"/>
                    <a:pt x="95146" y="97240"/>
                  </a:cubicBezTo>
                  <a:cubicBezTo>
                    <a:pt x="111256" y="103887"/>
                    <a:pt x="128083" y="108111"/>
                    <a:pt x="145390" y="108111"/>
                  </a:cubicBezTo>
                  <a:cubicBezTo>
                    <a:pt x="149190" y="108111"/>
                    <a:pt x="153013" y="107907"/>
                    <a:pt x="156856" y="107481"/>
                  </a:cubicBezTo>
                  <a:cubicBezTo>
                    <a:pt x="170733" y="105946"/>
                    <a:pt x="173835" y="96740"/>
                    <a:pt x="164495" y="86499"/>
                  </a:cubicBezTo>
                  <a:cubicBezTo>
                    <a:pt x="136675" y="56044"/>
                    <a:pt x="106354" y="28624"/>
                    <a:pt x="68527" y="10878"/>
                  </a:cubicBezTo>
                  <a:cubicBezTo>
                    <a:pt x="55584" y="4774"/>
                    <a:pt x="42108" y="338"/>
                    <a:pt x="32801" y="4"/>
                  </a:cubicBezTo>
                  <a:cubicBezTo>
                    <a:pt x="32524" y="1"/>
                    <a:pt x="32249" y="0"/>
                    <a:pt x="319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3"/>
            <p:cNvSpPr/>
            <p:nvPr/>
          </p:nvSpPr>
          <p:spPr>
            <a:xfrm>
              <a:off x="-995882" y="-2900479"/>
              <a:ext cx="128987" cy="126093"/>
            </a:xfrm>
            <a:custGeom>
              <a:rect b="b" l="l" r="r" t="t"/>
              <a:pathLst>
                <a:path extrusionOk="0" h="78685" w="80491">
                  <a:moveTo>
                    <a:pt x="40847" y="1"/>
                  </a:moveTo>
                  <a:cubicBezTo>
                    <a:pt x="17398" y="1"/>
                    <a:pt x="332" y="17837"/>
                    <a:pt x="100" y="42670"/>
                  </a:cubicBezTo>
                  <a:cubicBezTo>
                    <a:pt x="0" y="63452"/>
                    <a:pt x="14778" y="77395"/>
                    <a:pt x="35893" y="78629"/>
                  </a:cubicBezTo>
                  <a:cubicBezTo>
                    <a:pt x="36545" y="78666"/>
                    <a:pt x="37192" y="78684"/>
                    <a:pt x="37833" y="78684"/>
                  </a:cubicBezTo>
                  <a:cubicBezTo>
                    <a:pt x="63166" y="78684"/>
                    <a:pt x="79832" y="50264"/>
                    <a:pt x="80158" y="32696"/>
                  </a:cubicBezTo>
                  <a:cubicBezTo>
                    <a:pt x="80491" y="14817"/>
                    <a:pt x="62945" y="340"/>
                    <a:pt x="41563" y="6"/>
                  </a:cubicBezTo>
                  <a:cubicBezTo>
                    <a:pt x="41324" y="2"/>
                    <a:pt x="41085" y="1"/>
                    <a:pt x="40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3"/>
            <p:cNvSpPr/>
            <p:nvPr/>
          </p:nvSpPr>
          <p:spPr>
            <a:xfrm>
              <a:off x="-330401" y="-3536359"/>
              <a:ext cx="176006" cy="149528"/>
            </a:xfrm>
            <a:custGeom>
              <a:rect b="b" l="l" r="r" t="t"/>
              <a:pathLst>
                <a:path extrusionOk="0" h="93309" w="109832">
                  <a:moveTo>
                    <a:pt x="86368" y="1"/>
                  </a:moveTo>
                  <a:cubicBezTo>
                    <a:pt x="82722" y="1"/>
                    <a:pt x="79079" y="451"/>
                    <a:pt x="75641" y="1995"/>
                  </a:cubicBezTo>
                  <a:cubicBezTo>
                    <a:pt x="41816" y="16772"/>
                    <a:pt x="18533" y="42057"/>
                    <a:pt x="4456" y="75748"/>
                  </a:cubicBezTo>
                  <a:cubicBezTo>
                    <a:pt x="0" y="86448"/>
                    <a:pt x="4552" y="93309"/>
                    <a:pt x="14187" y="93309"/>
                  </a:cubicBezTo>
                  <a:cubicBezTo>
                    <a:pt x="15876" y="93309"/>
                    <a:pt x="17721" y="93098"/>
                    <a:pt x="19701" y="92660"/>
                  </a:cubicBezTo>
                  <a:cubicBezTo>
                    <a:pt x="22603" y="91993"/>
                    <a:pt x="25872" y="91593"/>
                    <a:pt x="28140" y="89958"/>
                  </a:cubicBezTo>
                  <a:cubicBezTo>
                    <a:pt x="44685" y="78316"/>
                    <a:pt x="63765" y="70611"/>
                    <a:pt x="78809" y="56868"/>
                  </a:cubicBezTo>
                  <a:cubicBezTo>
                    <a:pt x="88516" y="47961"/>
                    <a:pt x="96756" y="37621"/>
                    <a:pt x="102593" y="25846"/>
                  </a:cubicBezTo>
                  <a:cubicBezTo>
                    <a:pt x="109832" y="11202"/>
                    <a:pt x="103194" y="60"/>
                    <a:pt x="87949" y="27"/>
                  </a:cubicBezTo>
                  <a:cubicBezTo>
                    <a:pt x="87423" y="10"/>
                    <a:pt x="86895" y="1"/>
                    <a:pt x="863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3"/>
            <p:cNvSpPr/>
            <p:nvPr/>
          </p:nvSpPr>
          <p:spPr>
            <a:xfrm>
              <a:off x="-366345" y="-2891704"/>
              <a:ext cx="117814" cy="116856"/>
            </a:xfrm>
            <a:custGeom>
              <a:rect b="b" l="l" r="r" t="t"/>
              <a:pathLst>
                <a:path extrusionOk="0" h="72921" w="73519">
                  <a:moveTo>
                    <a:pt x="38571" y="1"/>
                  </a:moveTo>
                  <a:cubicBezTo>
                    <a:pt x="38535" y="1"/>
                    <a:pt x="38498" y="1"/>
                    <a:pt x="38461" y="1"/>
                  </a:cubicBezTo>
                  <a:cubicBezTo>
                    <a:pt x="18614" y="34"/>
                    <a:pt x="334" y="19448"/>
                    <a:pt x="167" y="40763"/>
                  </a:cubicBezTo>
                  <a:cubicBezTo>
                    <a:pt x="1" y="60744"/>
                    <a:pt x="14511" y="72786"/>
                    <a:pt x="38795" y="72920"/>
                  </a:cubicBezTo>
                  <a:cubicBezTo>
                    <a:pt x="38901" y="72920"/>
                    <a:pt x="39007" y="72921"/>
                    <a:pt x="39113" y="72921"/>
                  </a:cubicBezTo>
                  <a:cubicBezTo>
                    <a:pt x="60102" y="72921"/>
                    <a:pt x="72522" y="59762"/>
                    <a:pt x="73053" y="36894"/>
                  </a:cubicBezTo>
                  <a:cubicBezTo>
                    <a:pt x="73519" y="17151"/>
                    <a:pt x="57437" y="1"/>
                    <a:pt x="385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3"/>
            <p:cNvSpPr/>
            <p:nvPr/>
          </p:nvSpPr>
          <p:spPr>
            <a:xfrm>
              <a:off x="-115962" y="-2266763"/>
              <a:ext cx="116747" cy="104230"/>
            </a:xfrm>
            <a:custGeom>
              <a:rect b="b" l="l" r="r" t="t"/>
              <a:pathLst>
                <a:path extrusionOk="0" h="65042" w="72853">
                  <a:moveTo>
                    <a:pt x="16607" y="0"/>
                  </a:moveTo>
                  <a:cubicBezTo>
                    <a:pt x="15669" y="0"/>
                    <a:pt x="14717" y="193"/>
                    <a:pt x="13744" y="701"/>
                  </a:cubicBezTo>
                  <a:cubicBezTo>
                    <a:pt x="9174" y="6739"/>
                    <a:pt x="7139" y="13877"/>
                    <a:pt x="4737" y="20982"/>
                  </a:cubicBezTo>
                  <a:cubicBezTo>
                    <a:pt x="0" y="34993"/>
                    <a:pt x="1835" y="49136"/>
                    <a:pt x="3336" y="63313"/>
                  </a:cubicBezTo>
                  <a:cubicBezTo>
                    <a:pt x="5146" y="64636"/>
                    <a:pt x="7057" y="65041"/>
                    <a:pt x="9015" y="65041"/>
                  </a:cubicBezTo>
                  <a:cubicBezTo>
                    <a:pt x="10809" y="65041"/>
                    <a:pt x="12643" y="64701"/>
                    <a:pt x="14477" y="64414"/>
                  </a:cubicBezTo>
                  <a:cubicBezTo>
                    <a:pt x="24718" y="62879"/>
                    <a:pt x="34959" y="61211"/>
                    <a:pt x="45233" y="59910"/>
                  </a:cubicBezTo>
                  <a:cubicBezTo>
                    <a:pt x="65981" y="57375"/>
                    <a:pt x="70484" y="52872"/>
                    <a:pt x="72419" y="31724"/>
                  </a:cubicBezTo>
                  <a:cubicBezTo>
                    <a:pt x="72852" y="27320"/>
                    <a:pt x="72486" y="22850"/>
                    <a:pt x="72652" y="18381"/>
                  </a:cubicBezTo>
                  <a:cubicBezTo>
                    <a:pt x="72752" y="14078"/>
                    <a:pt x="71085" y="12009"/>
                    <a:pt x="66548" y="11509"/>
                  </a:cubicBezTo>
                  <a:cubicBezTo>
                    <a:pt x="51471" y="9808"/>
                    <a:pt x="36893" y="5571"/>
                    <a:pt x="22350" y="1402"/>
                  </a:cubicBezTo>
                  <a:cubicBezTo>
                    <a:pt x="20456" y="838"/>
                    <a:pt x="18562" y="0"/>
                    <a:pt x="166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3"/>
            <p:cNvSpPr/>
            <p:nvPr/>
          </p:nvSpPr>
          <p:spPr>
            <a:xfrm>
              <a:off x="-878443" y="-3124889"/>
              <a:ext cx="89432" cy="130277"/>
            </a:xfrm>
            <a:custGeom>
              <a:rect b="b" l="l" r="r" t="t"/>
              <a:pathLst>
                <a:path extrusionOk="0" h="81296" w="55808">
                  <a:moveTo>
                    <a:pt x="49303" y="0"/>
                  </a:moveTo>
                  <a:cubicBezTo>
                    <a:pt x="44924" y="0"/>
                    <a:pt x="45462" y="5480"/>
                    <a:pt x="44700" y="8783"/>
                  </a:cubicBezTo>
                  <a:cubicBezTo>
                    <a:pt x="40630" y="26162"/>
                    <a:pt x="36527" y="43474"/>
                    <a:pt x="28121" y="59419"/>
                  </a:cubicBezTo>
                  <a:cubicBezTo>
                    <a:pt x="27081" y="61304"/>
                    <a:pt x="26421" y="64362"/>
                    <a:pt x="23887" y="64362"/>
                  </a:cubicBezTo>
                  <a:cubicBezTo>
                    <a:pt x="23821" y="64362"/>
                    <a:pt x="23753" y="64360"/>
                    <a:pt x="23685" y="64356"/>
                  </a:cubicBezTo>
                  <a:cubicBezTo>
                    <a:pt x="20883" y="64155"/>
                    <a:pt x="20983" y="60820"/>
                    <a:pt x="20282" y="58718"/>
                  </a:cubicBezTo>
                  <a:cubicBezTo>
                    <a:pt x="15779" y="45442"/>
                    <a:pt x="15345" y="31299"/>
                    <a:pt x="11943" y="17789"/>
                  </a:cubicBezTo>
                  <a:cubicBezTo>
                    <a:pt x="11008" y="14116"/>
                    <a:pt x="10510" y="8327"/>
                    <a:pt x="6088" y="8327"/>
                  </a:cubicBezTo>
                  <a:cubicBezTo>
                    <a:pt x="5932" y="8327"/>
                    <a:pt x="5771" y="8334"/>
                    <a:pt x="5605" y="8349"/>
                  </a:cubicBezTo>
                  <a:cubicBezTo>
                    <a:pt x="1" y="8849"/>
                    <a:pt x="668" y="15254"/>
                    <a:pt x="935" y="19290"/>
                  </a:cubicBezTo>
                  <a:cubicBezTo>
                    <a:pt x="2002" y="36803"/>
                    <a:pt x="4104" y="54215"/>
                    <a:pt x="10942" y="70627"/>
                  </a:cubicBezTo>
                  <a:cubicBezTo>
                    <a:pt x="13887" y="77680"/>
                    <a:pt x="17535" y="81296"/>
                    <a:pt x="21552" y="81296"/>
                  </a:cubicBezTo>
                  <a:cubicBezTo>
                    <a:pt x="24906" y="81296"/>
                    <a:pt x="28517" y="78775"/>
                    <a:pt x="32191" y="73629"/>
                  </a:cubicBezTo>
                  <a:cubicBezTo>
                    <a:pt x="45700" y="54815"/>
                    <a:pt x="51371" y="33100"/>
                    <a:pt x="54040" y="10851"/>
                  </a:cubicBezTo>
                  <a:cubicBezTo>
                    <a:pt x="53239" y="6581"/>
                    <a:pt x="55808" y="643"/>
                    <a:pt x="50003" y="43"/>
                  </a:cubicBezTo>
                  <a:cubicBezTo>
                    <a:pt x="49757" y="14"/>
                    <a:pt x="49524" y="0"/>
                    <a:pt x="493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3"/>
            <p:cNvSpPr/>
            <p:nvPr/>
          </p:nvSpPr>
          <p:spPr>
            <a:xfrm>
              <a:off x="-453583" y="-3146045"/>
              <a:ext cx="82054" cy="115109"/>
            </a:xfrm>
            <a:custGeom>
              <a:rect b="b" l="l" r="r" t="t"/>
              <a:pathLst>
                <a:path extrusionOk="0" h="71831" w="51204">
                  <a:moveTo>
                    <a:pt x="45870" y="1"/>
                  </a:moveTo>
                  <a:cubicBezTo>
                    <a:pt x="42815" y="1"/>
                    <a:pt x="41091" y="2309"/>
                    <a:pt x="40663" y="5039"/>
                  </a:cubicBezTo>
                  <a:cubicBezTo>
                    <a:pt x="39829" y="10009"/>
                    <a:pt x="39195" y="15046"/>
                    <a:pt x="38728" y="20050"/>
                  </a:cubicBezTo>
                  <a:cubicBezTo>
                    <a:pt x="37594" y="32125"/>
                    <a:pt x="36393" y="44167"/>
                    <a:pt x="33525" y="57877"/>
                  </a:cubicBezTo>
                  <a:cubicBezTo>
                    <a:pt x="22717" y="46669"/>
                    <a:pt x="18180" y="33960"/>
                    <a:pt x="11742" y="22385"/>
                  </a:cubicBezTo>
                  <a:cubicBezTo>
                    <a:pt x="10410" y="19942"/>
                    <a:pt x="9401" y="16181"/>
                    <a:pt x="6426" y="16181"/>
                  </a:cubicBezTo>
                  <a:cubicBezTo>
                    <a:pt x="5827" y="16181"/>
                    <a:pt x="5148" y="16334"/>
                    <a:pt x="4370" y="16681"/>
                  </a:cubicBezTo>
                  <a:cubicBezTo>
                    <a:pt x="1" y="18682"/>
                    <a:pt x="2136" y="23152"/>
                    <a:pt x="3403" y="26188"/>
                  </a:cubicBezTo>
                  <a:cubicBezTo>
                    <a:pt x="9641" y="40731"/>
                    <a:pt x="16979" y="54675"/>
                    <a:pt x="27354" y="66717"/>
                  </a:cubicBezTo>
                  <a:cubicBezTo>
                    <a:pt x="29671" y="69365"/>
                    <a:pt x="32171" y="71831"/>
                    <a:pt x="35703" y="71831"/>
                  </a:cubicBezTo>
                  <a:cubicBezTo>
                    <a:pt x="36441" y="71831"/>
                    <a:pt x="37225" y="71723"/>
                    <a:pt x="38061" y="71487"/>
                  </a:cubicBezTo>
                  <a:cubicBezTo>
                    <a:pt x="42398" y="70219"/>
                    <a:pt x="43899" y="66583"/>
                    <a:pt x="44566" y="62680"/>
                  </a:cubicBezTo>
                  <a:cubicBezTo>
                    <a:pt x="46234" y="52706"/>
                    <a:pt x="47935" y="42733"/>
                    <a:pt x="49102" y="32726"/>
                  </a:cubicBezTo>
                  <a:cubicBezTo>
                    <a:pt x="50170" y="23886"/>
                    <a:pt x="50570" y="14979"/>
                    <a:pt x="51037" y="6106"/>
                  </a:cubicBezTo>
                  <a:cubicBezTo>
                    <a:pt x="51204" y="2804"/>
                    <a:pt x="49703" y="102"/>
                    <a:pt x="46000" y="2"/>
                  </a:cubicBezTo>
                  <a:cubicBezTo>
                    <a:pt x="45956" y="1"/>
                    <a:pt x="45913" y="1"/>
                    <a:pt x="458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3"/>
            <p:cNvSpPr/>
            <p:nvPr/>
          </p:nvSpPr>
          <p:spPr>
            <a:xfrm>
              <a:off x="-640568" y="-2688520"/>
              <a:ext cx="90500" cy="89381"/>
            </a:xfrm>
            <a:custGeom>
              <a:rect b="b" l="l" r="r" t="t"/>
              <a:pathLst>
                <a:path extrusionOk="0" h="55776" w="56474">
                  <a:moveTo>
                    <a:pt x="49512" y="1"/>
                  </a:moveTo>
                  <a:cubicBezTo>
                    <a:pt x="46035" y="1"/>
                    <a:pt x="44666" y="3631"/>
                    <a:pt x="43732" y="6804"/>
                  </a:cubicBezTo>
                  <a:cubicBezTo>
                    <a:pt x="40729" y="17078"/>
                    <a:pt x="36293" y="26819"/>
                    <a:pt x="31690" y="36426"/>
                  </a:cubicBezTo>
                  <a:cubicBezTo>
                    <a:pt x="30289" y="39494"/>
                    <a:pt x="29988" y="44164"/>
                    <a:pt x="25452" y="44198"/>
                  </a:cubicBezTo>
                  <a:cubicBezTo>
                    <a:pt x="25434" y="44198"/>
                    <a:pt x="25416" y="44198"/>
                    <a:pt x="25398" y="44198"/>
                  </a:cubicBezTo>
                  <a:cubicBezTo>
                    <a:pt x="20437" y="44198"/>
                    <a:pt x="18808" y="39582"/>
                    <a:pt x="17113" y="35992"/>
                  </a:cubicBezTo>
                  <a:cubicBezTo>
                    <a:pt x="13377" y="28086"/>
                    <a:pt x="13110" y="19313"/>
                    <a:pt x="11175" y="10974"/>
                  </a:cubicBezTo>
                  <a:cubicBezTo>
                    <a:pt x="10408" y="7715"/>
                    <a:pt x="10437" y="3141"/>
                    <a:pt x="6280" y="3141"/>
                  </a:cubicBezTo>
                  <a:cubicBezTo>
                    <a:pt x="6096" y="3141"/>
                    <a:pt x="5905" y="3150"/>
                    <a:pt x="5704" y="3168"/>
                  </a:cubicBezTo>
                  <a:cubicBezTo>
                    <a:pt x="0" y="3702"/>
                    <a:pt x="2369" y="9039"/>
                    <a:pt x="1668" y="12742"/>
                  </a:cubicBezTo>
                  <a:cubicBezTo>
                    <a:pt x="3469" y="25751"/>
                    <a:pt x="4303" y="39261"/>
                    <a:pt x="13810" y="49935"/>
                  </a:cubicBezTo>
                  <a:cubicBezTo>
                    <a:pt x="17271" y="53829"/>
                    <a:pt x="21742" y="55776"/>
                    <a:pt x="26045" y="55776"/>
                  </a:cubicBezTo>
                  <a:cubicBezTo>
                    <a:pt x="31030" y="55776"/>
                    <a:pt x="35791" y="53162"/>
                    <a:pt x="38494" y="47934"/>
                  </a:cubicBezTo>
                  <a:cubicBezTo>
                    <a:pt x="44799" y="35858"/>
                    <a:pt x="50803" y="23516"/>
                    <a:pt x="54239" y="10207"/>
                  </a:cubicBezTo>
                  <a:cubicBezTo>
                    <a:pt x="55306" y="6371"/>
                    <a:pt x="56474" y="2001"/>
                    <a:pt x="51570" y="366"/>
                  </a:cubicBezTo>
                  <a:cubicBezTo>
                    <a:pt x="50812" y="115"/>
                    <a:pt x="50128" y="1"/>
                    <a:pt x="495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3"/>
            <p:cNvSpPr/>
            <p:nvPr/>
          </p:nvSpPr>
          <p:spPr>
            <a:xfrm>
              <a:off x="-432897" y="-2124466"/>
              <a:ext cx="27158" cy="92945"/>
            </a:xfrm>
            <a:custGeom>
              <a:rect b="b" l="l" r="r" t="t"/>
              <a:pathLst>
                <a:path extrusionOk="0" h="58000" w="16947">
                  <a:moveTo>
                    <a:pt x="7324" y="1"/>
                  </a:moveTo>
                  <a:cubicBezTo>
                    <a:pt x="6959" y="1"/>
                    <a:pt x="6576" y="33"/>
                    <a:pt x="6172" y="101"/>
                  </a:cubicBezTo>
                  <a:cubicBezTo>
                    <a:pt x="1969" y="835"/>
                    <a:pt x="835" y="4370"/>
                    <a:pt x="801" y="8207"/>
                  </a:cubicBezTo>
                  <a:cubicBezTo>
                    <a:pt x="768" y="14111"/>
                    <a:pt x="801" y="20015"/>
                    <a:pt x="801" y="27120"/>
                  </a:cubicBezTo>
                  <a:cubicBezTo>
                    <a:pt x="1335" y="33925"/>
                    <a:pt x="1" y="41964"/>
                    <a:pt x="2169" y="49836"/>
                  </a:cubicBezTo>
                  <a:cubicBezTo>
                    <a:pt x="3366" y="54102"/>
                    <a:pt x="4929" y="58000"/>
                    <a:pt x="9586" y="58000"/>
                  </a:cubicBezTo>
                  <a:cubicBezTo>
                    <a:pt x="9992" y="58000"/>
                    <a:pt x="10421" y="57970"/>
                    <a:pt x="10875" y="57909"/>
                  </a:cubicBezTo>
                  <a:cubicBezTo>
                    <a:pt x="16012" y="57142"/>
                    <a:pt x="16946" y="52905"/>
                    <a:pt x="16946" y="48435"/>
                  </a:cubicBezTo>
                  <a:cubicBezTo>
                    <a:pt x="16913" y="39562"/>
                    <a:pt x="16780" y="30656"/>
                    <a:pt x="16780" y="21783"/>
                  </a:cubicBezTo>
                  <a:cubicBezTo>
                    <a:pt x="16713" y="16379"/>
                    <a:pt x="15712" y="11142"/>
                    <a:pt x="13811" y="6138"/>
                  </a:cubicBezTo>
                  <a:cubicBezTo>
                    <a:pt x="12660" y="3111"/>
                    <a:pt x="10905" y="1"/>
                    <a:pt x="7324" y="1"/>
                  </a:cubicBezTo>
                  <a:close/>
                </a:path>
              </a:pathLst>
            </a:custGeom>
            <a:solidFill>
              <a:srgbClr val="FE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3"/>
            <p:cNvSpPr/>
            <p:nvPr/>
          </p:nvSpPr>
          <p:spPr>
            <a:xfrm>
              <a:off x="-1218790" y="-2613420"/>
              <a:ext cx="31861" cy="94801"/>
            </a:xfrm>
            <a:custGeom>
              <a:rect b="b" l="l" r="r" t="t"/>
              <a:pathLst>
                <a:path extrusionOk="0" h="59158" w="19882">
                  <a:moveTo>
                    <a:pt x="13185" y="0"/>
                  </a:moveTo>
                  <a:cubicBezTo>
                    <a:pt x="9669" y="0"/>
                    <a:pt x="7835" y="2871"/>
                    <a:pt x="7239" y="6007"/>
                  </a:cubicBezTo>
                  <a:cubicBezTo>
                    <a:pt x="4538" y="20550"/>
                    <a:pt x="1" y="34794"/>
                    <a:pt x="168" y="49805"/>
                  </a:cubicBezTo>
                  <a:cubicBezTo>
                    <a:pt x="201" y="54208"/>
                    <a:pt x="1002" y="58811"/>
                    <a:pt x="6205" y="59145"/>
                  </a:cubicBezTo>
                  <a:cubicBezTo>
                    <a:pt x="6361" y="59153"/>
                    <a:pt x="6513" y="59158"/>
                    <a:pt x="6664" y="59158"/>
                  </a:cubicBezTo>
                  <a:cubicBezTo>
                    <a:pt x="11081" y="59158"/>
                    <a:pt x="13568" y="55430"/>
                    <a:pt x="14278" y="51172"/>
                  </a:cubicBezTo>
                  <a:cubicBezTo>
                    <a:pt x="16279" y="39230"/>
                    <a:pt x="19348" y="27389"/>
                    <a:pt x="19882" y="16081"/>
                  </a:cubicBezTo>
                  <a:cubicBezTo>
                    <a:pt x="19715" y="12511"/>
                    <a:pt x="19848" y="9843"/>
                    <a:pt x="19415" y="7208"/>
                  </a:cubicBezTo>
                  <a:cubicBezTo>
                    <a:pt x="18881" y="3939"/>
                    <a:pt x="17747" y="469"/>
                    <a:pt x="13878" y="36"/>
                  </a:cubicBezTo>
                  <a:cubicBezTo>
                    <a:pt x="13640" y="12"/>
                    <a:pt x="13409" y="0"/>
                    <a:pt x="13185" y="0"/>
                  </a:cubicBezTo>
                  <a:close/>
                </a:path>
              </a:pathLst>
            </a:custGeom>
            <a:solidFill>
              <a:srgbClr val="FD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3"/>
            <p:cNvSpPr/>
            <p:nvPr/>
          </p:nvSpPr>
          <p:spPr>
            <a:xfrm>
              <a:off x="-654146" y="-2130590"/>
              <a:ext cx="31380" cy="90535"/>
            </a:xfrm>
            <a:custGeom>
              <a:rect b="b" l="l" r="r" t="t"/>
              <a:pathLst>
                <a:path extrusionOk="0" h="56496" w="19582">
                  <a:moveTo>
                    <a:pt x="13202" y="0"/>
                  </a:moveTo>
                  <a:cubicBezTo>
                    <a:pt x="10631" y="0"/>
                    <a:pt x="8583" y="1511"/>
                    <a:pt x="7706" y="3923"/>
                  </a:cubicBezTo>
                  <a:cubicBezTo>
                    <a:pt x="2402" y="18133"/>
                    <a:pt x="1" y="32977"/>
                    <a:pt x="267" y="48121"/>
                  </a:cubicBezTo>
                  <a:cubicBezTo>
                    <a:pt x="334" y="52257"/>
                    <a:pt x="3036" y="56427"/>
                    <a:pt x="7973" y="56494"/>
                  </a:cubicBezTo>
                  <a:cubicBezTo>
                    <a:pt x="8026" y="56495"/>
                    <a:pt x="8079" y="56495"/>
                    <a:pt x="8132" y="56495"/>
                  </a:cubicBezTo>
                  <a:cubicBezTo>
                    <a:pt x="12874" y="56495"/>
                    <a:pt x="14250" y="52051"/>
                    <a:pt x="14811" y="48455"/>
                  </a:cubicBezTo>
                  <a:cubicBezTo>
                    <a:pt x="16679" y="37113"/>
                    <a:pt x="18013" y="25672"/>
                    <a:pt x="19581" y="14297"/>
                  </a:cubicBezTo>
                  <a:cubicBezTo>
                    <a:pt x="19448" y="14297"/>
                    <a:pt x="19314" y="14297"/>
                    <a:pt x="19148" y="14264"/>
                  </a:cubicBezTo>
                  <a:cubicBezTo>
                    <a:pt x="19148" y="11628"/>
                    <a:pt x="19248" y="8960"/>
                    <a:pt x="19114" y="6291"/>
                  </a:cubicBezTo>
                  <a:cubicBezTo>
                    <a:pt x="18981" y="3422"/>
                    <a:pt x="18013" y="954"/>
                    <a:pt x="14945" y="220"/>
                  </a:cubicBezTo>
                  <a:cubicBezTo>
                    <a:pt x="14343" y="71"/>
                    <a:pt x="13760" y="0"/>
                    <a:pt x="13202" y="0"/>
                  </a:cubicBezTo>
                  <a:close/>
                </a:path>
              </a:pathLst>
            </a:custGeom>
            <a:solidFill>
              <a:srgbClr val="FD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3"/>
            <p:cNvSpPr/>
            <p:nvPr/>
          </p:nvSpPr>
          <p:spPr>
            <a:xfrm>
              <a:off x="-226132" y="-2115812"/>
              <a:ext cx="29028" cy="86803"/>
            </a:xfrm>
            <a:custGeom>
              <a:rect b="b" l="l" r="r" t="t"/>
              <a:pathLst>
                <a:path extrusionOk="0" h="54167" w="18114">
                  <a:moveTo>
                    <a:pt x="6758" y="0"/>
                  </a:moveTo>
                  <a:cubicBezTo>
                    <a:pt x="3258" y="0"/>
                    <a:pt x="1590" y="2772"/>
                    <a:pt x="1101" y="5609"/>
                  </a:cubicBezTo>
                  <a:cubicBezTo>
                    <a:pt x="367" y="10012"/>
                    <a:pt x="367" y="14448"/>
                    <a:pt x="34" y="18885"/>
                  </a:cubicBezTo>
                  <a:cubicBezTo>
                    <a:pt x="167" y="18885"/>
                    <a:pt x="267" y="18885"/>
                    <a:pt x="401" y="18851"/>
                  </a:cubicBezTo>
                  <a:lnTo>
                    <a:pt x="401" y="18851"/>
                  </a:lnTo>
                  <a:cubicBezTo>
                    <a:pt x="401" y="21787"/>
                    <a:pt x="0" y="24856"/>
                    <a:pt x="501" y="27724"/>
                  </a:cubicBezTo>
                  <a:cubicBezTo>
                    <a:pt x="1735" y="35263"/>
                    <a:pt x="1168" y="43269"/>
                    <a:pt x="5704" y="49974"/>
                  </a:cubicBezTo>
                  <a:cubicBezTo>
                    <a:pt x="7103" y="52058"/>
                    <a:pt x="8893" y="54166"/>
                    <a:pt x="11576" y="54166"/>
                  </a:cubicBezTo>
                  <a:cubicBezTo>
                    <a:pt x="12028" y="54166"/>
                    <a:pt x="12505" y="54106"/>
                    <a:pt x="13010" y="53977"/>
                  </a:cubicBezTo>
                  <a:cubicBezTo>
                    <a:pt x="16312" y="53143"/>
                    <a:pt x="18113" y="50574"/>
                    <a:pt x="17980" y="47405"/>
                  </a:cubicBezTo>
                  <a:cubicBezTo>
                    <a:pt x="17246" y="33228"/>
                    <a:pt x="16445" y="19052"/>
                    <a:pt x="13543" y="5108"/>
                  </a:cubicBezTo>
                  <a:cubicBezTo>
                    <a:pt x="12876" y="2073"/>
                    <a:pt x="10274" y="105"/>
                    <a:pt x="7005" y="5"/>
                  </a:cubicBezTo>
                  <a:cubicBezTo>
                    <a:pt x="6922" y="2"/>
                    <a:pt x="6840" y="0"/>
                    <a:pt x="6758" y="0"/>
                  </a:cubicBezTo>
                  <a:close/>
                </a:path>
              </a:pathLst>
            </a:custGeom>
            <a:solidFill>
              <a:srgbClr val="FD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3"/>
            <p:cNvSpPr/>
            <p:nvPr/>
          </p:nvSpPr>
          <p:spPr>
            <a:xfrm>
              <a:off x="-1065480" y="-2250525"/>
              <a:ext cx="37686" cy="86883"/>
            </a:xfrm>
            <a:custGeom>
              <a:rect b="b" l="l" r="r" t="t"/>
              <a:pathLst>
                <a:path extrusionOk="0" h="54217" w="23517">
                  <a:moveTo>
                    <a:pt x="14998" y="0"/>
                  </a:moveTo>
                  <a:cubicBezTo>
                    <a:pt x="8670" y="0"/>
                    <a:pt x="8884" y="6380"/>
                    <a:pt x="7973" y="11250"/>
                  </a:cubicBezTo>
                  <a:cubicBezTo>
                    <a:pt x="6071" y="21490"/>
                    <a:pt x="4070" y="31631"/>
                    <a:pt x="1935" y="41772"/>
                  </a:cubicBezTo>
                  <a:cubicBezTo>
                    <a:pt x="934" y="46642"/>
                    <a:pt x="0" y="52212"/>
                    <a:pt x="5771" y="53880"/>
                  </a:cubicBezTo>
                  <a:cubicBezTo>
                    <a:pt x="6568" y="54111"/>
                    <a:pt x="7306" y="54216"/>
                    <a:pt x="7990" y="54216"/>
                  </a:cubicBezTo>
                  <a:cubicBezTo>
                    <a:pt x="12656" y="54216"/>
                    <a:pt x="14803" y="49281"/>
                    <a:pt x="16112" y="45207"/>
                  </a:cubicBezTo>
                  <a:cubicBezTo>
                    <a:pt x="19448" y="34733"/>
                    <a:pt x="21482" y="23959"/>
                    <a:pt x="22416" y="13585"/>
                  </a:cubicBezTo>
                  <a:cubicBezTo>
                    <a:pt x="22016" y="7847"/>
                    <a:pt x="23517" y="942"/>
                    <a:pt x="16245" y="75"/>
                  </a:cubicBezTo>
                  <a:cubicBezTo>
                    <a:pt x="15803" y="25"/>
                    <a:pt x="15388" y="0"/>
                    <a:pt x="14998" y="0"/>
                  </a:cubicBezTo>
                  <a:close/>
                </a:path>
              </a:pathLst>
            </a:custGeom>
            <a:solidFill>
              <a:srgbClr val="FD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3"/>
            <p:cNvSpPr/>
            <p:nvPr/>
          </p:nvSpPr>
          <p:spPr>
            <a:xfrm>
              <a:off x="-1006627" y="-2059173"/>
              <a:ext cx="34800" cy="90628"/>
            </a:xfrm>
            <a:custGeom>
              <a:rect b="b" l="l" r="r" t="t"/>
              <a:pathLst>
                <a:path extrusionOk="0" h="56554" w="21716">
                  <a:moveTo>
                    <a:pt x="15122" y="1"/>
                  </a:moveTo>
                  <a:cubicBezTo>
                    <a:pt x="13337" y="1"/>
                    <a:pt x="11623" y="1154"/>
                    <a:pt x="10742" y="3522"/>
                  </a:cubicBezTo>
                  <a:cubicBezTo>
                    <a:pt x="5438" y="17632"/>
                    <a:pt x="1235" y="32209"/>
                    <a:pt x="234" y="47386"/>
                  </a:cubicBezTo>
                  <a:cubicBezTo>
                    <a:pt x="1" y="51289"/>
                    <a:pt x="1368" y="55526"/>
                    <a:pt x="5905" y="56393"/>
                  </a:cubicBezTo>
                  <a:cubicBezTo>
                    <a:pt x="6466" y="56502"/>
                    <a:pt x="6989" y="56554"/>
                    <a:pt x="7476" y="56554"/>
                  </a:cubicBezTo>
                  <a:cubicBezTo>
                    <a:pt x="11742" y="56554"/>
                    <a:pt x="13302" y="52606"/>
                    <a:pt x="14111" y="48954"/>
                  </a:cubicBezTo>
                  <a:cubicBezTo>
                    <a:pt x="16913" y="36579"/>
                    <a:pt x="19248" y="24070"/>
                    <a:pt x="21716" y="11728"/>
                  </a:cubicBezTo>
                  <a:cubicBezTo>
                    <a:pt x="21149" y="8859"/>
                    <a:pt x="21216" y="6024"/>
                    <a:pt x="20082" y="3689"/>
                  </a:cubicBezTo>
                  <a:cubicBezTo>
                    <a:pt x="18924" y="1254"/>
                    <a:pt x="16984" y="1"/>
                    <a:pt x="15122" y="1"/>
                  </a:cubicBezTo>
                  <a:close/>
                </a:path>
              </a:pathLst>
            </a:custGeom>
            <a:solidFill>
              <a:srgbClr val="FE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3"/>
            <p:cNvSpPr/>
            <p:nvPr/>
          </p:nvSpPr>
          <p:spPr>
            <a:xfrm>
              <a:off x="-292524" y="-2593985"/>
              <a:ext cx="29829" cy="84748"/>
            </a:xfrm>
            <a:custGeom>
              <a:rect b="b" l="l" r="r" t="t"/>
              <a:pathLst>
                <a:path extrusionOk="0" h="52885" w="18614">
                  <a:moveTo>
                    <a:pt x="6148" y="1"/>
                  </a:moveTo>
                  <a:cubicBezTo>
                    <a:pt x="5886" y="1"/>
                    <a:pt x="5616" y="17"/>
                    <a:pt x="5338" y="50"/>
                  </a:cubicBezTo>
                  <a:cubicBezTo>
                    <a:pt x="2136" y="417"/>
                    <a:pt x="835" y="2718"/>
                    <a:pt x="768" y="5620"/>
                  </a:cubicBezTo>
                  <a:cubicBezTo>
                    <a:pt x="401" y="18930"/>
                    <a:pt x="1" y="32273"/>
                    <a:pt x="3303" y="45282"/>
                  </a:cubicBezTo>
                  <a:cubicBezTo>
                    <a:pt x="4316" y="49243"/>
                    <a:pt x="6604" y="52884"/>
                    <a:pt x="11047" y="52884"/>
                  </a:cubicBezTo>
                  <a:cubicBezTo>
                    <a:pt x="11581" y="52884"/>
                    <a:pt x="12146" y="52832"/>
                    <a:pt x="12743" y="52721"/>
                  </a:cubicBezTo>
                  <a:cubicBezTo>
                    <a:pt x="17813" y="51753"/>
                    <a:pt x="18614" y="47550"/>
                    <a:pt x="18414" y="41613"/>
                  </a:cubicBezTo>
                  <a:cubicBezTo>
                    <a:pt x="16012" y="35075"/>
                    <a:pt x="17580" y="26569"/>
                    <a:pt x="15579" y="18563"/>
                  </a:cubicBezTo>
                  <a:cubicBezTo>
                    <a:pt x="14411" y="13693"/>
                    <a:pt x="13110" y="8856"/>
                    <a:pt x="11509" y="4086"/>
                  </a:cubicBezTo>
                  <a:cubicBezTo>
                    <a:pt x="10689" y="1656"/>
                    <a:pt x="8818" y="1"/>
                    <a:pt x="6148" y="1"/>
                  </a:cubicBezTo>
                  <a:close/>
                </a:path>
              </a:pathLst>
            </a:custGeom>
            <a:solidFill>
              <a:srgbClr val="FD6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3"/>
            <p:cNvSpPr/>
            <p:nvPr/>
          </p:nvSpPr>
          <p:spPr>
            <a:xfrm>
              <a:off x="-317273" y="-2009914"/>
              <a:ext cx="26783" cy="86533"/>
            </a:xfrm>
            <a:custGeom>
              <a:rect b="b" l="l" r="r" t="t"/>
              <a:pathLst>
                <a:path extrusionOk="0" h="53999" w="16713">
                  <a:moveTo>
                    <a:pt x="6487" y="1"/>
                  </a:moveTo>
                  <a:cubicBezTo>
                    <a:pt x="6277" y="1"/>
                    <a:pt x="6061" y="12"/>
                    <a:pt x="5838" y="36"/>
                  </a:cubicBezTo>
                  <a:cubicBezTo>
                    <a:pt x="1935" y="402"/>
                    <a:pt x="267" y="3338"/>
                    <a:pt x="167" y="6907"/>
                  </a:cubicBezTo>
                  <a:cubicBezTo>
                    <a:pt x="0" y="12845"/>
                    <a:pt x="100" y="18816"/>
                    <a:pt x="100" y="24720"/>
                  </a:cubicBezTo>
                  <a:lnTo>
                    <a:pt x="534" y="24720"/>
                  </a:lnTo>
                  <a:cubicBezTo>
                    <a:pt x="534" y="31291"/>
                    <a:pt x="0" y="37829"/>
                    <a:pt x="701" y="44301"/>
                  </a:cubicBezTo>
                  <a:cubicBezTo>
                    <a:pt x="1167" y="48527"/>
                    <a:pt x="2386" y="53998"/>
                    <a:pt x="7648" y="53998"/>
                  </a:cubicBezTo>
                  <a:cubicBezTo>
                    <a:pt x="8035" y="53998"/>
                    <a:pt x="8442" y="53969"/>
                    <a:pt x="8873" y="53907"/>
                  </a:cubicBezTo>
                  <a:cubicBezTo>
                    <a:pt x="14844" y="53074"/>
                    <a:pt x="16712" y="47636"/>
                    <a:pt x="15778" y="42232"/>
                  </a:cubicBezTo>
                  <a:cubicBezTo>
                    <a:pt x="14110" y="32492"/>
                    <a:pt x="14844" y="22685"/>
                    <a:pt x="14110" y="12945"/>
                  </a:cubicBezTo>
                  <a:cubicBezTo>
                    <a:pt x="13910" y="10310"/>
                    <a:pt x="13143" y="7674"/>
                    <a:pt x="12242" y="5173"/>
                  </a:cubicBezTo>
                  <a:cubicBezTo>
                    <a:pt x="11274" y="2455"/>
                    <a:pt x="9575" y="1"/>
                    <a:pt x="6487" y="1"/>
                  </a:cubicBezTo>
                  <a:close/>
                </a:path>
              </a:pathLst>
            </a:custGeom>
            <a:solidFill>
              <a:srgbClr val="FE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3"/>
            <p:cNvSpPr/>
            <p:nvPr/>
          </p:nvSpPr>
          <p:spPr>
            <a:xfrm>
              <a:off x="-930774" y="-2422590"/>
              <a:ext cx="28279" cy="82546"/>
            </a:xfrm>
            <a:custGeom>
              <a:rect b="b" l="l" r="r" t="t"/>
              <a:pathLst>
                <a:path extrusionOk="0" h="51511" w="17647">
                  <a:moveTo>
                    <a:pt x="10454" y="1"/>
                  </a:moveTo>
                  <a:cubicBezTo>
                    <a:pt x="5114" y="1"/>
                    <a:pt x="3875" y="5004"/>
                    <a:pt x="3303" y="8978"/>
                  </a:cubicBezTo>
                  <a:cubicBezTo>
                    <a:pt x="1768" y="20086"/>
                    <a:pt x="0" y="31260"/>
                    <a:pt x="634" y="42602"/>
                  </a:cubicBezTo>
                  <a:cubicBezTo>
                    <a:pt x="834" y="46571"/>
                    <a:pt x="901" y="50707"/>
                    <a:pt x="6071" y="51408"/>
                  </a:cubicBezTo>
                  <a:cubicBezTo>
                    <a:pt x="6549" y="51477"/>
                    <a:pt x="6999" y="51510"/>
                    <a:pt x="7421" y="51510"/>
                  </a:cubicBezTo>
                  <a:cubicBezTo>
                    <a:pt x="11892" y="51510"/>
                    <a:pt x="13363" y="47807"/>
                    <a:pt x="14277" y="43936"/>
                  </a:cubicBezTo>
                  <a:cubicBezTo>
                    <a:pt x="16245" y="35830"/>
                    <a:pt x="17446" y="27591"/>
                    <a:pt x="16912" y="20586"/>
                  </a:cubicBezTo>
                  <a:cubicBezTo>
                    <a:pt x="16912" y="16283"/>
                    <a:pt x="16979" y="13314"/>
                    <a:pt x="16912" y="10345"/>
                  </a:cubicBezTo>
                  <a:cubicBezTo>
                    <a:pt x="16679" y="6009"/>
                    <a:pt x="17646" y="638"/>
                    <a:pt x="11275" y="38"/>
                  </a:cubicBezTo>
                  <a:cubicBezTo>
                    <a:pt x="10991" y="13"/>
                    <a:pt x="10717" y="1"/>
                    <a:pt x="10454" y="1"/>
                  </a:cubicBezTo>
                  <a:close/>
                </a:path>
              </a:pathLst>
            </a:custGeom>
            <a:solidFill>
              <a:srgbClr val="FD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3"/>
            <p:cNvSpPr/>
            <p:nvPr/>
          </p:nvSpPr>
          <p:spPr>
            <a:xfrm>
              <a:off x="-497844" y="-2579156"/>
              <a:ext cx="28066" cy="79014"/>
            </a:xfrm>
            <a:custGeom>
              <a:rect b="b" l="l" r="r" t="t"/>
              <a:pathLst>
                <a:path extrusionOk="0" h="49307" w="17514">
                  <a:moveTo>
                    <a:pt x="8234" y="1"/>
                  </a:moveTo>
                  <a:cubicBezTo>
                    <a:pt x="4889" y="1"/>
                    <a:pt x="3123" y="2379"/>
                    <a:pt x="2169" y="5406"/>
                  </a:cubicBezTo>
                  <a:cubicBezTo>
                    <a:pt x="34" y="12311"/>
                    <a:pt x="134" y="19483"/>
                    <a:pt x="1" y="26621"/>
                  </a:cubicBezTo>
                  <a:cubicBezTo>
                    <a:pt x="301" y="31892"/>
                    <a:pt x="201" y="37296"/>
                    <a:pt x="935" y="42566"/>
                  </a:cubicBezTo>
                  <a:cubicBezTo>
                    <a:pt x="1469" y="46302"/>
                    <a:pt x="3704" y="49171"/>
                    <a:pt x="8040" y="49304"/>
                  </a:cubicBezTo>
                  <a:cubicBezTo>
                    <a:pt x="8119" y="49306"/>
                    <a:pt x="8197" y="49307"/>
                    <a:pt x="8275" y="49307"/>
                  </a:cubicBezTo>
                  <a:cubicBezTo>
                    <a:pt x="12473" y="49307"/>
                    <a:pt x="15052" y="46668"/>
                    <a:pt x="15445" y="43000"/>
                  </a:cubicBezTo>
                  <a:cubicBezTo>
                    <a:pt x="16646" y="30291"/>
                    <a:pt x="17513" y="17515"/>
                    <a:pt x="14011" y="4973"/>
                  </a:cubicBezTo>
                  <a:cubicBezTo>
                    <a:pt x="13310" y="2304"/>
                    <a:pt x="11442" y="102"/>
                    <a:pt x="8374" y="2"/>
                  </a:cubicBezTo>
                  <a:cubicBezTo>
                    <a:pt x="8327" y="1"/>
                    <a:pt x="8281" y="1"/>
                    <a:pt x="8234" y="1"/>
                  </a:cubicBezTo>
                  <a:close/>
                </a:path>
              </a:pathLst>
            </a:custGeom>
            <a:solidFill>
              <a:srgbClr val="FD6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3"/>
            <p:cNvSpPr/>
            <p:nvPr/>
          </p:nvSpPr>
          <p:spPr>
            <a:xfrm>
              <a:off x="-857327" y="-2184473"/>
              <a:ext cx="29294" cy="78965"/>
            </a:xfrm>
            <a:custGeom>
              <a:rect b="b" l="l" r="r" t="t"/>
              <a:pathLst>
                <a:path extrusionOk="0" h="49276" w="18280">
                  <a:moveTo>
                    <a:pt x="10819" y="1"/>
                  </a:moveTo>
                  <a:cubicBezTo>
                    <a:pt x="7650" y="1"/>
                    <a:pt x="5802" y="2469"/>
                    <a:pt x="5104" y="5390"/>
                  </a:cubicBezTo>
                  <a:cubicBezTo>
                    <a:pt x="2202" y="16932"/>
                    <a:pt x="133" y="28674"/>
                    <a:pt x="33" y="40549"/>
                  </a:cubicBezTo>
                  <a:cubicBezTo>
                    <a:pt x="0" y="44852"/>
                    <a:pt x="2035" y="48922"/>
                    <a:pt x="7272" y="49255"/>
                  </a:cubicBezTo>
                  <a:cubicBezTo>
                    <a:pt x="7485" y="49269"/>
                    <a:pt x="7693" y="49275"/>
                    <a:pt x="7896" y="49275"/>
                  </a:cubicBezTo>
                  <a:cubicBezTo>
                    <a:pt x="12715" y="49275"/>
                    <a:pt x="14729" y="45544"/>
                    <a:pt x="15178" y="41383"/>
                  </a:cubicBezTo>
                  <a:cubicBezTo>
                    <a:pt x="15978" y="33711"/>
                    <a:pt x="18280" y="26205"/>
                    <a:pt x="17279" y="17733"/>
                  </a:cubicBezTo>
                  <a:cubicBezTo>
                    <a:pt x="17279" y="14497"/>
                    <a:pt x="17513" y="10594"/>
                    <a:pt x="17212" y="6725"/>
                  </a:cubicBezTo>
                  <a:cubicBezTo>
                    <a:pt x="16979" y="3222"/>
                    <a:pt x="15144" y="287"/>
                    <a:pt x="11308" y="20"/>
                  </a:cubicBezTo>
                  <a:cubicBezTo>
                    <a:pt x="11142" y="7"/>
                    <a:pt x="10978" y="1"/>
                    <a:pt x="10819" y="1"/>
                  </a:cubicBezTo>
                  <a:close/>
                </a:path>
              </a:pathLst>
            </a:custGeom>
            <a:solidFill>
              <a:srgbClr val="FD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3"/>
            <p:cNvSpPr/>
            <p:nvPr/>
          </p:nvSpPr>
          <p:spPr>
            <a:xfrm>
              <a:off x="-1153254" y="-2396969"/>
              <a:ext cx="37420" cy="76202"/>
            </a:xfrm>
            <a:custGeom>
              <a:rect b="b" l="l" r="r" t="t"/>
              <a:pathLst>
                <a:path extrusionOk="0" h="47552" w="23351">
                  <a:moveTo>
                    <a:pt x="16234" y="0"/>
                  </a:moveTo>
                  <a:cubicBezTo>
                    <a:pt x="13686" y="0"/>
                    <a:pt x="11858" y="1694"/>
                    <a:pt x="10809" y="4098"/>
                  </a:cubicBezTo>
                  <a:cubicBezTo>
                    <a:pt x="6039" y="14939"/>
                    <a:pt x="1502" y="25880"/>
                    <a:pt x="368" y="37788"/>
                  </a:cubicBezTo>
                  <a:cubicBezTo>
                    <a:pt x="1" y="41858"/>
                    <a:pt x="735" y="45961"/>
                    <a:pt x="5171" y="47262"/>
                  </a:cubicBezTo>
                  <a:cubicBezTo>
                    <a:pt x="5845" y="47461"/>
                    <a:pt x="6476" y="47552"/>
                    <a:pt x="7068" y="47552"/>
                  </a:cubicBezTo>
                  <a:cubicBezTo>
                    <a:pt x="10544" y="47552"/>
                    <a:pt x="12647" y="44408"/>
                    <a:pt x="14044" y="41558"/>
                  </a:cubicBezTo>
                  <a:cubicBezTo>
                    <a:pt x="19081" y="31117"/>
                    <a:pt x="20682" y="19575"/>
                    <a:pt x="23351" y="9368"/>
                  </a:cubicBezTo>
                  <a:cubicBezTo>
                    <a:pt x="23351" y="4498"/>
                    <a:pt x="21917" y="1396"/>
                    <a:pt x="17914" y="228"/>
                  </a:cubicBezTo>
                  <a:cubicBezTo>
                    <a:pt x="17323" y="73"/>
                    <a:pt x="16763" y="0"/>
                    <a:pt x="16234" y="0"/>
                  </a:cubicBezTo>
                  <a:close/>
                </a:path>
              </a:pathLst>
            </a:custGeom>
            <a:solidFill>
              <a:srgbClr val="FD6D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3"/>
            <p:cNvSpPr/>
            <p:nvPr/>
          </p:nvSpPr>
          <p:spPr>
            <a:xfrm>
              <a:off x="-1159454" y="-2002196"/>
              <a:ext cx="28332" cy="79420"/>
            </a:xfrm>
            <a:custGeom>
              <a:rect b="b" l="l" r="r" t="t"/>
              <a:pathLst>
                <a:path extrusionOk="0" h="49560" w="17680">
                  <a:moveTo>
                    <a:pt x="10384" y="1"/>
                  </a:moveTo>
                  <a:cubicBezTo>
                    <a:pt x="6921" y="1"/>
                    <a:pt x="5058" y="2120"/>
                    <a:pt x="4103" y="5760"/>
                  </a:cubicBezTo>
                  <a:cubicBezTo>
                    <a:pt x="2069" y="13866"/>
                    <a:pt x="0" y="21872"/>
                    <a:pt x="668" y="29444"/>
                  </a:cubicBezTo>
                  <a:cubicBezTo>
                    <a:pt x="668" y="34181"/>
                    <a:pt x="434" y="38050"/>
                    <a:pt x="701" y="41853"/>
                  </a:cubicBezTo>
                  <a:cubicBezTo>
                    <a:pt x="1001" y="46056"/>
                    <a:pt x="2903" y="49458"/>
                    <a:pt x="7606" y="49558"/>
                  </a:cubicBezTo>
                  <a:cubicBezTo>
                    <a:pt x="7648" y="49559"/>
                    <a:pt x="7689" y="49559"/>
                    <a:pt x="7730" y="49559"/>
                  </a:cubicBezTo>
                  <a:cubicBezTo>
                    <a:pt x="12077" y="49559"/>
                    <a:pt x="13915" y="46089"/>
                    <a:pt x="14377" y="42553"/>
                  </a:cubicBezTo>
                  <a:cubicBezTo>
                    <a:pt x="15878" y="30845"/>
                    <a:pt x="17680" y="19103"/>
                    <a:pt x="16879" y="7195"/>
                  </a:cubicBezTo>
                  <a:cubicBezTo>
                    <a:pt x="16612" y="3692"/>
                    <a:pt x="15778" y="657"/>
                    <a:pt x="11675" y="90"/>
                  </a:cubicBezTo>
                  <a:cubicBezTo>
                    <a:pt x="11222" y="30"/>
                    <a:pt x="10792" y="1"/>
                    <a:pt x="10384" y="1"/>
                  </a:cubicBezTo>
                  <a:close/>
                </a:path>
              </a:pathLst>
            </a:custGeom>
            <a:solidFill>
              <a:srgbClr val="FD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3"/>
            <p:cNvSpPr/>
            <p:nvPr/>
          </p:nvSpPr>
          <p:spPr>
            <a:xfrm>
              <a:off x="-347743" y="-2499539"/>
              <a:ext cx="29028" cy="78941"/>
            </a:xfrm>
            <a:custGeom>
              <a:rect b="b" l="l" r="r" t="t"/>
              <a:pathLst>
                <a:path extrusionOk="0" h="49261" w="18114">
                  <a:moveTo>
                    <a:pt x="6870" y="1"/>
                  </a:moveTo>
                  <a:cubicBezTo>
                    <a:pt x="6601" y="1"/>
                    <a:pt x="6324" y="19"/>
                    <a:pt x="6038" y="55"/>
                  </a:cubicBezTo>
                  <a:cubicBezTo>
                    <a:pt x="2336" y="522"/>
                    <a:pt x="1335" y="3291"/>
                    <a:pt x="1302" y="6493"/>
                  </a:cubicBezTo>
                  <a:cubicBezTo>
                    <a:pt x="1202" y="11263"/>
                    <a:pt x="1235" y="15966"/>
                    <a:pt x="1235" y="23005"/>
                  </a:cubicBezTo>
                  <a:cubicBezTo>
                    <a:pt x="1569" y="28909"/>
                    <a:pt x="1" y="37415"/>
                    <a:pt x="4604" y="44987"/>
                  </a:cubicBezTo>
                  <a:cubicBezTo>
                    <a:pt x="5966" y="47172"/>
                    <a:pt x="7545" y="49260"/>
                    <a:pt x="10225" y="49260"/>
                  </a:cubicBezTo>
                  <a:cubicBezTo>
                    <a:pt x="10695" y="49260"/>
                    <a:pt x="11200" y="49196"/>
                    <a:pt x="11743" y="49057"/>
                  </a:cubicBezTo>
                  <a:cubicBezTo>
                    <a:pt x="14645" y="48356"/>
                    <a:pt x="16546" y="46288"/>
                    <a:pt x="16779" y="43486"/>
                  </a:cubicBezTo>
                  <a:cubicBezTo>
                    <a:pt x="18114" y="30043"/>
                    <a:pt x="16379" y="16934"/>
                    <a:pt x="12210" y="4158"/>
                  </a:cubicBezTo>
                  <a:cubicBezTo>
                    <a:pt x="11421" y="1762"/>
                    <a:pt x="9558" y="1"/>
                    <a:pt x="6870" y="1"/>
                  </a:cubicBezTo>
                  <a:close/>
                </a:path>
              </a:pathLst>
            </a:custGeom>
            <a:solidFill>
              <a:srgbClr val="FD6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3"/>
            <p:cNvSpPr/>
            <p:nvPr/>
          </p:nvSpPr>
          <p:spPr>
            <a:xfrm>
              <a:off x="-1001170" y="-2604863"/>
              <a:ext cx="31909" cy="84255"/>
            </a:xfrm>
            <a:custGeom>
              <a:rect b="b" l="l" r="r" t="t"/>
              <a:pathLst>
                <a:path extrusionOk="0" h="52577" w="19912">
                  <a:moveTo>
                    <a:pt x="12442" y="1"/>
                  </a:moveTo>
                  <a:cubicBezTo>
                    <a:pt x="8093" y="1"/>
                    <a:pt x="6864" y="4953"/>
                    <a:pt x="5635" y="8639"/>
                  </a:cubicBezTo>
                  <a:cubicBezTo>
                    <a:pt x="2133" y="19080"/>
                    <a:pt x="1632" y="30088"/>
                    <a:pt x="131" y="39328"/>
                  </a:cubicBezTo>
                  <a:cubicBezTo>
                    <a:pt x="1" y="48233"/>
                    <a:pt x="2104" y="52577"/>
                    <a:pt x="6346" y="52577"/>
                  </a:cubicBezTo>
                  <a:cubicBezTo>
                    <a:pt x="6442" y="52577"/>
                    <a:pt x="6538" y="52575"/>
                    <a:pt x="6636" y="52570"/>
                  </a:cubicBezTo>
                  <a:cubicBezTo>
                    <a:pt x="13708" y="52237"/>
                    <a:pt x="13474" y="46166"/>
                    <a:pt x="14175" y="41429"/>
                  </a:cubicBezTo>
                  <a:cubicBezTo>
                    <a:pt x="15576" y="31522"/>
                    <a:pt x="16810" y="21548"/>
                    <a:pt x="17644" y="11541"/>
                  </a:cubicBezTo>
                  <a:cubicBezTo>
                    <a:pt x="17977" y="7472"/>
                    <a:pt x="19912" y="1567"/>
                    <a:pt x="14041" y="200"/>
                  </a:cubicBezTo>
                  <a:cubicBezTo>
                    <a:pt x="13465" y="64"/>
                    <a:pt x="12934" y="1"/>
                    <a:pt x="12442" y="1"/>
                  </a:cubicBezTo>
                  <a:close/>
                </a:path>
              </a:pathLst>
            </a:custGeom>
            <a:solidFill>
              <a:srgbClr val="FE6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3"/>
            <p:cNvSpPr/>
            <p:nvPr/>
          </p:nvSpPr>
          <p:spPr>
            <a:xfrm>
              <a:off x="-675047" y="-2574081"/>
              <a:ext cx="27906" cy="73659"/>
            </a:xfrm>
            <a:custGeom>
              <a:rect b="b" l="l" r="r" t="t"/>
              <a:pathLst>
                <a:path extrusionOk="0" h="45965" w="17414">
                  <a:moveTo>
                    <a:pt x="5711" y="1"/>
                  </a:moveTo>
                  <a:cubicBezTo>
                    <a:pt x="5305" y="1"/>
                    <a:pt x="4881" y="45"/>
                    <a:pt x="4437" y="138"/>
                  </a:cubicBezTo>
                  <a:cubicBezTo>
                    <a:pt x="802" y="872"/>
                    <a:pt x="134" y="3807"/>
                    <a:pt x="134" y="6943"/>
                  </a:cubicBezTo>
                  <a:lnTo>
                    <a:pt x="134" y="21987"/>
                  </a:lnTo>
                  <a:cubicBezTo>
                    <a:pt x="134" y="27324"/>
                    <a:pt x="1" y="32661"/>
                    <a:pt x="168" y="37965"/>
                  </a:cubicBezTo>
                  <a:cubicBezTo>
                    <a:pt x="301" y="41801"/>
                    <a:pt x="2002" y="44970"/>
                    <a:pt x="6072" y="45804"/>
                  </a:cubicBezTo>
                  <a:cubicBezTo>
                    <a:pt x="6641" y="45913"/>
                    <a:pt x="7186" y="45965"/>
                    <a:pt x="7704" y="45965"/>
                  </a:cubicBezTo>
                  <a:cubicBezTo>
                    <a:pt x="11463" y="45965"/>
                    <a:pt x="13849" y="43234"/>
                    <a:pt x="14611" y="39833"/>
                  </a:cubicBezTo>
                  <a:cubicBezTo>
                    <a:pt x="17413" y="27457"/>
                    <a:pt x="16980" y="15215"/>
                    <a:pt x="10942" y="3674"/>
                  </a:cubicBezTo>
                  <a:cubicBezTo>
                    <a:pt x="9803" y="1509"/>
                    <a:pt x="8080" y="1"/>
                    <a:pt x="5711" y="1"/>
                  </a:cubicBezTo>
                  <a:close/>
                </a:path>
              </a:pathLst>
            </a:custGeom>
            <a:solidFill>
              <a:srgbClr val="FD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3"/>
            <p:cNvSpPr/>
            <p:nvPr/>
          </p:nvSpPr>
          <p:spPr>
            <a:xfrm>
              <a:off x="-1244287" y="-1887416"/>
              <a:ext cx="30685" cy="72169"/>
            </a:xfrm>
            <a:custGeom>
              <a:rect b="b" l="l" r="r" t="t"/>
              <a:pathLst>
                <a:path extrusionOk="0" h="45035" w="19148">
                  <a:moveTo>
                    <a:pt x="7479" y="1"/>
                  </a:moveTo>
                  <a:cubicBezTo>
                    <a:pt x="7191" y="1"/>
                    <a:pt x="6889" y="16"/>
                    <a:pt x="6572" y="48"/>
                  </a:cubicBezTo>
                  <a:cubicBezTo>
                    <a:pt x="835" y="582"/>
                    <a:pt x="1" y="5752"/>
                    <a:pt x="334" y="10222"/>
                  </a:cubicBezTo>
                  <a:cubicBezTo>
                    <a:pt x="1001" y="18728"/>
                    <a:pt x="2269" y="27234"/>
                    <a:pt x="3670" y="35640"/>
                  </a:cubicBezTo>
                  <a:cubicBezTo>
                    <a:pt x="4456" y="40263"/>
                    <a:pt x="6636" y="45034"/>
                    <a:pt x="11634" y="45034"/>
                  </a:cubicBezTo>
                  <a:cubicBezTo>
                    <a:pt x="11938" y="45034"/>
                    <a:pt x="12252" y="45017"/>
                    <a:pt x="12576" y="44980"/>
                  </a:cubicBezTo>
                  <a:cubicBezTo>
                    <a:pt x="19148" y="44280"/>
                    <a:pt x="17480" y="38109"/>
                    <a:pt x="18114" y="32138"/>
                  </a:cubicBezTo>
                  <a:cubicBezTo>
                    <a:pt x="16979" y="25366"/>
                    <a:pt x="15678" y="17194"/>
                    <a:pt x="14144" y="9088"/>
                  </a:cubicBezTo>
                  <a:cubicBezTo>
                    <a:pt x="13386" y="4888"/>
                    <a:pt x="12598" y="1"/>
                    <a:pt x="7479" y="1"/>
                  </a:cubicBezTo>
                  <a:close/>
                </a:path>
              </a:pathLst>
            </a:custGeom>
            <a:solidFill>
              <a:srgbClr val="FD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3"/>
            <p:cNvSpPr/>
            <p:nvPr/>
          </p:nvSpPr>
          <p:spPr>
            <a:xfrm>
              <a:off x="-712839" y="-2402270"/>
              <a:ext cx="29188" cy="70348"/>
            </a:xfrm>
            <a:custGeom>
              <a:rect b="b" l="l" r="r" t="t"/>
              <a:pathLst>
                <a:path extrusionOk="0" h="43899" w="18214">
                  <a:moveTo>
                    <a:pt x="9436" y="0"/>
                  </a:moveTo>
                  <a:cubicBezTo>
                    <a:pt x="9415" y="0"/>
                    <a:pt x="9395" y="0"/>
                    <a:pt x="9374" y="0"/>
                  </a:cubicBezTo>
                  <a:cubicBezTo>
                    <a:pt x="5137" y="34"/>
                    <a:pt x="3069" y="2869"/>
                    <a:pt x="2569" y="6805"/>
                  </a:cubicBezTo>
                  <a:cubicBezTo>
                    <a:pt x="1702" y="13810"/>
                    <a:pt x="1001" y="20849"/>
                    <a:pt x="367" y="26753"/>
                  </a:cubicBezTo>
                  <a:cubicBezTo>
                    <a:pt x="701" y="31690"/>
                    <a:pt x="0" y="35592"/>
                    <a:pt x="1702" y="39228"/>
                  </a:cubicBezTo>
                  <a:cubicBezTo>
                    <a:pt x="2869" y="41764"/>
                    <a:pt x="4504" y="43865"/>
                    <a:pt x="7573" y="43898"/>
                  </a:cubicBezTo>
                  <a:cubicBezTo>
                    <a:pt x="7601" y="43899"/>
                    <a:pt x="7630" y="43899"/>
                    <a:pt x="7659" y="43899"/>
                  </a:cubicBezTo>
                  <a:cubicBezTo>
                    <a:pt x="11022" y="43899"/>
                    <a:pt x="13779" y="41971"/>
                    <a:pt x="14044" y="38928"/>
                  </a:cubicBezTo>
                  <a:cubicBezTo>
                    <a:pt x="14911" y="28154"/>
                    <a:pt x="18213" y="17379"/>
                    <a:pt x="15512" y="6472"/>
                  </a:cubicBezTo>
                  <a:cubicBezTo>
                    <a:pt x="14715" y="3252"/>
                    <a:pt x="13489" y="0"/>
                    <a:pt x="9436" y="0"/>
                  </a:cubicBezTo>
                  <a:close/>
                </a:path>
              </a:pathLst>
            </a:custGeom>
            <a:solidFill>
              <a:srgbClr val="FE6C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3"/>
            <p:cNvSpPr/>
            <p:nvPr/>
          </p:nvSpPr>
          <p:spPr>
            <a:xfrm>
              <a:off x="-1253107" y="-2165301"/>
              <a:ext cx="29348" cy="67957"/>
            </a:xfrm>
            <a:custGeom>
              <a:rect b="b" l="l" r="r" t="t"/>
              <a:pathLst>
                <a:path extrusionOk="0" h="42407" w="18314">
                  <a:moveTo>
                    <a:pt x="7955" y="0"/>
                  </a:moveTo>
                  <a:cubicBezTo>
                    <a:pt x="5384" y="0"/>
                    <a:pt x="2944" y="1045"/>
                    <a:pt x="2769" y="3667"/>
                  </a:cubicBezTo>
                  <a:cubicBezTo>
                    <a:pt x="2002" y="15409"/>
                    <a:pt x="1" y="27384"/>
                    <a:pt x="5471" y="38692"/>
                  </a:cubicBezTo>
                  <a:cubicBezTo>
                    <a:pt x="6521" y="40792"/>
                    <a:pt x="8117" y="42406"/>
                    <a:pt x="10636" y="42406"/>
                  </a:cubicBezTo>
                  <a:cubicBezTo>
                    <a:pt x="10758" y="42406"/>
                    <a:pt x="10882" y="42403"/>
                    <a:pt x="11009" y="42395"/>
                  </a:cubicBezTo>
                  <a:cubicBezTo>
                    <a:pt x="13844" y="42228"/>
                    <a:pt x="14945" y="40060"/>
                    <a:pt x="15879" y="37792"/>
                  </a:cubicBezTo>
                  <a:cubicBezTo>
                    <a:pt x="17647" y="33288"/>
                    <a:pt x="18147" y="28618"/>
                    <a:pt x="18314" y="23748"/>
                  </a:cubicBezTo>
                  <a:cubicBezTo>
                    <a:pt x="17480" y="17877"/>
                    <a:pt x="16846" y="11940"/>
                    <a:pt x="15812" y="6169"/>
                  </a:cubicBezTo>
                  <a:cubicBezTo>
                    <a:pt x="15178" y="2600"/>
                    <a:pt x="12743" y="465"/>
                    <a:pt x="9074" y="65"/>
                  </a:cubicBezTo>
                  <a:cubicBezTo>
                    <a:pt x="8702" y="22"/>
                    <a:pt x="8327" y="0"/>
                    <a:pt x="7955" y="0"/>
                  </a:cubicBezTo>
                  <a:close/>
                </a:path>
              </a:pathLst>
            </a:custGeom>
            <a:solidFill>
              <a:srgbClr val="FD6D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3"/>
            <p:cNvSpPr/>
            <p:nvPr/>
          </p:nvSpPr>
          <p:spPr>
            <a:xfrm>
              <a:off x="-844178" y="-2575791"/>
              <a:ext cx="31433" cy="66999"/>
            </a:xfrm>
            <a:custGeom>
              <a:rect b="b" l="l" r="r" t="t"/>
              <a:pathLst>
                <a:path extrusionOk="0" h="41809" w="19615">
                  <a:moveTo>
                    <a:pt x="10926" y="1"/>
                  </a:moveTo>
                  <a:cubicBezTo>
                    <a:pt x="7912" y="1"/>
                    <a:pt x="6387" y="2421"/>
                    <a:pt x="5471" y="4874"/>
                  </a:cubicBezTo>
                  <a:cubicBezTo>
                    <a:pt x="2536" y="12913"/>
                    <a:pt x="1268" y="21386"/>
                    <a:pt x="401" y="27890"/>
                  </a:cubicBezTo>
                  <a:cubicBezTo>
                    <a:pt x="134" y="34428"/>
                    <a:pt x="1" y="39032"/>
                    <a:pt x="5105" y="41233"/>
                  </a:cubicBezTo>
                  <a:cubicBezTo>
                    <a:pt x="6025" y="41621"/>
                    <a:pt x="6969" y="41809"/>
                    <a:pt x="7869" y="41809"/>
                  </a:cubicBezTo>
                  <a:cubicBezTo>
                    <a:pt x="10068" y="41809"/>
                    <a:pt x="12010" y="40690"/>
                    <a:pt x="12743" y="38631"/>
                  </a:cubicBezTo>
                  <a:cubicBezTo>
                    <a:pt x="16646" y="27790"/>
                    <a:pt x="19615" y="16716"/>
                    <a:pt x="16579" y="5074"/>
                  </a:cubicBezTo>
                  <a:cubicBezTo>
                    <a:pt x="15912" y="2506"/>
                    <a:pt x="14178" y="37"/>
                    <a:pt x="11109" y="4"/>
                  </a:cubicBezTo>
                  <a:cubicBezTo>
                    <a:pt x="11047" y="2"/>
                    <a:pt x="10986" y="1"/>
                    <a:pt x="10926" y="1"/>
                  </a:cubicBezTo>
                  <a:close/>
                </a:path>
              </a:pathLst>
            </a:custGeom>
            <a:solidFill>
              <a:srgbClr val="FD6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3"/>
            <p:cNvSpPr/>
            <p:nvPr/>
          </p:nvSpPr>
          <p:spPr>
            <a:xfrm>
              <a:off x="91924" y="-2881467"/>
              <a:ext cx="250597" cy="247450"/>
            </a:xfrm>
            <a:custGeom>
              <a:rect b="b" l="l" r="r" t="t"/>
              <a:pathLst>
                <a:path extrusionOk="0" h="154415" w="156379">
                  <a:moveTo>
                    <a:pt x="41500" y="1"/>
                  </a:moveTo>
                  <a:cubicBezTo>
                    <a:pt x="24777" y="1"/>
                    <a:pt x="13798" y="9955"/>
                    <a:pt x="8873" y="29572"/>
                  </a:cubicBezTo>
                  <a:cubicBezTo>
                    <a:pt x="3336" y="51854"/>
                    <a:pt x="2169" y="74737"/>
                    <a:pt x="100" y="97454"/>
                  </a:cubicBezTo>
                  <a:cubicBezTo>
                    <a:pt x="100" y="100122"/>
                    <a:pt x="0" y="102791"/>
                    <a:pt x="100" y="105459"/>
                  </a:cubicBezTo>
                  <a:cubicBezTo>
                    <a:pt x="2062" y="139204"/>
                    <a:pt x="17931" y="154414"/>
                    <a:pt x="42730" y="154414"/>
                  </a:cubicBezTo>
                  <a:cubicBezTo>
                    <a:pt x="47029" y="154414"/>
                    <a:pt x="51597" y="153957"/>
                    <a:pt x="56407" y="153060"/>
                  </a:cubicBezTo>
                  <a:cubicBezTo>
                    <a:pt x="88230" y="147123"/>
                    <a:pt x="118952" y="136248"/>
                    <a:pt x="143536" y="113065"/>
                  </a:cubicBezTo>
                  <a:cubicBezTo>
                    <a:pt x="153944" y="103258"/>
                    <a:pt x="156379" y="92584"/>
                    <a:pt x="150341" y="79407"/>
                  </a:cubicBezTo>
                  <a:cubicBezTo>
                    <a:pt x="142636" y="62662"/>
                    <a:pt x="129093" y="50820"/>
                    <a:pt x="115816" y="39045"/>
                  </a:cubicBezTo>
                  <a:cubicBezTo>
                    <a:pt x="97804" y="23134"/>
                    <a:pt x="78990" y="7856"/>
                    <a:pt x="54906" y="1819"/>
                  </a:cubicBezTo>
                  <a:cubicBezTo>
                    <a:pt x="50092" y="605"/>
                    <a:pt x="45622" y="1"/>
                    <a:pt x="415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3"/>
            <p:cNvSpPr/>
            <p:nvPr/>
          </p:nvSpPr>
          <p:spPr>
            <a:xfrm>
              <a:off x="398327" y="-3481439"/>
              <a:ext cx="186452" cy="214163"/>
            </a:xfrm>
            <a:custGeom>
              <a:rect b="b" l="l" r="r" t="t"/>
              <a:pathLst>
                <a:path extrusionOk="0" h="133643" w="116351">
                  <a:moveTo>
                    <a:pt x="98196" y="1"/>
                  </a:moveTo>
                  <a:cubicBezTo>
                    <a:pt x="89462" y="1"/>
                    <a:pt x="82128" y="3983"/>
                    <a:pt x="74887" y="8185"/>
                  </a:cubicBezTo>
                  <a:cubicBezTo>
                    <a:pt x="49569" y="22963"/>
                    <a:pt x="31690" y="44978"/>
                    <a:pt x="16145" y="69162"/>
                  </a:cubicBezTo>
                  <a:cubicBezTo>
                    <a:pt x="7306" y="82839"/>
                    <a:pt x="601" y="97316"/>
                    <a:pt x="1602" y="114228"/>
                  </a:cubicBezTo>
                  <a:cubicBezTo>
                    <a:pt x="1935" y="120566"/>
                    <a:pt x="1" y="127771"/>
                    <a:pt x="6972" y="131941"/>
                  </a:cubicBezTo>
                  <a:cubicBezTo>
                    <a:pt x="8996" y="133151"/>
                    <a:pt x="10887" y="133642"/>
                    <a:pt x="12678" y="133642"/>
                  </a:cubicBezTo>
                  <a:cubicBezTo>
                    <a:pt x="17503" y="133642"/>
                    <a:pt x="21605" y="130080"/>
                    <a:pt x="25619" y="127404"/>
                  </a:cubicBezTo>
                  <a:cubicBezTo>
                    <a:pt x="42397" y="116229"/>
                    <a:pt x="57708" y="103087"/>
                    <a:pt x="72819" y="89644"/>
                  </a:cubicBezTo>
                  <a:cubicBezTo>
                    <a:pt x="90232" y="74033"/>
                    <a:pt x="102407" y="54986"/>
                    <a:pt x="112414" y="34304"/>
                  </a:cubicBezTo>
                  <a:cubicBezTo>
                    <a:pt x="115116" y="28633"/>
                    <a:pt x="116350" y="22496"/>
                    <a:pt x="115850" y="16091"/>
                  </a:cubicBezTo>
                  <a:cubicBezTo>
                    <a:pt x="115083" y="6317"/>
                    <a:pt x="108878" y="347"/>
                    <a:pt x="99038" y="13"/>
                  </a:cubicBezTo>
                  <a:cubicBezTo>
                    <a:pt x="98756" y="5"/>
                    <a:pt x="98475" y="1"/>
                    <a:pt x="981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3"/>
            <p:cNvSpPr/>
            <p:nvPr/>
          </p:nvSpPr>
          <p:spPr>
            <a:xfrm>
              <a:off x="435372" y="-2823550"/>
              <a:ext cx="143260" cy="132036"/>
            </a:xfrm>
            <a:custGeom>
              <a:rect b="b" l="l" r="r" t="t"/>
              <a:pathLst>
                <a:path extrusionOk="0" h="82394" w="89398">
                  <a:moveTo>
                    <a:pt x="45634" y="1"/>
                  </a:moveTo>
                  <a:cubicBezTo>
                    <a:pt x="20642" y="1"/>
                    <a:pt x="0" y="18888"/>
                    <a:pt x="133" y="41598"/>
                  </a:cubicBezTo>
                  <a:cubicBezTo>
                    <a:pt x="234" y="65481"/>
                    <a:pt x="18547" y="82260"/>
                    <a:pt x="44599" y="82393"/>
                  </a:cubicBezTo>
                  <a:cubicBezTo>
                    <a:pt x="44651" y="82394"/>
                    <a:pt x="44702" y="82394"/>
                    <a:pt x="44754" y="82394"/>
                  </a:cubicBezTo>
                  <a:cubicBezTo>
                    <a:pt x="67382" y="82394"/>
                    <a:pt x="89264" y="60659"/>
                    <a:pt x="89364" y="38028"/>
                  </a:cubicBezTo>
                  <a:cubicBezTo>
                    <a:pt x="89397" y="19749"/>
                    <a:pt x="66781" y="35"/>
                    <a:pt x="45766" y="1"/>
                  </a:cubicBezTo>
                  <a:cubicBezTo>
                    <a:pt x="45722" y="1"/>
                    <a:pt x="45678" y="1"/>
                    <a:pt x="456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3"/>
            <p:cNvSpPr/>
            <p:nvPr/>
          </p:nvSpPr>
          <p:spPr>
            <a:xfrm>
              <a:off x="-83141" y="-2683390"/>
              <a:ext cx="121184" cy="120543"/>
            </a:xfrm>
            <a:custGeom>
              <a:rect b="b" l="l" r="r" t="t"/>
              <a:pathLst>
                <a:path extrusionOk="0" h="75222" w="75622">
                  <a:moveTo>
                    <a:pt x="41516" y="1"/>
                  </a:moveTo>
                  <a:cubicBezTo>
                    <a:pt x="20310" y="1"/>
                    <a:pt x="334" y="18550"/>
                    <a:pt x="168" y="38462"/>
                  </a:cubicBezTo>
                  <a:cubicBezTo>
                    <a:pt x="1" y="59110"/>
                    <a:pt x="17680" y="75155"/>
                    <a:pt x="40730" y="75221"/>
                  </a:cubicBezTo>
                  <a:cubicBezTo>
                    <a:pt x="40790" y="75222"/>
                    <a:pt x="40850" y="75222"/>
                    <a:pt x="40911" y="75222"/>
                  </a:cubicBezTo>
                  <a:cubicBezTo>
                    <a:pt x="61229" y="75222"/>
                    <a:pt x="75422" y="58404"/>
                    <a:pt x="75555" y="34125"/>
                  </a:cubicBezTo>
                  <a:cubicBezTo>
                    <a:pt x="75621" y="13977"/>
                    <a:pt x="61878" y="101"/>
                    <a:pt x="41630" y="1"/>
                  </a:cubicBezTo>
                  <a:cubicBezTo>
                    <a:pt x="41592" y="1"/>
                    <a:pt x="41554" y="1"/>
                    <a:pt x="415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3"/>
            <p:cNvSpPr/>
            <p:nvPr/>
          </p:nvSpPr>
          <p:spPr>
            <a:xfrm>
              <a:off x="10244" y="-2285839"/>
              <a:ext cx="89378" cy="112212"/>
            </a:xfrm>
            <a:custGeom>
              <a:rect b="b" l="l" r="r" t="t"/>
              <a:pathLst>
                <a:path extrusionOk="0" h="70023" w="55774">
                  <a:moveTo>
                    <a:pt x="32407" y="0"/>
                  </a:moveTo>
                  <a:cubicBezTo>
                    <a:pt x="31927" y="0"/>
                    <a:pt x="31527" y="65"/>
                    <a:pt x="31323" y="296"/>
                  </a:cubicBezTo>
                  <a:cubicBezTo>
                    <a:pt x="25185" y="7702"/>
                    <a:pt x="17380" y="13072"/>
                    <a:pt x="9941" y="18910"/>
                  </a:cubicBezTo>
                  <a:cubicBezTo>
                    <a:pt x="6205" y="21845"/>
                    <a:pt x="5238" y="25948"/>
                    <a:pt x="5805" y="30885"/>
                  </a:cubicBezTo>
                  <a:cubicBezTo>
                    <a:pt x="6939" y="40392"/>
                    <a:pt x="6072" y="49965"/>
                    <a:pt x="2869" y="58938"/>
                  </a:cubicBezTo>
                  <a:cubicBezTo>
                    <a:pt x="1" y="66978"/>
                    <a:pt x="3637" y="69112"/>
                    <a:pt x="10341" y="69646"/>
                  </a:cubicBezTo>
                  <a:cubicBezTo>
                    <a:pt x="13521" y="69913"/>
                    <a:pt x="16693" y="70022"/>
                    <a:pt x="19862" y="70022"/>
                  </a:cubicBezTo>
                  <a:cubicBezTo>
                    <a:pt x="28195" y="70022"/>
                    <a:pt x="36504" y="69265"/>
                    <a:pt x="44866" y="68612"/>
                  </a:cubicBezTo>
                  <a:cubicBezTo>
                    <a:pt x="53372" y="67945"/>
                    <a:pt x="55774" y="64776"/>
                    <a:pt x="54873" y="57237"/>
                  </a:cubicBezTo>
                  <a:cubicBezTo>
                    <a:pt x="53539" y="36289"/>
                    <a:pt x="45166" y="17809"/>
                    <a:pt x="34659" y="96"/>
                  </a:cubicBezTo>
                  <a:cubicBezTo>
                    <a:pt x="34571" y="101"/>
                    <a:pt x="34480" y="104"/>
                    <a:pt x="34388" y="104"/>
                  </a:cubicBezTo>
                  <a:cubicBezTo>
                    <a:pt x="33751" y="104"/>
                    <a:pt x="33014" y="0"/>
                    <a:pt x="324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3"/>
            <p:cNvSpPr/>
            <p:nvPr/>
          </p:nvSpPr>
          <p:spPr>
            <a:xfrm>
              <a:off x="-146110" y="-2929036"/>
              <a:ext cx="123641" cy="132857"/>
            </a:xfrm>
            <a:custGeom>
              <a:rect b="b" l="l" r="r" t="t"/>
              <a:pathLst>
                <a:path extrusionOk="0" h="82906" w="77155">
                  <a:moveTo>
                    <a:pt x="67259" y="0"/>
                  </a:moveTo>
                  <a:cubicBezTo>
                    <a:pt x="67114" y="0"/>
                    <a:pt x="66966" y="5"/>
                    <a:pt x="66814" y="13"/>
                  </a:cubicBezTo>
                  <a:cubicBezTo>
                    <a:pt x="61744" y="314"/>
                    <a:pt x="60977" y="4350"/>
                    <a:pt x="60910" y="8453"/>
                  </a:cubicBezTo>
                  <a:cubicBezTo>
                    <a:pt x="60843" y="17659"/>
                    <a:pt x="60877" y="26833"/>
                    <a:pt x="60877" y="36039"/>
                  </a:cubicBezTo>
                  <a:lnTo>
                    <a:pt x="61444" y="36039"/>
                  </a:lnTo>
                  <a:cubicBezTo>
                    <a:pt x="61444" y="45813"/>
                    <a:pt x="61344" y="55620"/>
                    <a:pt x="61444" y="65394"/>
                  </a:cubicBezTo>
                  <a:cubicBezTo>
                    <a:pt x="61444" y="68918"/>
                    <a:pt x="60452" y="70459"/>
                    <a:pt x="58393" y="70459"/>
                  </a:cubicBezTo>
                  <a:cubicBezTo>
                    <a:pt x="57432" y="70459"/>
                    <a:pt x="56239" y="70123"/>
                    <a:pt x="54806" y="69496"/>
                  </a:cubicBezTo>
                  <a:cubicBezTo>
                    <a:pt x="48501" y="66728"/>
                    <a:pt x="42664" y="63392"/>
                    <a:pt x="37594" y="58689"/>
                  </a:cubicBezTo>
                  <a:cubicBezTo>
                    <a:pt x="27720" y="49616"/>
                    <a:pt x="19080" y="39475"/>
                    <a:pt x="10474" y="29201"/>
                  </a:cubicBezTo>
                  <a:cubicBezTo>
                    <a:pt x="9070" y="27546"/>
                    <a:pt x="7666" y="25345"/>
                    <a:pt x="5582" y="25345"/>
                  </a:cubicBezTo>
                  <a:cubicBezTo>
                    <a:pt x="4894" y="25345"/>
                    <a:pt x="4131" y="25585"/>
                    <a:pt x="3269" y="26165"/>
                  </a:cubicBezTo>
                  <a:cubicBezTo>
                    <a:pt x="0" y="28334"/>
                    <a:pt x="1201" y="31669"/>
                    <a:pt x="2935" y="34104"/>
                  </a:cubicBezTo>
                  <a:cubicBezTo>
                    <a:pt x="16445" y="53118"/>
                    <a:pt x="30722" y="71231"/>
                    <a:pt x="53305" y="80404"/>
                  </a:cubicBezTo>
                  <a:cubicBezTo>
                    <a:pt x="57311" y="82044"/>
                    <a:pt x="60610" y="82906"/>
                    <a:pt x="63318" y="82906"/>
                  </a:cubicBezTo>
                  <a:cubicBezTo>
                    <a:pt x="69314" y="82906"/>
                    <a:pt x="72415" y="78682"/>
                    <a:pt x="73886" y="69330"/>
                  </a:cubicBezTo>
                  <a:cubicBezTo>
                    <a:pt x="77155" y="48615"/>
                    <a:pt x="74186" y="27867"/>
                    <a:pt x="73186" y="7152"/>
                  </a:cubicBezTo>
                  <a:cubicBezTo>
                    <a:pt x="73024" y="3701"/>
                    <a:pt x="71491" y="0"/>
                    <a:pt x="672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3"/>
            <p:cNvSpPr/>
            <p:nvPr/>
          </p:nvSpPr>
          <p:spPr>
            <a:xfrm>
              <a:off x="273509" y="-3034338"/>
              <a:ext cx="113218" cy="125021"/>
            </a:xfrm>
            <a:custGeom>
              <a:rect b="b" l="l" r="r" t="t"/>
              <a:pathLst>
                <a:path extrusionOk="0" h="78016" w="70651">
                  <a:moveTo>
                    <a:pt x="63558" y="1"/>
                  </a:moveTo>
                  <a:cubicBezTo>
                    <a:pt x="63434" y="1"/>
                    <a:pt x="63307" y="4"/>
                    <a:pt x="63179" y="11"/>
                  </a:cubicBezTo>
                  <a:cubicBezTo>
                    <a:pt x="58509" y="311"/>
                    <a:pt x="58009" y="4147"/>
                    <a:pt x="58009" y="7950"/>
                  </a:cubicBezTo>
                  <a:lnTo>
                    <a:pt x="58009" y="21826"/>
                  </a:lnTo>
                  <a:cubicBezTo>
                    <a:pt x="58642" y="32034"/>
                    <a:pt x="57442" y="42708"/>
                    <a:pt x="55674" y="53215"/>
                  </a:cubicBezTo>
                  <a:cubicBezTo>
                    <a:pt x="54135" y="62237"/>
                    <a:pt x="52619" y="66316"/>
                    <a:pt x="49252" y="66316"/>
                  </a:cubicBezTo>
                  <a:cubicBezTo>
                    <a:pt x="46706" y="66316"/>
                    <a:pt x="43101" y="63982"/>
                    <a:pt x="37627" y="59687"/>
                  </a:cubicBezTo>
                  <a:cubicBezTo>
                    <a:pt x="26786" y="51214"/>
                    <a:pt x="17513" y="41240"/>
                    <a:pt x="8507" y="30966"/>
                  </a:cubicBezTo>
                  <a:cubicBezTo>
                    <a:pt x="7351" y="29613"/>
                    <a:pt x="6013" y="28188"/>
                    <a:pt x="4361" y="28188"/>
                  </a:cubicBezTo>
                  <a:cubicBezTo>
                    <a:pt x="3772" y="28188"/>
                    <a:pt x="3144" y="28369"/>
                    <a:pt x="2469" y="28798"/>
                  </a:cubicBezTo>
                  <a:cubicBezTo>
                    <a:pt x="1" y="30366"/>
                    <a:pt x="601" y="33034"/>
                    <a:pt x="1468" y="35236"/>
                  </a:cubicBezTo>
                  <a:cubicBezTo>
                    <a:pt x="2202" y="37171"/>
                    <a:pt x="3336" y="39005"/>
                    <a:pt x="4637" y="40573"/>
                  </a:cubicBezTo>
                  <a:cubicBezTo>
                    <a:pt x="15045" y="53249"/>
                    <a:pt x="26987" y="64423"/>
                    <a:pt x="40363" y="73897"/>
                  </a:cubicBezTo>
                  <a:cubicBezTo>
                    <a:pt x="44290" y="76670"/>
                    <a:pt x="48005" y="78016"/>
                    <a:pt x="51371" y="78016"/>
                  </a:cubicBezTo>
                  <a:cubicBezTo>
                    <a:pt x="57441" y="78016"/>
                    <a:pt x="62377" y="73640"/>
                    <a:pt x="65381" y="65357"/>
                  </a:cubicBezTo>
                  <a:cubicBezTo>
                    <a:pt x="68850" y="55717"/>
                    <a:pt x="69517" y="45577"/>
                    <a:pt x="70084" y="35536"/>
                  </a:cubicBezTo>
                  <a:cubicBezTo>
                    <a:pt x="70651" y="26129"/>
                    <a:pt x="70351" y="16556"/>
                    <a:pt x="69817" y="7116"/>
                  </a:cubicBezTo>
                  <a:cubicBezTo>
                    <a:pt x="69590" y="3715"/>
                    <a:pt x="67697" y="1"/>
                    <a:pt x="635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3"/>
            <p:cNvSpPr/>
            <p:nvPr/>
          </p:nvSpPr>
          <p:spPr>
            <a:xfrm>
              <a:off x="224225" y="-2629849"/>
              <a:ext cx="98358" cy="106371"/>
            </a:xfrm>
            <a:custGeom>
              <a:rect b="b" l="l" r="r" t="t"/>
              <a:pathLst>
                <a:path extrusionOk="0" h="66378" w="61378">
                  <a:moveTo>
                    <a:pt x="53006" y="1"/>
                  </a:moveTo>
                  <a:cubicBezTo>
                    <a:pt x="52651" y="1"/>
                    <a:pt x="52273" y="37"/>
                    <a:pt x="51871" y="114"/>
                  </a:cubicBezTo>
                  <a:cubicBezTo>
                    <a:pt x="48768" y="714"/>
                    <a:pt x="47768" y="3416"/>
                    <a:pt x="47534" y="6185"/>
                  </a:cubicBezTo>
                  <a:cubicBezTo>
                    <a:pt x="47267" y="8787"/>
                    <a:pt x="47067" y="11522"/>
                    <a:pt x="47367" y="14124"/>
                  </a:cubicBezTo>
                  <a:cubicBezTo>
                    <a:pt x="48535" y="24865"/>
                    <a:pt x="46934" y="35472"/>
                    <a:pt x="45933" y="46080"/>
                  </a:cubicBezTo>
                  <a:cubicBezTo>
                    <a:pt x="45482" y="50964"/>
                    <a:pt x="44719" y="53173"/>
                    <a:pt x="42818" y="53173"/>
                  </a:cubicBezTo>
                  <a:cubicBezTo>
                    <a:pt x="41485" y="53173"/>
                    <a:pt x="39594" y="52089"/>
                    <a:pt x="36860" y="50083"/>
                  </a:cubicBezTo>
                  <a:cubicBezTo>
                    <a:pt x="28754" y="44079"/>
                    <a:pt x="20849" y="37874"/>
                    <a:pt x="12709" y="31903"/>
                  </a:cubicBezTo>
                  <a:cubicBezTo>
                    <a:pt x="10842" y="30527"/>
                    <a:pt x="8743" y="29140"/>
                    <a:pt x="6713" y="29140"/>
                  </a:cubicBezTo>
                  <a:cubicBezTo>
                    <a:pt x="5298" y="29140"/>
                    <a:pt x="3916" y="29814"/>
                    <a:pt x="2669" y="31636"/>
                  </a:cubicBezTo>
                  <a:cubicBezTo>
                    <a:pt x="0" y="35572"/>
                    <a:pt x="3970" y="37407"/>
                    <a:pt x="6372" y="39308"/>
                  </a:cubicBezTo>
                  <a:cubicBezTo>
                    <a:pt x="15912" y="46847"/>
                    <a:pt x="25519" y="54286"/>
                    <a:pt x="35059" y="61791"/>
                  </a:cubicBezTo>
                  <a:cubicBezTo>
                    <a:pt x="38963" y="64865"/>
                    <a:pt x="42611" y="66378"/>
                    <a:pt x="45833" y="66378"/>
                  </a:cubicBezTo>
                  <a:cubicBezTo>
                    <a:pt x="51144" y="66378"/>
                    <a:pt x="55299" y="62266"/>
                    <a:pt x="57541" y="54253"/>
                  </a:cubicBezTo>
                  <a:cubicBezTo>
                    <a:pt x="59976" y="45313"/>
                    <a:pt x="60410" y="36140"/>
                    <a:pt x="60210" y="23597"/>
                  </a:cubicBezTo>
                  <a:cubicBezTo>
                    <a:pt x="59910" y="19594"/>
                    <a:pt x="61377" y="12056"/>
                    <a:pt x="58375" y="4917"/>
                  </a:cubicBezTo>
                  <a:cubicBezTo>
                    <a:pt x="57276" y="2393"/>
                    <a:pt x="55887" y="1"/>
                    <a:pt x="530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3"/>
            <p:cNvSpPr/>
            <p:nvPr/>
          </p:nvSpPr>
          <p:spPr>
            <a:xfrm>
              <a:off x="677628" y="-2540207"/>
              <a:ext cx="37955" cy="88299"/>
            </a:xfrm>
            <a:custGeom>
              <a:rect b="b" l="l" r="r" t="t"/>
              <a:pathLst>
                <a:path extrusionOk="0" h="55101" w="23685">
                  <a:moveTo>
                    <a:pt x="5931" y="0"/>
                  </a:moveTo>
                  <a:cubicBezTo>
                    <a:pt x="4896" y="0"/>
                    <a:pt x="3837" y="328"/>
                    <a:pt x="2769" y="1082"/>
                  </a:cubicBezTo>
                  <a:cubicBezTo>
                    <a:pt x="1" y="2984"/>
                    <a:pt x="801" y="5719"/>
                    <a:pt x="1969" y="8254"/>
                  </a:cubicBezTo>
                  <a:cubicBezTo>
                    <a:pt x="4471" y="13691"/>
                    <a:pt x="5538" y="19529"/>
                    <a:pt x="6472" y="25366"/>
                  </a:cubicBezTo>
                  <a:cubicBezTo>
                    <a:pt x="7673" y="32938"/>
                    <a:pt x="8540" y="40577"/>
                    <a:pt x="10008" y="48116"/>
                  </a:cubicBezTo>
                  <a:cubicBezTo>
                    <a:pt x="10713" y="51735"/>
                    <a:pt x="12490" y="55100"/>
                    <a:pt x="16584" y="55100"/>
                  </a:cubicBezTo>
                  <a:cubicBezTo>
                    <a:pt x="16942" y="55100"/>
                    <a:pt x="17318" y="55075"/>
                    <a:pt x="17713" y="55021"/>
                  </a:cubicBezTo>
                  <a:cubicBezTo>
                    <a:pt x="21883" y="54420"/>
                    <a:pt x="23484" y="51285"/>
                    <a:pt x="23651" y="47349"/>
                  </a:cubicBezTo>
                  <a:cubicBezTo>
                    <a:pt x="23684" y="45848"/>
                    <a:pt x="23651" y="44380"/>
                    <a:pt x="23651" y="40777"/>
                  </a:cubicBezTo>
                  <a:cubicBezTo>
                    <a:pt x="22850" y="33439"/>
                    <a:pt x="21716" y="24065"/>
                    <a:pt x="18314" y="15159"/>
                  </a:cubicBezTo>
                  <a:cubicBezTo>
                    <a:pt x="16512" y="10422"/>
                    <a:pt x="14711" y="5752"/>
                    <a:pt x="10808" y="2250"/>
                  </a:cubicBezTo>
                  <a:cubicBezTo>
                    <a:pt x="9291" y="898"/>
                    <a:pt x="7643" y="0"/>
                    <a:pt x="59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3"/>
            <p:cNvSpPr/>
            <p:nvPr/>
          </p:nvSpPr>
          <p:spPr>
            <a:xfrm>
              <a:off x="15750" y="-2441881"/>
              <a:ext cx="24751" cy="92421"/>
            </a:xfrm>
            <a:custGeom>
              <a:rect b="b" l="l" r="r" t="t"/>
              <a:pathLst>
                <a:path extrusionOk="0" h="57673" w="15445">
                  <a:moveTo>
                    <a:pt x="8873" y="1"/>
                  </a:moveTo>
                  <a:cubicBezTo>
                    <a:pt x="4003" y="1"/>
                    <a:pt x="2903" y="4237"/>
                    <a:pt x="2936" y="8373"/>
                  </a:cubicBezTo>
                  <a:cubicBezTo>
                    <a:pt x="3003" y="15212"/>
                    <a:pt x="2035" y="21950"/>
                    <a:pt x="1502" y="28755"/>
                  </a:cubicBezTo>
                  <a:cubicBezTo>
                    <a:pt x="868" y="36694"/>
                    <a:pt x="0" y="44899"/>
                    <a:pt x="3870" y="52371"/>
                  </a:cubicBezTo>
                  <a:cubicBezTo>
                    <a:pt x="5162" y="54867"/>
                    <a:pt x="6944" y="57672"/>
                    <a:pt x="10014" y="57672"/>
                  </a:cubicBezTo>
                  <a:cubicBezTo>
                    <a:pt x="10432" y="57672"/>
                    <a:pt x="10874" y="57620"/>
                    <a:pt x="11342" y="57508"/>
                  </a:cubicBezTo>
                  <a:cubicBezTo>
                    <a:pt x="14744" y="56674"/>
                    <a:pt x="15245" y="53239"/>
                    <a:pt x="15278" y="50237"/>
                  </a:cubicBezTo>
                  <a:cubicBezTo>
                    <a:pt x="15411" y="43432"/>
                    <a:pt x="15345" y="36594"/>
                    <a:pt x="15345" y="29755"/>
                  </a:cubicBezTo>
                  <a:cubicBezTo>
                    <a:pt x="15278" y="29755"/>
                    <a:pt x="15245" y="29755"/>
                    <a:pt x="15178" y="29722"/>
                  </a:cubicBezTo>
                  <a:cubicBezTo>
                    <a:pt x="15178" y="22617"/>
                    <a:pt x="15445" y="15445"/>
                    <a:pt x="15078" y="8373"/>
                  </a:cubicBezTo>
                  <a:cubicBezTo>
                    <a:pt x="14878" y="4537"/>
                    <a:pt x="13710" y="1"/>
                    <a:pt x="88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3"/>
            <p:cNvSpPr/>
            <p:nvPr/>
          </p:nvSpPr>
          <p:spPr>
            <a:xfrm>
              <a:off x="98499" y="-2101167"/>
              <a:ext cx="28012" cy="92123"/>
            </a:xfrm>
            <a:custGeom>
              <a:rect b="b" l="l" r="r" t="t"/>
              <a:pathLst>
                <a:path extrusionOk="0" h="57487" w="17480">
                  <a:moveTo>
                    <a:pt x="11069" y="1"/>
                  </a:moveTo>
                  <a:cubicBezTo>
                    <a:pt x="10826" y="1"/>
                    <a:pt x="10572" y="13"/>
                    <a:pt x="10308" y="39"/>
                  </a:cubicBezTo>
                  <a:cubicBezTo>
                    <a:pt x="6071" y="439"/>
                    <a:pt x="4937" y="4342"/>
                    <a:pt x="4970" y="8111"/>
                  </a:cubicBezTo>
                  <a:cubicBezTo>
                    <a:pt x="5104" y="15583"/>
                    <a:pt x="3503" y="22922"/>
                    <a:pt x="3269" y="30294"/>
                  </a:cubicBezTo>
                  <a:cubicBezTo>
                    <a:pt x="3002" y="37065"/>
                    <a:pt x="0" y="43737"/>
                    <a:pt x="2435" y="50608"/>
                  </a:cubicBezTo>
                  <a:cubicBezTo>
                    <a:pt x="3403" y="53377"/>
                    <a:pt x="3303" y="57046"/>
                    <a:pt x="7005" y="57447"/>
                  </a:cubicBezTo>
                  <a:cubicBezTo>
                    <a:pt x="7253" y="57474"/>
                    <a:pt x="7490" y="57487"/>
                    <a:pt x="7717" y="57487"/>
                  </a:cubicBezTo>
                  <a:cubicBezTo>
                    <a:pt x="11384" y="57487"/>
                    <a:pt x="12525" y="54063"/>
                    <a:pt x="13310" y="51142"/>
                  </a:cubicBezTo>
                  <a:cubicBezTo>
                    <a:pt x="16112" y="40468"/>
                    <a:pt x="16645" y="29460"/>
                    <a:pt x="17112" y="18485"/>
                  </a:cubicBezTo>
                  <a:cubicBezTo>
                    <a:pt x="17112" y="14916"/>
                    <a:pt x="17479" y="11314"/>
                    <a:pt x="16979" y="7878"/>
                  </a:cubicBezTo>
                  <a:cubicBezTo>
                    <a:pt x="16473" y="4239"/>
                    <a:pt x="15546" y="1"/>
                    <a:pt x="110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3"/>
            <p:cNvSpPr/>
            <p:nvPr/>
          </p:nvSpPr>
          <p:spPr>
            <a:xfrm>
              <a:off x="818375" y="-2396617"/>
              <a:ext cx="28866" cy="86473"/>
            </a:xfrm>
            <a:custGeom>
              <a:rect b="b" l="l" r="r" t="t"/>
              <a:pathLst>
                <a:path extrusionOk="0" h="53961" w="18013">
                  <a:moveTo>
                    <a:pt x="5857" y="1"/>
                  </a:moveTo>
                  <a:cubicBezTo>
                    <a:pt x="5356" y="1"/>
                    <a:pt x="4817" y="67"/>
                    <a:pt x="4236" y="208"/>
                  </a:cubicBezTo>
                  <a:cubicBezTo>
                    <a:pt x="1068" y="976"/>
                    <a:pt x="0" y="3644"/>
                    <a:pt x="367" y="6446"/>
                  </a:cubicBezTo>
                  <a:cubicBezTo>
                    <a:pt x="2102" y="20289"/>
                    <a:pt x="2769" y="34299"/>
                    <a:pt x="6605" y="47742"/>
                  </a:cubicBezTo>
                  <a:cubicBezTo>
                    <a:pt x="7448" y="50617"/>
                    <a:pt x="9141" y="53960"/>
                    <a:pt x="12533" y="53960"/>
                  </a:cubicBezTo>
                  <a:cubicBezTo>
                    <a:pt x="12761" y="53960"/>
                    <a:pt x="12998" y="53945"/>
                    <a:pt x="13243" y="53913"/>
                  </a:cubicBezTo>
                  <a:cubicBezTo>
                    <a:pt x="17112" y="53413"/>
                    <a:pt x="17779" y="49744"/>
                    <a:pt x="17946" y="46341"/>
                  </a:cubicBezTo>
                  <a:cubicBezTo>
                    <a:pt x="18013" y="44840"/>
                    <a:pt x="17946" y="43373"/>
                    <a:pt x="17946" y="41871"/>
                  </a:cubicBezTo>
                  <a:cubicBezTo>
                    <a:pt x="16378" y="29529"/>
                    <a:pt x="16212" y="16954"/>
                    <a:pt x="11575" y="5179"/>
                  </a:cubicBezTo>
                  <a:cubicBezTo>
                    <a:pt x="10516" y="2430"/>
                    <a:pt x="8891" y="1"/>
                    <a:pt x="58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3"/>
            <p:cNvSpPr/>
            <p:nvPr/>
          </p:nvSpPr>
          <p:spPr>
            <a:xfrm>
              <a:off x="547091" y="-2498875"/>
              <a:ext cx="31433" cy="81450"/>
            </a:xfrm>
            <a:custGeom>
              <a:rect b="b" l="l" r="r" t="t"/>
              <a:pathLst>
                <a:path extrusionOk="0" h="50827" w="19615">
                  <a:moveTo>
                    <a:pt x="6747" y="0"/>
                  </a:moveTo>
                  <a:cubicBezTo>
                    <a:pt x="6416" y="0"/>
                    <a:pt x="6069" y="24"/>
                    <a:pt x="5705" y="75"/>
                  </a:cubicBezTo>
                  <a:cubicBezTo>
                    <a:pt x="1" y="875"/>
                    <a:pt x="2035" y="6479"/>
                    <a:pt x="1602" y="10382"/>
                  </a:cubicBezTo>
                  <a:cubicBezTo>
                    <a:pt x="1568" y="10949"/>
                    <a:pt x="1602" y="11549"/>
                    <a:pt x="1602" y="14285"/>
                  </a:cubicBezTo>
                  <a:cubicBezTo>
                    <a:pt x="3603" y="23158"/>
                    <a:pt x="2002" y="34699"/>
                    <a:pt x="6105" y="45374"/>
                  </a:cubicBezTo>
                  <a:cubicBezTo>
                    <a:pt x="7281" y="48370"/>
                    <a:pt x="9116" y="50826"/>
                    <a:pt x="12241" y="50826"/>
                  </a:cubicBezTo>
                  <a:cubicBezTo>
                    <a:pt x="12838" y="50826"/>
                    <a:pt x="13482" y="50737"/>
                    <a:pt x="14177" y="50544"/>
                  </a:cubicBezTo>
                  <a:cubicBezTo>
                    <a:pt x="18180" y="49343"/>
                    <a:pt x="19615" y="46141"/>
                    <a:pt x="19047" y="42205"/>
                  </a:cubicBezTo>
                  <a:cubicBezTo>
                    <a:pt x="17380" y="31097"/>
                    <a:pt x="15778" y="20022"/>
                    <a:pt x="13744" y="8948"/>
                  </a:cubicBezTo>
                  <a:cubicBezTo>
                    <a:pt x="12964" y="4926"/>
                    <a:pt x="11485" y="0"/>
                    <a:pt x="6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3"/>
            <p:cNvSpPr/>
            <p:nvPr/>
          </p:nvSpPr>
          <p:spPr>
            <a:xfrm>
              <a:off x="451728" y="-2484905"/>
              <a:ext cx="31058" cy="88859"/>
            </a:xfrm>
            <a:custGeom>
              <a:rect b="b" l="l" r="r" t="t"/>
              <a:pathLst>
                <a:path extrusionOk="0" h="55450" w="19381">
                  <a:moveTo>
                    <a:pt x="5222" y="0"/>
                  </a:moveTo>
                  <a:cubicBezTo>
                    <a:pt x="4720" y="0"/>
                    <a:pt x="4172" y="83"/>
                    <a:pt x="3570" y="263"/>
                  </a:cubicBezTo>
                  <a:cubicBezTo>
                    <a:pt x="0" y="1330"/>
                    <a:pt x="301" y="4866"/>
                    <a:pt x="567" y="7835"/>
                  </a:cubicBezTo>
                  <a:cubicBezTo>
                    <a:pt x="1702" y="19877"/>
                    <a:pt x="2736" y="31986"/>
                    <a:pt x="4303" y="44028"/>
                  </a:cubicBezTo>
                  <a:cubicBezTo>
                    <a:pt x="4889" y="48741"/>
                    <a:pt x="5379" y="55450"/>
                    <a:pt x="11330" y="55450"/>
                  </a:cubicBezTo>
                  <a:cubicBezTo>
                    <a:pt x="11486" y="55450"/>
                    <a:pt x="11645" y="55445"/>
                    <a:pt x="11809" y="55436"/>
                  </a:cubicBezTo>
                  <a:cubicBezTo>
                    <a:pt x="19381" y="55035"/>
                    <a:pt x="15511" y="47630"/>
                    <a:pt x="16812" y="43094"/>
                  </a:cubicBezTo>
                  <a:cubicBezTo>
                    <a:pt x="15378" y="30585"/>
                    <a:pt x="14311" y="17876"/>
                    <a:pt x="10408" y="5667"/>
                  </a:cubicBezTo>
                  <a:cubicBezTo>
                    <a:pt x="9549" y="3005"/>
                    <a:pt x="8249" y="0"/>
                    <a:pt x="52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3"/>
            <p:cNvSpPr/>
            <p:nvPr/>
          </p:nvSpPr>
          <p:spPr>
            <a:xfrm>
              <a:off x="267522" y="-2107236"/>
              <a:ext cx="25767" cy="81301"/>
            </a:xfrm>
            <a:custGeom>
              <a:rect b="b" l="l" r="r" t="t"/>
              <a:pathLst>
                <a:path extrusionOk="0" h="50734" w="16079">
                  <a:moveTo>
                    <a:pt x="5995" y="0"/>
                  </a:moveTo>
                  <a:cubicBezTo>
                    <a:pt x="5825" y="0"/>
                    <a:pt x="5650" y="8"/>
                    <a:pt x="5471" y="23"/>
                  </a:cubicBezTo>
                  <a:cubicBezTo>
                    <a:pt x="1635" y="323"/>
                    <a:pt x="1201" y="3592"/>
                    <a:pt x="1168" y="6661"/>
                  </a:cubicBezTo>
                  <a:cubicBezTo>
                    <a:pt x="1068" y="11665"/>
                    <a:pt x="1135" y="16702"/>
                    <a:pt x="1135" y="23507"/>
                  </a:cubicBezTo>
                  <a:cubicBezTo>
                    <a:pt x="1602" y="29578"/>
                    <a:pt x="1" y="37683"/>
                    <a:pt x="3136" y="45356"/>
                  </a:cubicBezTo>
                  <a:cubicBezTo>
                    <a:pt x="4204" y="48170"/>
                    <a:pt x="5867" y="50734"/>
                    <a:pt x="9070" y="50734"/>
                  </a:cubicBezTo>
                  <a:cubicBezTo>
                    <a:pt x="9170" y="50734"/>
                    <a:pt x="9271" y="50731"/>
                    <a:pt x="9374" y="50726"/>
                  </a:cubicBezTo>
                  <a:cubicBezTo>
                    <a:pt x="13277" y="50526"/>
                    <a:pt x="14911" y="47424"/>
                    <a:pt x="15178" y="44021"/>
                  </a:cubicBezTo>
                  <a:cubicBezTo>
                    <a:pt x="16079" y="30945"/>
                    <a:pt x="14344" y="18103"/>
                    <a:pt x="11475" y="5460"/>
                  </a:cubicBezTo>
                  <a:cubicBezTo>
                    <a:pt x="10842" y="2610"/>
                    <a:pt x="9186" y="0"/>
                    <a:pt x="59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3"/>
            <p:cNvSpPr/>
            <p:nvPr/>
          </p:nvSpPr>
          <p:spPr>
            <a:xfrm>
              <a:off x="427032" y="-2135826"/>
              <a:ext cx="26247" cy="80468"/>
            </a:xfrm>
            <a:custGeom>
              <a:rect b="b" l="l" r="r" t="t"/>
              <a:pathLst>
                <a:path extrusionOk="0" h="50214" w="16379">
                  <a:moveTo>
                    <a:pt x="7907" y="1"/>
                  </a:moveTo>
                  <a:cubicBezTo>
                    <a:pt x="6285" y="1"/>
                    <a:pt x="5029" y="1089"/>
                    <a:pt x="4070" y="2687"/>
                  </a:cubicBezTo>
                  <a:cubicBezTo>
                    <a:pt x="0" y="9358"/>
                    <a:pt x="1235" y="40447"/>
                    <a:pt x="5971" y="46952"/>
                  </a:cubicBezTo>
                  <a:cubicBezTo>
                    <a:pt x="7124" y="48510"/>
                    <a:pt x="8306" y="50213"/>
                    <a:pt x="10442" y="50213"/>
                  </a:cubicBezTo>
                  <a:cubicBezTo>
                    <a:pt x="10593" y="50213"/>
                    <a:pt x="10748" y="50205"/>
                    <a:pt x="10908" y="50187"/>
                  </a:cubicBezTo>
                  <a:cubicBezTo>
                    <a:pt x="13310" y="49887"/>
                    <a:pt x="14077" y="47752"/>
                    <a:pt x="14811" y="45851"/>
                  </a:cubicBezTo>
                  <a:cubicBezTo>
                    <a:pt x="16379" y="41848"/>
                    <a:pt x="15645" y="37612"/>
                    <a:pt x="15878" y="32541"/>
                  </a:cubicBezTo>
                  <a:cubicBezTo>
                    <a:pt x="15278" y="24702"/>
                    <a:pt x="14611" y="15863"/>
                    <a:pt x="13944" y="7056"/>
                  </a:cubicBezTo>
                  <a:cubicBezTo>
                    <a:pt x="13710" y="3854"/>
                    <a:pt x="12309" y="1252"/>
                    <a:pt x="9207" y="218"/>
                  </a:cubicBezTo>
                  <a:cubicBezTo>
                    <a:pt x="8750" y="70"/>
                    <a:pt x="8317" y="1"/>
                    <a:pt x="79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3"/>
            <p:cNvSpPr/>
            <p:nvPr/>
          </p:nvSpPr>
          <p:spPr>
            <a:xfrm>
              <a:off x="581143" y="-2181507"/>
              <a:ext cx="20260" cy="75124"/>
            </a:xfrm>
            <a:custGeom>
              <a:rect b="b" l="l" r="r" t="t"/>
              <a:pathLst>
                <a:path extrusionOk="0" h="46879" w="12643">
                  <a:moveTo>
                    <a:pt x="6367" y="0"/>
                  </a:moveTo>
                  <a:cubicBezTo>
                    <a:pt x="6291" y="0"/>
                    <a:pt x="6215" y="1"/>
                    <a:pt x="6138" y="4"/>
                  </a:cubicBezTo>
                  <a:cubicBezTo>
                    <a:pt x="1801" y="137"/>
                    <a:pt x="467" y="4240"/>
                    <a:pt x="334" y="7809"/>
                  </a:cubicBezTo>
                  <a:cubicBezTo>
                    <a:pt x="0" y="18417"/>
                    <a:pt x="0" y="29091"/>
                    <a:pt x="200" y="39765"/>
                  </a:cubicBezTo>
                  <a:cubicBezTo>
                    <a:pt x="265" y="43495"/>
                    <a:pt x="2191" y="46879"/>
                    <a:pt x="6253" y="46879"/>
                  </a:cubicBezTo>
                  <a:cubicBezTo>
                    <a:pt x="6369" y="46879"/>
                    <a:pt x="6486" y="46876"/>
                    <a:pt x="6605" y="46870"/>
                  </a:cubicBezTo>
                  <a:cubicBezTo>
                    <a:pt x="10941" y="46670"/>
                    <a:pt x="12309" y="43001"/>
                    <a:pt x="12442" y="39198"/>
                  </a:cubicBezTo>
                  <a:cubicBezTo>
                    <a:pt x="12642" y="33861"/>
                    <a:pt x="12476" y="28524"/>
                    <a:pt x="12476" y="23187"/>
                  </a:cubicBezTo>
                  <a:cubicBezTo>
                    <a:pt x="12442" y="18183"/>
                    <a:pt x="12542" y="13146"/>
                    <a:pt x="12442" y="8076"/>
                  </a:cubicBezTo>
                  <a:cubicBezTo>
                    <a:pt x="12278" y="4038"/>
                    <a:pt x="11048" y="0"/>
                    <a:pt x="63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3"/>
            <p:cNvSpPr/>
            <p:nvPr/>
          </p:nvSpPr>
          <p:spPr>
            <a:xfrm>
              <a:off x="536561" y="-2315519"/>
              <a:ext cx="24323" cy="71691"/>
            </a:xfrm>
            <a:custGeom>
              <a:rect b="b" l="l" r="r" t="t"/>
              <a:pathLst>
                <a:path extrusionOk="0" h="44737" w="15178">
                  <a:moveTo>
                    <a:pt x="4850" y="0"/>
                  </a:moveTo>
                  <a:cubicBezTo>
                    <a:pt x="4483" y="0"/>
                    <a:pt x="4091" y="64"/>
                    <a:pt x="3669" y="204"/>
                  </a:cubicBezTo>
                  <a:cubicBezTo>
                    <a:pt x="1801" y="771"/>
                    <a:pt x="1068" y="2606"/>
                    <a:pt x="1068" y="4441"/>
                  </a:cubicBezTo>
                  <a:cubicBezTo>
                    <a:pt x="1001" y="15115"/>
                    <a:pt x="0" y="25823"/>
                    <a:pt x="2002" y="36397"/>
                  </a:cubicBezTo>
                  <a:cubicBezTo>
                    <a:pt x="2719" y="40172"/>
                    <a:pt x="4108" y="44736"/>
                    <a:pt x="8599" y="44736"/>
                  </a:cubicBezTo>
                  <a:cubicBezTo>
                    <a:pt x="8909" y="44736"/>
                    <a:pt x="9233" y="44715"/>
                    <a:pt x="9574" y="44669"/>
                  </a:cubicBezTo>
                  <a:cubicBezTo>
                    <a:pt x="14744" y="44036"/>
                    <a:pt x="14611" y="38899"/>
                    <a:pt x="15178" y="34729"/>
                  </a:cubicBezTo>
                  <a:cubicBezTo>
                    <a:pt x="14277" y="27757"/>
                    <a:pt x="13376" y="20719"/>
                    <a:pt x="12309" y="13680"/>
                  </a:cubicBezTo>
                  <a:cubicBezTo>
                    <a:pt x="11775" y="9878"/>
                    <a:pt x="11342" y="5942"/>
                    <a:pt x="8840" y="2773"/>
                  </a:cubicBezTo>
                  <a:cubicBezTo>
                    <a:pt x="7740" y="1398"/>
                    <a:pt x="6572" y="0"/>
                    <a:pt x="48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3"/>
            <p:cNvSpPr/>
            <p:nvPr/>
          </p:nvSpPr>
          <p:spPr>
            <a:xfrm>
              <a:off x="655337" y="-2373892"/>
              <a:ext cx="27906" cy="69725"/>
            </a:xfrm>
            <a:custGeom>
              <a:rect b="b" l="l" r="r" t="t"/>
              <a:pathLst>
                <a:path extrusionOk="0" h="43510" w="17414">
                  <a:moveTo>
                    <a:pt x="5634" y="1"/>
                  </a:moveTo>
                  <a:cubicBezTo>
                    <a:pt x="5330" y="1"/>
                    <a:pt x="5009" y="24"/>
                    <a:pt x="4671" y="71"/>
                  </a:cubicBezTo>
                  <a:cubicBezTo>
                    <a:pt x="401" y="604"/>
                    <a:pt x="1" y="4140"/>
                    <a:pt x="201" y="7509"/>
                  </a:cubicBezTo>
                  <a:cubicBezTo>
                    <a:pt x="701" y="15181"/>
                    <a:pt x="1068" y="22854"/>
                    <a:pt x="2069" y="30459"/>
                  </a:cubicBezTo>
                  <a:cubicBezTo>
                    <a:pt x="2757" y="35731"/>
                    <a:pt x="2705" y="43510"/>
                    <a:pt x="9329" y="43510"/>
                  </a:cubicBezTo>
                  <a:cubicBezTo>
                    <a:pt x="9453" y="43510"/>
                    <a:pt x="9579" y="43507"/>
                    <a:pt x="9708" y="43502"/>
                  </a:cubicBezTo>
                  <a:cubicBezTo>
                    <a:pt x="17413" y="43168"/>
                    <a:pt x="13344" y="35129"/>
                    <a:pt x="14511" y="31060"/>
                  </a:cubicBezTo>
                  <a:cubicBezTo>
                    <a:pt x="14511" y="22153"/>
                    <a:pt x="12843" y="14047"/>
                    <a:pt x="11042" y="5942"/>
                  </a:cubicBezTo>
                  <a:cubicBezTo>
                    <a:pt x="10308" y="2761"/>
                    <a:pt x="8985" y="1"/>
                    <a:pt x="56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3"/>
            <p:cNvSpPr/>
            <p:nvPr/>
          </p:nvSpPr>
          <p:spPr>
            <a:xfrm>
              <a:off x="722477" y="-2238522"/>
              <a:ext cx="28545" cy="68581"/>
            </a:xfrm>
            <a:custGeom>
              <a:rect b="b" l="l" r="r" t="t"/>
              <a:pathLst>
                <a:path extrusionOk="0" h="42796" w="17813">
                  <a:moveTo>
                    <a:pt x="7832" y="1"/>
                  </a:moveTo>
                  <a:cubicBezTo>
                    <a:pt x="7516" y="1"/>
                    <a:pt x="7185" y="19"/>
                    <a:pt x="6839" y="57"/>
                  </a:cubicBezTo>
                  <a:cubicBezTo>
                    <a:pt x="0" y="791"/>
                    <a:pt x="3836" y="8363"/>
                    <a:pt x="2469" y="13433"/>
                  </a:cubicBezTo>
                  <a:cubicBezTo>
                    <a:pt x="3369" y="20538"/>
                    <a:pt x="4070" y="28177"/>
                    <a:pt x="5504" y="35716"/>
                  </a:cubicBezTo>
                  <a:cubicBezTo>
                    <a:pt x="6103" y="38868"/>
                    <a:pt x="7536" y="42795"/>
                    <a:pt x="11436" y="42795"/>
                  </a:cubicBezTo>
                  <a:cubicBezTo>
                    <a:pt x="11663" y="42795"/>
                    <a:pt x="11898" y="42782"/>
                    <a:pt x="12142" y="42754"/>
                  </a:cubicBezTo>
                  <a:cubicBezTo>
                    <a:pt x="16479" y="42254"/>
                    <a:pt x="16812" y="38151"/>
                    <a:pt x="17146" y="34482"/>
                  </a:cubicBezTo>
                  <a:cubicBezTo>
                    <a:pt x="17813" y="26976"/>
                    <a:pt x="16045" y="19738"/>
                    <a:pt x="15078" y="12433"/>
                  </a:cubicBezTo>
                  <a:cubicBezTo>
                    <a:pt x="14410" y="7443"/>
                    <a:pt x="14197" y="1"/>
                    <a:pt x="78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3"/>
            <p:cNvSpPr/>
            <p:nvPr/>
          </p:nvSpPr>
          <p:spPr>
            <a:xfrm>
              <a:off x="188570" y="-1993330"/>
              <a:ext cx="22291" cy="58794"/>
            </a:xfrm>
            <a:custGeom>
              <a:rect b="b" l="l" r="r" t="t"/>
              <a:pathLst>
                <a:path extrusionOk="0" h="36689" w="13910">
                  <a:moveTo>
                    <a:pt x="5768" y="1"/>
                  </a:moveTo>
                  <a:cubicBezTo>
                    <a:pt x="5478" y="1"/>
                    <a:pt x="5178" y="20"/>
                    <a:pt x="4870" y="61"/>
                  </a:cubicBezTo>
                  <a:cubicBezTo>
                    <a:pt x="1635" y="528"/>
                    <a:pt x="467" y="2963"/>
                    <a:pt x="400" y="5865"/>
                  </a:cubicBezTo>
                  <a:cubicBezTo>
                    <a:pt x="267" y="9734"/>
                    <a:pt x="367" y="13570"/>
                    <a:pt x="367" y="17473"/>
                  </a:cubicBezTo>
                  <a:cubicBezTo>
                    <a:pt x="300" y="17490"/>
                    <a:pt x="242" y="17498"/>
                    <a:pt x="184" y="17498"/>
                  </a:cubicBezTo>
                  <a:cubicBezTo>
                    <a:pt x="125" y="17498"/>
                    <a:pt x="67" y="17490"/>
                    <a:pt x="0" y="17473"/>
                  </a:cubicBezTo>
                  <a:lnTo>
                    <a:pt x="0" y="17473"/>
                  </a:lnTo>
                  <a:cubicBezTo>
                    <a:pt x="300" y="22176"/>
                    <a:pt x="300" y="26980"/>
                    <a:pt x="967" y="31650"/>
                  </a:cubicBezTo>
                  <a:cubicBezTo>
                    <a:pt x="1334" y="34385"/>
                    <a:pt x="3336" y="36553"/>
                    <a:pt x="6438" y="36687"/>
                  </a:cubicBezTo>
                  <a:cubicBezTo>
                    <a:pt x="6484" y="36688"/>
                    <a:pt x="6529" y="36689"/>
                    <a:pt x="6575" y="36689"/>
                  </a:cubicBezTo>
                  <a:cubicBezTo>
                    <a:pt x="8864" y="36689"/>
                    <a:pt x="10320" y="35046"/>
                    <a:pt x="10941" y="33018"/>
                  </a:cubicBezTo>
                  <a:cubicBezTo>
                    <a:pt x="13843" y="23377"/>
                    <a:pt x="13910" y="13704"/>
                    <a:pt x="10975" y="4130"/>
                  </a:cubicBezTo>
                  <a:cubicBezTo>
                    <a:pt x="10224" y="1580"/>
                    <a:pt x="8367" y="1"/>
                    <a:pt x="57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3"/>
            <p:cNvSpPr/>
            <p:nvPr/>
          </p:nvSpPr>
          <p:spPr>
            <a:xfrm>
              <a:off x="354493" y="-2032581"/>
              <a:ext cx="22025" cy="52254"/>
            </a:xfrm>
            <a:custGeom>
              <a:rect b="b" l="l" r="r" t="t"/>
              <a:pathLst>
                <a:path extrusionOk="0" h="32608" w="13744">
                  <a:moveTo>
                    <a:pt x="5299" y="0"/>
                  </a:moveTo>
                  <a:cubicBezTo>
                    <a:pt x="5019" y="0"/>
                    <a:pt x="4732" y="23"/>
                    <a:pt x="4437" y="70"/>
                  </a:cubicBezTo>
                  <a:cubicBezTo>
                    <a:pt x="1635" y="471"/>
                    <a:pt x="601" y="2672"/>
                    <a:pt x="468" y="5207"/>
                  </a:cubicBezTo>
                  <a:cubicBezTo>
                    <a:pt x="301" y="8476"/>
                    <a:pt x="434" y="11779"/>
                    <a:pt x="434" y="15014"/>
                  </a:cubicBezTo>
                  <a:lnTo>
                    <a:pt x="1" y="15014"/>
                  </a:lnTo>
                  <a:cubicBezTo>
                    <a:pt x="268" y="19184"/>
                    <a:pt x="234" y="23354"/>
                    <a:pt x="901" y="27457"/>
                  </a:cubicBezTo>
                  <a:cubicBezTo>
                    <a:pt x="1335" y="30192"/>
                    <a:pt x="3303" y="32360"/>
                    <a:pt x="6339" y="32594"/>
                  </a:cubicBezTo>
                  <a:cubicBezTo>
                    <a:pt x="6483" y="32603"/>
                    <a:pt x="6626" y="32608"/>
                    <a:pt x="6766" y="32608"/>
                  </a:cubicBezTo>
                  <a:cubicBezTo>
                    <a:pt x="9668" y="32608"/>
                    <a:pt x="11634" y="30665"/>
                    <a:pt x="12143" y="28024"/>
                  </a:cubicBezTo>
                  <a:cubicBezTo>
                    <a:pt x="13744" y="19751"/>
                    <a:pt x="13243" y="11445"/>
                    <a:pt x="10108" y="3506"/>
                  </a:cubicBezTo>
                  <a:cubicBezTo>
                    <a:pt x="9335" y="1515"/>
                    <a:pt x="7583" y="0"/>
                    <a:pt x="52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3"/>
            <p:cNvSpPr/>
            <p:nvPr/>
          </p:nvSpPr>
          <p:spPr>
            <a:xfrm>
              <a:off x="958160" y="-2073742"/>
              <a:ext cx="235202" cy="152673"/>
            </a:xfrm>
            <a:custGeom>
              <a:rect b="b" l="l" r="r" t="t"/>
              <a:pathLst>
                <a:path extrusionOk="0" h="95272" w="146772">
                  <a:moveTo>
                    <a:pt x="59138" y="45760"/>
                  </a:moveTo>
                  <a:cubicBezTo>
                    <a:pt x="59997" y="45760"/>
                    <a:pt x="61046" y="46493"/>
                    <a:pt x="62311" y="48005"/>
                  </a:cubicBezTo>
                  <a:cubicBezTo>
                    <a:pt x="67315" y="53876"/>
                    <a:pt x="69116" y="60847"/>
                    <a:pt x="69783" y="68586"/>
                  </a:cubicBezTo>
                  <a:cubicBezTo>
                    <a:pt x="69416" y="71421"/>
                    <a:pt x="70150" y="75491"/>
                    <a:pt x="66481" y="76692"/>
                  </a:cubicBezTo>
                  <a:cubicBezTo>
                    <a:pt x="66031" y="76843"/>
                    <a:pt x="65613" y="76912"/>
                    <a:pt x="65224" y="76912"/>
                  </a:cubicBezTo>
                  <a:cubicBezTo>
                    <a:pt x="62697" y="76912"/>
                    <a:pt x="61337" y="74021"/>
                    <a:pt x="59776" y="72055"/>
                  </a:cubicBezTo>
                  <a:cubicBezTo>
                    <a:pt x="54472" y="65084"/>
                    <a:pt x="54873" y="57345"/>
                    <a:pt x="56707" y="49339"/>
                  </a:cubicBezTo>
                  <a:cubicBezTo>
                    <a:pt x="57234" y="46987"/>
                    <a:pt x="58026" y="45760"/>
                    <a:pt x="59138" y="45760"/>
                  </a:cubicBezTo>
                  <a:close/>
                  <a:moveTo>
                    <a:pt x="104486" y="0"/>
                  </a:moveTo>
                  <a:cubicBezTo>
                    <a:pt x="89738" y="0"/>
                    <a:pt x="75068" y="5862"/>
                    <a:pt x="65046" y="17349"/>
                  </a:cubicBezTo>
                  <a:cubicBezTo>
                    <a:pt x="58592" y="24652"/>
                    <a:pt x="52965" y="30903"/>
                    <a:pt x="41878" y="30903"/>
                  </a:cubicBezTo>
                  <a:cubicBezTo>
                    <a:pt x="41620" y="30903"/>
                    <a:pt x="41360" y="30899"/>
                    <a:pt x="41096" y="30892"/>
                  </a:cubicBezTo>
                  <a:cubicBezTo>
                    <a:pt x="40985" y="30890"/>
                    <a:pt x="40874" y="30889"/>
                    <a:pt x="40763" y="30889"/>
                  </a:cubicBezTo>
                  <a:cubicBezTo>
                    <a:pt x="32731" y="30889"/>
                    <a:pt x="25767" y="36811"/>
                    <a:pt x="19614" y="42668"/>
                  </a:cubicBezTo>
                  <a:cubicBezTo>
                    <a:pt x="12275" y="49706"/>
                    <a:pt x="8506" y="58679"/>
                    <a:pt x="4837" y="67819"/>
                  </a:cubicBezTo>
                  <a:cubicBezTo>
                    <a:pt x="3503" y="73089"/>
                    <a:pt x="2068" y="78426"/>
                    <a:pt x="934" y="83897"/>
                  </a:cubicBezTo>
                  <a:cubicBezTo>
                    <a:pt x="33" y="88234"/>
                    <a:pt x="0" y="92670"/>
                    <a:pt x="4703" y="95272"/>
                  </a:cubicBezTo>
                  <a:cubicBezTo>
                    <a:pt x="9040" y="94338"/>
                    <a:pt x="9574" y="90569"/>
                    <a:pt x="10708" y="87199"/>
                  </a:cubicBezTo>
                  <a:cubicBezTo>
                    <a:pt x="13343" y="79260"/>
                    <a:pt x="15711" y="71355"/>
                    <a:pt x="18780" y="63649"/>
                  </a:cubicBezTo>
                  <a:cubicBezTo>
                    <a:pt x="22850" y="53475"/>
                    <a:pt x="30088" y="46304"/>
                    <a:pt x="40362" y="42234"/>
                  </a:cubicBezTo>
                  <a:cubicBezTo>
                    <a:pt x="42021" y="41579"/>
                    <a:pt x="43362" y="41192"/>
                    <a:pt x="44355" y="41192"/>
                  </a:cubicBezTo>
                  <a:cubicBezTo>
                    <a:pt x="46397" y="41192"/>
                    <a:pt x="46966" y="42828"/>
                    <a:pt x="45799" y="47137"/>
                  </a:cubicBezTo>
                  <a:cubicBezTo>
                    <a:pt x="42430" y="59847"/>
                    <a:pt x="43731" y="71888"/>
                    <a:pt x="53138" y="82062"/>
                  </a:cubicBezTo>
                  <a:cubicBezTo>
                    <a:pt x="56894" y="86109"/>
                    <a:pt x="60986" y="89380"/>
                    <a:pt x="66145" y="89380"/>
                  </a:cubicBezTo>
                  <a:cubicBezTo>
                    <a:pt x="67492" y="89380"/>
                    <a:pt x="68911" y="89157"/>
                    <a:pt x="70417" y="88667"/>
                  </a:cubicBezTo>
                  <a:cubicBezTo>
                    <a:pt x="77956" y="86199"/>
                    <a:pt x="80057" y="79427"/>
                    <a:pt x="80491" y="72355"/>
                  </a:cubicBezTo>
                  <a:cubicBezTo>
                    <a:pt x="81325" y="59646"/>
                    <a:pt x="77756" y="48238"/>
                    <a:pt x="68749" y="38831"/>
                  </a:cubicBezTo>
                  <a:cubicBezTo>
                    <a:pt x="66648" y="36663"/>
                    <a:pt x="64713" y="35062"/>
                    <a:pt x="67482" y="31593"/>
                  </a:cubicBezTo>
                  <a:cubicBezTo>
                    <a:pt x="75721" y="21186"/>
                    <a:pt x="84927" y="13180"/>
                    <a:pt x="98937" y="11812"/>
                  </a:cubicBezTo>
                  <a:cubicBezTo>
                    <a:pt x="100744" y="11640"/>
                    <a:pt x="102515" y="11553"/>
                    <a:pt x="104252" y="11553"/>
                  </a:cubicBezTo>
                  <a:cubicBezTo>
                    <a:pt x="115949" y="11553"/>
                    <a:pt x="126080" y="15484"/>
                    <a:pt x="134996" y="23587"/>
                  </a:cubicBezTo>
                  <a:cubicBezTo>
                    <a:pt x="136630" y="25067"/>
                    <a:pt x="138527" y="26604"/>
                    <a:pt x="140513" y="26604"/>
                  </a:cubicBezTo>
                  <a:cubicBezTo>
                    <a:pt x="141528" y="26604"/>
                    <a:pt x="142565" y="26203"/>
                    <a:pt x="143603" y="25188"/>
                  </a:cubicBezTo>
                  <a:cubicBezTo>
                    <a:pt x="146772" y="21953"/>
                    <a:pt x="144670" y="18550"/>
                    <a:pt x="142202" y="15715"/>
                  </a:cubicBezTo>
                  <a:cubicBezTo>
                    <a:pt x="141101" y="14381"/>
                    <a:pt x="139767" y="13113"/>
                    <a:pt x="138432" y="11979"/>
                  </a:cubicBezTo>
                  <a:cubicBezTo>
                    <a:pt x="128749" y="3949"/>
                    <a:pt x="116591" y="0"/>
                    <a:pt x="1044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3"/>
            <p:cNvSpPr/>
            <p:nvPr/>
          </p:nvSpPr>
          <p:spPr>
            <a:xfrm>
              <a:off x="-640300" y="-2968510"/>
              <a:ext cx="20741" cy="100597"/>
            </a:xfrm>
            <a:custGeom>
              <a:rect b="b" l="l" r="r" t="t"/>
              <a:pathLst>
                <a:path extrusionOk="0" h="62775" w="12943">
                  <a:moveTo>
                    <a:pt x="7882" y="1"/>
                  </a:moveTo>
                  <a:cubicBezTo>
                    <a:pt x="4077" y="1"/>
                    <a:pt x="3806" y="3752"/>
                    <a:pt x="3202" y="6867"/>
                  </a:cubicBezTo>
                  <a:cubicBezTo>
                    <a:pt x="0" y="23345"/>
                    <a:pt x="1601" y="40024"/>
                    <a:pt x="1668" y="56636"/>
                  </a:cubicBezTo>
                  <a:cubicBezTo>
                    <a:pt x="1701" y="59803"/>
                    <a:pt x="3235" y="62775"/>
                    <a:pt x="6690" y="62775"/>
                  </a:cubicBezTo>
                  <a:cubicBezTo>
                    <a:pt x="6728" y="62775"/>
                    <a:pt x="6766" y="62774"/>
                    <a:pt x="6805" y="62774"/>
                  </a:cubicBezTo>
                  <a:cubicBezTo>
                    <a:pt x="10774" y="62674"/>
                    <a:pt x="12175" y="59338"/>
                    <a:pt x="12209" y="55835"/>
                  </a:cubicBezTo>
                  <a:cubicBezTo>
                    <a:pt x="12342" y="47196"/>
                    <a:pt x="12276" y="38623"/>
                    <a:pt x="12276" y="29984"/>
                  </a:cubicBezTo>
                  <a:cubicBezTo>
                    <a:pt x="12309" y="29984"/>
                    <a:pt x="12376" y="29984"/>
                    <a:pt x="12376" y="30050"/>
                  </a:cubicBezTo>
                  <a:cubicBezTo>
                    <a:pt x="12376" y="22578"/>
                    <a:pt x="12476" y="15140"/>
                    <a:pt x="12376" y="7734"/>
                  </a:cubicBezTo>
                  <a:cubicBezTo>
                    <a:pt x="12376" y="4532"/>
                    <a:pt x="12943" y="396"/>
                    <a:pt x="8473" y="29"/>
                  </a:cubicBezTo>
                  <a:cubicBezTo>
                    <a:pt x="8267" y="10"/>
                    <a:pt x="8070" y="1"/>
                    <a:pt x="78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3"/>
            <p:cNvSpPr/>
            <p:nvPr/>
          </p:nvSpPr>
          <p:spPr>
            <a:xfrm>
              <a:off x="-538737" y="-2963721"/>
              <a:ext cx="22239" cy="82091"/>
            </a:xfrm>
            <a:custGeom>
              <a:rect b="b" l="l" r="r" t="t"/>
              <a:pathLst>
                <a:path extrusionOk="0" h="51227" w="13878">
                  <a:moveTo>
                    <a:pt x="6167" y="1"/>
                  </a:moveTo>
                  <a:cubicBezTo>
                    <a:pt x="6070" y="1"/>
                    <a:pt x="5972" y="3"/>
                    <a:pt x="5872" y="9"/>
                  </a:cubicBezTo>
                  <a:cubicBezTo>
                    <a:pt x="2136" y="175"/>
                    <a:pt x="1168" y="3278"/>
                    <a:pt x="968" y="6313"/>
                  </a:cubicBezTo>
                  <a:cubicBezTo>
                    <a:pt x="501" y="12518"/>
                    <a:pt x="368" y="18755"/>
                    <a:pt x="1" y="26661"/>
                  </a:cubicBezTo>
                  <a:cubicBezTo>
                    <a:pt x="268" y="31765"/>
                    <a:pt x="434" y="38603"/>
                    <a:pt x="1001" y="45341"/>
                  </a:cubicBezTo>
                  <a:cubicBezTo>
                    <a:pt x="1335" y="48477"/>
                    <a:pt x="3370" y="51045"/>
                    <a:pt x="6772" y="51212"/>
                  </a:cubicBezTo>
                  <a:cubicBezTo>
                    <a:pt x="6923" y="51222"/>
                    <a:pt x="7071" y="51227"/>
                    <a:pt x="7218" y="51227"/>
                  </a:cubicBezTo>
                  <a:cubicBezTo>
                    <a:pt x="10448" y="51227"/>
                    <a:pt x="12679" y="48807"/>
                    <a:pt x="12743" y="45808"/>
                  </a:cubicBezTo>
                  <a:cubicBezTo>
                    <a:pt x="12977" y="32198"/>
                    <a:pt x="13877" y="18522"/>
                    <a:pt x="11242" y="5079"/>
                  </a:cubicBezTo>
                  <a:cubicBezTo>
                    <a:pt x="10693" y="2493"/>
                    <a:pt x="9203" y="1"/>
                    <a:pt x="61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3"/>
            <p:cNvSpPr/>
            <p:nvPr/>
          </p:nvSpPr>
          <p:spPr>
            <a:xfrm>
              <a:off x="134526" y="-2768741"/>
              <a:ext cx="33305" cy="60518"/>
            </a:xfrm>
            <a:custGeom>
              <a:rect b="b" l="l" r="r" t="t"/>
              <a:pathLst>
                <a:path extrusionOk="0" h="37765" w="20783">
                  <a:moveTo>
                    <a:pt x="5875" y="1"/>
                  </a:moveTo>
                  <a:cubicBezTo>
                    <a:pt x="5197" y="1"/>
                    <a:pt x="4472" y="123"/>
                    <a:pt x="3704" y="391"/>
                  </a:cubicBezTo>
                  <a:cubicBezTo>
                    <a:pt x="268" y="1558"/>
                    <a:pt x="1" y="4594"/>
                    <a:pt x="301" y="10264"/>
                  </a:cubicBezTo>
                  <a:cubicBezTo>
                    <a:pt x="1335" y="16769"/>
                    <a:pt x="3604" y="25609"/>
                    <a:pt x="7640" y="33881"/>
                  </a:cubicBezTo>
                  <a:cubicBezTo>
                    <a:pt x="8878" y="36331"/>
                    <a:pt x="10953" y="37764"/>
                    <a:pt x="13496" y="37764"/>
                  </a:cubicBezTo>
                  <a:cubicBezTo>
                    <a:pt x="14242" y="37764"/>
                    <a:pt x="15028" y="37641"/>
                    <a:pt x="15846" y="37384"/>
                  </a:cubicBezTo>
                  <a:cubicBezTo>
                    <a:pt x="19748" y="36183"/>
                    <a:pt x="20783" y="32881"/>
                    <a:pt x="19815" y="29578"/>
                  </a:cubicBezTo>
                  <a:cubicBezTo>
                    <a:pt x="17347" y="21105"/>
                    <a:pt x="14545" y="12733"/>
                    <a:pt x="11476" y="4494"/>
                  </a:cubicBezTo>
                  <a:cubicBezTo>
                    <a:pt x="10542" y="1959"/>
                    <a:pt x="8584" y="1"/>
                    <a:pt x="58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3"/>
            <p:cNvSpPr/>
            <p:nvPr/>
          </p:nvSpPr>
          <p:spPr>
            <a:xfrm>
              <a:off x="207280" y="-2792577"/>
              <a:ext cx="35816" cy="56690"/>
            </a:xfrm>
            <a:custGeom>
              <a:rect b="b" l="l" r="r" t="t"/>
              <a:pathLst>
                <a:path extrusionOk="0" h="35376" w="22350">
                  <a:moveTo>
                    <a:pt x="6371" y="0"/>
                  </a:moveTo>
                  <a:cubicBezTo>
                    <a:pt x="5631" y="0"/>
                    <a:pt x="4870" y="137"/>
                    <a:pt x="4103" y="421"/>
                  </a:cubicBezTo>
                  <a:cubicBezTo>
                    <a:pt x="1168" y="1521"/>
                    <a:pt x="0" y="4223"/>
                    <a:pt x="834" y="6925"/>
                  </a:cubicBezTo>
                  <a:cubicBezTo>
                    <a:pt x="3569" y="15698"/>
                    <a:pt x="6271" y="24438"/>
                    <a:pt x="10774" y="32444"/>
                  </a:cubicBezTo>
                  <a:cubicBezTo>
                    <a:pt x="11789" y="34296"/>
                    <a:pt x="13595" y="35376"/>
                    <a:pt x="15694" y="35376"/>
                  </a:cubicBezTo>
                  <a:cubicBezTo>
                    <a:pt x="16354" y="35376"/>
                    <a:pt x="17043" y="35269"/>
                    <a:pt x="17746" y="35045"/>
                  </a:cubicBezTo>
                  <a:cubicBezTo>
                    <a:pt x="20948" y="33945"/>
                    <a:pt x="22349" y="31543"/>
                    <a:pt x="22349" y="27373"/>
                  </a:cubicBezTo>
                  <a:cubicBezTo>
                    <a:pt x="20114" y="19034"/>
                    <a:pt x="17913" y="9761"/>
                    <a:pt x="11342" y="2422"/>
                  </a:cubicBezTo>
                  <a:cubicBezTo>
                    <a:pt x="9980" y="869"/>
                    <a:pt x="8241" y="0"/>
                    <a:pt x="637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2" name="Shape 2332"/>
        <p:cNvGrpSpPr/>
        <p:nvPr/>
      </p:nvGrpSpPr>
      <p:grpSpPr>
        <a:xfrm>
          <a:off x="0" y="0"/>
          <a:ext cx="0" cy="0"/>
          <a:chOff x="0" y="0"/>
          <a:chExt cx="0" cy="0"/>
        </a:xfrm>
      </p:grpSpPr>
      <p:sp>
        <p:nvSpPr>
          <p:cNvPr id="2333" name="Google Shape;2333;p64"/>
          <p:cNvSpPr txBox="1"/>
          <p:nvPr>
            <p:ph type="title"/>
          </p:nvPr>
        </p:nvSpPr>
        <p:spPr>
          <a:xfrm>
            <a:off x="827700" y="521225"/>
            <a:ext cx="748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334" name="Google Shape;2334;p64"/>
          <p:cNvSpPr txBox="1"/>
          <p:nvPr>
            <p:ph idx="2" type="body"/>
          </p:nvPr>
        </p:nvSpPr>
        <p:spPr>
          <a:xfrm>
            <a:off x="4845375" y="1220975"/>
            <a:ext cx="3396000" cy="3416400"/>
          </a:xfrm>
          <a:prstGeom prst="rect">
            <a:avLst/>
          </a:prstGeom>
        </p:spPr>
        <p:txBody>
          <a:bodyPr anchorCtr="0" anchor="t" bIns="91425" lIns="91425" spcFirstLastPara="1" rIns="91425" wrap="square" tIns="91425">
            <a:noAutofit/>
          </a:bodyPr>
          <a:lstStyle/>
          <a:p>
            <a:pPr indent="-304800" lvl="0" marL="457200" rtl="0" algn="l">
              <a:lnSpc>
                <a:spcPct val="100000"/>
              </a:lnSpc>
              <a:spcBef>
                <a:spcPts val="0"/>
              </a:spcBef>
              <a:spcAft>
                <a:spcPts val="0"/>
              </a:spcAft>
              <a:buSzPts val="1200"/>
              <a:buChar char="●"/>
            </a:pPr>
            <a:r>
              <a:rPr lang="en">
                <a:uFill>
                  <a:noFill/>
                </a:uFill>
                <a:hlinkClick r:id="rId3"/>
              </a:rPr>
              <a:t>Valentine's day element collection</a:t>
            </a:r>
            <a:endParaRPr/>
          </a:p>
          <a:p>
            <a:pPr indent="0" lvl="0" marL="457200" rtl="0" algn="l">
              <a:lnSpc>
                <a:spcPct val="100000"/>
              </a:lnSpc>
              <a:spcBef>
                <a:spcPts val="0"/>
              </a:spcBef>
              <a:spcAft>
                <a:spcPts val="0"/>
              </a:spcAft>
              <a:buNone/>
            </a:pPr>
            <a:r>
              <a:t/>
            </a:r>
            <a:endParaRPr/>
          </a:p>
          <a:p>
            <a:pPr indent="0" lvl="0" marL="0" rtl="0" algn="l">
              <a:lnSpc>
                <a:spcPct val="100000"/>
              </a:lnSpc>
              <a:spcBef>
                <a:spcPts val="0"/>
              </a:spcBef>
              <a:spcAft>
                <a:spcPts val="0"/>
              </a:spcAft>
              <a:buNone/>
            </a:pPr>
            <a:r>
              <a:rPr lang="en"/>
              <a:t>PHOTOS:</a:t>
            </a:r>
            <a:br>
              <a:rPr lang="en"/>
            </a:br>
            <a:endParaRPr/>
          </a:p>
          <a:p>
            <a:pPr indent="-304800" lvl="0" marL="457200" rtl="0" algn="l">
              <a:spcBef>
                <a:spcPts val="0"/>
              </a:spcBef>
              <a:spcAft>
                <a:spcPts val="0"/>
              </a:spcAft>
              <a:buSzPts val="1200"/>
              <a:buChar char="●"/>
            </a:pPr>
            <a:r>
              <a:rPr lang="en">
                <a:uFill>
                  <a:noFill/>
                </a:uFill>
                <a:hlinkClick r:id="rId4"/>
              </a:rPr>
              <a:t>Man carrying girlfriend on his back</a:t>
            </a:r>
            <a:endParaRPr/>
          </a:p>
          <a:p>
            <a:pPr indent="-304800" lvl="0" marL="457200" rtl="0" algn="l">
              <a:spcBef>
                <a:spcPts val="0"/>
              </a:spcBef>
              <a:spcAft>
                <a:spcPts val="0"/>
              </a:spcAft>
              <a:buSzPts val="1200"/>
              <a:buChar char="●"/>
            </a:pPr>
            <a:r>
              <a:rPr lang="en">
                <a:uFill>
                  <a:noFill/>
                </a:uFill>
                <a:hlinkClick r:id="rId5"/>
              </a:rPr>
              <a:t>Happy couple relaxing next to a camp fire</a:t>
            </a:r>
            <a:endParaRPr>
              <a:uFill>
                <a:noFill/>
              </a:uFill>
              <a:hlinkClick r:id="rId6"/>
            </a:endParaRPr>
          </a:p>
          <a:p>
            <a:pPr indent="-304800" lvl="0" marL="457200" rtl="0" algn="l">
              <a:lnSpc>
                <a:spcPct val="100000"/>
              </a:lnSpc>
              <a:spcBef>
                <a:spcPts val="0"/>
              </a:spcBef>
              <a:spcAft>
                <a:spcPts val="0"/>
              </a:spcAft>
              <a:buSzPts val="1200"/>
              <a:buChar char="●"/>
            </a:pPr>
            <a:r>
              <a:rPr lang="en">
                <a:solidFill>
                  <a:schemeClr val="hlink"/>
                </a:solidFill>
                <a:uFill>
                  <a:noFill/>
                </a:uFill>
                <a:hlinkClick r:id="rId7"/>
              </a:rPr>
              <a:t>Close-up couple looking at each other</a:t>
            </a:r>
            <a:endParaRPr>
              <a:uFill>
                <a:noFill/>
              </a:uFill>
              <a:hlinkClick r:id="rId8"/>
            </a:endParaRPr>
          </a:p>
          <a:p>
            <a:pPr indent="-304800" lvl="0" marL="457200" rtl="0" algn="l">
              <a:lnSpc>
                <a:spcPct val="100000"/>
              </a:lnSpc>
              <a:spcBef>
                <a:spcPts val="0"/>
              </a:spcBef>
              <a:spcAft>
                <a:spcPts val="0"/>
              </a:spcAft>
              <a:buSzPts val="1200"/>
              <a:buChar char="●"/>
            </a:pPr>
            <a:r>
              <a:rPr lang="en">
                <a:solidFill>
                  <a:schemeClr val="hlink"/>
                </a:solidFill>
                <a:uFill>
                  <a:noFill/>
                </a:uFill>
                <a:hlinkClick r:id="rId9"/>
              </a:rPr>
              <a:t>Loving men holding hands posing in park</a:t>
            </a:r>
            <a:endParaRPr/>
          </a:p>
          <a:p>
            <a:pPr indent="-304800" lvl="0" marL="457200" rtl="0" algn="l">
              <a:spcBef>
                <a:spcPts val="0"/>
              </a:spcBef>
              <a:spcAft>
                <a:spcPts val="0"/>
              </a:spcAft>
              <a:buSzPts val="1200"/>
              <a:buChar char="●"/>
            </a:pPr>
            <a:r>
              <a:rPr lang="en">
                <a:uFill>
                  <a:noFill/>
                </a:uFill>
                <a:hlinkClick r:id="rId10"/>
              </a:rPr>
              <a:t>Woman sitting on back of man</a:t>
            </a:r>
            <a:endParaRPr/>
          </a:p>
          <a:p>
            <a:pPr indent="0" lvl="0" marL="0" rtl="0" algn="l">
              <a:spcBef>
                <a:spcPts val="1600"/>
              </a:spcBef>
              <a:spcAft>
                <a:spcPts val="0"/>
              </a:spcAft>
              <a:buNone/>
            </a:pPr>
            <a:r>
              <a:rPr lang="en"/>
              <a:t>ICONS:</a:t>
            </a:r>
            <a:endParaRPr/>
          </a:p>
          <a:p>
            <a:pPr indent="-304800" lvl="0" marL="457200" rtl="0" algn="l">
              <a:spcBef>
                <a:spcPts val="1600"/>
              </a:spcBef>
              <a:spcAft>
                <a:spcPts val="0"/>
              </a:spcAft>
              <a:buSzPts val="1200"/>
              <a:buChar char="●"/>
            </a:pPr>
            <a:r>
              <a:rPr lang="en">
                <a:solidFill>
                  <a:schemeClr val="hlink"/>
                </a:solidFill>
                <a:uFill>
                  <a:noFill/>
                </a:uFill>
                <a:hlinkClick r:id="rId11"/>
              </a:rPr>
              <a:t>Love Icon Pack</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sp>
        <p:nvSpPr>
          <p:cNvPr id="2335" name="Google Shape;2335;p64"/>
          <p:cNvSpPr txBox="1"/>
          <p:nvPr>
            <p:ph idx="1" type="body"/>
          </p:nvPr>
        </p:nvSpPr>
        <p:spPr>
          <a:xfrm>
            <a:off x="827700" y="1220975"/>
            <a:ext cx="3396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a:t>
            </a:r>
            <a:endParaRPr/>
          </a:p>
          <a:p>
            <a:pPr indent="-304800" lvl="0" marL="457200" rtl="0" algn="l">
              <a:lnSpc>
                <a:spcPct val="100000"/>
              </a:lnSpc>
              <a:spcBef>
                <a:spcPts val="1600"/>
              </a:spcBef>
              <a:spcAft>
                <a:spcPts val="0"/>
              </a:spcAft>
              <a:buSzPts val="1200"/>
              <a:buChar char="●"/>
            </a:pPr>
            <a:r>
              <a:rPr lang="en">
                <a:uFill>
                  <a:noFill/>
                </a:uFill>
                <a:hlinkClick r:id="rId12"/>
              </a:rPr>
              <a:t>Cats couple valentine's day background</a:t>
            </a:r>
            <a:endParaRPr>
              <a:uFill>
                <a:noFill/>
              </a:uFill>
              <a:hlinkClick r:id="rId13"/>
            </a:endParaRPr>
          </a:p>
          <a:p>
            <a:pPr indent="-304800" lvl="0" marL="457200" rtl="0" algn="l">
              <a:lnSpc>
                <a:spcPct val="100000"/>
              </a:lnSpc>
              <a:spcBef>
                <a:spcPts val="0"/>
              </a:spcBef>
              <a:spcAft>
                <a:spcPts val="0"/>
              </a:spcAft>
              <a:buSzPts val="1200"/>
              <a:buChar char="●"/>
            </a:pPr>
            <a:r>
              <a:rPr lang="en">
                <a:solidFill>
                  <a:schemeClr val="hlink"/>
                </a:solidFill>
                <a:uFill>
                  <a:noFill/>
                </a:uFill>
                <a:hlinkClick r:id="rId14"/>
              </a:rPr>
              <a:t>Lovely kitten background with wall of wool</a:t>
            </a:r>
            <a:endParaRPr/>
          </a:p>
          <a:p>
            <a:pPr indent="-304800" lvl="0" marL="457200" rtl="0" algn="l">
              <a:spcBef>
                <a:spcPts val="0"/>
              </a:spcBef>
              <a:spcAft>
                <a:spcPts val="0"/>
              </a:spcAft>
              <a:buSzPts val="1200"/>
              <a:buChar char="●"/>
            </a:pPr>
            <a:r>
              <a:rPr lang="en">
                <a:uFill>
                  <a:noFill/>
                </a:uFill>
                <a:hlinkClick r:id="rId15"/>
              </a:rPr>
              <a:t>Valentine's day animal couple collection</a:t>
            </a:r>
            <a:endParaRPr>
              <a:uFill>
                <a:noFill/>
              </a:uFill>
              <a:hlinkClick r:id="rId16"/>
            </a:endParaRPr>
          </a:p>
          <a:p>
            <a:pPr indent="-304800" lvl="0" marL="457200" rtl="0" algn="l">
              <a:lnSpc>
                <a:spcPct val="100000"/>
              </a:lnSpc>
              <a:spcBef>
                <a:spcPts val="0"/>
              </a:spcBef>
              <a:spcAft>
                <a:spcPts val="0"/>
              </a:spcAft>
              <a:buSzPts val="1200"/>
              <a:buChar char="●"/>
            </a:pPr>
            <a:r>
              <a:rPr lang="en">
                <a:solidFill>
                  <a:schemeClr val="hlink"/>
                </a:solidFill>
                <a:uFill>
                  <a:noFill/>
                </a:uFill>
                <a:hlinkClick r:id="rId17"/>
              </a:rPr>
              <a:t>Valentine's day animal couple collection</a:t>
            </a:r>
            <a:endParaRPr/>
          </a:p>
          <a:p>
            <a:pPr indent="-304800" lvl="0" marL="457200" rtl="0" algn="l">
              <a:lnSpc>
                <a:spcPct val="100000"/>
              </a:lnSpc>
              <a:spcBef>
                <a:spcPts val="0"/>
              </a:spcBef>
              <a:spcAft>
                <a:spcPts val="0"/>
              </a:spcAft>
              <a:buSzPts val="1200"/>
              <a:buChar char="●"/>
            </a:pPr>
            <a:r>
              <a:rPr lang="en">
                <a:solidFill>
                  <a:schemeClr val="hlink"/>
                </a:solidFill>
                <a:uFill>
                  <a:noFill/>
                </a:uFill>
                <a:hlinkClick r:id="rId18"/>
              </a:rPr>
              <a:t>Valentine's day element collection</a:t>
            </a:r>
            <a:endParaRPr>
              <a:uFill>
                <a:noFill/>
              </a:uFill>
              <a:hlinkClick r:id="rId19"/>
            </a:endParaRPr>
          </a:p>
          <a:p>
            <a:pPr indent="0" lvl="0" marL="0" rtl="0" algn="l">
              <a:spcBef>
                <a:spcPts val="0"/>
              </a:spcBef>
              <a:spcAft>
                <a:spcPts val="160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39" name="Shape 2339"/>
        <p:cNvGrpSpPr/>
        <p:nvPr/>
      </p:nvGrpSpPr>
      <p:grpSpPr>
        <a:xfrm>
          <a:off x="0" y="0"/>
          <a:ext cx="0" cy="0"/>
          <a:chOff x="0" y="0"/>
          <a:chExt cx="0" cy="0"/>
        </a:xfrm>
      </p:grpSpPr>
      <p:sp>
        <p:nvSpPr>
          <p:cNvPr id="2340" name="Google Shape;2340;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341" name="Google Shape;2341;p65"/>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42" name="Google Shape;2342;p65"/>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46" name="Shape 2346"/>
        <p:cNvGrpSpPr/>
        <p:nvPr/>
      </p:nvGrpSpPr>
      <p:grpSpPr>
        <a:xfrm>
          <a:off x="0" y="0"/>
          <a:ext cx="0" cy="0"/>
          <a:chOff x="0" y="0"/>
          <a:chExt cx="0" cy="0"/>
        </a:xfrm>
      </p:grpSpPr>
      <p:sp>
        <p:nvSpPr>
          <p:cNvPr id="2347" name="Google Shape;2347;p66"/>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348" name="Google Shape;2348;p66"/>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49" name="Google Shape;2349;p66"/>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Elsie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https://fonts.google.com/specimen/Elsie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Poppins</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https://fonts.google.com/specimen/Poppins</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350" name="Google Shape;2350;p66"/>
          <p:cNvGrpSpPr/>
          <p:nvPr/>
        </p:nvGrpSpPr>
        <p:grpSpPr>
          <a:xfrm>
            <a:off x="1521775" y="3508400"/>
            <a:ext cx="3976875" cy="754200"/>
            <a:chOff x="2052655" y="3498875"/>
            <a:chExt cx="3976875" cy="754200"/>
          </a:xfrm>
        </p:grpSpPr>
        <p:sp>
          <p:nvSpPr>
            <p:cNvPr id="2351" name="Google Shape;2351;p66"/>
            <p:cNvSpPr/>
            <p:nvPr/>
          </p:nvSpPr>
          <p:spPr>
            <a:xfrm>
              <a:off x="3114480" y="3498875"/>
              <a:ext cx="791400" cy="754200"/>
            </a:xfrm>
            <a:prstGeom prst="roundRect">
              <a:avLst>
                <a:gd fmla="val 16667" name="adj"/>
              </a:avLst>
            </a:prstGeom>
            <a:solidFill>
              <a:srgbClr val="5E2C3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6"/>
            <p:cNvSpPr/>
            <p:nvPr/>
          </p:nvSpPr>
          <p:spPr>
            <a:xfrm>
              <a:off x="4176300" y="3498875"/>
              <a:ext cx="791400" cy="754200"/>
            </a:xfrm>
            <a:prstGeom prst="roundRect">
              <a:avLst>
                <a:gd fmla="val 16667" name="adj"/>
              </a:avLst>
            </a:prstGeom>
            <a:solidFill>
              <a:srgbClr val="DAE2C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6"/>
            <p:cNvSpPr/>
            <p:nvPr/>
          </p:nvSpPr>
          <p:spPr>
            <a:xfrm>
              <a:off x="5238120" y="3498875"/>
              <a:ext cx="791400" cy="754200"/>
            </a:xfrm>
            <a:prstGeom prst="roundRect">
              <a:avLst>
                <a:gd fmla="val 16667" name="adj"/>
              </a:avLst>
            </a:prstGeom>
            <a:solidFill>
              <a:srgbClr val="FBB48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6"/>
            <p:cNvSpPr/>
            <p:nvPr/>
          </p:nvSpPr>
          <p:spPr>
            <a:xfrm>
              <a:off x="2052655" y="3498875"/>
              <a:ext cx="791400" cy="754200"/>
            </a:xfrm>
            <a:prstGeom prst="roundRect">
              <a:avLst>
                <a:gd fmla="val 16667" name="adj"/>
              </a:avLst>
            </a:prstGeom>
            <a:solidFill>
              <a:srgbClr val="FE9D9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6"/>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#5e2c3f</a:t>
              </a:r>
              <a:endParaRPr sz="1000">
                <a:solidFill>
                  <a:srgbClr val="FFFFFF"/>
                </a:solidFill>
              </a:endParaRPr>
            </a:p>
          </p:txBody>
        </p:sp>
        <p:sp>
          <p:nvSpPr>
            <p:cNvPr id="2356" name="Google Shape;2356;p66"/>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5E2C3F"/>
                  </a:solidFill>
                </a:rPr>
                <a:t>#dae2c9</a:t>
              </a:r>
              <a:endParaRPr sz="1000">
                <a:solidFill>
                  <a:srgbClr val="5E2C3F"/>
                </a:solidFill>
              </a:endParaRPr>
            </a:p>
          </p:txBody>
        </p:sp>
        <p:sp>
          <p:nvSpPr>
            <p:cNvPr id="2357" name="Google Shape;2357;p66"/>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#fbb486</a:t>
              </a:r>
              <a:endParaRPr sz="1000">
                <a:solidFill>
                  <a:srgbClr val="FFFFFF"/>
                </a:solidFill>
              </a:endParaRPr>
            </a:p>
          </p:txBody>
        </p:sp>
        <p:sp>
          <p:nvSpPr>
            <p:cNvPr id="2358" name="Google Shape;2358;p66"/>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#fe9d9d</a:t>
              </a:r>
              <a:endParaRPr sz="1000">
                <a:solidFill>
                  <a:srgbClr val="FFFFFF"/>
                </a:solidFill>
              </a:endParaRPr>
            </a:p>
          </p:txBody>
        </p:sp>
      </p:grpSp>
      <p:grpSp>
        <p:nvGrpSpPr>
          <p:cNvPr id="2359" name="Google Shape;2359;p66"/>
          <p:cNvGrpSpPr/>
          <p:nvPr/>
        </p:nvGrpSpPr>
        <p:grpSpPr>
          <a:xfrm>
            <a:off x="5769025" y="3508400"/>
            <a:ext cx="791400" cy="754200"/>
            <a:chOff x="2052655" y="3498875"/>
            <a:chExt cx="791400" cy="754200"/>
          </a:xfrm>
        </p:grpSpPr>
        <p:sp>
          <p:nvSpPr>
            <p:cNvPr id="2360" name="Google Shape;2360;p66"/>
            <p:cNvSpPr/>
            <p:nvPr/>
          </p:nvSpPr>
          <p:spPr>
            <a:xfrm>
              <a:off x="2052655" y="3498875"/>
              <a:ext cx="791400" cy="754200"/>
            </a:xfrm>
            <a:prstGeom prst="roundRect">
              <a:avLst>
                <a:gd fmla="val 16667" name="adj"/>
              </a:avLst>
            </a:prstGeom>
            <a:solidFill>
              <a:srgbClr val="F89C5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6"/>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#f89c5e</a:t>
              </a:r>
              <a:endParaRPr sz="1000">
                <a:solidFill>
                  <a:srgbClr val="FFFFFF"/>
                </a:solidFill>
              </a:endParaRPr>
            </a:p>
          </p:txBody>
        </p:sp>
      </p:grpSp>
      <p:grpSp>
        <p:nvGrpSpPr>
          <p:cNvPr id="2362" name="Google Shape;2362;p66"/>
          <p:cNvGrpSpPr/>
          <p:nvPr/>
        </p:nvGrpSpPr>
        <p:grpSpPr>
          <a:xfrm>
            <a:off x="6830800" y="3508400"/>
            <a:ext cx="791400" cy="754200"/>
            <a:chOff x="2052655" y="3498875"/>
            <a:chExt cx="791400" cy="754200"/>
          </a:xfrm>
        </p:grpSpPr>
        <p:sp>
          <p:nvSpPr>
            <p:cNvPr id="2363" name="Google Shape;2363;p66"/>
            <p:cNvSpPr/>
            <p:nvPr/>
          </p:nvSpPr>
          <p:spPr>
            <a:xfrm>
              <a:off x="2052655" y="3498875"/>
              <a:ext cx="791400" cy="754200"/>
            </a:xfrm>
            <a:prstGeom prst="roundRect">
              <a:avLst>
                <a:gd fmla="val 16667" name="adj"/>
              </a:avLst>
            </a:prstGeom>
            <a:solidFill>
              <a:srgbClr val="FEE5A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6"/>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5E2C3F"/>
                  </a:solidFill>
                </a:rPr>
                <a:t>#fee5ab</a:t>
              </a:r>
              <a:endParaRPr sz="1000">
                <a:solidFill>
                  <a:srgbClr val="5E2C3F"/>
                </a:solidFil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68" name="Shape 2368"/>
        <p:cNvGrpSpPr/>
        <p:nvPr/>
      </p:nvGrpSpPr>
      <p:grpSpPr>
        <a:xfrm>
          <a:off x="0" y="0"/>
          <a:ext cx="0" cy="0"/>
          <a:chOff x="0" y="0"/>
          <a:chExt cx="0" cy="0"/>
        </a:xfrm>
      </p:grpSpPr>
      <p:sp>
        <p:nvSpPr>
          <p:cNvPr id="2369" name="Google Shape;2369;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370" name="Google Shape;2370;p67"/>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371" name="Google Shape;2371;p67"/>
          <p:cNvGrpSpPr/>
          <p:nvPr/>
        </p:nvGrpSpPr>
        <p:grpSpPr>
          <a:xfrm>
            <a:off x="5082708" y="3095784"/>
            <a:ext cx="442841" cy="514271"/>
            <a:chOff x="4727025" y="1332775"/>
            <a:chExt cx="59900" cy="69625"/>
          </a:xfrm>
        </p:grpSpPr>
        <p:sp>
          <p:nvSpPr>
            <p:cNvPr id="2372" name="Google Shape;2372;p6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67"/>
          <p:cNvGrpSpPr/>
          <p:nvPr/>
        </p:nvGrpSpPr>
        <p:grpSpPr>
          <a:xfrm>
            <a:off x="5758025" y="2343272"/>
            <a:ext cx="500909" cy="500899"/>
            <a:chOff x="4820425" y="1329900"/>
            <a:chExt cx="70175" cy="70350"/>
          </a:xfrm>
        </p:grpSpPr>
        <p:sp>
          <p:nvSpPr>
            <p:cNvPr id="2375" name="Google Shape;2375;p6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 name="Google Shape;2379;p67"/>
          <p:cNvGrpSpPr/>
          <p:nvPr/>
        </p:nvGrpSpPr>
        <p:grpSpPr>
          <a:xfrm>
            <a:off x="6410648" y="2355062"/>
            <a:ext cx="538135" cy="493119"/>
            <a:chOff x="4903200" y="1331525"/>
            <a:chExt cx="73575" cy="67425"/>
          </a:xfrm>
        </p:grpSpPr>
        <p:sp>
          <p:nvSpPr>
            <p:cNvPr id="2380" name="Google Shape;2380;p6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381" name="Google Shape;2381;p6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 name="Google Shape;2382;p67"/>
          <p:cNvGrpSpPr/>
          <p:nvPr/>
        </p:nvGrpSpPr>
        <p:grpSpPr>
          <a:xfrm>
            <a:off x="5670599" y="3097040"/>
            <a:ext cx="544563" cy="511895"/>
            <a:chOff x="4815575" y="1416800"/>
            <a:chExt cx="73750" cy="71400"/>
          </a:xfrm>
        </p:grpSpPr>
        <p:sp>
          <p:nvSpPr>
            <p:cNvPr id="2383" name="Google Shape;2383;p6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 name="Google Shape;2386;p67"/>
          <p:cNvGrpSpPr/>
          <p:nvPr/>
        </p:nvGrpSpPr>
        <p:grpSpPr>
          <a:xfrm>
            <a:off x="6367224" y="3096746"/>
            <a:ext cx="602914" cy="512477"/>
            <a:chOff x="4902475" y="1418875"/>
            <a:chExt cx="74500" cy="63775"/>
          </a:xfrm>
        </p:grpSpPr>
        <p:sp>
          <p:nvSpPr>
            <p:cNvPr id="2387" name="Google Shape;2387;p6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 name="Google Shape;2389;p67"/>
          <p:cNvGrpSpPr/>
          <p:nvPr/>
        </p:nvGrpSpPr>
        <p:grpSpPr>
          <a:xfrm>
            <a:off x="5783096" y="3835985"/>
            <a:ext cx="515391" cy="525699"/>
            <a:chOff x="4818100" y="1507675"/>
            <a:chExt cx="71225" cy="71625"/>
          </a:xfrm>
        </p:grpSpPr>
        <p:sp>
          <p:nvSpPr>
            <p:cNvPr id="2390" name="Google Shape;2390;p6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 name="Google Shape;2394;p67"/>
          <p:cNvGrpSpPr/>
          <p:nvPr/>
        </p:nvGrpSpPr>
        <p:grpSpPr>
          <a:xfrm>
            <a:off x="5121199" y="3857517"/>
            <a:ext cx="522956" cy="489869"/>
            <a:chOff x="4721450" y="1509475"/>
            <a:chExt cx="79350" cy="74325"/>
          </a:xfrm>
        </p:grpSpPr>
        <p:sp>
          <p:nvSpPr>
            <p:cNvPr id="2395" name="Google Shape;2395;p6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67"/>
          <p:cNvGrpSpPr/>
          <p:nvPr/>
        </p:nvGrpSpPr>
        <p:grpSpPr>
          <a:xfrm>
            <a:off x="6444441" y="3837269"/>
            <a:ext cx="525704" cy="535436"/>
            <a:chOff x="4906800" y="1507500"/>
            <a:chExt cx="70350" cy="71075"/>
          </a:xfrm>
        </p:grpSpPr>
        <p:sp>
          <p:nvSpPr>
            <p:cNvPr id="2400" name="Google Shape;2400;p6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67"/>
          <p:cNvGrpSpPr/>
          <p:nvPr/>
        </p:nvGrpSpPr>
        <p:grpSpPr>
          <a:xfrm>
            <a:off x="4477263" y="2343250"/>
            <a:ext cx="508054" cy="508095"/>
            <a:chOff x="3736598" y="2170606"/>
            <a:chExt cx="404889" cy="404889"/>
          </a:xfrm>
        </p:grpSpPr>
        <p:sp>
          <p:nvSpPr>
            <p:cNvPr id="2406" name="Google Shape;2406;p6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 name="Google Shape;2410;p67"/>
          <p:cNvGrpSpPr/>
          <p:nvPr/>
        </p:nvGrpSpPr>
        <p:grpSpPr>
          <a:xfrm>
            <a:off x="3765303" y="2343345"/>
            <a:ext cx="575790" cy="507904"/>
            <a:chOff x="3161917" y="2170682"/>
            <a:chExt cx="458870" cy="404737"/>
          </a:xfrm>
        </p:grpSpPr>
        <p:sp>
          <p:nvSpPr>
            <p:cNvPr id="2411" name="Google Shape;2411;p6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412" name="Google Shape;2412;p6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 name="Google Shape;2414;p67"/>
          <p:cNvGrpSpPr/>
          <p:nvPr/>
        </p:nvGrpSpPr>
        <p:grpSpPr>
          <a:xfrm>
            <a:off x="3792833" y="3103717"/>
            <a:ext cx="520730" cy="498567"/>
            <a:chOff x="3179914" y="2889488"/>
            <a:chExt cx="422876" cy="404911"/>
          </a:xfrm>
        </p:grpSpPr>
        <p:sp>
          <p:nvSpPr>
            <p:cNvPr id="2415" name="Google Shape;2415;p6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67"/>
          <p:cNvGrpSpPr/>
          <p:nvPr/>
        </p:nvGrpSpPr>
        <p:grpSpPr>
          <a:xfrm>
            <a:off x="4421513" y="3103677"/>
            <a:ext cx="516145" cy="498648"/>
            <a:chOff x="3729467" y="2889422"/>
            <a:chExt cx="419153" cy="404977"/>
          </a:xfrm>
        </p:grpSpPr>
        <p:sp>
          <p:nvSpPr>
            <p:cNvPr id="2422" name="Google Shape;2422;p6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9" name="Google Shape;2429;p6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3" name="Google Shape;2433;p67"/>
          <p:cNvGrpSpPr/>
          <p:nvPr/>
        </p:nvGrpSpPr>
        <p:grpSpPr>
          <a:xfrm>
            <a:off x="7141841" y="2550562"/>
            <a:ext cx="166473" cy="141497"/>
            <a:chOff x="4660325" y="1866850"/>
            <a:chExt cx="68350" cy="58100"/>
          </a:xfrm>
        </p:grpSpPr>
        <p:sp>
          <p:nvSpPr>
            <p:cNvPr id="2434" name="Google Shape;2434;p6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6" name="Google Shape;2436;p67"/>
          <p:cNvGrpSpPr/>
          <p:nvPr/>
        </p:nvGrpSpPr>
        <p:grpSpPr>
          <a:xfrm>
            <a:off x="7451186" y="2576286"/>
            <a:ext cx="162515" cy="90049"/>
            <a:chOff x="4791775" y="1877500"/>
            <a:chExt cx="66725" cy="36975"/>
          </a:xfrm>
        </p:grpSpPr>
        <p:sp>
          <p:nvSpPr>
            <p:cNvPr id="2437" name="Google Shape;2437;p6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67"/>
          <p:cNvGrpSpPr/>
          <p:nvPr/>
        </p:nvGrpSpPr>
        <p:grpSpPr>
          <a:xfrm>
            <a:off x="7772899" y="2576286"/>
            <a:ext cx="144979" cy="90049"/>
            <a:chOff x="4923925" y="1877500"/>
            <a:chExt cx="59525" cy="36975"/>
          </a:xfrm>
        </p:grpSpPr>
        <p:sp>
          <p:nvSpPr>
            <p:cNvPr id="2440" name="Google Shape;2440;p6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67"/>
          <p:cNvGrpSpPr/>
          <p:nvPr/>
        </p:nvGrpSpPr>
        <p:grpSpPr>
          <a:xfrm>
            <a:off x="8067390" y="2558477"/>
            <a:ext cx="141447" cy="125667"/>
            <a:chOff x="5058450" y="1870100"/>
            <a:chExt cx="58075" cy="51600"/>
          </a:xfrm>
        </p:grpSpPr>
        <p:sp>
          <p:nvSpPr>
            <p:cNvPr id="2443" name="Google Shape;2443;p6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 name="Google Shape;2445;p67"/>
          <p:cNvGrpSpPr/>
          <p:nvPr/>
        </p:nvGrpSpPr>
        <p:grpSpPr>
          <a:xfrm>
            <a:off x="7481905" y="2980885"/>
            <a:ext cx="101077" cy="107645"/>
            <a:chOff x="4811425" y="2065025"/>
            <a:chExt cx="41500" cy="44200"/>
          </a:xfrm>
        </p:grpSpPr>
        <p:sp>
          <p:nvSpPr>
            <p:cNvPr id="2446" name="Google Shape;2446;p6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67"/>
          <p:cNvGrpSpPr/>
          <p:nvPr/>
        </p:nvGrpSpPr>
        <p:grpSpPr>
          <a:xfrm>
            <a:off x="7774342" y="2981098"/>
            <a:ext cx="120867" cy="107218"/>
            <a:chOff x="4929875" y="2065025"/>
            <a:chExt cx="49625" cy="44025"/>
          </a:xfrm>
        </p:grpSpPr>
        <p:sp>
          <p:nvSpPr>
            <p:cNvPr id="2449" name="Google Shape;2449;p6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67"/>
          <p:cNvGrpSpPr/>
          <p:nvPr/>
        </p:nvGrpSpPr>
        <p:grpSpPr>
          <a:xfrm>
            <a:off x="8103011" y="2984112"/>
            <a:ext cx="70206" cy="101191"/>
            <a:chOff x="5083925" y="2066350"/>
            <a:chExt cx="28825" cy="41550"/>
          </a:xfrm>
        </p:grpSpPr>
        <p:sp>
          <p:nvSpPr>
            <p:cNvPr id="2452" name="Google Shape;2452;p6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67"/>
          <p:cNvGrpSpPr/>
          <p:nvPr/>
        </p:nvGrpSpPr>
        <p:grpSpPr>
          <a:xfrm>
            <a:off x="7134565" y="2999759"/>
            <a:ext cx="181026" cy="69896"/>
            <a:chOff x="4659775" y="2072775"/>
            <a:chExt cx="74325" cy="28700"/>
          </a:xfrm>
        </p:grpSpPr>
        <p:sp>
          <p:nvSpPr>
            <p:cNvPr id="2455" name="Google Shape;2455;p6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67"/>
          <p:cNvGrpSpPr/>
          <p:nvPr/>
        </p:nvGrpSpPr>
        <p:grpSpPr>
          <a:xfrm>
            <a:off x="8054421" y="2790324"/>
            <a:ext cx="167387" cy="89197"/>
            <a:chOff x="4662475" y="1976500"/>
            <a:chExt cx="68725" cy="36625"/>
          </a:xfrm>
        </p:grpSpPr>
        <p:sp>
          <p:nvSpPr>
            <p:cNvPr id="2459" name="Google Shape;2459;p6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67"/>
          <p:cNvGrpSpPr/>
          <p:nvPr/>
        </p:nvGrpSpPr>
        <p:grpSpPr>
          <a:xfrm>
            <a:off x="7751326" y="2793764"/>
            <a:ext cx="166899" cy="82317"/>
            <a:chOff x="4920150" y="1977875"/>
            <a:chExt cx="68525" cy="33800"/>
          </a:xfrm>
        </p:grpSpPr>
        <p:sp>
          <p:nvSpPr>
            <p:cNvPr id="2463" name="Google Shape;2463;p6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6" name="Google Shape;2466;p67"/>
          <p:cNvGrpSpPr/>
          <p:nvPr/>
        </p:nvGrpSpPr>
        <p:grpSpPr>
          <a:xfrm>
            <a:off x="7162483" y="3197682"/>
            <a:ext cx="125190" cy="127859"/>
            <a:chOff x="4676550" y="2160575"/>
            <a:chExt cx="51400" cy="52500"/>
          </a:xfrm>
        </p:grpSpPr>
        <p:sp>
          <p:nvSpPr>
            <p:cNvPr id="2467" name="Google Shape;2467;p6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67"/>
          <p:cNvGrpSpPr/>
          <p:nvPr/>
        </p:nvGrpSpPr>
        <p:grpSpPr>
          <a:xfrm>
            <a:off x="7459741" y="3204714"/>
            <a:ext cx="145405" cy="113794"/>
            <a:chOff x="4768325" y="2163475"/>
            <a:chExt cx="59700" cy="46725"/>
          </a:xfrm>
        </p:grpSpPr>
        <p:sp>
          <p:nvSpPr>
            <p:cNvPr id="2471" name="Google Shape;2471;p6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3" name="Google Shape;2473;p6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9" name="Google Shape;2479;p67"/>
          <p:cNvGrpSpPr/>
          <p:nvPr/>
        </p:nvGrpSpPr>
        <p:grpSpPr>
          <a:xfrm>
            <a:off x="7476059" y="3459808"/>
            <a:ext cx="112768" cy="106853"/>
            <a:chOff x="4768575" y="2253950"/>
            <a:chExt cx="46300" cy="43875"/>
          </a:xfrm>
        </p:grpSpPr>
        <p:sp>
          <p:nvSpPr>
            <p:cNvPr id="2480" name="Google Shape;2480;p6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 name="Google Shape;2482;p67"/>
          <p:cNvGrpSpPr/>
          <p:nvPr/>
        </p:nvGrpSpPr>
        <p:grpSpPr>
          <a:xfrm>
            <a:off x="7775682" y="3948834"/>
            <a:ext cx="118187" cy="146246"/>
            <a:chOff x="4960900" y="2433225"/>
            <a:chExt cx="48525" cy="60050"/>
          </a:xfrm>
        </p:grpSpPr>
        <p:sp>
          <p:nvSpPr>
            <p:cNvPr id="2483" name="Google Shape;2483;p6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 name="Google Shape;2485;p67"/>
          <p:cNvGrpSpPr/>
          <p:nvPr/>
        </p:nvGrpSpPr>
        <p:grpSpPr>
          <a:xfrm>
            <a:off x="7464247" y="4212895"/>
            <a:ext cx="136394" cy="143810"/>
            <a:chOff x="4854075" y="2527625"/>
            <a:chExt cx="56000" cy="59050"/>
          </a:xfrm>
        </p:grpSpPr>
        <p:sp>
          <p:nvSpPr>
            <p:cNvPr id="2486" name="Google Shape;2486;p6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8" name="Google Shape;2488;p6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1" name="Google Shape;2491;p67"/>
          <p:cNvGrpSpPr/>
          <p:nvPr/>
        </p:nvGrpSpPr>
        <p:grpSpPr>
          <a:xfrm>
            <a:off x="8088458" y="3676639"/>
            <a:ext cx="99312" cy="160797"/>
            <a:chOff x="5059700" y="2334775"/>
            <a:chExt cx="40775" cy="66025"/>
          </a:xfrm>
        </p:grpSpPr>
        <p:sp>
          <p:nvSpPr>
            <p:cNvPr id="2492" name="Google Shape;2492;p6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 name="Google Shape;2501;p67"/>
          <p:cNvGrpSpPr/>
          <p:nvPr/>
        </p:nvGrpSpPr>
        <p:grpSpPr>
          <a:xfrm>
            <a:off x="8045622" y="3941771"/>
            <a:ext cx="184984" cy="160371"/>
            <a:chOff x="5037700" y="2430325"/>
            <a:chExt cx="75950" cy="65850"/>
          </a:xfrm>
        </p:grpSpPr>
        <p:sp>
          <p:nvSpPr>
            <p:cNvPr id="2502" name="Google Shape;2502;p6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 name="Google Shape;2504;p67"/>
          <p:cNvGrpSpPr/>
          <p:nvPr/>
        </p:nvGrpSpPr>
        <p:grpSpPr>
          <a:xfrm>
            <a:off x="7465128" y="3708223"/>
            <a:ext cx="173014" cy="97629"/>
            <a:chOff x="4756975" y="2341800"/>
            <a:chExt cx="91975" cy="51925"/>
          </a:xfrm>
        </p:grpSpPr>
        <p:sp>
          <p:nvSpPr>
            <p:cNvPr id="2505" name="Google Shape;2505;p6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67"/>
          <p:cNvGrpSpPr/>
          <p:nvPr/>
        </p:nvGrpSpPr>
        <p:grpSpPr>
          <a:xfrm>
            <a:off x="7732065" y="4196920"/>
            <a:ext cx="212497" cy="175761"/>
            <a:chOff x="4943575" y="2516350"/>
            <a:chExt cx="98675" cy="81700"/>
          </a:xfrm>
        </p:grpSpPr>
        <p:sp>
          <p:nvSpPr>
            <p:cNvPr id="2526" name="Google Shape;2526;p6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 name="Google Shape;2604;p67"/>
          <p:cNvGrpSpPr/>
          <p:nvPr/>
        </p:nvGrpSpPr>
        <p:grpSpPr>
          <a:xfrm>
            <a:off x="1990126" y="3423163"/>
            <a:ext cx="965351" cy="134611"/>
            <a:chOff x="4411970" y="2962952"/>
            <a:chExt cx="706544" cy="104212"/>
          </a:xfrm>
        </p:grpSpPr>
        <p:sp>
          <p:nvSpPr>
            <p:cNvPr id="2605" name="Google Shape;2605;p6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67"/>
          <p:cNvGrpSpPr/>
          <p:nvPr/>
        </p:nvGrpSpPr>
        <p:grpSpPr>
          <a:xfrm>
            <a:off x="1990126" y="3012077"/>
            <a:ext cx="960158" cy="289172"/>
            <a:chOff x="4411970" y="2726085"/>
            <a:chExt cx="643107" cy="193659"/>
          </a:xfrm>
        </p:grpSpPr>
        <p:sp>
          <p:nvSpPr>
            <p:cNvPr id="2610" name="Google Shape;2610;p6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 name="Google Shape;2613;p67"/>
          <p:cNvGrpSpPr/>
          <p:nvPr/>
        </p:nvGrpSpPr>
        <p:grpSpPr>
          <a:xfrm>
            <a:off x="993018" y="3278187"/>
            <a:ext cx="833173" cy="259209"/>
            <a:chOff x="4411970" y="4340222"/>
            <a:chExt cx="779467" cy="242683"/>
          </a:xfrm>
        </p:grpSpPr>
        <p:sp>
          <p:nvSpPr>
            <p:cNvPr id="2614" name="Google Shape;2614;p6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 name="Google Shape;2617;p67"/>
          <p:cNvGrpSpPr/>
          <p:nvPr/>
        </p:nvGrpSpPr>
        <p:grpSpPr>
          <a:xfrm>
            <a:off x="1990126" y="2673933"/>
            <a:ext cx="965160" cy="216230"/>
            <a:chOff x="4411970" y="2468674"/>
            <a:chExt cx="747317" cy="167425"/>
          </a:xfrm>
        </p:grpSpPr>
        <p:sp>
          <p:nvSpPr>
            <p:cNvPr id="2618" name="Google Shape;2618;p6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 name="Google Shape;2620;p67"/>
          <p:cNvGrpSpPr/>
          <p:nvPr/>
        </p:nvGrpSpPr>
        <p:grpSpPr>
          <a:xfrm>
            <a:off x="988873" y="2578650"/>
            <a:ext cx="810451" cy="319148"/>
            <a:chOff x="4411970" y="3686602"/>
            <a:chExt cx="797845" cy="314215"/>
          </a:xfrm>
        </p:grpSpPr>
        <p:sp>
          <p:nvSpPr>
            <p:cNvPr id="2621" name="Google Shape;2621;p6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6" name="Google Shape;2626;p67"/>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7" name="Google Shape;2627;p67"/>
          <p:cNvGrpSpPr/>
          <p:nvPr/>
        </p:nvGrpSpPr>
        <p:grpSpPr>
          <a:xfrm>
            <a:off x="988970" y="2333174"/>
            <a:ext cx="1970333" cy="208784"/>
            <a:chOff x="6336019" y="3733725"/>
            <a:chExt cx="2566206" cy="351310"/>
          </a:xfrm>
        </p:grpSpPr>
        <p:sp>
          <p:nvSpPr>
            <p:cNvPr id="2628" name="Google Shape;2628;p6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67"/>
          <p:cNvGrpSpPr/>
          <p:nvPr/>
        </p:nvGrpSpPr>
        <p:grpSpPr>
          <a:xfrm>
            <a:off x="1990126" y="3940729"/>
            <a:ext cx="946551" cy="153200"/>
            <a:chOff x="4404545" y="3301592"/>
            <a:chExt cx="782403" cy="129272"/>
          </a:xfrm>
        </p:grpSpPr>
        <p:sp>
          <p:nvSpPr>
            <p:cNvPr id="2633" name="Google Shape;2633;p6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5" name="Google Shape;2635;p67"/>
          <p:cNvGrpSpPr/>
          <p:nvPr/>
        </p:nvGrpSpPr>
        <p:grpSpPr>
          <a:xfrm>
            <a:off x="1990126" y="3679688"/>
            <a:ext cx="962257" cy="139127"/>
            <a:chOff x="4411970" y="3131459"/>
            <a:chExt cx="710520" cy="117397"/>
          </a:xfrm>
        </p:grpSpPr>
        <p:sp>
          <p:nvSpPr>
            <p:cNvPr id="2636" name="Google Shape;2636;p6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638" name="Google Shape;2638;p67"/>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9" name="Google Shape;2639;p67"/>
          <p:cNvGrpSpPr/>
          <p:nvPr/>
        </p:nvGrpSpPr>
        <p:grpSpPr>
          <a:xfrm>
            <a:off x="990271" y="3614482"/>
            <a:ext cx="823838" cy="458988"/>
            <a:chOff x="4411970" y="1801825"/>
            <a:chExt cx="734586" cy="409262"/>
          </a:xfrm>
        </p:grpSpPr>
        <p:sp>
          <p:nvSpPr>
            <p:cNvPr id="2640" name="Google Shape;2640;p6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67"/>
          <p:cNvGrpSpPr/>
          <p:nvPr/>
        </p:nvGrpSpPr>
        <p:grpSpPr>
          <a:xfrm>
            <a:off x="990271" y="4162908"/>
            <a:ext cx="856348" cy="212039"/>
            <a:chOff x="4411970" y="2233974"/>
            <a:chExt cx="763574" cy="189068"/>
          </a:xfrm>
        </p:grpSpPr>
        <p:sp>
          <p:nvSpPr>
            <p:cNvPr id="2643" name="Google Shape;2643;p6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 name="Google Shape;2645;p67"/>
          <p:cNvGrpSpPr/>
          <p:nvPr/>
        </p:nvGrpSpPr>
        <p:grpSpPr>
          <a:xfrm>
            <a:off x="3100467" y="2338244"/>
            <a:ext cx="511602" cy="511602"/>
            <a:chOff x="5681300" y="2527788"/>
            <a:chExt cx="805800" cy="805800"/>
          </a:xfrm>
        </p:grpSpPr>
        <p:sp>
          <p:nvSpPr>
            <p:cNvPr id="2646" name="Google Shape;2646;p6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67"/>
          <p:cNvGrpSpPr/>
          <p:nvPr/>
        </p:nvGrpSpPr>
        <p:grpSpPr>
          <a:xfrm>
            <a:off x="3097662" y="3104827"/>
            <a:ext cx="513021" cy="512935"/>
            <a:chOff x="4049800" y="640400"/>
            <a:chExt cx="858900" cy="858900"/>
          </a:xfrm>
        </p:grpSpPr>
        <p:sp>
          <p:nvSpPr>
            <p:cNvPr id="2649" name="Google Shape;2649;p6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67"/>
          <p:cNvGrpSpPr/>
          <p:nvPr/>
        </p:nvGrpSpPr>
        <p:grpSpPr>
          <a:xfrm>
            <a:off x="3014861" y="3756719"/>
            <a:ext cx="686489" cy="686585"/>
            <a:chOff x="5080188" y="927900"/>
            <a:chExt cx="961200" cy="961200"/>
          </a:xfrm>
        </p:grpSpPr>
        <p:sp>
          <p:nvSpPr>
            <p:cNvPr id="2652" name="Google Shape;2652;p6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67"/>
          <p:cNvGrpSpPr/>
          <p:nvPr/>
        </p:nvGrpSpPr>
        <p:grpSpPr>
          <a:xfrm>
            <a:off x="3798012" y="3849448"/>
            <a:ext cx="510373" cy="510937"/>
            <a:chOff x="7508249" y="1522825"/>
            <a:chExt cx="1326332" cy="1322987"/>
          </a:xfrm>
        </p:grpSpPr>
        <p:sp>
          <p:nvSpPr>
            <p:cNvPr id="2661" name="Google Shape;2661;p6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67"/>
          <p:cNvGrpSpPr/>
          <p:nvPr/>
        </p:nvGrpSpPr>
        <p:grpSpPr>
          <a:xfrm>
            <a:off x="4489605" y="3850853"/>
            <a:ext cx="492652" cy="503348"/>
            <a:chOff x="6039282" y="1042577"/>
            <a:chExt cx="734315" cy="731929"/>
          </a:xfrm>
        </p:grpSpPr>
        <p:sp>
          <p:nvSpPr>
            <p:cNvPr id="2672" name="Google Shape;2672;p6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 name="Google Shape;2693;p67"/>
          <p:cNvGrpSpPr/>
          <p:nvPr/>
        </p:nvGrpSpPr>
        <p:grpSpPr>
          <a:xfrm>
            <a:off x="5130019" y="2346894"/>
            <a:ext cx="483304" cy="504902"/>
            <a:chOff x="1825800" y="1651625"/>
            <a:chExt cx="568125" cy="591775"/>
          </a:xfrm>
        </p:grpSpPr>
        <p:sp>
          <p:nvSpPr>
            <p:cNvPr id="2694" name="Google Shape;2694;p6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0" name="Google Shape;2700;p6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7"/>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7"/>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7" name="Shape 2707"/>
        <p:cNvGrpSpPr/>
        <p:nvPr/>
      </p:nvGrpSpPr>
      <p:grpSpPr>
        <a:xfrm>
          <a:off x="0" y="0"/>
          <a:ext cx="0" cy="0"/>
          <a:chOff x="0" y="0"/>
          <a:chExt cx="0" cy="0"/>
        </a:xfrm>
      </p:grpSpPr>
      <p:grpSp>
        <p:nvGrpSpPr>
          <p:cNvPr id="2708" name="Google Shape;2708;p68"/>
          <p:cNvGrpSpPr/>
          <p:nvPr/>
        </p:nvGrpSpPr>
        <p:grpSpPr>
          <a:xfrm>
            <a:off x="745571" y="1168666"/>
            <a:ext cx="2492868" cy="1379876"/>
            <a:chOff x="2654821" y="2311071"/>
            <a:chExt cx="2279715" cy="1262120"/>
          </a:xfrm>
        </p:grpSpPr>
        <p:grpSp>
          <p:nvGrpSpPr>
            <p:cNvPr id="2709" name="Google Shape;2709;p68"/>
            <p:cNvGrpSpPr/>
            <p:nvPr/>
          </p:nvGrpSpPr>
          <p:grpSpPr>
            <a:xfrm>
              <a:off x="4034269" y="2840745"/>
              <a:ext cx="40212" cy="36437"/>
              <a:chOff x="4293400" y="2574725"/>
              <a:chExt cx="84425" cy="80100"/>
            </a:xfrm>
          </p:grpSpPr>
          <p:sp>
            <p:nvSpPr>
              <p:cNvPr id="2710" name="Google Shape;2710;p6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711" name="Google Shape;2711;p6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 name="Google Shape;2712;p68"/>
            <p:cNvGrpSpPr/>
            <p:nvPr/>
          </p:nvGrpSpPr>
          <p:grpSpPr>
            <a:xfrm>
              <a:off x="3894606" y="2334874"/>
              <a:ext cx="913198" cy="518984"/>
              <a:chOff x="4000175" y="1462675"/>
              <a:chExt cx="1917275" cy="1140875"/>
            </a:xfrm>
          </p:grpSpPr>
          <p:sp>
            <p:nvSpPr>
              <p:cNvPr id="2713" name="Google Shape;2713;p6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714" name="Google Shape;2714;p68"/>
              <p:cNvGrpSpPr/>
              <p:nvPr/>
            </p:nvGrpSpPr>
            <p:grpSpPr>
              <a:xfrm>
                <a:off x="4000175" y="1462675"/>
                <a:ext cx="1917275" cy="1140875"/>
                <a:chOff x="4000175" y="1462675"/>
                <a:chExt cx="1917275" cy="1140875"/>
              </a:xfrm>
            </p:grpSpPr>
            <p:sp>
              <p:nvSpPr>
                <p:cNvPr id="2715" name="Google Shape;2715;p6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716" name="Google Shape;2716;p6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720" name="Google Shape;2720;p6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21" name="Google Shape;2721;p68"/>
            <p:cNvGrpSpPr/>
            <p:nvPr/>
          </p:nvGrpSpPr>
          <p:grpSpPr>
            <a:xfrm>
              <a:off x="3875768" y="2846704"/>
              <a:ext cx="44796" cy="47366"/>
              <a:chOff x="3960625" y="2587825"/>
              <a:chExt cx="94050" cy="104125"/>
            </a:xfrm>
          </p:grpSpPr>
          <p:sp>
            <p:nvSpPr>
              <p:cNvPr id="2722" name="Google Shape;2722;p6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723" name="Google Shape;2723;p6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4" name="Google Shape;2724;p68"/>
            <p:cNvGrpSpPr/>
            <p:nvPr/>
          </p:nvGrpSpPr>
          <p:grpSpPr>
            <a:xfrm>
              <a:off x="3782759" y="2807162"/>
              <a:ext cx="82686" cy="85487"/>
              <a:chOff x="3765350" y="2500900"/>
              <a:chExt cx="173600" cy="187925"/>
            </a:xfrm>
          </p:grpSpPr>
          <p:sp>
            <p:nvSpPr>
              <p:cNvPr id="2725" name="Google Shape;2725;p6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726" name="Google Shape;2726;p6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1" name="Google Shape;2731;p68"/>
            <p:cNvGrpSpPr/>
            <p:nvPr/>
          </p:nvGrpSpPr>
          <p:grpSpPr>
            <a:xfrm>
              <a:off x="3775674" y="2798496"/>
              <a:ext cx="40545" cy="23564"/>
              <a:chOff x="3750475" y="2481850"/>
              <a:chExt cx="85125" cy="51800"/>
            </a:xfrm>
          </p:grpSpPr>
          <p:sp>
            <p:nvSpPr>
              <p:cNvPr id="2732" name="Google Shape;2732;p6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734" name="Google Shape;2734;p68"/>
            <p:cNvGrpSpPr/>
            <p:nvPr/>
          </p:nvGrpSpPr>
          <p:grpSpPr>
            <a:xfrm>
              <a:off x="3716946" y="2776024"/>
              <a:ext cx="81971" cy="76912"/>
              <a:chOff x="3627175" y="2432450"/>
              <a:chExt cx="172100" cy="169075"/>
            </a:xfrm>
          </p:grpSpPr>
          <p:sp>
            <p:nvSpPr>
              <p:cNvPr id="2735" name="Google Shape;2735;p6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737" name="Google Shape;2737;p6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738" name="Google Shape;2738;p68"/>
            <p:cNvGrpSpPr/>
            <p:nvPr/>
          </p:nvGrpSpPr>
          <p:grpSpPr>
            <a:xfrm>
              <a:off x="3685682" y="2845624"/>
              <a:ext cx="29311" cy="45055"/>
              <a:chOff x="3561536" y="2585450"/>
              <a:chExt cx="61539" cy="99045"/>
            </a:xfrm>
          </p:grpSpPr>
          <p:sp>
            <p:nvSpPr>
              <p:cNvPr id="2739" name="Google Shape;2739;p6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741" name="Google Shape;2741;p68"/>
            <p:cNvGrpSpPr/>
            <p:nvPr/>
          </p:nvGrpSpPr>
          <p:grpSpPr>
            <a:xfrm>
              <a:off x="3849905" y="2572252"/>
              <a:ext cx="74339" cy="119559"/>
              <a:chOff x="3906325" y="1984500"/>
              <a:chExt cx="156075" cy="262825"/>
            </a:xfrm>
          </p:grpSpPr>
          <p:sp>
            <p:nvSpPr>
              <p:cNvPr id="2742" name="Google Shape;2742;p6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743" name="Google Shape;2743;p6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4" name="Google Shape;2744;p68"/>
            <p:cNvGrpSpPr/>
            <p:nvPr/>
          </p:nvGrpSpPr>
          <p:grpSpPr>
            <a:xfrm>
              <a:off x="2654821" y="2414345"/>
              <a:ext cx="667570" cy="558731"/>
              <a:chOff x="1397225" y="1637375"/>
              <a:chExt cx="1401575" cy="1228250"/>
            </a:xfrm>
          </p:grpSpPr>
          <p:sp>
            <p:nvSpPr>
              <p:cNvPr id="2745" name="Google Shape;2745;p6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746" name="Google Shape;2746;p68"/>
              <p:cNvGrpSpPr/>
              <p:nvPr/>
            </p:nvGrpSpPr>
            <p:grpSpPr>
              <a:xfrm>
                <a:off x="1397225" y="1637375"/>
                <a:ext cx="1398775" cy="1228250"/>
                <a:chOff x="1397225" y="1637375"/>
                <a:chExt cx="1398775" cy="1228250"/>
              </a:xfrm>
            </p:grpSpPr>
            <p:sp>
              <p:nvSpPr>
                <p:cNvPr id="2747" name="Google Shape;2747;p6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49" name="Google Shape;2749;p68"/>
            <p:cNvGrpSpPr/>
            <p:nvPr/>
          </p:nvGrpSpPr>
          <p:grpSpPr>
            <a:xfrm>
              <a:off x="3230417" y="3103734"/>
              <a:ext cx="282982" cy="280332"/>
              <a:chOff x="2605700" y="3152850"/>
              <a:chExt cx="594125" cy="616250"/>
            </a:xfrm>
          </p:grpSpPr>
          <p:sp>
            <p:nvSpPr>
              <p:cNvPr id="2750" name="Google Shape;2750;p6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751" name="Google Shape;2751;p6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752" name="Google Shape;2752;p68"/>
            <p:cNvGrpSpPr/>
            <p:nvPr/>
          </p:nvGrpSpPr>
          <p:grpSpPr>
            <a:xfrm>
              <a:off x="3265985" y="3226989"/>
              <a:ext cx="87151" cy="346202"/>
              <a:chOff x="2680375" y="3423800"/>
              <a:chExt cx="182975" cy="761050"/>
            </a:xfrm>
          </p:grpSpPr>
          <p:sp>
            <p:nvSpPr>
              <p:cNvPr id="2753" name="Google Shape;2753;p6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754" name="Google Shape;2754;p6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 name="Google Shape;2755;p68"/>
            <p:cNvGrpSpPr/>
            <p:nvPr/>
          </p:nvGrpSpPr>
          <p:grpSpPr>
            <a:xfrm>
              <a:off x="3855466" y="3289811"/>
              <a:ext cx="112514" cy="94210"/>
              <a:chOff x="3918000" y="3561900"/>
              <a:chExt cx="236225" cy="207100"/>
            </a:xfrm>
          </p:grpSpPr>
          <p:sp>
            <p:nvSpPr>
              <p:cNvPr id="2756" name="Google Shape;2756;p6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757" name="Google Shape;2757;p6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8" name="Google Shape;2758;p6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761" name="Google Shape;2761;p68"/>
            <p:cNvGrpSpPr/>
            <p:nvPr/>
          </p:nvGrpSpPr>
          <p:grpSpPr>
            <a:xfrm>
              <a:off x="2905224" y="2311071"/>
              <a:ext cx="596721" cy="528992"/>
              <a:chOff x="1922950" y="1410350"/>
              <a:chExt cx="1252825" cy="1162875"/>
            </a:xfrm>
          </p:grpSpPr>
          <p:sp>
            <p:nvSpPr>
              <p:cNvPr id="2762" name="Google Shape;2762;p6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778" name="Google Shape;2778;p6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798" name="Google Shape;2798;p6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799" name="Google Shape;2799;p6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0" name="Google Shape;2800;p68"/>
            <p:cNvGrpSpPr/>
            <p:nvPr/>
          </p:nvGrpSpPr>
          <p:grpSpPr>
            <a:xfrm>
              <a:off x="3280929" y="3294542"/>
              <a:ext cx="109894" cy="272224"/>
              <a:chOff x="2711750" y="3572300"/>
              <a:chExt cx="230725" cy="598425"/>
            </a:xfrm>
          </p:grpSpPr>
          <p:sp>
            <p:nvSpPr>
              <p:cNvPr id="2801" name="Google Shape;2801;p6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3" name="Google Shape;2803;p6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4" name="Google Shape;2804;p68"/>
            <p:cNvGrpSpPr/>
            <p:nvPr/>
          </p:nvGrpSpPr>
          <p:grpSpPr>
            <a:xfrm>
              <a:off x="3790439" y="2408636"/>
              <a:ext cx="73017" cy="75684"/>
              <a:chOff x="3781475" y="1624825"/>
              <a:chExt cx="153300" cy="166375"/>
            </a:xfrm>
          </p:grpSpPr>
          <p:sp>
            <p:nvSpPr>
              <p:cNvPr id="2805" name="Google Shape;2805;p6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9" name="Google Shape;2809;p6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6" name="Google Shape;2816;p68"/>
            <p:cNvGrpSpPr/>
            <p:nvPr/>
          </p:nvGrpSpPr>
          <p:grpSpPr>
            <a:xfrm>
              <a:off x="4403342" y="3107749"/>
              <a:ext cx="316680" cy="101374"/>
              <a:chOff x="5068275" y="3161675"/>
              <a:chExt cx="664875" cy="222850"/>
            </a:xfrm>
          </p:grpSpPr>
          <p:sp>
            <p:nvSpPr>
              <p:cNvPr id="2817" name="Google Shape;2817;p6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1" name="Google Shape;2821;p6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0" name="Google Shape;2850;p68"/>
            <p:cNvGrpSpPr/>
            <p:nvPr/>
          </p:nvGrpSpPr>
          <p:grpSpPr>
            <a:xfrm>
              <a:off x="3697513" y="2707266"/>
              <a:ext cx="59549" cy="79733"/>
              <a:chOff x="3586375" y="2281300"/>
              <a:chExt cx="125025" cy="175275"/>
            </a:xfrm>
          </p:grpSpPr>
          <p:sp>
            <p:nvSpPr>
              <p:cNvPr id="2851" name="Google Shape;2851;p6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3" name="Google Shape;2853;p6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4" name="Google Shape;2854;p68"/>
            <p:cNvGrpSpPr/>
            <p:nvPr/>
          </p:nvGrpSpPr>
          <p:grpSpPr>
            <a:xfrm>
              <a:off x="4513224" y="3221724"/>
              <a:ext cx="274563" cy="280321"/>
              <a:chOff x="5298975" y="3412225"/>
              <a:chExt cx="576450" cy="616225"/>
            </a:xfrm>
          </p:grpSpPr>
          <p:sp>
            <p:nvSpPr>
              <p:cNvPr id="2855" name="Google Shape;2855;p6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856" name="Google Shape;2856;p6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68"/>
            <p:cNvGrpSpPr/>
            <p:nvPr/>
          </p:nvGrpSpPr>
          <p:grpSpPr>
            <a:xfrm>
              <a:off x="4824403" y="3421846"/>
              <a:ext cx="110132" cy="130647"/>
              <a:chOff x="5952300" y="3852150"/>
              <a:chExt cx="231225" cy="287200"/>
            </a:xfrm>
          </p:grpSpPr>
          <p:sp>
            <p:nvSpPr>
              <p:cNvPr id="2858" name="Google Shape;2858;p6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0" name="Google Shape;2860;p6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8" name="Google Shape;2868;p68"/>
            <p:cNvGrpSpPr/>
            <p:nvPr/>
          </p:nvGrpSpPr>
          <p:grpSpPr>
            <a:xfrm>
              <a:off x="4295710" y="3079670"/>
              <a:ext cx="14968" cy="27135"/>
              <a:chOff x="4842300" y="3099950"/>
              <a:chExt cx="31425" cy="59650"/>
            </a:xfrm>
          </p:grpSpPr>
          <p:sp>
            <p:nvSpPr>
              <p:cNvPr id="2869" name="Google Shape;2869;p6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3" name="Google Shape;2873;p6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1" name="Google Shape;2881;p68"/>
            <p:cNvGrpSpPr/>
            <p:nvPr/>
          </p:nvGrpSpPr>
          <p:grpSpPr>
            <a:xfrm>
              <a:off x="3831056" y="2816010"/>
              <a:ext cx="37378" cy="27612"/>
              <a:chOff x="3866750" y="2520350"/>
              <a:chExt cx="78475" cy="60700"/>
            </a:xfrm>
          </p:grpSpPr>
          <p:sp>
            <p:nvSpPr>
              <p:cNvPr id="2882" name="Google Shape;2882;p6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6" name="Google Shape;2886;p6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903" name="Google Shape;2903;p6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915" name="Google Shape;2915;p6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8" name="Google Shape;2928;p68"/>
            <p:cNvGrpSpPr/>
            <p:nvPr/>
          </p:nvGrpSpPr>
          <p:grpSpPr>
            <a:xfrm>
              <a:off x="3632736" y="3051591"/>
              <a:ext cx="63288" cy="45217"/>
              <a:chOff x="3450375" y="3038225"/>
              <a:chExt cx="132875" cy="99400"/>
            </a:xfrm>
          </p:grpSpPr>
          <p:sp>
            <p:nvSpPr>
              <p:cNvPr id="2929" name="Google Shape;2929;p6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1" name="Google Shape;2931;p6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40" name="Google Shape;2940;p6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50" name="Google Shape;2950;p6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956" name="Google Shape;2956;p6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6" name="Google Shape;2966;p68"/>
          <p:cNvGrpSpPr/>
          <p:nvPr/>
        </p:nvGrpSpPr>
        <p:grpSpPr>
          <a:xfrm>
            <a:off x="3554131" y="1233340"/>
            <a:ext cx="2078182" cy="1366558"/>
            <a:chOff x="235800" y="830650"/>
            <a:chExt cx="6978450" cy="4588844"/>
          </a:xfrm>
        </p:grpSpPr>
        <p:sp>
          <p:nvSpPr>
            <p:cNvPr id="2967" name="Google Shape;2967;p6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3" name="Google Shape;2973;p68"/>
          <p:cNvGrpSpPr/>
          <p:nvPr/>
        </p:nvGrpSpPr>
        <p:grpSpPr>
          <a:xfrm>
            <a:off x="742628" y="3064442"/>
            <a:ext cx="2622876" cy="1333540"/>
            <a:chOff x="238125" y="1038125"/>
            <a:chExt cx="7146800" cy="3633625"/>
          </a:xfrm>
        </p:grpSpPr>
        <p:sp>
          <p:nvSpPr>
            <p:cNvPr id="2974" name="Google Shape;2974;p6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68"/>
          <p:cNvGrpSpPr/>
          <p:nvPr/>
        </p:nvGrpSpPr>
        <p:grpSpPr>
          <a:xfrm>
            <a:off x="3597785" y="3065882"/>
            <a:ext cx="2241344" cy="1330656"/>
            <a:chOff x="230250" y="739925"/>
            <a:chExt cx="7124425" cy="4229675"/>
          </a:xfrm>
        </p:grpSpPr>
        <p:sp>
          <p:nvSpPr>
            <p:cNvPr id="4547" name="Google Shape;4547;p68"/>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8"/>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8"/>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8"/>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8"/>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8"/>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8"/>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8"/>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8"/>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8"/>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8"/>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8"/>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8"/>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8"/>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8"/>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8"/>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8"/>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8"/>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8"/>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8"/>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8"/>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8"/>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8"/>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8"/>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8"/>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8"/>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8"/>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8"/>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8"/>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8"/>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8"/>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8"/>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8"/>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8"/>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8"/>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8"/>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8"/>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8"/>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8"/>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8"/>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8"/>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8"/>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8"/>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8"/>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8"/>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8"/>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8"/>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8"/>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8"/>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8"/>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8"/>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8"/>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8"/>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8"/>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8"/>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8"/>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8"/>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8"/>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8"/>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8"/>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8"/>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8"/>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8"/>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8"/>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8"/>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8"/>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8"/>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8"/>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8"/>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8"/>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8"/>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8"/>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8"/>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8"/>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8"/>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8"/>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8"/>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8"/>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8"/>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8"/>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8"/>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8"/>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8"/>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8"/>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8"/>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8"/>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8"/>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8"/>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8"/>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8"/>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8"/>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8"/>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8"/>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8"/>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8"/>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8"/>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8"/>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8"/>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8"/>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8"/>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8"/>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8"/>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8"/>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8"/>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8"/>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8"/>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8"/>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8"/>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8"/>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8"/>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8"/>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8"/>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8"/>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8"/>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8"/>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8"/>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8"/>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8"/>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8"/>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8"/>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8"/>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8"/>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8"/>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8"/>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8"/>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8"/>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8"/>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8"/>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8"/>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8"/>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8"/>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8"/>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8"/>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8"/>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8"/>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8"/>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8"/>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8"/>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8"/>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8"/>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8"/>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8"/>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8"/>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8"/>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8"/>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8"/>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8"/>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8"/>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8"/>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8"/>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8"/>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8"/>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8"/>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8"/>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8"/>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8"/>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8"/>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8"/>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8"/>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8"/>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8"/>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8"/>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8"/>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8"/>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8"/>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8"/>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8"/>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8"/>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8"/>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8"/>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8"/>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8"/>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8"/>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8"/>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8"/>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8"/>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8"/>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8"/>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8"/>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8"/>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8"/>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8"/>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8"/>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8"/>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8"/>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8"/>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8"/>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8"/>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8"/>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8"/>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8"/>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8"/>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8"/>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8"/>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8"/>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8"/>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8"/>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8"/>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8"/>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8"/>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8"/>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8"/>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8"/>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8"/>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8"/>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8"/>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8"/>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8"/>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8"/>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8"/>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8"/>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8"/>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8"/>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8"/>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8"/>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8"/>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8"/>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8"/>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8"/>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8"/>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8"/>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8"/>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8"/>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8"/>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8"/>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8"/>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8"/>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8"/>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8"/>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8"/>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8"/>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8"/>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8"/>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8"/>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8"/>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8"/>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8"/>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8"/>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8"/>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8"/>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8"/>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8"/>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8"/>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8"/>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8"/>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8"/>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8"/>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8"/>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8"/>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8"/>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8"/>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8"/>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8"/>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8"/>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8"/>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8"/>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8"/>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8"/>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8"/>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8"/>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8"/>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8"/>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8"/>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8"/>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8"/>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8"/>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8"/>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8"/>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8"/>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8"/>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8"/>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8"/>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8"/>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8"/>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8"/>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8"/>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8"/>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8"/>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8"/>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8"/>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8"/>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8"/>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8"/>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8"/>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8"/>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8"/>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8"/>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8"/>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8"/>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8"/>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8"/>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8"/>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8"/>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8"/>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8"/>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8"/>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8"/>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8"/>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8"/>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8"/>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8"/>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8"/>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8"/>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8"/>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8"/>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8"/>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8"/>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8"/>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8"/>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8"/>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8"/>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8"/>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8"/>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8"/>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8"/>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8"/>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8"/>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8"/>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8"/>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8"/>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8"/>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8"/>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8"/>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8"/>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8"/>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8"/>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8"/>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8"/>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8"/>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8"/>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8"/>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8"/>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8"/>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8"/>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8"/>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8"/>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8"/>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8"/>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8"/>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8"/>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8"/>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8"/>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8"/>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8"/>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8"/>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8"/>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8"/>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8"/>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8"/>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8"/>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8"/>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8"/>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8"/>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8"/>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8"/>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8"/>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8"/>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8"/>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8"/>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8"/>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8"/>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8"/>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8"/>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8"/>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8"/>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8"/>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8"/>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8"/>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8"/>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8"/>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8"/>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8"/>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8"/>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8"/>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8"/>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8"/>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8"/>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8"/>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8"/>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8"/>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8"/>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8"/>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8"/>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8"/>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8"/>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8"/>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8"/>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8"/>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8"/>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8"/>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8"/>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8"/>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8"/>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8"/>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8"/>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8"/>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8"/>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8"/>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8"/>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8"/>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8"/>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8"/>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8"/>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8"/>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8"/>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8"/>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8"/>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8"/>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8"/>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8"/>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8"/>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8"/>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8"/>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8"/>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8"/>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8"/>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8"/>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8"/>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8"/>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8"/>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8"/>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8"/>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8"/>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8"/>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8"/>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8"/>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8"/>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8"/>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8"/>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8"/>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8"/>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8"/>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8"/>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8"/>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8"/>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8"/>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8"/>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8"/>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8"/>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8"/>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8"/>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8"/>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8"/>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8"/>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8"/>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8"/>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8"/>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8"/>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8"/>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8"/>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8"/>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8"/>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8"/>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8"/>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8"/>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8"/>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8"/>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8"/>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8"/>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8"/>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8"/>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8"/>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8"/>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8"/>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8"/>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8"/>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8"/>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8"/>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8"/>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8"/>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8"/>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8"/>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8"/>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8"/>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8"/>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8"/>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8"/>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8"/>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8"/>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8"/>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8"/>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8"/>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8"/>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8"/>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8"/>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8"/>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8"/>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8"/>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8"/>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8"/>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8"/>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8"/>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8"/>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8"/>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8"/>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8"/>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8"/>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8"/>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8"/>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8"/>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8"/>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8"/>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8"/>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8"/>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8"/>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8"/>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8"/>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8"/>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8"/>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8"/>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8"/>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8"/>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8"/>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8"/>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8"/>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8"/>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8"/>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8"/>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8"/>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8"/>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8"/>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8"/>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8"/>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8"/>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8"/>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8"/>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8"/>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8"/>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8"/>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8"/>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8"/>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8"/>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8"/>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8"/>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8"/>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8"/>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8"/>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8"/>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8"/>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8"/>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8"/>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8"/>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8"/>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8"/>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8"/>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8"/>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8"/>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8"/>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8"/>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8"/>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8"/>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8"/>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8"/>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8"/>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8"/>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8"/>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8"/>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8"/>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8"/>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8"/>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8"/>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8"/>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8"/>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8"/>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8"/>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8"/>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8"/>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8"/>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8"/>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8"/>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8"/>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8"/>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8"/>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8"/>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8"/>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8"/>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8"/>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8"/>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8"/>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8"/>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8"/>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8"/>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8"/>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8"/>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8"/>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8"/>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68"/>
          <p:cNvGrpSpPr/>
          <p:nvPr/>
        </p:nvGrpSpPr>
        <p:grpSpPr>
          <a:xfrm>
            <a:off x="5857556" y="1206552"/>
            <a:ext cx="2590840" cy="1380235"/>
            <a:chOff x="233350" y="949250"/>
            <a:chExt cx="7137300" cy="3802300"/>
          </a:xfrm>
        </p:grpSpPr>
        <p:sp>
          <p:nvSpPr>
            <p:cNvPr id="5136" name="Google Shape;5136;p6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68"/>
          <p:cNvGrpSpPr/>
          <p:nvPr/>
        </p:nvGrpSpPr>
        <p:grpSpPr>
          <a:xfrm>
            <a:off x="7671985" y="3251325"/>
            <a:ext cx="104231" cy="320340"/>
            <a:chOff x="7564426" y="3224343"/>
            <a:chExt cx="119985" cy="368801"/>
          </a:xfrm>
        </p:grpSpPr>
        <p:sp>
          <p:nvSpPr>
            <p:cNvPr id="5188" name="Google Shape;5188;p6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68"/>
          <p:cNvGrpSpPr/>
          <p:nvPr/>
        </p:nvGrpSpPr>
        <p:grpSpPr>
          <a:xfrm>
            <a:off x="7371473" y="3245427"/>
            <a:ext cx="189489" cy="332132"/>
            <a:chOff x="8370831" y="3202002"/>
            <a:chExt cx="218129" cy="382376"/>
          </a:xfrm>
        </p:grpSpPr>
        <p:sp>
          <p:nvSpPr>
            <p:cNvPr id="5191" name="Google Shape;5191;p6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68"/>
          <p:cNvGrpSpPr/>
          <p:nvPr/>
        </p:nvGrpSpPr>
        <p:grpSpPr>
          <a:xfrm>
            <a:off x="8094863" y="3656559"/>
            <a:ext cx="309429" cy="267000"/>
            <a:chOff x="6742064" y="3750480"/>
            <a:chExt cx="399315" cy="344560"/>
          </a:xfrm>
        </p:grpSpPr>
        <p:sp>
          <p:nvSpPr>
            <p:cNvPr id="5194" name="Google Shape;5194;p6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68"/>
          <p:cNvGrpSpPr/>
          <p:nvPr/>
        </p:nvGrpSpPr>
        <p:grpSpPr>
          <a:xfrm>
            <a:off x="7633882" y="4007606"/>
            <a:ext cx="180437" cy="281608"/>
            <a:chOff x="7248525" y="3739696"/>
            <a:chExt cx="230531" cy="359790"/>
          </a:xfrm>
        </p:grpSpPr>
        <p:sp>
          <p:nvSpPr>
            <p:cNvPr id="5197" name="Google Shape;5197;p6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68"/>
          <p:cNvGrpSpPr/>
          <p:nvPr/>
        </p:nvGrpSpPr>
        <p:grpSpPr>
          <a:xfrm>
            <a:off x="7879801" y="3650830"/>
            <a:ext cx="162896" cy="278710"/>
            <a:chOff x="7601242" y="3729267"/>
            <a:chExt cx="222566" cy="380803"/>
          </a:xfrm>
        </p:grpSpPr>
        <p:sp>
          <p:nvSpPr>
            <p:cNvPr id="5200" name="Google Shape;5200;p6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2" name="Google Shape;5202;p68"/>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3" name="Google Shape;5203;p68"/>
          <p:cNvGrpSpPr/>
          <p:nvPr/>
        </p:nvGrpSpPr>
        <p:grpSpPr>
          <a:xfrm>
            <a:off x="7369446" y="3651971"/>
            <a:ext cx="193543" cy="275990"/>
            <a:chOff x="8304647" y="3738687"/>
            <a:chExt cx="225076" cy="320956"/>
          </a:xfrm>
        </p:grpSpPr>
        <p:sp>
          <p:nvSpPr>
            <p:cNvPr id="5204" name="Google Shape;5204;p6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68"/>
          <p:cNvGrpSpPr/>
          <p:nvPr/>
        </p:nvGrpSpPr>
        <p:grpSpPr>
          <a:xfrm>
            <a:off x="7641939" y="3651971"/>
            <a:ext cx="178492" cy="275990"/>
            <a:chOff x="8615101" y="3738687"/>
            <a:chExt cx="207573" cy="320956"/>
          </a:xfrm>
        </p:grpSpPr>
        <p:sp>
          <p:nvSpPr>
            <p:cNvPr id="5208" name="Google Shape;5208;p6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1" name="Google Shape;5211;p68"/>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2" name="Google Shape;5212;p68"/>
          <p:cNvGrpSpPr/>
          <p:nvPr/>
        </p:nvGrpSpPr>
        <p:grpSpPr>
          <a:xfrm>
            <a:off x="6036644" y="3773459"/>
            <a:ext cx="557670" cy="511283"/>
            <a:chOff x="6015419" y="3716859"/>
            <a:chExt cx="557671" cy="511283"/>
          </a:xfrm>
        </p:grpSpPr>
        <p:sp>
          <p:nvSpPr>
            <p:cNvPr id="5213" name="Google Shape;5213;p6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4" name="Google Shape;5214;p68"/>
            <p:cNvGrpSpPr/>
            <p:nvPr/>
          </p:nvGrpSpPr>
          <p:grpSpPr>
            <a:xfrm>
              <a:off x="6036094" y="3716980"/>
              <a:ext cx="529860" cy="510468"/>
              <a:chOff x="6036094" y="3716980"/>
              <a:chExt cx="529860" cy="510468"/>
            </a:xfrm>
          </p:grpSpPr>
          <p:sp>
            <p:nvSpPr>
              <p:cNvPr id="5215" name="Google Shape;5215;p6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5" name="Google Shape;5225;p68"/>
          <p:cNvGrpSpPr/>
          <p:nvPr/>
        </p:nvGrpSpPr>
        <p:grpSpPr>
          <a:xfrm>
            <a:off x="6665529" y="3130228"/>
            <a:ext cx="576302" cy="511871"/>
            <a:chOff x="6644304" y="3073628"/>
            <a:chExt cx="576302" cy="511871"/>
          </a:xfrm>
        </p:grpSpPr>
        <p:sp>
          <p:nvSpPr>
            <p:cNvPr id="5226" name="Google Shape;5226;p6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7" name="Google Shape;5227;p68"/>
            <p:cNvGrpSpPr/>
            <p:nvPr/>
          </p:nvGrpSpPr>
          <p:grpSpPr>
            <a:xfrm>
              <a:off x="6712169" y="3085440"/>
              <a:ext cx="481622" cy="494913"/>
              <a:chOff x="6712169" y="3085440"/>
              <a:chExt cx="481622" cy="494913"/>
            </a:xfrm>
          </p:grpSpPr>
          <p:sp>
            <p:nvSpPr>
              <p:cNvPr id="5228" name="Google Shape;5228;p6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3" name="Google Shape;5233;p6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6" name="Google Shape;5236;p68"/>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7" name="Google Shape;5237;p68"/>
          <p:cNvGrpSpPr/>
          <p:nvPr/>
        </p:nvGrpSpPr>
        <p:grpSpPr>
          <a:xfrm>
            <a:off x="6673379" y="3773223"/>
            <a:ext cx="560631" cy="511352"/>
            <a:chOff x="6652154" y="3716623"/>
            <a:chExt cx="560631" cy="511352"/>
          </a:xfrm>
        </p:grpSpPr>
        <p:sp>
          <p:nvSpPr>
            <p:cNvPr id="5238" name="Google Shape;5238;p6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9" name="Google Shape;5239;p68"/>
            <p:cNvGrpSpPr/>
            <p:nvPr/>
          </p:nvGrpSpPr>
          <p:grpSpPr>
            <a:xfrm>
              <a:off x="6669657" y="3716715"/>
              <a:ext cx="466779" cy="464290"/>
              <a:chOff x="6669657" y="3716715"/>
              <a:chExt cx="466779" cy="464290"/>
            </a:xfrm>
          </p:grpSpPr>
          <p:sp>
            <p:nvSpPr>
              <p:cNvPr id="5240" name="Google Shape;5240;p6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3" name="Google Shape;5253;p68"/>
          <p:cNvGrpSpPr/>
          <p:nvPr/>
        </p:nvGrpSpPr>
        <p:grpSpPr>
          <a:xfrm>
            <a:off x="7867470" y="4054631"/>
            <a:ext cx="187557" cy="187557"/>
            <a:chOff x="8565775" y="671075"/>
            <a:chExt cx="441000" cy="441000"/>
          </a:xfrm>
        </p:grpSpPr>
        <p:sp>
          <p:nvSpPr>
            <p:cNvPr id="5254" name="Google Shape;5254;p6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6" name="Google Shape;5256;p68"/>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8"/>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8" name="Google Shape;5258;p68"/>
          <p:cNvGrpSpPr/>
          <p:nvPr/>
        </p:nvGrpSpPr>
        <p:grpSpPr>
          <a:xfrm>
            <a:off x="6021325" y="3132850"/>
            <a:ext cx="587871" cy="512373"/>
            <a:chOff x="6000100" y="3076250"/>
            <a:chExt cx="587871" cy="512373"/>
          </a:xfrm>
        </p:grpSpPr>
        <p:sp>
          <p:nvSpPr>
            <p:cNvPr id="5259" name="Google Shape;5259;p6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0" name="Google Shape;5260;p68"/>
            <p:cNvGrpSpPr/>
            <p:nvPr/>
          </p:nvGrpSpPr>
          <p:grpSpPr>
            <a:xfrm>
              <a:off x="6031360" y="3076713"/>
              <a:ext cx="539107" cy="480965"/>
              <a:chOff x="6031360" y="3076713"/>
              <a:chExt cx="539107" cy="480965"/>
            </a:xfrm>
          </p:grpSpPr>
          <p:sp>
            <p:nvSpPr>
              <p:cNvPr id="5261" name="Google Shape;5261;p6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1" name="Shape 5271"/>
        <p:cNvGrpSpPr/>
        <p:nvPr/>
      </p:nvGrpSpPr>
      <p:grpSpPr>
        <a:xfrm>
          <a:off x="0" y="0"/>
          <a:ext cx="0" cy="0"/>
          <a:chOff x="0" y="0"/>
          <a:chExt cx="0" cy="0"/>
        </a:xfrm>
      </p:grpSpPr>
      <p:grpSp>
        <p:nvGrpSpPr>
          <p:cNvPr id="5272" name="Google Shape;5272;p69"/>
          <p:cNvGrpSpPr/>
          <p:nvPr/>
        </p:nvGrpSpPr>
        <p:grpSpPr>
          <a:xfrm>
            <a:off x="729274" y="1175734"/>
            <a:ext cx="2507799" cy="206239"/>
            <a:chOff x="106648" y="895722"/>
            <a:chExt cx="4481413" cy="374300"/>
          </a:xfrm>
        </p:grpSpPr>
        <p:grpSp>
          <p:nvGrpSpPr>
            <p:cNvPr id="5273" name="Google Shape;5273;p69"/>
            <p:cNvGrpSpPr/>
            <p:nvPr/>
          </p:nvGrpSpPr>
          <p:grpSpPr>
            <a:xfrm>
              <a:off x="2233276" y="895722"/>
              <a:ext cx="1082667" cy="223591"/>
              <a:chOff x="4808316" y="2800065"/>
              <a:chExt cx="1999386" cy="412910"/>
            </a:xfrm>
          </p:grpSpPr>
          <p:sp>
            <p:nvSpPr>
              <p:cNvPr id="5274" name="Google Shape;5274;p6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5" name="Google Shape;5275;p69"/>
              <p:cNvGrpSpPr/>
              <p:nvPr/>
            </p:nvGrpSpPr>
            <p:grpSpPr>
              <a:xfrm>
                <a:off x="4808316" y="2800065"/>
                <a:ext cx="92400" cy="411825"/>
                <a:chOff x="845575" y="2563700"/>
                <a:chExt cx="92400" cy="411825"/>
              </a:xfrm>
            </p:grpSpPr>
            <p:cxnSp>
              <p:nvCxnSpPr>
                <p:cNvPr id="5276" name="Google Shape;5276;p6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77" name="Google Shape;5277;p6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8" name="Google Shape;5278;p69"/>
            <p:cNvGrpSpPr/>
            <p:nvPr/>
          </p:nvGrpSpPr>
          <p:grpSpPr>
            <a:xfrm>
              <a:off x="106648" y="895722"/>
              <a:ext cx="1088401" cy="223591"/>
              <a:chOff x="881025" y="2800065"/>
              <a:chExt cx="2009975" cy="412910"/>
            </a:xfrm>
          </p:grpSpPr>
          <p:sp>
            <p:nvSpPr>
              <p:cNvPr id="5279" name="Google Shape;5279;p6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0" name="Google Shape;5280;p69"/>
              <p:cNvGrpSpPr/>
              <p:nvPr/>
            </p:nvGrpSpPr>
            <p:grpSpPr>
              <a:xfrm>
                <a:off x="881025" y="2800065"/>
                <a:ext cx="92400" cy="411825"/>
                <a:chOff x="845575" y="2563700"/>
                <a:chExt cx="92400" cy="411825"/>
              </a:xfrm>
            </p:grpSpPr>
            <p:cxnSp>
              <p:nvCxnSpPr>
                <p:cNvPr id="5281" name="Google Shape;5281;p6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82" name="Google Shape;5282;p6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3" name="Google Shape;5283;p69"/>
            <p:cNvGrpSpPr/>
            <p:nvPr/>
          </p:nvGrpSpPr>
          <p:grpSpPr>
            <a:xfrm>
              <a:off x="1172346" y="1047018"/>
              <a:ext cx="1083151" cy="223003"/>
              <a:chOff x="2849073" y="3079467"/>
              <a:chExt cx="2000279" cy="411825"/>
            </a:xfrm>
          </p:grpSpPr>
          <p:sp>
            <p:nvSpPr>
              <p:cNvPr id="5284" name="Google Shape;5284;p6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5" name="Google Shape;5285;p69"/>
              <p:cNvGrpSpPr/>
              <p:nvPr/>
            </p:nvGrpSpPr>
            <p:grpSpPr>
              <a:xfrm rot="10800000">
                <a:off x="2849073" y="3079467"/>
                <a:ext cx="92400" cy="411825"/>
                <a:chOff x="2070100" y="2563700"/>
                <a:chExt cx="92400" cy="411825"/>
              </a:xfrm>
            </p:grpSpPr>
            <p:cxnSp>
              <p:nvCxnSpPr>
                <p:cNvPr id="5286" name="Google Shape;5286;p6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87" name="Google Shape;5287;p6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8" name="Google Shape;5288;p69"/>
            <p:cNvGrpSpPr/>
            <p:nvPr/>
          </p:nvGrpSpPr>
          <p:grpSpPr>
            <a:xfrm>
              <a:off x="3290132" y="1047018"/>
              <a:ext cx="1297929" cy="223003"/>
              <a:chOff x="6760035" y="3079467"/>
              <a:chExt cx="2396914" cy="411825"/>
            </a:xfrm>
          </p:grpSpPr>
          <p:sp>
            <p:nvSpPr>
              <p:cNvPr id="5289" name="Google Shape;5289;p6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0" name="Google Shape;5290;p69"/>
              <p:cNvGrpSpPr/>
              <p:nvPr/>
            </p:nvGrpSpPr>
            <p:grpSpPr>
              <a:xfrm rot="10800000">
                <a:off x="6760035" y="3079467"/>
                <a:ext cx="92400" cy="411825"/>
                <a:chOff x="2070100" y="2563700"/>
                <a:chExt cx="92400" cy="411825"/>
              </a:xfrm>
            </p:grpSpPr>
            <p:cxnSp>
              <p:nvCxnSpPr>
                <p:cNvPr id="5291" name="Google Shape;5291;p6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292" name="Google Shape;5292;p6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93" name="Google Shape;5293;p69"/>
          <p:cNvGrpSpPr/>
          <p:nvPr/>
        </p:nvGrpSpPr>
        <p:grpSpPr>
          <a:xfrm>
            <a:off x="2147036" y="3575105"/>
            <a:ext cx="1086701" cy="799429"/>
            <a:chOff x="2183288" y="3555572"/>
            <a:chExt cx="1136241" cy="835873"/>
          </a:xfrm>
        </p:grpSpPr>
        <p:sp>
          <p:nvSpPr>
            <p:cNvPr id="5294" name="Google Shape;5294;p6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5" name="Google Shape;5295;p69"/>
            <p:cNvGrpSpPr/>
            <p:nvPr/>
          </p:nvGrpSpPr>
          <p:grpSpPr>
            <a:xfrm>
              <a:off x="2205895" y="3637269"/>
              <a:ext cx="1089848" cy="724993"/>
              <a:chOff x="2205895" y="3637269"/>
              <a:chExt cx="1089848" cy="724993"/>
            </a:xfrm>
          </p:grpSpPr>
          <p:sp>
            <p:nvSpPr>
              <p:cNvPr id="5296" name="Google Shape;5296;p6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2" name="Google Shape;5302;p6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03" name="Google Shape;5303;p6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304" name="Google Shape;5304;p69"/>
            <p:cNvGrpSpPr/>
            <p:nvPr/>
          </p:nvGrpSpPr>
          <p:grpSpPr>
            <a:xfrm>
              <a:off x="3173850" y="3779426"/>
              <a:ext cx="145679" cy="70048"/>
              <a:chOff x="3173850" y="3779426"/>
              <a:chExt cx="145679" cy="70048"/>
            </a:xfrm>
          </p:grpSpPr>
          <p:cxnSp>
            <p:nvCxnSpPr>
              <p:cNvPr id="5305" name="Google Shape;5305;p6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306" name="Google Shape;5306;p6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69"/>
            <p:cNvGrpSpPr/>
            <p:nvPr/>
          </p:nvGrpSpPr>
          <p:grpSpPr>
            <a:xfrm>
              <a:off x="2183288" y="4139483"/>
              <a:ext cx="145133" cy="70048"/>
              <a:chOff x="2183288" y="4139483"/>
              <a:chExt cx="145133" cy="70048"/>
            </a:xfrm>
          </p:grpSpPr>
          <p:cxnSp>
            <p:nvCxnSpPr>
              <p:cNvPr id="5308" name="Google Shape;5308;p6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309" name="Google Shape;5309;p6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0" name="Google Shape;5310;p6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11" name="Google Shape;5311;p6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312" name="Google Shape;5312;p69"/>
            <p:cNvGrpSpPr/>
            <p:nvPr/>
          </p:nvGrpSpPr>
          <p:grpSpPr>
            <a:xfrm>
              <a:off x="2943836" y="4268886"/>
              <a:ext cx="60717" cy="122559"/>
              <a:chOff x="2943836" y="4268886"/>
              <a:chExt cx="60717" cy="122559"/>
            </a:xfrm>
          </p:grpSpPr>
          <p:sp>
            <p:nvSpPr>
              <p:cNvPr id="5313" name="Google Shape;5313;p6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14" name="Google Shape;5314;p6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315" name="Google Shape;5315;p69"/>
          <p:cNvGrpSpPr/>
          <p:nvPr/>
        </p:nvGrpSpPr>
        <p:grpSpPr>
          <a:xfrm>
            <a:off x="3409981" y="1496104"/>
            <a:ext cx="1675870" cy="758251"/>
            <a:chOff x="3530532" y="1496185"/>
            <a:chExt cx="1562000" cy="706730"/>
          </a:xfrm>
        </p:grpSpPr>
        <p:cxnSp>
          <p:nvCxnSpPr>
            <p:cNvPr id="5316" name="Google Shape;5316;p6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317" name="Google Shape;5317;p69"/>
            <p:cNvGrpSpPr/>
            <p:nvPr/>
          </p:nvGrpSpPr>
          <p:grpSpPr>
            <a:xfrm>
              <a:off x="3530532" y="1496185"/>
              <a:ext cx="323430" cy="463587"/>
              <a:chOff x="3530532" y="1496185"/>
              <a:chExt cx="323430" cy="463587"/>
            </a:xfrm>
          </p:grpSpPr>
          <p:grpSp>
            <p:nvGrpSpPr>
              <p:cNvPr id="5318" name="Google Shape;5318;p69"/>
              <p:cNvGrpSpPr/>
              <p:nvPr/>
            </p:nvGrpSpPr>
            <p:grpSpPr>
              <a:xfrm>
                <a:off x="3567462" y="1496185"/>
                <a:ext cx="286500" cy="361376"/>
                <a:chOff x="3567462" y="1496185"/>
                <a:chExt cx="286500" cy="361376"/>
              </a:xfrm>
            </p:grpSpPr>
            <p:cxnSp>
              <p:nvCxnSpPr>
                <p:cNvPr id="5319" name="Google Shape;5319;p6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320" name="Google Shape;5320;p6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1" name="Google Shape;5321;p6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69"/>
            <p:cNvGrpSpPr/>
            <p:nvPr/>
          </p:nvGrpSpPr>
          <p:grpSpPr>
            <a:xfrm>
              <a:off x="3891569" y="1779209"/>
              <a:ext cx="323945" cy="423706"/>
              <a:chOff x="3891569" y="1779209"/>
              <a:chExt cx="323945" cy="423706"/>
            </a:xfrm>
          </p:grpSpPr>
          <p:grpSp>
            <p:nvGrpSpPr>
              <p:cNvPr id="5323" name="Google Shape;5323;p69"/>
              <p:cNvGrpSpPr/>
              <p:nvPr/>
            </p:nvGrpSpPr>
            <p:grpSpPr>
              <a:xfrm>
                <a:off x="3929014" y="1881638"/>
                <a:ext cx="286500" cy="321278"/>
                <a:chOff x="3929014" y="1881638"/>
                <a:chExt cx="286500" cy="321278"/>
              </a:xfrm>
            </p:grpSpPr>
            <p:cxnSp>
              <p:nvCxnSpPr>
                <p:cNvPr id="5324" name="Google Shape;5324;p6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325" name="Google Shape;5325;p6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6" name="Google Shape;5326;p6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69"/>
            <p:cNvGrpSpPr/>
            <p:nvPr/>
          </p:nvGrpSpPr>
          <p:grpSpPr>
            <a:xfrm>
              <a:off x="4252606" y="1496185"/>
              <a:ext cx="324721" cy="463587"/>
              <a:chOff x="4252606" y="1496185"/>
              <a:chExt cx="324721" cy="463587"/>
            </a:xfrm>
          </p:grpSpPr>
          <p:grpSp>
            <p:nvGrpSpPr>
              <p:cNvPr id="5328" name="Google Shape;5328;p69"/>
              <p:cNvGrpSpPr/>
              <p:nvPr/>
            </p:nvGrpSpPr>
            <p:grpSpPr>
              <a:xfrm>
                <a:off x="4290828" y="1496185"/>
                <a:ext cx="286500" cy="361376"/>
                <a:chOff x="4290828" y="1496185"/>
                <a:chExt cx="286500" cy="361376"/>
              </a:xfrm>
            </p:grpSpPr>
            <p:cxnSp>
              <p:nvCxnSpPr>
                <p:cNvPr id="5329" name="Google Shape;5329;p6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330" name="Google Shape;5330;p6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1" name="Google Shape;5331;p6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69"/>
            <p:cNvGrpSpPr/>
            <p:nvPr/>
          </p:nvGrpSpPr>
          <p:grpSpPr>
            <a:xfrm>
              <a:off x="4613643" y="1763716"/>
              <a:ext cx="325308" cy="439200"/>
              <a:chOff x="4613643" y="1763716"/>
              <a:chExt cx="325308" cy="439200"/>
            </a:xfrm>
          </p:grpSpPr>
          <p:grpSp>
            <p:nvGrpSpPr>
              <p:cNvPr id="5333" name="Google Shape;5333;p69"/>
              <p:cNvGrpSpPr/>
              <p:nvPr/>
            </p:nvGrpSpPr>
            <p:grpSpPr>
              <a:xfrm>
                <a:off x="4652451" y="1879538"/>
                <a:ext cx="286500" cy="323378"/>
                <a:chOff x="4652451" y="1879538"/>
                <a:chExt cx="286500" cy="323378"/>
              </a:xfrm>
            </p:grpSpPr>
            <p:cxnSp>
              <p:nvCxnSpPr>
                <p:cNvPr id="5334" name="Google Shape;5334;p6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335" name="Google Shape;5335;p6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6" name="Google Shape;5336;p6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7" name="Google Shape;5337;p69"/>
          <p:cNvGrpSpPr/>
          <p:nvPr/>
        </p:nvGrpSpPr>
        <p:grpSpPr>
          <a:xfrm>
            <a:off x="3421841" y="2349730"/>
            <a:ext cx="1652173" cy="391517"/>
            <a:chOff x="3512551" y="2358270"/>
            <a:chExt cx="1597383" cy="378533"/>
          </a:xfrm>
        </p:grpSpPr>
        <p:cxnSp>
          <p:nvCxnSpPr>
            <p:cNvPr id="5338" name="Google Shape;5338;p69"/>
            <p:cNvCxnSpPr>
              <a:stCxn id="5339" idx="6"/>
              <a:endCxn id="534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341" name="Google Shape;5341;p69"/>
            <p:cNvGrpSpPr/>
            <p:nvPr/>
          </p:nvGrpSpPr>
          <p:grpSpPr>
            <a:xfrm>
              <a:off x="3512551" y="2358270"/>
              <a:ext cx="225647" cy="307714"/>
              <a:chOff x="2182679" y="2004714"/>
              <a:chExt cx="792300" cy="1080458"/>
            </a:xfrm>
          </p:grpSpPr>
          <p:cxnSp>
            <p:nvCxnSpPr>
              <p:cNvPr id="5342" name="Google Shape;5342;p69"/>
              <p:cNvCxnSpPr>
                <a:stCxn id="534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339" name="Google Shape;5339;p6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69"/>
            <p:cNvGrpSpPr/>
            <p:nvPr/>
          </p:nvGrpSpPr>
          <p:grpSpPr>
            <a:xfrm>
              <a:off x="3969644" y="2440153"/>
              <a:ext cx="225853" cy="296651"/>
              <a:chOff x="3775710" y="1729289"/>
              <a:chExt cx="136500" cy="179289"/>
            </a:xfrm>
          </p:grpSpPr>
          <p:cxnSp>
            <p:nvCxnSpPr>
              <p:cNvPr id="5345" name="Google Shape;5345;p6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346" name="Google Shape;5346;p6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69"/>
            <p:cNvGrpSpPr/>
            <p:nvPr/>
          </p:nvGrpSpPr>
          <p:grpSpPr>
            <a:xfrm>
              <a:off x="4427051" y="2358270"/>
              <a:ext cx="225647" cy="307714"/>
              <a:chOff x="5393704" y="2004714"/>
              <a:chExt cx="792300" cy="1080458"/>
            </a:xfrm>
          </p:grpSpPr>
          <p:cxnSp>
            <p:nvCxnSpPr>
              <p:cNvPr id="5349" name="Google Shape;5349;p69"/>
              <p:cNvCxnSpPr>
                <a:stCxn id="535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351" name="Google Shape;5351;p6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69"/>
            <p:cNvGrpSpPr/>
            <p:nvPr/>
          </p:nvGrpSpPr>
          <p:grpSpPr>
            <a:xfrm>
              <a:off x="4884287" y="2440252"/>
              <a:ext cx="225647" cy="296532"/>
              <a:chOff x="6999166" y="2292572"/>
              <a:chExt cx="792300" cy="1041192"/>
            </a:xfrm>
          </p:grpSpPr>
          <p:cxnSp>
            <p:nvCxnSpPr>
              <p:cNvPr id="5353" name="Google Shape;5353;p6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340" name="Google Shape;5340;p6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5" name="Google Shape;5355;p69"/>
          <p:cNvGrpSpPr/>
          <p:nvPr/>
        </p:nvGrpSpPr>
        <p:grpSpPr>
          <a:xfrm>
            <a:off x="6842649" y="1185930"/>
            <a:ext cx="1581844" cy="732818"/>
            <a:chOff x="634175" y="2986275"/>
            <a:chExt cx="3147949" cy="1458344"/>
          </a:xfrm>
        </p:grpSpPr>
        <p:cxnSp>
          <p:nvCxnSpPr>
            <p:cNvPr id="5356" name="Google Shape;5356;p69"/>
            <p:cNvCxnSpPr>
              <a:stCxn id="5357" idx="4"/>
              <a:endCxn id="535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359" name="Google Shape;5359;p69"/>
            <p:cNvCxnSpPr>
              <a:stCxn id="5358" idx="0"/>
              <a:endCxn id="536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361" name="Google Shape;5361;p69"/>
            <p:cNvCxnSpPr>
              <a:stCxn id="5360" idx="4"/>
              <a:endCxn id="536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363" name="Google Shape;5363;p69"/>
            <p:cNvCxnSpPr>
              <a:stCxn id="5362" idx="0"/>
              <a:endCxn id="536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364" name="Google Shape;5364;p6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0" name="Google Shape;5360;p6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57" name="Google Shape;5357;p6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62" name="Google Shape;5362;p6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358" name="Google Shape;5358;p6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365" name="Google Shape;5365;p69"/>
          <p:cNvGrpSpPr/>
          <p:nvPr/>
        </p:nvGrpSpPr>
        <p:grpSpPr>
          <a:xfrm>
            <a:off x="3410364" y="2880240"/>
            <a:ext cx="1675128" cy="313674"/>
            <a:chOff x="998425" y="1182125"/>
            <a:chExt cx="1065400" cy="199500"/>
          </a:xfrm>
        </p:grpSpPr>
        <p:sp>
          <p:nvSpPr>
            <p:cNvPr id="5366" name="Google Shape;5366;p6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69"/>
          <p:cNvGrpSpPr/>
          <p:nvPr/>
        </p:nvGrpSpPr>
        <p:grpSpPr>
          <a:xfrm>
            <a:off x="3410363" y="3836206"/>
            <a:ext cx="1675129" cy="525345"/>
            <a:chOff x="5194708" y="3484366"/>
            <a:chExt cx="3148148" cy="987304"/>
          </a:xfrm>
        </p:grpSpPr>
        <p:grpSp>
          <p:nvGrpSpPr>
            <p:cNvPr id="5372" name="Google Shape;5372;p69"/>
            <p:cNvGrpSpPr/>
            <p:nvPr/>
          </p:nvGrpSpPr>
          <p:grpSpPr>
            <a:xfrm>
              <a:off x="7531521" y="3484366"/>
              <a:ext cx="811335" cy="987304"/>
              <a:chOff x="3379425" y="1617275"/>
              <a:chExt cx="1090650" cy="1327200"/>
            </a:xfrm>
          </p:grpSpPr>
          <p:sp>
            <p:nvSpPr>
              <p:cNvPr id="5373" name="Google Shape;5373;p6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69"/>
            <p:cNvGrpSpPr/>
            <p:nvPr/>
          </p:nvGrpSpPr>
          <p:grpSpPr>
            <a:xfrm>
              <a:off x="6752546" y="3484366"/>
              <a:ext cx="811428" cy="987304"/>
              <a:chOff x="2332275" y="1617275"/>
              <a:chExt cx="1090775" cy="1327200"/>
            </a:xfrm>
          </p:grpSpPr>
          <p:sp>
            <p:nvSpPr>
              <p:cNvPr id="5377" name="Google Shape;5377;p6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69"/>
            <p:cNvGrpSpPr/>
            <p:nvPr/>
          </p:nvGrpSpPr>
          <p:grpSpPr>
            <a:xfrm>
              <a:off x="5973664" y="3484366"/>
              <a:ext cx="811335" cy="987304"/>
              <a:chOff x="1285250" y="1617275"/>
              <a:chExt cx="1090650" cy="1327200"/>
            </a:xfrm>
          </p:grpSpPr>
          <p:sp>
            <p:nvSpPr>
              <p:cNvPr id="5381" name="Google Shape;5381;p6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69"/>
            <p:cNvGrpSpPr/>
            <p:nvPr/>
          </p:nvGrpSpPr>
          <p:grpSpPr>
            <a:xfrm>
              <a:off x="5194708" y="3484366"/>
              <a:ext cx="811409" cy="987304"/>
              <a:chOff x="238125" y="1617275"/>
              <a:chExt cx="1090750" cy="1327200"/>
            </a:xfrm>
          </p:grpSpPr>
          <p:sp>
            <p:nvSpPr>
              <p:cNvPr id="5385" name="Google Shape;5385;p6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8" name="Google Shape;5388;p69"/>
          <p:cNvGrpSpPr/>
          <p:nvPr/>
        </p:nvGrpSpPr>
        <p:grpSpPr>
          <a:xfrm>
            <a:off x="6844048" y="2482095"/>
            <a:ext cx="1579046" cy="522230"/>
            <a:chOff x="6853641" y="2534077"/>
            <a:chExt cx="1515545" cy="501229"/>
          </a:xfrm>
        </p:grpSpPr>
        <p:grpSp>
          <p:nvGrpSpPr>
            <p:cNvPr id="5389" name="Google Shape;5389;p69"/>
            <p:cNvGrpSpPr/>
            <p:nvPr/>
          </p:nvGrpSpPr>
          <p:grpSpPr>
            <a:xfrm>
              <a:off x="6853641" y="2618923"/>
              <a:ext cx="1515545" cy="324556"/>
              <a:chOff x="6853641" y="2618923"/>
              <a:chExt cx="1515545" cy="324556"/>
            </a:xfrm>
          </p:grpSpPr>
          <p:sp>
            <p:nvSpPr>
              <p:cNvPr id="5390" name="Google Shape;5390;p6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5" name="Google Shape;5395;p6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69"/>
          <p:cNvGrpSpPr/>
          <p:nvPr/>
        </p:nvGrpSpPr>
        <p:grpSpPr>
          <a:xfrm>
            <a:off x="3438940" y="3357136"/>
            <a:ext cx="1617976" cy="346616"/>
            <a:chOff x="1808063" y="4294338"/>
            <a:chExt cx="3370782" cy="721817"/>
          </a:xfrm>
        </p:grpSpPr>
        <p:sp>
          <p:nvSpPr>
            <p:cNvPr id="5401" name="Google Shape;5401;p6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69"/>
          <p:cNvGrpSpPr/>
          <p:nvPr/>
        </p:nvGrpSpPr>
        <p:grpSpPr>
          <a:xfrm>
            <a:off x="5264936" y="4023886"/>
            <a:ext cx="1417067" cy="350605"/>
            <a:chOff x="4234950" y="2101012"/>
            <a:chExt cx="4219974" cy="1044090"/>
          </a:xfrm>
        </p:grpSpPr>
        <p:sp>
          <p:nvSpPr>
            <p:cNvPr id="5412" name="Google Shape;5412;p6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69"/>
          <p:cNvGrpSpPr/>
          <p:nvPr/>
        </p:nvGrpSpPr>
        <p:grpSpPr>
          <a:xfrm>
            <a:off x="6840408" y="2014643"/>
            <a:ext cx="1586327" cy="371557"/>
            <a:chOff x="1247650" y="2075423"/>
            <a:chExt cx="6648477" cy="1557238"/>
          </a:xfrm>
        </p:grpSpPr>
        <p:sp>
          <p:nvSpPr>
            <p:cNvPr id="5429" name="Google Shape;5429;p6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69"/>
          <p:cNvGrpSpPr/>
          <p:nvPr/>
        </p:nvGrpSpPr>
        <p:grpSpPr>
          <a:xfrm>
            <a:off x="5271678" y="1167833"/>
            <a:ext cx="1415601" cy="1648533"/>
            <a:chOff x="1839112" y="2209163"/>
            <a:chExt cx="1918159" cy="2233784"/>
          </a:xfrm>
        </p:grpSpPr>
        <p:sp>
          <p:nvSpPr>
            <p:cNvPr id="5436" name="Google Shape;5436;p6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39" name="Google Shape;5439;p69"/>
            <p:cNvCxnSpPr>
              <a:stCxn id="5436" idx="6"/>
              <a:endCxn id="543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440" name="Google Shape;5440;p69"/>
            <p:cNvCxnSpPr>
              <a:stCxn id="5437" idx="4"/>
              <a:endCxn id="544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442" name="Google Shape;5442;p69"/>
            <p:cNvCxnSpPr>
              <a:stCxn id="5441" idx="6"/>
              <a:endCxn id="543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443" name="Google Shape;5443;p69"/>
            <p:cNvCxnSpPr>
              <a:stCxn id="5438" idx="4"/>
              <a:endCxn id="544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441" name="Google Shape;5441;p6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46" name="Google Shape;5446;p69"/>
            <p:cNvCxnSpPr>
              <a:endCxn id="544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447" name="Google Shape;5447;p69"/>
          <p:cNvGrpSpPr/>
          <p:nvPr/>
        </p:nvGrpSpPr>
        <p:grpSpPr>
          <a:xfrm>
            <a:off x="3428944" y="1185917"/>
            <a:ext cx="1637968" cy="154942"/>
            <a:chOff x="238125" y="2506075"/>
            <a:chExt cx="7115411" cy="673075"/>
          </a:xfrm>
        </p:grpSpPr>
        <p:sp>
          <p:nvSpPr>
            <p:cNvPr id="5448" name="Google Shape;5448;p6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69"/>
          <p:cNvGrpSpPr/>
          <p:nvPr/>
        </p:nvGrpSpPr>
        <p:grpSpPr>
          <a:xfrm>
            <a:off x="1969680" y="1500635"/>
            <a:ext cx="1262932" cy="785408"/>
            <a:chOff x="548861" y="389676"/>
            <a:chExt cx="3843371" cy="2390163"/>
          </a:xfrm>
        </p:grpSpPr>
        <p:cxnSp>
          <p:nvCxnSpPr>
            <p:cNvPr id="5454" name="Google Shape;5454;p6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455" name="Google Shape;5455;p6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456" name="Google Shape;5456;p6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457" name="Google Shape;5457;p6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458" name="Google Shape;5458;p6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459" name="Google Shape;5459;p6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0" name="Google Shape;5460;p6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461" name="Google Shape;5461;p6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69"/>
          <p:cNvGrpSpPr/>
          <p:nvPr/>
        </p:nvGrpSpPr>
        <p:grpSpPr>
          <a:xfrm>
            <a:off x="757812" y="2607512"/>
            <a:ext cx="1412054" cy="633562"/>
            <a:chOff x="1187400" y="2529299"/>
            <a:chExt cx="6769193" cy="2241903"/>
          </a:xfrm>
        </p:grpSpPr>
        <p:sp>
          <p:nvSpPr>
            <p:cNvPr id="5468" name="Google Shape;5468;p6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469" name="Google Shape;5469;p6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0" name="Google Shape;5470;p6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1" name="Google Shape;5471;p6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2" name="Google Shape;5472;p6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3" name="Google Shape;5473;p6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474" name="Google Shape;5474;p6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475" name="Google Shape;5475;p69"/>
            <p:cNvCxnSpPr>
              <a:stCxn id="5468" idx="2"/>
              <a:endCxn id="546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76" name="Google Shape;5476;p69"/>
            <p:cNvCxnSpPr>
              <a:stCxn id="5470" idx="0"/>
              <a:endCxn id="546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77" name="Google Shape;5477;p69"/>
            <p:cNvCxnSpPr>
              <a:stCxn id="5470" idx="2"/>
              <a:endCxn id="547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78" name="Google Shape;5478;p69"/>
            <p:cNvCxnSpPr>
              <a:stCxn id="5471" idx="0"/>
              <a:endCxn id="547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79" name="Google Shape;5479;p69"/>
            <p:cNvCxnSpPr>
              <a:stCxn id="5469" idx="2"/>
              <a:endCxn id="547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480" name="Google Shape;5480;p69"/>
            <p:cNvCxnSpPr>
              <a:stCxn id="5473" idx="0"/>
              <a:endCxn id="546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481" name="Google Shape;5481;p69"/>
          <p:cNvGrpSpPr/>
          <p:nvPr/>
        </p:nvGrpSpPr>
        <p:grpSpPr>
          <a:xfrm>
            <a:off x="6844058" y="3100221"/>
            <a:ext cx="1579035" cy="540873"/>
            <a:chOff x="6895650" y="3126697"/>
            <a:chExt cx="1436662" cy="492105"/>
          </a:xfrm>
        </p:grpSpPr>
        <p:sp>
          <p:nvSpPr>
            <p:cNvPr id="5482" name="Google Shape;5482;p6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7" name="Google Shape;5487;p69"/>
            <p:cNvGrpSpPr/>
            <p:nvPr/>
          </p:nvGrpSpPr>
          <p:grpSpPr>
            <a:xfrm>
              <a:off x="6995957" y="3335810"/>
              <a:ext cx="1230393" cy="71754"/>
              <a:chOff x="6995957" y="3287964"/>
              <a:chExt cx="1230393" cy="71754"/>
            </a:xfrm>
          </p:grpSpPr>
          <p:sp>
            <p:nvSpPr>
              <p:cNvPr id="5488" name="Google Shape;5488;p6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3" name="Google Shape;5493;p69"/>
          <p:cNvGrpSpPr/>
          <p:nvPr/>
        </p:nvGrpSpPr>
        <p:grpSpPr>
          <a:xfrm>
            <a:off x="6842640" y="3736984"/>
            <a:ext cx="1581862" cy="650625"/>
            <a:chOff x="6777990" y="3710194"/>
            <a:chExt cx="1646915" cy="677382"/>
          </a:xfrm>
        </p:grpSpPr>
        <p:grpSp>
          <p:nvGrpSpPr>
            <p:cNvPr id="5494" name="Google Shape;5494;p69"/>
            <p:cNvGrpSpPr/>
            <p:nvPr/>
          </p:nvGrpSpPr>
          <p:grpSpPr>
            <a:xfrm>
              <a:off x="6777990" y="3874492"/>
              <a:ext cx="411129" cy="513083"/>
              <a:chOff x="6777990" y="3874492"/>
              <a:chExt cx="411129" cy="513083"/>
            </a:xfrm>
          </p:grpSpPr>
          <p:cxnSp>
            <p:nvCxnSpPr>
              <p:cNvPr id="5495" name="Google Shape;5495;p6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496" name="Google Shape;5496;p6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69"/>
            <p:cNvGrpSpPr/>
            <p:nvPr/>
          </p:nvGrpSpPr>
          <p:grpSpPr>
            <a:xfrm>
              <a:off x="7188425" y="3710194"/>
              <a:ext cx="411123" cy="520535"/>
              <a:chOff x="7188425" y="3710194"/>
              <a:chExt cx="411123" cy="520535"/>
            </a:xfrm>
          </p:grpSpPr>
          <p:cxnSp>
            <p:nvCxnSpPr>
              <p:cNvPr id="5498" name="Google Shape;5498;p6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499" name="Google Shape;5499;p6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69"/>
            <p:cNvGrpSpPr/>
            <p:nvPr/>
          </p:nvGrpSpPr>
          <p:grpSpPr>
            <a:xfrm>
              <a:off x="7603341" y="3874492"/>
              <a:ext cx="411474" cy="513083"/>
              <a:chOff x="7603341" y="3874492"/>
              <a:chExt cx="411474" cy="513083"/>
            </a:xfrm>
          </p:grpSpPr>
          <p:cxnSp>
            <p:nvCxnSpPr>
              <p:cNvPr id="5501" name="Google Shape;5501;p6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02" name="Google Shape;5502;p6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69"/>
            <p:cNvGrpSpPr/>
            <p:nvPr/>
          </p:nvGrpSpPr>
          <p:grpSpPr>
            <a:xfrm>
              <a:off x="8013776" y="3722847"/>
              <a:ext cx="411129" cy="507881"/>
              <a:chOff x="8013776" y="3722847"/>
              <a:chExt cx="411129" cy="507881"/>
            </a:xfrm>
          </p:grpSpPr>
          <p:cxnSp>
            <p:nvCxnSpPr>
              <p:cNvPr id="5504" name="Google Shape;5504;p6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505" name="Google Shape;5505;p6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6" name="Google Shape;5506;p69"/>
          <p:cNvGrpSpPr/>
          <p:nvPr/>
        </p:nvGrpSpPr>
        <p:grpSpPr>
          <a:xfrm>
            <a:off x="5262155" y="2909824"/>
            <a:ext cx="1421889" cy="1020603"/>
            <a:chOff x="5190863" y="2824811"/>
            <a:chExt cx="1544860" cy="1108869"/>
          </a:xfrm>
        </p:grpSpPr>
        <p:grpSp>
          <p:nvGrpSpPr>
            <p:cNvPr id="5507" name="Google Shape;5507;p69"/>
            <p:cNvGrpSpPr/>
            <p:nvPr/>
          </p:nvGrpSpPr>
          <p:grpSpPr>
            <a:xfrm>
              <a:off x="5938695" y="3176919"/>
              <a:ext cx="685761" cy="404739"/>
              <a:chOff x="5938695" y="3176919"/>
              <a:chExt cx="685761" cy="404739"/>
            </a:xfrm>
          </p:grpSpPr>
          <p:grpSp>
            <p:nvGrpSpPr>
              <p:cNvPr id="5508" name="Google Shape;5508;p69"/>
              <p:cNvGrpSpPr/>
              <p:nvPr/>
            </p:nvGrpSpPr>
            <p:grpSpPr>
              <a:xfrm>
                <a:off x="5938695" y="3176919"/>
                <a:ext cx="685761" cy="404739"/>
                <a:chOff x="5938695" y="3176919"/>
                <a:chExt cx="685761" cy="404739"/>
              </a:xfrm>
            </p:grpSpPr>
            <p:sp>
              <p:nvSpPr>
                <p:cNvPr id="5509" name="Google Shape;5509;p6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1" name="Google Shape;5511;p6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69"/>
            <p:cNvGrpSpPr/>
            <p:nvPr/>
          </p:nvGrpSpPr>
          <p:grpSpPr>
            <a:xfrm>
              <a:off x="5305233" y="3176835"/>
              <a:ext cx="685971" cy="404655"/>
              <a:chOff x="5305233" y="3176835"/>
              <a:chExt cx="685971" cy="404655"/>
            </a:xfrm>
          </p:grpSpPr>
          <p:grpSp>
            <p:nvGrpSpPr>
              <p:cNvPr id="5513" name="Google Shape;5513;p69"/>
              <p:cNvGrpSpPr/>
              <p:nvPr/>
            </p:nvGrpSpPr>
            <p:grpSpPr>
              <a:xfrm>
                <a:off x="5305233" y="3176835"/>
                <a:ext cx="685971" cy="404655"/>
                <a:chOff x="5305233" y="3176835"/>
                <a:chExt cx="685971" cy="404655"/>
              </a:xfrm>
            </p:grpSpPr>
            <p:sp>
              <p:nvSpPr>
                <p:cNvPr id="5514" name="Google Shape;5514;p6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6" name="Google Shape;5516;p6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7" name="Google Shape;5517;p6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8" name="Google Shape;5518;p69"/>
            <p:cNvGrpSpPr/>
            <p:nvPr/>
          </p:nvGrpSpPr>
          <p:grpSpPr>
            <a:xfrm>
              <a:off x="5657361" y="2824811"/>
              <a:ext cx="1078361" cy="404655"/>
              <a:chOff x="5657361" y="2824811"/>
              <a:chExt cx="1078361" cy="404655"/>
            </a:xfrm>
          </p:grpSpPr>
          <p:grpSp>
            <p:nvGrpSpPr>
              <p:cNvPr id="5519" name="Google Shape;5519;p69"/>
              <p:cNvGrpSpPr/>
              <p:nvPr/>
            </p:nvGrpSpPr>
            <p:grpSpPr>
              <a:xfrm>
                <a:off x="5657361" y="2824811"/>
                <a:ext cx="1078361" cy="404655"/>
                <a:chOff x="5657361" y="2824811"/>
                <a:chExt cx="1078361" cy="404655"/>
              </a:xfrm>
            </p:grpSpPr>
            <p:grpSp>
              <p:nvGrpSpPr>
                <p:cNvPr id="5520" name="Google Shape;5520;p69"/>
                <p:cNvGrpSpPr/>
                <p:nvPr/>
              </p:nvGrpSpPr>
              <p:grpSpPr>
                <a:xfrm>
                  <a:off x="5938485" y="2824811"/>
                  <a:ext cx="797237" cy="404655"/>
                  <a:chOff x="5938485" y="2824811"/>
                  <a:chExt cx="797237" cy="404655"/>
                </a:xfrm>
              </p:grpSpPr>
              <p:sp>
                <p:nvSpPr>
                  <p:cNvPr id="5521" name="Google Shape;5521;p6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3" name="Google Shape;5523;p6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4" name="Google Shape;5524;p6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69"/>
            <p:cNvGrpSpPr/>
            <p:nvPr/>
          </p:nvGrpSpPr>
          <p:grpSpPr>
            <a:xfrm>
              <a:off x="5190863" y="3528942"/>
              <a:ext cx="1078026" cy="404739"/>
              <a:chOff x="5190863" y="3528942"/>
              <a:chExt cx="1078026" cy="404739"/>
            </a:xfrm>
          </p:grpSpPr>
          <p:sp>
            <p:nvSpPr>
              <p:cNvPr id="5526" name="Google Shape;5526;p6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7" name="Google Shape;5527;p69"/>
              <p:cNvGrpSpPr/>
              <p:nvPr/>
            </p:nvGrpSpPr>
            <p:grpSpPr>
              <a:xfrm>
                <a:off x="5190863" y="3528942"/>
                <a:ext cx="1078026" cy="404739"/>
                <a:chOff x="5190863" y="3528942"/>
                <a:chExt cx="1078026" cy="404739"/>
              </a:xfrm>
            </p:grpSpPr>
            <p:sp>
              <p:nvSpPr>
                <p:cNvPr id="5528" name="Google Shape;5528;p6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30" name="Google Shape;5530;p69"/>
          <p:cNvGrpSpPr/>
          <p:nvPr/>
        </p:nvGrpSpPr>
        <p:grpSpPr>
          <a:xfrm>
            <a:off x="728162" y="1474292"/>
            <a:ext cx="1086719" cy="879487"/>
            <a:chOff x="803162" y="1474292"/>
            <a:chExt cx="1086719" cy="879487"/>
          </a:xfrm>
        </p:grpSpPr>
        <p:grpSp>
          <p:nvGrpSpPr>
            <p:cNvPr id="5531" name="Google Shape;5531;p69"/>
            <p:cNvGrpSpPr/>
            <p:nvPr/>
          </p:nvGrpSpPr>
          <p:grpSpPr>
            <a:xfrm>
              <a:off x="803162" y="1625948"/>
              <a:ext cx="445856" cy="576579"/>
              <a:chOff x="803162" y="1625948"/>
              <a:chExt cx="445856" cy="576579"/>
            </a:xfrm>
          </p:grpSpPr>
          <p:sp>
            <p:nvSpPr>
              <p:cNvPr id="5532" name="Google Shape;5532;p6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3" name="Google Shape;5533;p69"/>
              <p:cNvGrpSpPr/>
              <p:nvPr/>
            </p:nvGrpSpPr>
            <p:grpSpPr>
              <a:xfrm>
                <a:off x="1056023" y="1625948"/>
                <a:ext cx="192995" cy="576579"/>
                <a:chOff x="1056023" y="1625948"/>
                <a:chExt cx="192995" cy="576579"/>
              </a:xfrm>
            </p:grpSpPr>
            <p:sp>
              <p:nvSpPr>
                <p:cNvPr id="5534" name="Google Shape;5534;p6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9" name="Google Shape;5539;p69"/>
            <p:cNvGrpSpPr/>
            <p:nvPr/>
          </p:nvGrpSpPr>
          <p:grpSpPr>
            <a:xfrm>
              <a:off x="1371406" y="1474292"/>
              <a:ext cx="518475" cy="879487"/>
              <a:chOff x="1398231" y="1474292"/>
              <a:chExt cx="518475" cy="879487"/>
            </a:xfrm>
          </p:grpSpPr>
          <p:grpSp>
            <p:nvGrpSpPr>
              <p:cNvPr id="5540" name="Google Shape;5540;p69"/>
              <p:cNvGrpSpPr/>
              <p:nvPr/>
            </p:nvGrpSpPr>
            <p:grpSpPr>
              <a:xfrm>
                <a:off x="1398231" y="1474292"/>
                <a:ext cx="518475" cy="341643"/>
                <a:chOff x="1398231" y="1474292"/>
                <a:chExt cx="518475" cy="341643"/>
              </a:xfrm>
            </p:grpSpPr>
            <p:sp>
              <p:nvSpPr>
                <p:cNvPr id="5541" name="Google Shape;5541;p6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2" name="Google Shape;5542;p69"/>
                <p:cNvGrpSpPr/>
                <p:nvPr/>
              </p:nvGrpSpPr>
              <p:grpSpPr>
                <a:xfrm>
                  <a:off x="1616453" y="1474292"/>
                  <a:ext cx="300253" cy="341643"/>
                  <a:chOff x="1616453" y="1475379"/>
                  <a:chExt cx="300253" cy="341643"/>
                </a:xfrm>
              </p:grpSpPr>
              <p:sp>
                <p:nvSpPr>
                  <p:cNvPr id="5543" name="Google Shape;5543;p6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0" name="Google Shape;5550;p69"/>
                  <p:cNvGrpSpPr/>
                  <p:nvPr/>
                </p:nvGrpSpPr>
                <p:grpSpPr>
                  <a:xfrm>
                    <a:off x="1839639" y="1475379"/>
                    <a:ext cx="77067" cy="341643"/>
                    <a:chOff x="1839639" y="1475379"/>
                    <a:chExt cx="77067" cy="341643"/>
                  </a:xfrm>
                </p:grpSpPr>
                <p:sp>
                  <p:nvSpPr>
                    <p:cNvPr id="5551" name="Google Shape;5551;p6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53" name="Google Shape;5553;p69"/>
              <p:cNvGrpSpPr/>
              <p:nvPr/>
            </p:nvGrpSpPr>
            <p:grpSpPr>
              <a:xfrm>
                <a:off x="1398451" y="2012951"/>
                <a:ext cx="518255" cy="340828"/>
                <a:chOff x="1398451" y="2012951"/>
                <a:chExt cx="518255" cy="340828"/>
              </a:xfrm>
            </p:grpSpPr>
            <p:sp>
              <p:nvSpPr>
                <p:cNvPr id="5554" name="Google Shape;5554;p6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5" name="Google Shape;5555;p69"/>
                <p:cNvGrpSpPr/>
                <p:nvPr/>
              </p:nvGrpSpPr>
              <p:grpSpPr>
                <a:xfrm>
                  <a:off x="1616453" y="2012951"/>
                  <a:ext cx="300253" cy="340828"/>
                  <a:chOff x="1616453" y="2013538"/>
                  <a:chExt cx="300253" cy="340828"/>
                </a:xfrm>
              </p:grpSpPr>
              <p:sp>
                <p:nvSpPr>
                  <p:cNvPr id="5556" name="Google Shape;5556;p6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3" name="Google Shape;5563;p69"/>
                  <p:cNvGrpSpPr/>
                  <p:nvPr/>
                </p:nvGrpSpPr>
                <p:grpSpPr>
                  <a:xfrm>
                    <a:off x="1839639" y="2013538"/>
                    <a:ext cx="77067" cy="340828"/>
                    <a:chOff x="1839639" y="2013538"/>
                    <a:chExt cx="77067" cy="340828"/>
                  </a:xfrm>
                </p:grpSpPr>
                <p:sp>
                  <p:nvSpPr>
                    <p:cNvPr id="5564" name="Google Shape;5564;p6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566" name="Google Shape;5566;p69"/>
          <p:cNvGrpSpPr/>
          <p:nvPr/>
        </p:nvGrpSpPr>
        <p:grpSpPr>
          <a:xfrm>
            <a:off x="724986" y="3605478"/>
            <a:ext cx="1368681" cy="682918"/>
            <a:chOff x="724986" y="3605478"/>
            <a:chExt cx="1368681" cy="682918"/>
          </a:xfrm>
        </p:grpSpPr>
        <p:grpSp>
          <p:nvGrpSpPr>
            <p:cNvPr id="5567" name="Google Shape;5567;p69"/>
            <p:cNvGrpSpPr/>
            <p:nvPr/>
          </p:nvGrpSpPr>
          <p:grpSpPr>
            <a:xfrm>
              <a:off x="1289102" y="3823629"/>
              <a:ext cx="240442" cy="250435"/>
              <a:chOff x="-165066" y="3843615"/>
              <a:chExt cx="221259" cy="230455"/>
            </a:xfrm>
          </p:grpSpPr>
          <p:sp>
            <p:nvSpPr>
              <p:cNvPr id="5568" name="Google Shape;5568;p6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69"/>
            <p:cNvGrpSpPr/>
            <p:nvPr/>
          </p:nvGrpSpPr>
          <p:grpSpPr>
            <a:xfrm>
              <a:off x="724986" y="3605478"/>
              <a:ext cx="1368681" cy="682918"/>
              <a:chOff x="724986" y="3605478"/>
              <a:chExt cx="1368681" cy="682918"/>
            </a:xfrm>
          </p:grpSpPr>
          <p:grpSp>
            <p:nvGrpSpPr>
              <p:cNvPr id="5589" name="Google Shape;5589;p69"/>
              <p:cNvGrpSpPr/>
              <p:nvPr/>
            </p:nvGrpSpPr>
            <p:grpSpPr>
              <a:xfrm>
                <a:off x="1498221" y="4047614"/>
                <a:ext cx="529172" cy="240783"/>
                <a:chOff x="1498221" y="4047614"/>
                <a:chExt cx="529172" cy="240783"/>
              </a:xfrm>
            </p:grpSpPr>
            <p:grpSp>
              <p:nvGrpSpPr>
                <p:cNvPr id="5590" name="Google Shape;5590;p69"/>
                <p:cNvGrpSpPr/>
                <p:nvPr/>
              </p:nvGrpSpPr>
              <p:grpSpPr>
                <a:xfrm>
                  <a:off x="1826655" y="4224370"/>
                  <a:ext cx="200738" cy="25631"/>
                  <a:chOff x="1826655" y="4224370"/>
                  <a:chExt cx="200738" cy="25631"/>
                </a:xfrm>
              </p:grpSpPr>
              <p:sp>
                <p:nvSpPr>
                  <p:cNvPr id="5591" name="Google Shape;5591;p6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69"/>
                <p:cNvGrpSpPr/>
                <p:nvPr/>
              </p:nvGrpSpPr>
              <p:grpSpPr>
                <a:xfrm>
                  <a:off x="1498221" y="4047614"/>
                  <a:ext cx="328444" cy="240783"/>
                  <a:chOff x="1498221" y="4047614"/>
                  <a:chExt cx="328444" cy="240783"/>
                </a:xfrm>
              </p:grpSpPr>
              <p:sp>
                <p:nvSpPr>
                  <p:cNvPr id="5594" name="Google Shape;5594;p6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5" name="Google Shape;5595;p69"/>
                  <p:cNvGrpSpPr/>
                  <p:nvPr/>
                </p:nvGrpSpPr>
                <p:grpSpPr>
                  <a:xfrm>
                    <a:off x="1498221" y="4047614"/>
                    <a:ext cx="150566" cy="190416"/>
                    <a:chOff x="1498221" y="4047614"/>
                    <a:chExt cx="150566" cy="190416"/>
                  </a:xfrm>
                </p:grpSpPr>
                <p:sp>
                  <p:nvSpPr>
                    <p:cNvPr id="5596" name="Google Shape;5596;p6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98" name="Google Shape;5598;p69"/>
              <p:cNvGrpSpPr/>
              <p:nvPr/>
            </p:nvGrpSpPr>
            <p:grpSpPr>
              <a:xfrm>
                <a:off x="1560718" y="3800594"/>
                <a:ext cx="532948" cy="302090"/>
                <a:chOff x="1560718" y="3800594"/>
                <a:chExt cx="532948" cy="302090"/>
              </a:xfrm>
            </p:grpSpPr>
            <p:grpSp>
              <p:nvGrpSpPr>
                <p:cNvPr id="5599" name="Google Shape;5599;p69"/>
                <p:cNvGrpSpPr/>
                <p:nvPr/>
              </p:nvGrpSpPr>
              <p:grpSpPr>
                <a:xfrm>
                  <a:off x="1912179" y="3827344"/>
                  <a:ext cx="181487" cy="25631"/>
                  <a:chOff x="1912179" y="3827344"/>
                  <a:chExt cx="181487" cy="25631"/>
                </a:xfrm>
              </p:grpSpPr>
              <p:sp>
                <p:nvSpPr>
                  <p:cNvPr id="5600" name="Google Shape;5600;p6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69"/>
                <p:cNvGrpSpPr/>
                <p:nvPr/>
              </p:nvGrpSpPr>
              <p:grpSpPr>
                <a:xfrm>
                  <a:off x="1912179" y="4044505"/>
                  <a:ext cx="181487" cy="25622"/>
                  <a:chOff x="1912179" y="4044506"/>
                  <a:chExt cx="181487" cy="25622"/>
                </a:xfrm>
              </p:grpSpPr>
              <p:sp>
                <p:nvSpPr>
                  <p:cNvPr id="5603" name="Google Shape;5603;p6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69"/>
                <p:cNvGrpSpPr/>
                <p:nvPr/>
              </p:nvGrpSpPr>
              <p:grpSpPr>
                <a:xfrm>
                  <a:off x="1560718" y="3800594"/>
                  <a:ext cx="351472" cy="302090"/>
                  <a:chOff x="1560718" y="3800594"/>
                  <a:chExt cx="351472" cy="302090"/>
                </a:xfrm>
              </p:grpSpPr>
              <p:grpSp>
                <p:nvGrpSpPr>
                  <p:cNvPr id="5606" name="Google Shape;5606;p69"/>
                  <p:cNvGrpSpPr/>
                  <p:nvPr/>
                </p:nvGrpSpPr>
                <p:grpSpPr>
                  <a:xfrm>
                    <a:off x="1560718" y="3842857"/>
                    <a:ext cx="173586" cy="217131"/>
                    <a:chOff x="1560718" y="3842857"/>
                    <a:chExt cx="173586" cy="217131"/>
                  </a:xfrm>
                </p:grpSpPr>
                <p:sp>
                  <p:nvSpPr>
                    <p:cNvPr id="5607" name="Google Shape;5607;p6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0" name="Google Shape;5610;p6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612" name="Google Shape;5612;p6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3" name="Google Shape;5613;p69"/>
              <p:cNvGrpSpPr/>
              <p:nvPr/>
            </p:nvGrpSpPr>
            <p:grpSpPr>
              <a:xfrm>
                <a:off x="785350" y="3605478"/>
                <a:ext cx="535311" cy="249245"/>
                <a:chOff x="785350" y="3605478"/>
                <a:chExt cx="535311" cy="249245"/>
              </a:xfrm>
            </p:grpSpPr>
            <p:grpSp>
              <p:nvGrpSpPr>
                <p:cNvPr id="5614" name="Google Shape;5614;p69"/>
                <p:cNvGrpSpPr/>
                <p:nvPr/>
              </p:nvGrpSpPr>
              <p:grpSpPr>
                <a:xfrm>
                  <a:off x="785350" y="3605478"/>
                  <a:ext cx="376191" cy="102736"/>
                  <a:chOff x="785350" y="3605478"/>
                  <a:chExt cx="376191" cy="102736"/>
                </a:xfrm>
              </p:grpSpPr>
              <p:sp>
                <p:nvSpPr>
                  <p:cNvPr id="5615" name="Google Shape;5615;p6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69"/>
                <p:cNvGrpSpPr/>
                <p:nvPr/>
              </p:nvGrpSpPr>
              <p:grpSpPr>
                <a:xfrm>
                  <a:off x="1161530" y="3655851"/>
                  <a:ext cx="159131" cy="198872"/>
                  <a:chOff x="1161530" y="3655851"/>
                  <a:chExt cx="159131" cy="198872"/>
                </a:xfrm>
              </p:grpSpPr>
              <p:sp>
                <p:nvSpPr>
                  <p:cNvPr id="5619" name="Google Shape;5619;p6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1" name="Google Shape;5621;p69"/>
              <p:cNvGrpSpPr/>
              <p:nvPr/>
            </p:nvGrpSpPr>
            <p:grpSpPr>
              <a:xfrm>
                <a:off x="785350" y="4047614"/>
                <a:ext cx="535311" cy="240783"/>
                <a:chOff x="785350" y="4047614"/>
                <a:chExt cx="535311" cy="240783"/>
              </a:xfrm>
            </p:grpSpPr>
            <p:grpSp>
              <p:nvGrpSpPr>
                <p:cNvPr id="5622" name="Google Shape;5622;p69"/>
                <p:cNvGrpSpPr/>
                <p:nvPr/>
              </p:nvGrpSpPr>
              <p:grpSpPr>
                <a:xfrm>
                  <a:off x="1161636" y="4047614"/>
                  <a:ext cx="159025" cy="190415"/>
                  <a:chOff x="1161636" y="4047614"/>
                  <a:chExt cx="159025" cy="190415"/>
                </a:xfrm>
              </p:grpSpPr>
              <p:sp>
                <p:nvSpPr>
                  <p:cNvPr id="5623" name="Google Shape;5623;p6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69"/>
                <p:cNvGrpSpPr/>
                <p:nvPr/>
              </p:nvGrpSpPr>
              <p:grpSpPr>
                <a:xfrm>
                  <a:off x="785350" y="4185661"/>
                  <a:ext cx="376191" cy="102736"/>
                  <a:chOff x="785350" y="4185661"/>
                  <a:chExt cx="376191" cy="102736"/>
                </a:xfrm>
              </p:grpSpPr>
              <p:sp>
                <p:nvSpPr>
                  <p:cNvPr id="5626" name="Google Shape;5626;p6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9" name="Google Shape;5629;p69"/>
              <p:cNvGrpSpPr/>
              <p:nvPr/>
            </p:nvGrpSpPr>
            <p:grpSpPr>
              <a:xfrm>
                <a:off x="1501054" y="3605478"/>
                <a:ext cx="526340" cy="249240"/>
                <a:chOff x="1501054" y="3605478"/>
                <a:chExt cx="526340" cy="249240"/>
              </a:xfrm>
            </p:grpSpPr>
            <p:grpSp>
              <p:nvGrpSpPr>
                <p:cNvPr id="5630" name="Google Shape;5630;p69"/>
                <p:cNvGrpSpPr/>
                <p:nvPr/>
              </p:nvGrpSpPr>
              <p:grpSpPr>
                <a:xfrm>
                  <a:off x="1834208" y="3643867"/>
                  <a:ext cx="193185" cy="25622"/>
                  <a:chOff x="1834208" y="3643867"/>
                  <a:chExt cx="193185" cy="25622"/>
                </a:xfrm>
              </p:grpSpPr>
              <p:sp>
                <p:nvSpPr>
                  <p:cNvPr id="5631" name="Google Shape;5631;p6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69"/>
                <p:cNvGrpSpPr/>
                <p:nvPr/>
              </p:nvGrpSpPr>
              <p:grpSpPr>
                <a:xfrm>
                  <a:off x="1501054" y="3605478"/>
                  <a:ext cx="333165" cy="249240"/>
                  <a:chOff x="1501054" y="3605478"/>
                  <a:chExt cx="333165" cy="249240"/>
                </a:xfrm>
              </p:grpSpPr>
              <p:sp>
                <p:nvSpPr>
                  <p:cNvPr id="5634" name="Google Shape;5634;p6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5" name="Google Shape;5635;p69"/>
                  <p:cNvGrpSpPr/>
                  <p:nvPr/>
                </p:nvGrpSpPr>
                <p:grpSpPr>
                  <a:xfrm>
                    <a:off x="1501054" y="3655851"/>
                    <a:ext cx="155286" cy="198867"/>
                    <a:chOff x="1501054" y="3655851"/>
                    <a:chExt cx="155286" cy="198867"/>
                  </a:xfrm>
                </p:grpSpPr>
                <p:sp>
                  <p:nvSpPr>
                    <p:cNvPr id="5636" name="Google Shape;5636;p6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38" name="Google Shape;5638;p69"/>
              <p:cNvGrpSpPr/>
              <p:nvPr/>
            </p:nvGrpSpPr>
            <p:grpSpPr>
              <a:xfrm>
                <a:off x="724986" y="3800594"/>
                <a:ext cx="532950" cy="302090"/>
                <a:chOff x="724986" y="3800594"/>
                <a:chExt cx="532950" cy="302090"/>
              </a:xfrm>
            </p:grpSpPr>
            <p:grpSp>
              <p:nvGrpSpPr>
                <p:cNvPr id="5639" name="Google Shape;5639;p69"/>
                <p:cNvGrpSpPr/>
                <p:nvPr/>
              </p:nvGrpSpPr>
              <p:grpSpPr>
                <a:xfrm>
                  <a:off x="724986" y="4044367"/>
                  <a:ext cx="181314" cy="25626"/>
                  <a:chOff x="724986" y="4044367"/>
                  <a:chExt cx="181314" cy="25626"/>
                </a:xfrm>
              </p:grpSpPr>
              <p:sp>
                <p:nvSpPr>
                  <p:cNvPr id="5640" name="Google Shape;5640;p6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69"/>
                <p:cNvGrpSpPr/>
                <p:nvPr/>
              </p:nvGrpSpPr>
              <p:grpSpPr>
                <a:xfrm>
                  <a:off x="906290" y="3800594"/>
                  <a:ext cx="351646" cy="302090"/>
                  <a:chOff x="906290" y="3800594"/>
                  <a:chExt cx="351646" cy="302090"/>
                </a:xfrm>
              </p:grpSpPr>
              <p:grpSp>
                <p:nvGrpSpPr>
                  <p:cNvPr id="5643" name="Google Shape;5643;p69"/>
                  <p:cNvGrpSpPr/>
                  <p:nvPr/>
                </p:nvGrpSpPr>
                <p:grpSpPr>
                  <a:xfrm>
                    <a:off x="1084172" y="3842857"/>
                    <a:ext cx="173764" cy="217131"/>
                    <a:chOff x="1084172" y="3842857"/>
                    <a:chExt cx="173764" cy="217131"/>
                  </a:xfrm>
                </p:grpSpPr>
                <p:grpSp>
                  <p:nvGrpSpPr>
                    <p:cNvPr id="5644" name="Google Shape;5644;p69"/>
                    <p:cNvGrpSpPr/>
                    <p:nvPr/>
                  </p:nvGrpSpPr>
                  <p:grpSpPr>
                    <a:xfrm>
                      <a:off x="1156862" y="3936509"/>
                      <a:ext cx="101073" cy="25622"/>
                      <a:chOff x="1156862" y="3936509"/>
                      <a:chExt cx="101073" cy="25622"/>
                    </a:xfrm>
                  </p:grpSpPr>
                  <p:sp>
                    <p:nvSpPr>
                      <p:cNvPr id="5645" name="Google Shape;5645;p6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7" name="Google Shape;5647;p6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8" name="Google Shape;5648;p6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69"/>
                <p:cNvGrpSpPr/>
                <p:nvPr/>
              </p:nvGrpSpPr>
              <p:grpSpPr>
                <a:xfrm>
                  <a:off x="724986" y="3830189"/>
                  <a:ext cx="189533" cy="25626"/>
                  <a:chOff x="724986" y="3830189"/>
                  <a:chExt cx="189533" cy="25626"/>
                </a:xfrm>
              </p:grpSpPr>
              <p:sp>
                <p:nvSpPr>
                  <p:cNvPr id="5651" name="Google Shape;5651;p6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653" name="Google Shape;5653;p69"/>
          <p:cNvGrpSpPr/>
          <p:nvPr/>
        </p:nvGrpSpPr>
        <p:grpSpPr>
          <a:xfrm>
            <a:off x="2253298" y="2455640"/>
            <a:ext cx="948701" cy="935378"/>
            <a:chOff x="2253298" y="2428317"/>
            <a:chExt cx="948701" cy="935378"/>
          </a:xfrm>
        </p:grpSpPr>
        <p:sp>
          <p:nvSpPr>
            <p:cNvPr id="5654" name="Google Shape;5654;p6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0" name="Shape 5690"/>
        <p:cNvGrpSpPr/>
        <p:nvPr/>
      </p:nvGrpSpPr>
      <p:grpSpPr>
        <a:xfrm>
          <a:off x="0" y="0"/>
          <a:ext cx="0" cy="0"/>
          <a:chOff x="0" y="0"/>
          <a:chExt cx="0" cy="0"/>
        </a:xfrm>
      </p:grpSpPr>
      <p:grpSp>
        <p:nvGrpSpPr>
          <p:cNvPr id="5691" name="Google Shape;5691;p70"/>
          <p:cNvGrpSpPr/>
          <p:nvPr/>
        </p:nvGrpSpPr>
        <p:grpSpPr>
          <a:xfrm>
            <a:off x="3353582" y="1145627"/>
            <a:ext cx="2363393" cy="1017867"/>
            <a:chOff x="3292400" y="1219146"/>
            <a:chExt cx="2615240" cy="1110239"/>
          </a:xfrm>
        </p:grpSpPr>
        <p:sp>
          <p:nvSpPr>
            <p:cNvPr id="5692" name="Google Shape;5692;p7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693" name="Google Shape;5693;p7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694" name="Google Shape;5694;p7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695" name="Google Shape;5695;p7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696" name="Google Shape;5696;p7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697" name="Google Shape;5697;p7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698" name="Google Shape;5698;p7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699" name="Google Shape;5699;p7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700" name="Google Shape;5700;p7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701" name="Google Shape;5701;p7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702" name="Google Shape;5702;p7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703" name="Google Shape;5703;p7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704" name="Google Shape;5704;p7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705" name="Google Shape;5705;p7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706" name="Google Shape;5706;p70"/>
            <p:cNvGrpSpPr/>
            <p:nvPr/>
          </p:nvGrpSpPr>
          <p:grpSpPr>
            <a:xfrm>
              <a:off x="3748438" y="1378608"/>
              <a:ext cx="2159202" cy="903971"/>
              <a:chOff x="1683525" y="2179850"/>
              <a:chExt cx="4519050" cy="2134525"/>
            </a:xfrm>
          </p:grpSpPr>
          <p:sp>
            <p:nvSpPr>
              <p:cNvPr id="5707" name="Google Shape;5707;p7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08" name="Google Shape;5708;p7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09" name="Google Shape;5709;p7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0" name="Google Shape;5710;p7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1" name="Google Shape;5711;p7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2" name="Google Shape;5712;p7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3" name="Google Shape;5713;p7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4" name="Google Shape;5714;p7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5" name="Google Shape;5715;p7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6" name="Google Shape;5716;p7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7" name="Google Shape;5717;p7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718" name="Google Shape;5718;p7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719" name="Google Shape;5719;p70"/>
          <p:cNvGraphicFramePr/>
          <p:nvPr/>
        </p:nvGraphicFramePr>
        <p:xfrm>
          <a:off x="5949675" y="2323100"/>
          <a:ext cx="3000000" cy="3000000"/>
        </p:xfrm>
        <a:graphic>
          <a:graphicData uri="http://schemas.openxmlformats.org/drawingml/2006/table">
            <a:tbl>
              <a:tblPr>
                <a:noFill/>
                <a:tableStyleId>{05BF99C7-AEA9-44EF-B918-4DDF98D55E91}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720" name="Google Shape;5720;p70"/>
          <p:cNvGrpSpPr/>
          <p:nvPr/>
        </p:nvGrpSpPr>
        <p:grpSpPr>
          <a:xfrm>
            <a:off x="5926924" y="3381697"/>
            <a:ext cx="2519825" cy="1001454"/>
            <a:chOff x="1906114" y="789980"/>
            <a:chExt cx="1487676" cy="606868"/>
          </a:xfrm>
        </p:grpSpPr>
        <p:cxnSp>
          <p:nvCxnSpPr>
            <p:cNvPr id="5721" name="Google Shape;5721;p7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722" name="Google Shape;5722;p7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723" name="Google Shape;5723;p7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724" name="Google Shape;5724;p7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725" name="Google Shape;5725;p7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726" name="Google Shape;5726;p7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727" name="Google Shape;5727;p7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728" name="Google Shape;5728;p7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735" name="Google Shape;5735;p7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736" name="Google Shape;5736;p7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737" name="Google Shape;5737;p7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70"/>
          <p:cNvGrpSpPr/>
          <p:nvPr/>
        </p:nvGrpSpPr>
        <p:grpSpPr>
          <a:xfrm>
            <a:off x="726399" y="1190655"/>
            <a:ext cx="2394370" cy="976502"/>
            <a:chOff x="749309" y="1112739"/>
            <a:chExt cx="2371603" cy="976502"/>
          </a:xfrm>
        </p:grpSpPr>
        <p:sp>
          <p:nvSpPr>
            <p:cNvPr id="5739" name="Google Shape;5739;p7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771" name="Google Shape;5771;p70"/>
          <p:cNvGraphicFramePr/>
          <p:nvPr/>
        </p:nvGraphicFramePr>
        <p:xfrm>
          <a:off x="5949700" y="1188950"/>
          <a:ext cx="3000000" cy="3000000"/>
        </p:xfrm>
        <a:graphic>
          <a:graphicData uri="http://schemas.openxmlformats.org/drawingml/2006/table">
            <a:tbl>
              <a:tblPr>
                <a:noFill/>
                <a:tableStyleId>{05BF99C7-AEA9-44EF-B918-4DDF98D55E91}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772" name="Google Shape;5772;p70"/>
          <p:cNvGraphicFramePr/>
          <p:nvPr/>
        </p:nvGraphicFramePr>
        <p:xfrm>
          <a:off x="3356413" y="2323100"/>
          <a:ext cx="3000000" cy="3000000"/>
        </p:xfrm>
        <a:graphic>
          <a:graphicData uri="http://schemas.openxmlformats.org/drawingml/2006/table">
            <a:tbl>
              <a:tblPr>
                <a:noFill/>
                <a:tableStyleId>{05BF99C7-AEA9-44EF-B918-4DDF98D55E91}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773" name="Google Shape;5773;p70"/>
          <p:cNvGrpSpPr/>
          <p:nvPr/>
        </p:nvGrpSpPr>
        <p:grpSpPr>
          <a:xfrm>
            <a:off x="4100342" y="2709743"/>
            <a:ext cx="1517436" cy="74460"/>
            <a:chOff x="3980086" y="2804397"/>
            <a:chExt cx="1227600" cy="66900"/>
          </a:xfrm>
        </p:grpSpPr>
        <p:sp>
          <p:nvSpPr>
            <p:cNvPr id="5774" name="Google Shape;5774;p7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70"/>
          <p:cNvGrpSpPr/>
          <p:nvPr/>
        </p:nvGrpSpPr>
        <p:grpSpPr>
          <a:xfrm>
            <a:off x="4725406" y="3002330"/>
            <a:ext cx="892956" cy="74460"/>
            <a:chOff x="3980086" y="2804397"/>
            <a:chExt cx="1227600" cy="66900"/>
          </a:xfrm>
        </p:grpSpPr>
        <p:sp>
          <p:nvSpPr>
            <p:cNvPr id="5777" name="Google Shape;5777;p7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70"/>
          <p:cNvGrpSpPr/>
          <p:nvPr/>
        </p:nvGrpSpPr>
        <p:grpSpPr>
          <a:xfrm>
            <a:off x="3358498" y="3361213"/>
            <a:ext cx="2363244" cy="1005943"/>
            <a:chOff x="3358415" y="3361302"/>
            <a:chExt cx="2363244" cy="1024695"/>
          </a:xfrm>
        </p:grpSpPr>
        <p:grpSp>
          <p:nvGrpSpPr>
            <p:cNvPr id="5780" name="Google Shape;5780;p70"/>
            <p:cNvGrpSpPr/>
            <p:nvPr/>
          </p:nvGrpSpPr>
          <p:grpSpPr>
            <a:xfrm>
              <a:off x="3358415" y="3361302"/>
              <a:ext cx="441300" cy="1024695"/>
              <a:chOff x="3358415" y="3361302"/>
              <a:chExt cx="441300" cy="1024695"/>
            </a:xfrm>
          </p:grpSpPr>
          <p:sp>
            <p:nvSpPr>
              <p:cNvPr id="5781" name="Google Shape;5781;p7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70"/>
            <p:cNvGrpSpPr/>
            <p:nvPr/>
          </p:nvGrpSpPr>
          <p:grpSpPr>
            <a:xfrm>
              <a:off x="3838901" y="3361302"/>
              <a:ext cx="441300" cy="1024695"/>
              <a:chOff x="3838901" y="3361302"/>
              <a:chExt cx="441300" cy="1024695"/>
            </a:xfrm>
          </p:grpSpPr>
          <p:sp>
            <p:nvSpPr>
              <p:cNvPr id="5788" name="Google Shape;5788;p7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70"/>
            <p:cNvGrpSpPr/>
            <p:nvPr/>
          </p:nvGrpSpPr>
          <p:grpSpPr>
            <a:xfrm>
              <a:off x="4319387" y="3361302"/>
              <a:ext cx="441300" cy="1024695"/>
              <a:chOff x="4319387" y="3361302"/>
              <a:chExt cx="441300" cy="1024695"/>
            </a:xfrm>
          </p:grpSpPr>
          <p:sp>
            <p:nvSpPr>
              <p:cNvPr id="5795" name="Google Shape;5795;p7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70"/>
            <p:cNvGrpSpPr/>
            <p:nvPr/>
          </p:nvGrpSpPr>
          <p:grpSpPr>
            <a:xfrm>
              <a:off x="4799873" y="3361302"/>
              <a:ext cx="441300" cy="1024695"/>
              <a:chOff x="4799873" y="3361302"/>
              <a:chExt cx="441300" cy="1024695"/>
            </a:xfrm>
          </p:grpSpPr>
          <p:sp>
            <p:nvSpPr>
              <p:cNvPr id="5802" name="Google Shape;5802;p7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70"/>
            <p:cNvGrpSpPr/>
            <p:nvPr/>
          </p:nvGrpSpPr>
          <p:grpSpPr>
            <a:xfrm>
              <a:off x="5280360" y="3361302"/>
              <a:ext cx="441300" cy="1024695"/>
              <a:chOff x="5280360" y="3361302"/>
              <a:chExt cx="441300" cy="1024695"/>
            </a:xfrm>
          </p:grpSpPr>
          <p:sp>
            <p:nvSpPr>
              <p:cNvPr id="5809" name="Google Shape;5809;p7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815" name="Google Shape;5815;p70"/>
          <p:cNvGraphicFramePr/>
          <p:nvPr/>
        </p:nvGraphicFramePr>
        <p:xfrm>
          <a:off x="724925" y="2323100"/>
          <a:ext cx="3000000" cy="3000000"/>
        </p:xfrm>
        <a:graphic>
          <a:graphicData uri="http://schemas.openxmlformats.org/drawingml/2006/table">
            <a:tbl>
              <a:tblPr>
                <a:noFill/>
                <a:tableStyleId>{05BF99C7-AEA9-44EF-B918-4DDF98D55E91}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816" name="Google Shape;5816;p70"/>
          <p:cNvGrpSpPr/>
          <p:nvPr/>
        </p:nvGrpSpPr>
        <p:grpSpPr>
          <a:xfrm>
            <a:off x="726450" y="3372825"/>
            <a:ext cx="2403614" cy="1005900"/>
            <a:chOff x="726450" y="3372825"/>
            <a:chExt cx="2403614" cy="1005900"/>
          </a:xfrm>
        </p:grpSpPr>
        <p:grpSp>
          <p:nvGrpSpPr>
            <p:cNvPr id="5817" name="Google Shape;5817;p70"/>
            <p:cNvGrpSpPr/>
            <p:nvPr/>
          </p:nvGrpSpPr>
          <p:grpSpPr>
            <a:xfrm>
              <a:off x="726450" y="3696000"/>
              <a:ext cx="2403614" cy="500898"/>
              <a:chOff x="726450" y="3696000"/>
              <a:chExt cx="2403614" cy="500898"/>
            </a:xfrm>
          </p:grpSpPr>
          <p:sp>
            <p:nvSpPr>
              <p:cNvPr id="5818" name="Google Shape;5818;p7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19" name="Google Shape;5819;p7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820" name="Google Shape;5820;p70"/>
            <p:cNvGrpSpPr/>
            <p:nvPr/>
          </p:nvGrpSpPr>
          <p:grpSpPr>
            <a:xfrm>
              <a:off x="1348050" y="3372825"/>
              <a:ext cx="1720425" cy="1005900"/>
              <a:chOff x="1348050" y="3372825"/>
              <a:chExt cx="1720425" cy="1005900"/>
            </a:xfrm>
          </p:grpSpPr>
          <p:sp>
            <p:nvSpPr>
              <p:cNvPr id="5821" name="Google Shape;5821;p7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2" name="Google Shape;5822;p7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3" name="Google Shape;5823;p7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4" name="Google Shape;5824;p7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25" name="Google Shape;5825;p7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826" name="Google Shape;5826;p70"/>
            <p:cNvGrpSpPr/>
            <p:nvPr/>
          </p:nvGrpSpPr>
          <p:grpSpPr>
            <a:xfrm>
              <a:off x="1455707" y="3731058"/>
              <a:ext cx="1491150" cy="417657"/>
              <a:chOff x="1455707" y="3731058"/>
              <a:chExt cx="1491150" cy="417657"/>
            </a:xfrm>
          </p:grpSpPr>
          <p:grpSp>
            <p:nvGrpSpPr>
              <p:cNvPr id="5827" name="Google Shape;5827;p70"/>
              <p:cNvGrpSpPr/>
              <p:nvPr/>
            </p:nvGrpSpPr>
            <p:grpSpPr>
              <a:xfrm>
                <a:off x="1472938" y="3745828"/>
                <a:ext cx="72126" cy="53788"/>
                <a:chOff x="1472938" y="3745828"/>
                <a:chExt cx="72126" cy="53788"/>
              </a:xfrm>
            </p:grpSpPr>
            <p:sp>
              <p:nvSpPr>
                <p:cNvPr id="5828" name="Google Shape;5828;p7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70"/>
              <p:cNvGrpSpPr/>
              <p:nvPr/>
            </p:nvGrpSpPr>
            <p:grpSpPr>
              <a:xfrm>
                <a:off x="1819181" y="4089633"/>
                <a:ext cx="72126" cy="53788"/>
                <a:chOff x="1819181" y="4089633"/>
                <a:chExt cx="72126" cy="53788"/>
              </a:xfrm>
            </p:grpSpPr>
            <p:sp>
              <p:nvSpPr>
                <p:cNvPr id="5831" name="Google Shape;5831;p7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70"/>
              <p:cNvGrpSpPr/>
              <p:nvPr/>
            </p:nvGrpSpPr>
            <p:grpSpPr>
              <a:xfrm>
                <a:off x="1455707" y="4084171"/>
                <a:ext cx="64321" cy="64544"/>
                <a:chOff x="1455707" y="4084171"/>
                <a:chExt cx="64321" cy="64544"/>
              </a:xfrm>
            </p:grpSpPr>
            <p:sp>
              <p:nvSpPr>
                <p:cNvPr id="5834" name="Google Shape;5834;p7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70"/>
              <p:cNvGrpSpPr/>
              <p:nvPr/>
            </p:nvGrpSpPr>
            <p:grpSpPr>
              <a:xfrm>
                <a:off x="1818610" y="3731058"/>
                <a:ext cx="64321" cy="64544"/>
                <a:chOff x="1818610" y="3731058"/>
                <a:chExt cx="64321" cy="64544"/>
              </a:xfrm>
            </p:grpSpPr>
            <p:sp>
              <p:nvSpPr>
                <p:cNvPr id="5837" name="Google Shape;5837;p7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70"/>
              <p:cNvGrpSpPr/>
              <p:nvPr/>
            </p:nvGrpSpPr>
            <p:grpSpPr>
              <a:xfrm>
                <a:off x="2172491" y="4089633"/>
                <a:ext cx="72126" cy="53788"/>
                <a:chOff x="2172491" y="4089633"/>
                <a:chExt cx="72126" cy="53788"/>
              </a:xfrm>
            </p:grpSpPr>
            <p:sp>
              <p:nvSpPr>
                <p:cNvPr id="5840" name="Google Shape;5840;p7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70"/>
              <p:cNvGrpSpPr/>
              <p:nvPr/>
            </p:nvGrpSpPr>
            <p:grpSpPr>
              <a:xfrm>
                <a:off x="2171920" y="3731058"/>
                <a:ext cx="64321" cy="64544"/>
                <a:chOff x="2171920" y="3731058"/>
                <a:chExt cx="64321" cy="64544"/>
              </a:xfrm>
            </p:grpSpPr>
            <p:sp>
              <p:nvSpPr>
                <p:cNvPr id="5843" name="Google Shape;5843;p7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70"/>
              <p:cNvGrpSpPr/>
              <p:nvPr/>
            </p:nvGrpSpPr>
            <p:grpSpPr>
              <a:xfrm>
                <a:off x="2874730" y="3745828"/>
                <a:ext cx="72126" cy="53788"/>
                <a:chOff x="2874730" y="3745828"/>
                <a:chExt cx="72126" cy="53788"/>
              </a:xfrm>
            </p:grpSpPr>
            <p:sp>
              <p:nvSpPr>
                <p:cNvPr id="5846" name="Google Shape;5846;p7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70"/>
              <p:cNvGrpSpPr/>
              <p:nvPr/>
            </p:nvGrpSpPr>
            <p:grpSpPr>
              <a:xfrm>
                <a:off x="2878589" y="4081481"/>
                <a:ext cx="64321" cy="64544"/>
                <a:chOff x="2878589" y="4081481"/>
                <a:chExt cx="64321" cy="64544"/>
              </a:xfrm>
            </p:grpSpPr>
            <p:sp>
              <p:nvSpPr>
                <p:cNvPr id="5849" name="Google Shape;5849;p7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70"/>
              <p:cNvGrpSpPr/>
              <p:nvPr/>
            </p:nvGrpSpPr>
            <p:grpSpPr>
              <a:xfrm>
                <a:off x="2525796" y="4089633"/>
                <a:ext cx="72126" cy="53788"/>
                <a:chOff x="2525796" y="4089633"/>
                <a:chExt cx="72126" cy="53788"/>
              </a:xfrm>
            </p:grpSpPr>
            <p:sp>
              <p:nvSpPr>
                <p:cNvPr id="5852" name="Google Shape;5852;p7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70"/>
              <p:cNvGrpSpPr/>
              <p:nvPr/>
            </p:nvGrpSpPr>
            <p:grpSpPr>
              <a:xfrm>
                <a:off x="2525225" y="3731058"/>
                <a:ext cx="64321" cy="64544"/>
                <a:chOff x="2525225" y="3731058"/>
                <a:chExt cx="64321" cy="64544"/>
              </a:xfrm>
            </p:grpSpPr>
            <p:sp>
              <p:nvSpPr>
                <p:cNvPr id="5855" name="Google Shape;5855;p7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0" name="Shape 5860"/>
        <p:cNvGrpSpPr/>
        <p:nvPr/>
      </p:nvGrpSpPr>
      <p:grpSpPr>
        <a:xfrm>
          <a:off x="0" y="0"/>
          <a:ext cx="0" cy="0"/>
          <a:chOff x="0" y="0"/>
          <a:chExt cx="0" cy="0"/>
        </a:xfrm>
      </p:grpSpPr>
      <p:grpSp>
        <p:nvGrpSpPr>
          <p:cNvPr id="5861" name="Google Shape;5861;p71"/>
          <p:cNvGrpSpPr/>
          <p:nvPr/>
        </p:nvGrpSpPr>
        <p:grpSpPr>
          <a:xfrm>
            <a:off x="732428" y="1171356"/>
            <a:ext cx="845921" cy="690752"/>
            <a:chOff x="732428" y="1198513"/>
            <a:chExt cx="845921" cy="690752"/>
          </a:xfrm>
        </p:grpSpPr>
        <p:grpSp>
          <p:nvGrpSpPr>
            <p:cNvPr id="5862" name="Google Shape;5862;p71"/>
            <p:cNvGrpSpPr/>
            <p:nvPr/>
          </p:nvGrpSpPr>
          <p:grpSpPr>
            <a:xfrm>
              <a:off x="823030" y="1198513"/>
              <a:ext cx="755319" cy="690752"/>
              <a:chOff x="823030" y="1198513"/>
              <a:chExt cx="755319" cy="690752"/>
            </a:xfrm>
          </p:grpSpPr>
          <p:sp>
            <p:nvSpPr>
              <p:cNvPr id="5863" name="Google Shape;5863;p7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5" name="Google Shape;5865;p71"/>
            <p:cNvGrpSpPr/>
            <p:nvPr/>
          </p:nvGrpSpPr>
          <p:grpSpPr>
            <a:xfrm>
              <a:off x="732428" y="1239937"/>
              <a:ext cx="739912" cy="607886"/>
              <a:chOff x="732428" y="1239937"/>
              <a:chExt cx="739912" cy="607886"/>
            </a:xfrm>
          </p:grpSpPr>
          <p:sp>
            <p:nvSpPr>
              <p:cNvPr id="5866" name="Google Shape;5866;p7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71"/>
            <p:cNvGrpSpPr/>
            <p:nvPr/>
          </p:nvGrpSpPr>
          <p:grpSpPr>
            <a:xfrm>
              <a:off x="732428" y="1277018"/>
              <a:ext cx="702832" cy="533758"/>
              <a:chOff x="732428" y="1277018"/>
              <a:chExt cx="702832" cy="533758"/>
            </a:xfrm>
          </p:grpSpPr>
          <p:sp>
            <p:nvSpPr>
              <p:cNvPr id="5869" name="Google Shape;5869;p7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71"/>
            <p:cNvGrpSpPr/>
            <p:nvPr/>
          </p:nvGrpSpPr>
          <p:grpSpPr>
            <a:xfrm>
              <a:off x="931170" y="1306653"/>
              <a:ext cx="647179" cy="474455"/>
              <a:chOff x="931170" y="1306653"/>
              <a:chExt cx="647179" cy="474455"/>
            </a:xfrm>
          </p:grpSpPr>
          <p:sp>
            <p:nvSpPr>
              <p:cNvPr id="5872" name="Google Shape;5872;p7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4" name="Google Shape;5874;p7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71"/>
          <p:cNvGrpSpPr/>
          <p:nvPr/>
        </p:nvGrpSpPr>
        <p:grpSpPr>
          <a:xfrm>
            <a:off x="3964037" y="1171363"/>
            <a:ext cx="634656" cy="699982"/>
            <a:chOff x="5985650" y="2860025"/>
            <a:chExt cx="1396075" cy="1539775"/>
          </a:xfrm>
        </p:grpSpPr>
        <p:sp>
          <p:nvSpPr>
            <p:cNvPr id="5876" name="Google Shape;5876;p7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71"/>
          <p:cNvGrpSpPr/>
          <p:nvPr/>
        </p:nvGrpSpPr>
        <p:grpSpPr>
          <a:xfrm>
            <a:off x="4719687" y="1171356"/>
            <a:ext cx="725845" cy="699975"/>
            <a:chOff x="4249973" y="1201875"/>
            <a:chExt cx="1958568" cy="1888762"/>
          </a:xfrm>
        </p:grpSpPr>
        <p:sp>
          <p:nvSpPr>
            <p:cNvPr id="5909" name="Google Shape;5909;p7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0" name="Google Shape;5910;p71"/>
            <p:cNvGrpSpPr/>
            <p:nvPr/>
          </p:nvGrpSpPr>
          <p:grpSpPr>
            <a:xfrm>
              <a:off x="5853086" y="1789142"/>
              <a:ext cx="355454" cy="1048099"/>
              <a:chOff x="5576108" y="2016725"/>
              <a:chExt cx="565200" cy="1666560"/>
            </a:xfrm>
          </p:grpSpPr>
          <p:sp>
            <p:nvSpPr>
              <p:cNvPr id="5911" name="Google Shape;5911;p7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12" name="Google Shape;5912;p7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3" name="Google Shape;5913;p71"/>
            <p:cNvGrpSpPr/>
            <p:nvPr/>
          </p:nvGrpSpPr>
          <p:grpSpPr>
            <a:xfrm>
              <a:off x="4869455" y="2691676"/>
              <a:ext cx="1013897" cy="398961"/>
              <a:chOff x="4012057" y="3451825"/>
              <a:chExt cx="1612175" cy="634379"/>
            </a:xfrm>
          </p:grpSpPr>
          <p:sp>
            <p:nvSpPr>
              <p:cNvPr id="5914" name="Google Shape;5914;p7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15" name="Google Shape;5915;p7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6" name="Google Shape;5916;p71"/>
            <p:cNvGrpSpPr/>
            <p:nvPr/>
          </p:nvGrpSpPr>
          <p:grpSpPr>
            <a:xfrm>
              <a:off x="4276937" y="2155961"/>
              <a:ext cx="651965" cy="891358"/>
              <a:chOff x="3069908" y="2599997"/>
              <a:chExt cx="1036675" cy="1417328"/>
            </a:xfrm>
          </p:grpSpPr>
          <p:sp>
            <p:nvSpPr>
              <p:cNvPr id="5917" name="Google Shape;5917;p7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18" name="Google Shape;5918;p7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71"/>
            <p:cNvGrpSpPr/>
            <p:nvPr/>
          </p:nvGrpSpPr>
          <p:grpSpPr>
            <a:xfrm>
              <a:off x="5054918" y="1201875"/>
              <a:ext cx="999548" cy="602711"/>
              <a:chOff x="4306958" y="1082925"/>
              <a:chExt cx="1589359" cy="958358"/>
            </a:xfrm>
          </p:grpSpPr>
          <p:sp>
            <p:nvSpPr>
              <p:cNvPr id="5920" name="Google Shape;5920;p7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21" name="Google Shape;5921;p7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71"/>
            <p:cNvGrpSpPr/>
            <p:nvPr/>
          </p:nvGrpSpPr>
          <p:grpSpPr>
            <a:xfrm>
              <a:off x="4249973" y="1303451"/>
              <a:ext cx="799317" cy="841334"/>
              <a:chOff x="3027033" y="1244439"/>
              <a:chExt cx="1270977" cy="1337786"/>
            </a:xfrm>
          </p:grpSpPr>
          <p:sp>
            <p:nvSpPr>
              <p:cNvPr id="5923" name="Google Shape;5923;p7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24" name="Google Shape;5924;p7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5" name="Google Shape;5925;p71"/>
          <p:cNvGrpSpPr/>
          <p:nvPr/>
        </p:nvGrpSpPr>
        <p:grpSpPr>
          <a:xfrm>
            <a:off x="4072551" y="2058137"/>
            <a:ext cx="750769" cy="683784"/>
            <a:chOff x="4204684" y="2104422"/>
            <a:chExt cx="699822" cy="637382"/>
          </a:xfrm>
        </p:grpSpPr>
        <p:grpSp>
          <p:nvGrpSpPr>
            <p:cNvPr id="5926" name="Google Shape;5926;p71"/>
            <p:cNvGrpSpPr/>
            <p:nvPr/>
          </p:nvGrpSpPr>
          <p:grpSpPr>
            <a:xfrm>
              <a:off x="4204684" y="2430067"/>
              <a:ext cx="342957" cy="311738"/>
              <a:chOff x="4204684" y="2430067"/>
              <a:chExt cx="342957" cy="311738"/>
            </a:xfrm>
          </p:grpSpPr>
          <p:sp>
            <p:nvSpPr>
              <p:cNvPr id="5927" name="Google Shape;5927;p7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9" name="Google Shape;5929;p71"/>
            <p:cNvGrpSpPr/>
            <p:nvPr/>
          </p:nvGrpSpPr>
          <p:grpSpPr>
            <a:xfrm>
              <a:off x="4561586" y="2430067"/>
              <a:ext cx="342920" cy="311738"/>
              <a:chOff x="4561586" y="2430067"/>
              <a:chExt cx="342920" cy="311738"/>
            </a:xfrm>
          </p:grpSpPr>
          <p:sp>
            <p:nvSpPr>
              <p:cNvPr id="5930" name="Google Shape;5930;p7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71"/>
            <p:cNvGrpSpPr/>
            <p:nvPr/>
          </p:nvGrpSpPr>
          <p:grpSpPr>
            <a:xfrm>
              <a:off x="4561586" y="2104422"/>
              <a:ext cx="342920" cy="311738"/>
              <a:chOff x="4561586" y="2104422"/>
              <a:chExt cx="342920" cy="311738"/>
            </a:xfrm>
          </p:grpSpPr>
          <p:sp>
            <p:nvSpPr>
              <p:cNvPr id="5933" name="Google Shape;5933;p7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71"/>
            <p:cNvGrpSpPr/>
            <p:nvPr/>
          </p:nvGrpSpPr>
          <p:grpSpPr>
            <a:xfrm>
              <a:off x="4204684" y="2104422"/>
              <a:ext cx="342957" cy="311664"/>
              <a:chOff x="4204684" y="2104422"/>
              <a:chExt cx="342957" cy="311664"/>
            </a:xfrm>
          </p:grpSpPr>
          <p:sp>
            <p:nvSpPr>
              <p:cNvPr id="5936" name="Google Shape;5936;p7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8" name="Google Shape;5938;p71"/>
          <p:cNvGrpSpPr/>
          <p:nvPr/>
        </p:nvGrpSpPr>
        <p:grpSpPr>
          <a:xfrm>
            <a:off x="5536984" y="1171351"/>
            <a:ext cx="660591" cy="688867"/>
            <a:chOff x="5830645" y="1267368"/>
            <a:chExt cx="530340" cy="553040"/>
          </a:xfrm>
        </p:grpSpPr>
        <p:sp>
          <p:nvSpPr>
            <p:cNvPr id="5939" name="Google Shape;5939;p7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0" name="Google Shape;5940;p71"/>
            <p:cNvGrpSpPr/>
            <p:nvPr/>
          </p:nvGrpSpPr>
          <p:grpSpPr>
            <a:xfrm>
              <a:off x="5830645" y="1267368"/>
              <a:ext cx="259743" cy="269909"/>
              <a:chOff x="5830645" y="1267368"/>
              <a:chExt cx="259743" cy="269909"/>
            </a:xfrm>
          </p:grpSpPr>
          <p:sp>
            <p:nvSpPr>
              <p:cNvPr id="5941" name="Google Shape;5941;p7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3" name="Google Shape;5943;p71"/>
            <p:cNvGrpSpPr/>
            <p:nvPr/>
          </p:nvGrpSpPr>
          <p:grpSpPr>
            <a:xfrm>
              <a:off x="6101293" y="1267368"/>
              <a:ext cx="259692" cy="269909"/>
              <a:chOff x="6101293" y="1267368"/>
              <a:chExt cx="259692" cy="269909"/>
            </a:xfrm>
          </p:grpSpPr>
          <p:sp>
            <p:nvSpPr>
              <p:cNvPr id="5944" name="Google Shape;5944;p7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71"/>
            <p:cNvGrpSpPr/>
            <p:nvPr/>
          </p:nvGrpSpPr>
          <p:grpSpPr>
            <a:xfrm>
              <a:off x="5830645" y="1550500"/>
              <a:ext cx="259692" cy="269909"/>
              <a:chOff x="5830645" y="1550500"/>
              <a:chExt cx="259692" cy="269909"/>
            </a:xfrm>
          </p:grpSpPr>
          <p:sp>
            <p:nvSpPr>
              <p:cNvPr id="5947" name="Google Shape;5947;p7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71"/>
            <p:cNvGrpSpPr/>
            <p:nvPr/>
          </p:nvGrpSpPr>
          <p:grpSpPr>
            <a:xfrm>
              <a:off x="6101293" y="1550500"/>
              <a:ext cx="259692" cy="269909"/>
              <a:chOff x="6101293" y="1550500"/>
              <a:chExt cx="259692" cy="269909"/>
            </a:xfrm>
          </p:grpSpPr>
          <p:sp>
            <p:nvSpPr>
              <p:cNvPr id="5950" name="Google Shape;5950;p7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2" name="Google Shape;5952;p71"/>
          <p:cNvGrpSpPr/>
          <p:nvPr/>
        </p:nvGrpSpPr>
        <p:grpSpPr>
          <a:xfrm>
            <a:off x="739138" y="2061810"/>
            <a:ext cx="697154" cy="679574"/>
            <a:chOff x="2679875" y="2361475"/>
            <a:chExt cx="780425" cy="760575"/>
          </a:xfrm>
        </p:grpSpPr>
        <p:sp>
          <p:nvSpPr>
            <p:cNvPr id="5953" name="Google Shape;5953;p7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9" name="Google Shape;5959;p71"/>
          <p:cNvGrpSpPr/>
          <p:nvPr/>
        </p:nvGrpSpPr>
        <p:grpSpPr>
          <a:xfrm>
            <a:off x="3138297" y="1171402"/>
            <a:ext cx="735829" cy="684547"/>
            <a:chOff x="3351965" y="1148808"/>
            <a:chExt cx="750770" cy="698375"/>
          </a:xfrm>
        </p:grpSpPr>
        <p:grpSp>
          <p:nvGrpSpPr>
            <p:cNvPr id="5960" name="Google Shape;5960;p71"/>
            <p:cNvGrpSpPr/>
            <p:nvPr/>
          </p:nvGrpSpPr>
          <p:grpSpPr>
            <a:xfrm>
              <a:off x="3586796" y="1148808"/>
              <a:ext cx="294857" cy="286830"/>
              <a:chOff x="3750225" y="1774000"/>
              <a:chExt cx="149575" cy="145525"/>
            </a:xfrm>
          </p:grpSpPr>
          <p:sp>
            <p:nvSpPr>
              <p:cNvPr id="5961" name="Google Shape;5961;p7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71"/>
            <p:cNvGrpSpPr/>
            <p:nvPr/>
          </p:nvGrpSpPr>
          <p:grpSpPr>
            <a:xfrm>
              <a:off x="3779245" y="1375768"/>
              <a:ext cx="323490" cy="286978"/>
              <a:chOff x="3847850" y="1889150"/>
              <a:chExt cx="164100" cy="145600"/>
            </a:xfrm>
          </p:grpSpPr>
          <p:sp>
            <p:nvSpPr>
              <p:cNvPr id="5964" name="Google Shape;5964;p7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1"/>
            <p:cNvGrpSpPr/>
            <p:nvPr/>
          </p:nvGrpSpPr>
          <p:grpSpPr>
            <a:xfrm>
              <a:off x="3351965" y="1330435"/>
              <a:ext cx="295449" cy="285401"/>
              <a:chOff x="3631100" y="1866150"/>
              <a:chExt cx="149875" cy="144800"/>
            </a:xfrm>
          </p:grpSpPr>
          <p:sp>
            <p:nvSpPr>
              <p:cNvPr id="5967" name="Google Shape;5967;p7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71"/>
            <p:cNvGrpSpPr/>
            <p:nvPr/>
          </p:nvGrpSpPr>
          <p:grpSpPr>
            <a:xfrm>
              <a:off x="3548208" y="1560352"/>
              <a:ext cx="294808" cy="286830"/>
              <a:chOff x="3730650" y="1982800"/>
              <a:chExt cx="149550" cy="145525"/>
            </a:xfrm>
          </p:grpSpPr>
          <p:sp>
            <p:nvSpPr>
              <p:cNvPr id="5970" name="Google Shape;5970;p7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2" name="Google Shape;5972;p71"/>
          <p:cNvGrpSpPr/>
          <p:nvPr/>
        </p:nvGrpSpPr>
        <p:grpSpPr>
          <a:xfrm>
            <a:off x="7639949" y="1171356"/>
            <a:ext cx="804565" cy="677795"/>
            <a:chOff x="7636443" y="1204988"/>
            <a:chExt cx="804565" cy="677795"/>
          </a:xfrm>
        </p:grpSpPr>
        <p:grpSp>
          <p:nvGrpSpPr>
            <p:cNvPr id="5973" name="Google Shape;5973;p71"/>
            <p:cNvGrpSpPr/>
            <p:nvPr/>
          </p:nvGrpSpPr>
          <p:grpSpPr>
            <a:xfrm>
              <a:off x="7636443" y="1509705"/>
              <a:ext cx="804565" cy="373078"/>
              <a:chOff x="7636443" y="1509705"/>
              <a:chExt cx="804565" cy="373078"/>
            </a:xfrm>
          </p:grpSpPr>
          <p:sp>
            <p:nvSpPr>
              <p:cNvPr id="5974" name="Google Shape;5974;p7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71"/>
            <p:cNvGrpSpPr/>
            <p:nvPr/>
          </p:nvGrpSpPr>
          <p:grpSpPr>
            <a:xfrm>
              <a:off x="7636443" y="1408133"/>
              <a:ext cx="804565" cy="373078"/>
              <a:chOff x="7636443" y="1408133"/>
              <a:chExt cx="804565" cy="373078"/>
            </a:xfrm>
          </p:grpSpPr>
          <p:sp>
            <p:nvSpPr>
              <p:cNvPr id="5977" name="Google Shape;5977;p7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71"/>
            <p:cNvGrpSpPr/>
            <p:nvPr/>
          </p:nvGrpSpPr>
          <p:grpSpPr>
            <a:xfrm>
              <a:off x="7636443" y="1306560"/>
              <a:ext cx="804565" cy="373078"/>
              <a:chOff x="7636443" y="1306560"/>
              <a:chExt cx="804565" cy="373078"/>
            </a:xfrm>
          </p:grpSpPr>
          <p:sp>
            <p:nvSpPr>
              <p:cNvPr id="5980" name="Google Shape;5980;p7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1"/>
            <p:cNvGrpSpPr/>
            <p:nvPr/>
          </p:nvGrpSpPr>
          <p:grpSpPr>
            <a:xfrm>
              <a:off x="7636443" y="1204988"/>
              <a:ext cx="804565" cy="373078"/>
              <a:chOff x="7636443" y="1204988"/>
              <a:chExt cx="804565" cy="373078"/>
            </a:xfrm>
          </p:grpSpPr>
          <p:sp>
            <p:nvSpPr>
              <p:cNvPr id="5983" name="Google Shape;5983;p7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5" name="Google Shape;5985;p71"/>
          <p:cNvGrpSpPr/>
          <p:nvPr/>
        </p:nvGrpSpPr>
        <p:grpSpPr>
          <a:xfrm>
            <a:off x="4978796" y="2078771"/>
            <a:ext cx="661339" cy="661188"/>
            <a:chOff x="3990000" y="975400"/>
            <a:chExt cx="3934200" cy="3933300"/>
          </a:xfrm>
        </p:grpSpPr>
        <p:sp>
          <p:nvSpPr>
            <p:cNvPr id="5986" name="Google Shape;5986;p7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71"/>
          <p:cNvGrpSpPr/>
          <p:nvPr/>
        </p:nvGrpSpPr>
        <p:grpSpPr>
          <a:xfrm>
            <a:off x="6622444" y="2057409"/>
            <a:ext cx="868881" cy="684241"/>
            <a:chOff x="6598259" y="2078634"/>
            <a:chExt cx="868881" cy="684241"/>
          </a:xfrm>
        </p:grpSpPr>
        <p:sp>
          <p:nvSpPr>
            <p:cNvPr id="5991" name="Google Shape;5991;p7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7" name="Google Shape;5997;p71"/>
            <p:cNvGrpSpPr/>
            <p:nvPr/>
          </p:nvGrpSpPr>
          <p:grpSpPr>
            <a:xfrm>
              <a:off x="6808175" y="2078634"/>
              <a:ext cx="452229" cy="684241"/>
              <a:chOff x="6808175" y="2078634"/>
              <a:chExt cx="452229" cy="684241"/>
            </a:xfrm>
          </p:grpSpPr>
          <p:sp>
            <p:nvSpPr>
              <p:cNvPr id="5998" name="Google Shape;5998;p7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4" name="Google Shape;6004;p71"/>
              <p:cNvGrpSpPr/>
              <p:nvPr/>
            </p:nvGrpSpPr>
            <p:grpSpPr>
              <a:xfrm>
                <a:off x="6821586" y="2078634"/>
                <a:ext cx="426871" cy="684241"/>
                <a:chOff x="6821586" y="2078634"/>
                <a:chExt cx="426871" cy="684241"/>
              </a:xfrm>
            </p:grpSpPr>
            <p:grpSp>
              <p:nvGrpSpPr>
                <p:cNvPr id="6005" name="Google Shape;6005;p71"/>
                <p:cNvGrpSpPr/>
                <p:nvPr/>
              </p:nvGrpSpPr>
              <p:grpSpPr>
                <a:xfrm>
                  <a:off x="6821586" y="2078634"/>
                  <a:ext cx="426871" cy="684241"/>
                  <a:chOff x="6821586" y="2078634"/>
                  <a:chExt cx="426871" cy="684241"/>
                </a:xfrm>
              </p:grpSpPr>
              <p:sp>
                <p:nvSpPr>
                  <p:cNvPr id="6006" name="Google Shape;6006;p7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5" name="Google Shape;6025;p7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31" name="Google Shape;6031;p71"/>
          <p:cNvGrpSpPr/>
          <p:nvPr/>
        </p:nvGrpSpPr>
        <p:grpSpPr>
          <a:xfrm>
            <a:off x="5795610" y="2063018"/>
            <a:ext cx="671358" cy="671358"/>
            <a:chOff x="6535625" y="760425"/>
            <a:chExt cx="1665900" cy="1665900"/>
          </a:xfrm>
        </p:grpSpPr>
        <p:sp>
          <p:nvSpPr>
            <p:cNvPr id="6032" name="Google Shape;6032;p7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6" name="Google Shape;6036;p71"/>
          <p:cNvGrpSpPr/>
          <p:nvPr/>
        </p:nvGrpSpPr>
        <p:grpSpPr>
          <a:xfrm>
            <a:off x="732427" y="3731418"/>
            <a:ext cx="1340789" cy="640830"/>
            <a:chOff x="238125" y="1151100"/>
            <a:chExt cx="7139450" cy="3412300"/>
          </a:xfrm>
        </p:grpSpPr>
        <p:sp>
          <p:nvSpPr>
            <p:cNvPr id="6037" name="Google Shape;6037;p7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9" name="Google Shape;6049;p71"/>
          <p:cNvGrpSpPr/>
          <p:nvPr/>
        </p:nvGrpSpPr>
        <p:grpSpPr>
          <a:xfrm>
            <a:off x="5599650" y="2934699"/>
            <a:ext cx="985357" cy="585764"/>
            <a:chOff x="5145061" y="2881789"/>
            <a:chExt cx="1107641" cy="658458"/>
          </a:xfrm>
        </p:grpSpPr>
        <p:grpSp>
          <p:nvGrpSpPr>
            <p:cNvPr id="6050" name="Google Shape;6050;p71"/>
            <p:cNvGrpSpPr/>
            <p:nvPr/>
          </p:nvGrpSpPr>
          <p:grpSpPr>
            <a:xfrm>
              <a:off x="5722989" y="3244587"/>
              <a:ext cx="529713" cy="295659"/>
              <a:chOff x="5722989" y="3244587"/>
              <a:chExt cx="529713" cy="295659"/>
            </a:xfrm>
          </p:grpSpPr>
          <p:sp>
            <p:nvSpPr>
              <p:cNvPr id="6051" name="Google Shape;6051;p7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52" name="Google Shape;6052;p7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053" name="Google Shape;6053;p71"/>
            <p:cNvGrpSpPr/>
            <p:nvPr/>
          </p:nvGrpSpPr>
          <p:grpSpPr>
            <a:xfrm>
              <a:off x="5145061" y="3244587"/>
              <a:ext cx="536807" cy="295659"/>
              <a:chOff x="5145061" y="3244587"/>
              <a:chExt cx="536807" cy="295659"/>
            </a:xfrm>
          </p:grpSpPr>
          <p:sp>
            <p:nvSpPr>
              <p:cNvPr id="6054" name="Google Shape;6054;p7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55" name="Google Shape;6055;p7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056" name="Google Shape;6056;p71"/>
            <p:cNvGrpSpPr/>
            <p:nvPr/>
          </p:nvGrpSpPr>
          <p:grpSpPr>
            <a:xfrm>
              <a:off x="5341327" y="2898245"/>
              <a:ext cx="532309" cy="614891"/>
              <a:chOff x="5341327" y="2898245"/>
              <a:chExt cx="532309" cy="614891"/>
            </a:xfrm>
          </p:grpSpPr>
          <p:sp>
            <p:nvSpPr>
              <p:cNvPr id="6057" name="Google Shape;6057;p7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58" name="Google Shape;6058;p7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059" name="Google Shape;6059;p71"/>
            <p:cNvGrpSpPr/>
            <p:nvPr/>
          </p:nvGrpSpPr>
          <p:grpSpPr>
            <a:xfrm>
              <a:off x="5532290" y="2881789"/>
              <a:ext cx="620516" cy="305456"/>
              <a:chOff x="5532290" y="2881789"/>
              <a:chExt cx="620516" cy="305456"/>
            </a:xfrm>
          </p:grpSpPr>
          <p:sp>
            <p:nvSpPr>
              <p:cNvPr id="6060" name="Google Shape;6060;p7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061" name="Google Shape;6061;p7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062" name="Google Shape;6062;p71"/>
          <p:cNvGrpSpPr/>
          <p:nvPr/>
        </p:nvGrpSpPr>
        <p:grpSpPr>
          <a:xfrm>
            <a:off x="8178573" y="3726757"/>
            <a:ext cx="269068" cy="645491"/>
            <a:chOff x="7026852" y="3311869"/>
            <a:chExt cx="434331" cy="1041954"/>
          </a:xfrm>
        </p:grpSpPr>
        <p:sp>
          <p:nvSpPr>
            <p:cNvPr id="6063" name="Google Shape;6063;p7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71"/>
          <p:cNvGrpSpPr/>
          <p:nvPr/>
        </p:nvGrpSpPr>
        <p:grpSpPr>
          <a:xfrm>
            <a:off x="6195154" y="3765995"/>
            <a:ext cx="293882" cy="293836"/>
            <a:chOff x="4873519" y="3311869"/>
            <a:chExt cx="499374" cy="499296"/>
          </a:xfrm>
        </p:grpSpPr>
        <p:sp>
          <p:nvSpPr>
            <p:cNvPr id="6067" name="Google Shape;6067;p7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71"/>
          <p:cNvGrpSpPr/>
          <p:nvPr/>
        </p:nvGrpSpPr>
        <p:grpSpPr>
          <a:xfrm>
            <a:off x="6195154" y="4078366"/>
            <a:ext cx="293882" cy="293882"/>
            <a:chOff x="4873519" y="3875839"/>
            <a:chExt cx="499374" cy="499374"/>
          </a:xfrm>
        </p:grpSpPr>
        <p:sp>
          <p:nvSpPr>
            <p:cNvPr id="6070" name="Google Shape;6070;p7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71"/>
          <p:cNvGrpSpPr/>
          <p:nvPr/>
        </p:nvGrpSpPr>
        <p:grpSpPr>
          <a:xfrm>
            <a:off x="2425681" y="2050319"/>
            <a:ext cx="698104" cy="698208"/>
            <a:chOff x="2565073" y="2075876"/>
            <a:chExt cx="672482" cy="672518"/>
          </a:xfrm>
        </p:grpSpPr>
        <p:sp>
          <p:nvSpPr>
            <p:cNvPr id="6073" name="Google Shape;6073;p7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71"/>
          <p:cNvGrpSpPr/>
          <p:nvPr/>
        </p:nvGrpSpPr>
        <p:grpSpPr>
          <a:xfrm>
            <a:off x="5649092" y="3734919"/>
            <a:ext cx="438354" cy="637329"/>
            <a:chOff x="1697726" y="3244179"/>
            <a:chExt cx="788124" cy="1146069"/>
          </a:xfrm>
        </p:grpSpPr>
        <p:sp>
          <p:nvSpPr>
            <p:cNvPr id="6080" name="Google Shape;6080;p7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2" name="Google Shape;6082;p71"/>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3" name="Google Shape;6083;p71"/>
          <p:cNvGrpSpPr/>
          <p:nvPr/>
        </p:nvGrpSpPr>
        <p:grpSpPr>
          <a:xfrm>
            <a:off x="7650306" y="2063282"/>
            <a:ext cx="799565" cy="670282"/>
            <a:chOff x="7617850" y="2063282"/>
            <a:chExt cx="799565" cy="670282"/>
          </a:xfrm>
        </p:grpSpPr>
        <p:cxnSp>
          <p:nvCxnSpPr>
            <p:cNvPr id="6084" name="Google Shape;6084;p7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85" name="Google Shape;6085;p7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86" name="Google Shape;6086;p7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87" name="Google Shape;6087;p7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088" name="Google Shape;6088;p7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089" name="Google Shape;6089;p7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090" name="Google Shape;6090;p71"/>
            <p:cNvGrpSpPr/>
            <p:nvPr/>
          </p:nvGrpSpPr>
          <p:grpSpPr>
            <a:xfrm>
              <a:off x="7734309" y="2063282"/>
              <a:ext cx="570957" cy="620095"/>
              <a:chOff x="7734309" y="2063282"/>
              <a:chExt cx="570957" cy="620095"/>
            </a:xfrm>
          </p:grpSpPr>
          <p:grpSp>
            <p:nvGrpSpPr>
              <p:cNvPr id="6091" name="Google Shape;6091;p71"/>
              <p:cNvGrpSpPr/>
              <p:nvPr/>
            </p:nvGrpSpPr>
            <p:grpSpPr>
              <a:xfrm>
                <a:off x="8031573" y="2063282"/>
                <a:ext cx="273693" cy="620095"/>
                <a:chOff x="8031573" y="2063282"/>
                <a:chExt cx="273693" cy="620095"/>
              </a:xfrm>
            </p:grpSpPr>
            <p:sp>
              <p:nvSpPr>
                <p:cNvPr id="6092" name="Google Shape;6092;p7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71"/>
              <p:cNvGrpSpPr/>
              <p:nvPr/>
            </p:nvGrpSpPr>
            <p:grpSpPr>
              <a:xfrm flipH="1">
                <a:off x="7734309" y="2063282"/>
                <a:ext cx="273693" cy="620095"/>
                <a:chOff x="8031573" y="2063282"/>
                <a:chExt cx="273693" cy="620095"/>
              </a:xfrm>
            </p:grpSpPr>
            <p:sp>
              <p:nvSpPr>
                <p:cNvPr id="6097" name="Google Shape;6097;p7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101" name="Google Shape;6101;p71"/>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1"/>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3" name="Google Shape;6103;p71"/>
          <p:cNvGrpSpPr/>
          <p:nvPr/>
        </p:nvGrpSpPr>
        <p:grpSpPr>
          <a:xfrm>
            <a:off x="7836913" y="2916765"/>
            <a:ext cx="602567" cy="601884"/>
            <a:chOff x="1186975" y="238125"/>
            <a:chExt cx="5244275" cy="5238325"/>
          </a:xfrm>
        </p:grpSpPr>
        <p:sp>
          <p:nvSpPr>
            <p:cNvPr id="6104" name="Google Shape;6104;p7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8" name="Google Shape;6108;p71"/>
          <p:cNvGrpSpPr/>
          <p:nvPr/>
        </p:nvGrpSpPr>
        <p:grpSpPr>
          <a:xfrm>
            <a:off x="3279650" y="2056249"/>
            <a:ext cx="651848" cy="687338"/>
            <a:chOff x="3400515" y="2056248"/>
            <a:chExt cx="698134" cy="735987"/>
          </a:xfrm>
        </p:grpSpPr>
        <p:grpSp>
          <p:nvGrpSpPr>
            <p:cNvPr id="6109" name="Google Shape;6109;p71"/>
            <p:cNvGrpSpPr/>
            <p:nvPr/>
          </p:nvGrpSpPr>
          <p:grpSpPr>
            <a:xfrm>
              <a:off x="3400515" y="2283913"/>
              <a:ext cx="312919" cy="219900"/>
              <a:chOff x="3400515" y="2283913"/>
              <a:chExt cx="312919" cy="219900"/>
            </a:xfrm>
          </p:grpSpPr>
          <p:sp>
            <p:nvSpPr>
              <p:cNvPr id="6110" name="Google Shape;6110;p7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11" name="Google Shape;6111;p7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112" name="Google Shape;6112;p71"/>
            <p:cNvGrpSpPr/>
            <p:nvPr/>
          </p:nvGrpSpPr>
          <p:grpSpPr>
            <a:xfrm>
              <a:off x="3547823" y="2461089"/>
              <a:ext cx="219900" cy="331146"/>
              <a:chOff x="3547823" y="2461089"/>
              <a:chExt cx="219900" cy="331146"/>
            </a:xfrm>
          </p:grpSpPr>
          <p:sp>
            <p:nvSpPr>
              <p:cNvPr id="6113" name="Google Shape;6113;p7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14" name="Google Shape;6114;p7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115" name="Google Shape;6115;p71"/>
            <p:cNvGrpSpPr/>
            <p:nvPr/>
          </p:nvGrpSpPr>
          <p:grpSpPr>
            <a:xfrm>
              <a:off x="3734138" y="2461089"/>
              <a:ext cx="219900" cy="331146"/>
              <a:chOff x="3734138" y="2461089"/>
              <a:chExt cx="219900" cy="331146"/>
            </a:xfrm>
          </p:grpSpPr>
          <p:sp>
            <p:nvSpPr>
              <p:cNvPr id="6116" name="Google Shape;6116;p7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17" name="Google Shape;6117;p7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118" name="Google Shape;6118;p71"/>
            <p:cNvGrpSpPr/>
            <p:nvPr/>
          </p:nvGrpSpPr>
          <p:grpSpPr>
            <a:xfrm>
              <a:off x="3787560" y="2281742"/>
              <a:ext cx="311089" cy="219900"/>
              <a:chOff x="3787560" y="2281742"/>
              <a:chExt cx="311089" cy="219900"/>
            </a:xfrm>
          </p:grpSpPr>
          <p:sp>
            <p:nvSpPr>
              <p:cNvPr id="6119" name="Google Shape;6119;p7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20" name="Google Shape;6120;p7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121" name="Google Shape;6121;p71"/>
            <p:cNvGrpSpPr/>
            <p:nvPr/>
          </p:nvGrpSpPr>
          <p:grpSpPr>
            <a:xfrm>
              <a:off x="3637290" y="2056248"/>
              <a:ext cx="219900" cy="330736"/>
              <a:chOff x="3637290" y="2056248"/>
              <a:chExt cx="219900" cy="330736"/>
            </a:xfrm>
          </p:grpSpPr>
          <p:sp>
            <p:nvSpPr>
              <p:cNvPr id="6122" name="Google Shape;6122;p7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123" name="Google Shape;6123;p7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124" name="Google Shape;6124;p71"/>
          <p:cNvGrpSpPr/>
          <p:nvPr/>
        </p:nvGrpSpPr>
        <p:grpSpPr>
          <a:xfrm>
            <a:off x="2571356" y="2926255"/>
            <a:ext cx="1268144" cy="592394"/>
            <a:chOff x="238125" y="1188750"/>
            <a:chExt cx="7140450" cy="3335550"/>
          </a:xfrm>
        </p:grpSpPr>
        <p:sp>
          <p:nvSpPr>
            <p:cNvPr id="6125" name="Google Shape;6125;p7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71"/>
          <p:cNvGrpSpPr/>
          <p:nvPr/>
        </p:nvGrpSpPr>
        <p:grpSpPr>
          <a:xfrm>
            <a:off x="6679257" y="2928410"/>
            <a:ext cx="1053944" cy="590147"/>
            <a:chOff x="238125" y="1335475"/>
            <a:chExt cx="5418735" cy="3034175"/>
          </a:xfrm>
        </p:grpSpPr>
        <p:sp>
          <p:nvSpPr>
            <p:cNvPr id="6131" name="Google Shape;6131;p7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71"/>
          <p:cNvGrpSpPr/>
          <p:nvPr/>
        </p:nvGrpSpPr>
        <p:grpSpPr>
          <a:xfrm>
            <a:off x="4110066" y="3733309"/>
            <a:ext cx="1268207" cy="638939"/>
            <a:chOff x="3967651" y="3645904"/>
            <a:chExt cx="1479304" cy="745292"/>
          </a:xfrm>
        </p:grpSpPr>
        <p:grpSp>
          <p:nvGrpSpPr>
            <p:cNvPr id="6135" name="Google Shape;6135;p71"/>
            <p:cNvGrpSpPr/>
            <p:nvPr/>
          </p:nvGrpSpPr>
          <p:grpSpPr>
            <a:xfrm>
              <a:off x="3967651" y="4009026"/>
              <a:ext cx="1479304" cy="382170"/>
              <a:chOff x="3967651" y="4009026"/>
              <a:chExt cx="1479304" cy="382170"/>
            </a:xfrm>
          </p:grpSpPr>
          <p:grpSp>
            <p:nvGrpSpPr>
              <p:cNvPr id="6136" name="Google Shape;6136;p71"/>
              <p:cNvGrpSpPr/>
              <p:nvPr/>
            </p:nvGrpSpPr>
            <p:grpSpPr>
              <a:xfrm>
                <a:off x="4892216" y="4195630"/>
                <a:ext cx="554739" cy="195566"/>
                <a:chOff x="3604375" y="4892160"/>
                <a:chExt cx="1651500" cy="582215"/>
              </a:xfrm>
            </p:grpSpPr>
            <p:sp>
              <p:nvSpPr>
                <p:cNvPr id="6137" name="Google Shape;6137;p7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71"/>
              <p:cNvGrpSpPr/>
              <p:nvPr/>
            </p:nvGrpSpPr>
            <p:grpSpPr>
              <a:xfrm>
                <a:off x="3967651" y="4146303"/>
                <a:ext cx="579402" cy="244893"/>
                <a:chOff x="851875" y="4745310"/>
                <a:chExt cx="1724925" cy="729065"/>
              </a:xfrm>
            </p:grpSpPr>
            <p:sp>
              <p:nvSpPr>
                <p:cNvPr id="6140" name="Google Shape;6140;p7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2" name="Google Shape;6142;p71"/>
              <p:cNvGrpSpPr/>
              <p:nvPr/>
            </p:nvGrpSpPr>
            <p:grpSpPr>
              <a:xfrm>
                <a:off x="4460753" y="4009026"/>
                <a:ext cx="493110" cy="382170"/>
                <a:chOff x="2319875" y="4336625"/>
                <a:chExt cx="1468025" cy="1137750"/>
              </a:xfrm>
            </p:grpSpPr>
            <p:sp>
              <p:nvSpPr>
                <p:cNvPr id="6143" name="Google Shape;6143;p7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45" name="Google Shape;6145;p71"/>
            <p:cNvGrpSpPr/>
            <p:nvPr/>
          </p:nvGrpSpPr>
          <p:grpSpPr>
            <a:xfrm>
              <a:off x="4479443" y="3645904"/>
              <a:ext cx="455965" cy="388789"/>
              <a:chOff x="2957425" y="238100"/>
              <a:chExt cx="1910200" cy="1628775"/>
            </a:xfrm>
          </p:grpSpPr>
          <p:sp>
            <p:nvSpPr>
              <p:cNvPr id="6146" name="Google Shape;6146;p7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6" name="Google Shape;6156;p71"/>
          <p:cNvGrpSpPr/>
          <p:nvPr/>
        </p:nvGrpSpPr>
        <p:grpSpPr>
          <a:xfrm>
            <a:off x="2496179" y="3734510"/>
            <a:ext cx="1243128" cy="637739"/>
            <a:chOff x="2496310" y="3693351"/>
            <a:chExt cx="1342906" cy="688926"/>
          </a:xfrm>
        </p:grpSpPr>
        <p:grpSp>
          <p:nvGrpSpPr>
            <p:cNvPr id="6157" name="Google Shape;6157;p71"/>
            <p:cNvGrpSpPr/>
            <p:nvPr/>
          </p:nvGrpSpPr>
          <p:grpSpPr>
            <a:xfrm>
              <a:off x="2496310" y="3693351"/>
              <a:ext cx="1342906" cy="688875"/>
              <a:chOff x="2496310" y="3693351"/>
              <a:chExt cx="1342906" cy="688875"/>
            </a:xfrm>
          </p:grpSpPr>
          <p:sp>
            <p:nvSpPr>
              <p:cNvPr id="6158" name="Google Shape;6158;p7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64" name="Google Shape;6164;p71"/>
              <p:cNvCxnSpPr>
                <a:stCxn id="616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165" name="Google Shape;6165;p71"/>
              <p:cNvCxnSpPr>
                <a:stCxn id="615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166" name="Google Shape;6166;p71"/>
              <p:cNvCxnSpPr>
                <a:stCxn id="616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167" name="Google Shape;6167;p71"/>
              <p:cNvCxnSpPr>
                <a:stCxn id="616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168" name="Google Shape;6168;p71"/>
              <p:cNvCxnSpPr>
                <a:stCxn id="616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169" name="Google Shape;6169;p71"/>
            <p:cNvGrpSpPr/>
            <p:nvPr/>
          </p:nvGrpSpPr>
          <p:grpSpPr>
            <a:xfrm>
              <a:off x="2675275" y="3930557"/>
              <a:ext cx="1003306" cy="451719"/>
              <a:chOff x="2675275" y="4174282"/>
              <a:chExt cx="1003306" cy="451719"/>
            </a:xfrm>
          </p:grpSpPr>
          <p:sp>
            <p:nvSpPr>
              <p:cNvPr id="6170" name="Google Shape;6170;p7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73" name="Google Shape;6173;p71"/>
          <p:cNvGrpSpPr/>
          <p:nvPr/>
        </p:nvGrpSpPr>
        <p:grpSpPr>
          <a:xfrm>
            <a:off x="1669850" y="1171356"/>
            <a:ext cx="574511" cy="874709"/>
            <a:chOff x="1715404" y="1112080"/>
            <a:chExt cx="642270" cy="977984"/>
          </a:xfrm>
        </p:grpSpPr>
        <p:grpSp>
          <p:nvGrpSpPr>
            <p:cNvPr id="6174" name="Google Shape;6174;p71"/>
            <p:cNvGrpSpPr/>
            <p:nvPr/>
          </p:nvGrpSpPr>
          <p:grpSpPr>
            <a:xfrm>
              <a:off x="1715404" y="1112080"/>
              <a:ext cx="642270" cy="977984"/>
              <a:chOff x="1715404" y="1112080"/>
              <a:chExt cx="642270" cy="977984"/>
            </a:xfrm>
          </p:grpSpPr>
          <p:sp>
            <p:nvSpPr>
              <p:cNvPr id="6175" name="Google Shape;6175;p7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71"/>
            <p:cNvGrpSpPr/>
            <p:nvPr/>
          </p:nvGrpSpPr>
          <p:grpSpPr>
            <a:xfrm>
              <a:off x="1768927" y="1165603"/>
              <a:ext cx="535225" cy="851367"/>
              <a:chOff x="1768927" y="1165603"/>
              <a:chExt cx="535225" cy="851367"/>
            </a:xfrm>
          </p:grpSpPr>
          <p:sp>
            <p:nvSpPr>
              <p:cNvPr id="6178" name="Google Shape;6178;p7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71"/>
            <p:cNvGrpSpPr/>
            <p:nvPr/>
          </p:nvGrpSpPr>
          <p:grpSpPr>
            <a:xfrm>
              <a:off x="1822449" y="1219125"/>
              <a:ext cx="428180" cy="718859"/>
              <a:chOff x="1822449" y="1219125"/>
              <a:chExt cx="428180" cy="718859"/>
            </a:xfrm>
          </p:grpSpPr>
          <p:sp>
            <p:nvSpPr>
              <p:cNvPr id="6181" name="Google Shape;6181;p7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71"/>
            <p:cNvGrpSpPr/>
            <p:nvPr/>
          </p:nvGrpSpPr>
          <p:grpSpPr>
            <a:xfrm>
              <a:off x="1875972" y="1272648"/>
              <a:ext cx="321135" cy="586939"/>
              <a:chOff x="1875972" y="1272648"/>
              <a:chExt cx="321135" cy="586939"/>
            </a:xfrm>
          </p:grpSpPr>
          <p:sp>
            <p:nvSpPr>
              <p:cNvPr id="6184" name="Google Shape;6184;p7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6" name="Google Shape;6186;p71"/>
          <p:cNvGrpSpPr/>
          <p:nvPr/>
        </p:nvGrpSpPr>
        <p:grpSpPr>
          <a:xfrm>
            <a:off x="7777011" y="3728078"/>
            <a:ext cx="293855" cy="644170"/>
            <a:chOff x="241025" y="3151575"/>
            <a:chExt cx="293855" cy="644170"/>
          </a:xfrm>
        </p:grpSpPr>
        <p:sp>
          <p:nvSpPr>
            <p:cNvPr id="6187" name="Google Shape;6187;p7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71"/>
          <p:cNvGrpSpPr/>
          <p:nvPr/>
        </p:nvGrpSpPr>
        <p:grpSpPr>
          <a:xfrm>
            <a:off x="724994" y="2928078"/>
            <a:ext cx="1779649" cy="591620"/>
            <a:chOff x="246070" y="1983375"/>
            <a:chExt cx="1855347" cy="616849"/>
          </a:xfrm>
        </p:grpSpPr>
        <p:sp>
          <p:nvSpPr>
            <p:cNvPr id="6190" name="Google Shape;6190;p7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71"/>
          <p:cNvGrpSpPr/>
          <p:nvPr/>
        </p:nvGrpSpPr>
        <p:grpSpPr>
          <a:xfrm>
            <a:off x="2335861" y="1171356"/>
            <a:ext cx="711055" cy="745993"/>
            <a:chOff x="2496269" y="1171698"/>
            <a:chExt cx="761953" cy="799392"/>
          </a:xfrm>
        </p:grpSpPr>
        <p:grpSp>
          <p:nvGrpSpPr>
            <p:cNvPr id="6200" name="Google Shape;6200;p71"/>
            <p:cNvGrpSpPr/>
            <p:nvPr/>
          </p:nvGrpSpPr>
          <p:grpSpPr>
            <a:xfrm>
              <a:off x="2496269" y="1171698"/>
              <a:ext cx="761953" cy="723022"/>
              <a:chOff x="2496269" y="1171698"/>
              <a:chExt cx="761953" cy="723022"/>
            </a:xfrm>
          </p:grpSpPr>
          <p:sp>
            <p:nvSpPr>
              <p:cNvPr id="6201" name="Google Shape;6201;p7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3" name="Google Shape;6203;p71"/>
              <p:cNvGrpSpPr/>
              <p:nvPr/>
            </p:nvGrpSpPr>
            <p:grpSpPr>
              <a:xfrm>
                <a:off x="2496269" y="1171698"/>
                <a:ext cx="761953" cy="723022"/>
                <a:chOff x="2496269" y="1120652"/>
                <a:chExt cx="761953" cy="723022"/>
              </a:xfrm>
            </p:grpSpPr>
            <p:grpSp>
              <p:nvGrpSpPr>
                <p:cNvPr id="6204" name="Google Shape;6204;p71"/>
                <p:cNvGrpSpPr/>
                <p:nvPr/>
              </p:nvGrpSpPr>
              <p:grpSpPr>
                <a:xfrm>
                  <a:off x="2496269" y="1120652"/>
                  <a:ext cx="761953" cy="723022"/>
                  <a:chOff x="2496269" y="1120652"/>
                  <a:chExt cx="761953" cy="723022"/>
                </a:xfrm>
              </p:grpSpPr>
              <p:grpSp>
                <p:nvGrpSpPr>
                  <p:cNvPr id="6205" name="Google Shape;6205;p71"/>
                  <p:cNvGrpSpPr/>
                  <p:nvPr/>
                </p:nvGrpSpPr>
                <p:grpSpPr>
                  <a:xfrm>
                    <a:off x="2496269" y="1304589"/>
                    <a:ext cx="407089" cy="305057"/>
                    <a:chOff x="2496269" y="1304589"/>
                    <a:chExt cx="407089" cy="305057"/>
                  </a:xfrm>
                </p:grpSpPr>
                <p:sp>
                  <p:nvSpPr>
                    <p:cNvPr id="6206" name="Google Shape;6206;p7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8" name="Google Shape;6208;p71"/>
                  <p:cNvGrpSpPr/>
                  <p:nvPr/>
                </p:nvGrpSpPr>
                <p:grpSpPr>
                  <a:xfrm>
                    <a:off x="2586468" y="1493376"/>
                    <a:ext cx="358850" cy="349656"/>
                    <a:chOff x="2586468" y="1493376"/>
                    <a:chExt cx="358850" cy="349656"/>
                  </a:xfrm>
                </p:grpSpPr>
                <p:sp>
                  <p:nvSpPr>
                    <p:cNvPr id="6209" name="Google Shape;6209;p7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71"/>
                  <p:cNvGrpSpPr/>
                  <p:nvPr/>
                </p:nvGrpSpPr>
                <p:grpSpPr>
                  <a:xfrm>
                    <a:off x="2807939" y="1494024"/>
                    <a:ext cx="358857" cy="349650"/>
                    <a:chOff x="2807939" y="1494024"/>
                    <a:chExt cx="358857" cy="349650"/>
                  </a:xfrm>
                </p:grpSpPr>
                <p:sp>
                  <p:nvSpPr>
                    <p:cNvPr id="6212" name="Google Shape;6212;p7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71"/>
                  <p:cNvGrpSpPr/>
                  <p:nvPr/>
                </p:nvGrpSpPr>
                <p:grpSpPr>
                  <a:xfrm>
                    <a:off x="2851133" y="1305635"/>
                    <a:ext cx="407089" cy="305057"/>
                    <a:chOff x="2851133" y="1305635"/>
                    <a:chExt cx="407089" cy="305057"/>
                  </a:xfrm>
                </p:grpSpPr>
                <p:sp>
                  <p:nvSpPr>
                    <p:cNvPr id="6215" name="Google Shape;6215;p7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71"/>
                  <p:cNvGrpSpPr/>
                  <p:nvPr/>
                </p:nvGrpSpPr>
                <p:grpSpPr>
                  <a:xfrm>
                    <a:off x="2727495" y="1120652"/>
                    <a:ext cx="300271" cy="396358"/>
                    <a:chOff x="2727495" y="1120652"/>
                    <a:chExt cx="300271" cy="396358"/>
                  </a:xfrm>
                </p:grpSpPr>
                <p:sp>
                  <p:nvSpPr>
                    <p:cNvPr id="6218" name="Google Shape;6218;p7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0" name="Google Shape;6220;p71"/>
                <p:cNvGrpSpPr/>
                <p:nvPr/>
              </p:nvGrpSpPr>
              <p:grpSpPr>
                <a:xfrm>
                  <a:off x="2722305" y="1350460"/>
                  <a:ext cx="308357" cy="308344"/>
                  <a:chOff x="2722305" y="1350460"/>
                  <a:chExt cx="308357" cy="308344"/>
                </a:xfrm>
              </p:grpSpPr>
              <p:sp>
                <p:nvSpPr>
                  <p:cNvPr id="6221" name="Google Shape;6221;p7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2" name="Google Shape;6222;p71"/>
                  <p:cNvGrpSpPr/>
                  <p:nvPr/>
                </p:nvGrpSpPr>
                <p:grpSpPr>
                  <a:xfrm>
                    <a:off x="2725064" y="1364529"/>
                    <a:ext cx="297954" cy="280182"/>
                    <a:chOff x="2725064" y="1364529"/>
                    <a:chExt cx="297954" cy="280182"/>
                  </a:xfrm>
                </p:grpSpPr>
                <p:sp>
                  <p:nvSpPr>
                    <p:cNvPr id="6223" name="Google Shape;6223;p7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228" name="Google Shape;6228;p7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71"/>
          <p:cNvGrpSpPr/>
          <p:nvPr/>
        </p:nvGrpSpPr>
        <p:grpSpPr>
          <a:xfrm>
            <a:off x="3924561" y="2927462"/>
            <a:ext cx="1569144" cy="591015"/>
            <a:chOff x="3820100" y="3023049"/>
            <a:chExt cx="1303926" cy="491162"/>
          </a:xfrm>
        </p:grpSpPr>
        <p:grpSp>
          <p:nvGrpSpPr>
            <p:cNvPr id="6234" name="Google Shape;6234;p71"/>
            <p:cNvGrpSpPr/>
            <p:nvPr/>
          </p:nvGrpSpPr>
          <p:grpSpPr>
            <a:xfrm>
              <a:off x="3820100" y="3023072"/>
              <a:ext cx="1303926" cy="491139"/>
              <a:chOff x="3820100" y="3023072"/>
              <a:chExt cx="1303926" cy="491139"/>
            </a:xfrm>
          </p:grpSpPr>
          <p:sp>
            <p:nvSpPr>
              <p:cNvPr id="6235" name="Google Shape;6235;p7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71"/>
            <p:cNvGrpSpPr/>
            <p:nvPr/>
          </p:nvGrpSpPr>
          <p:grpSpPr>
            <a:xfrm>
              <a:off x="4132439" y="3023645"/>
              <a:ext cx="393633" cy="177096"/>
              <a:chOff x="4132439" y="3023645"/>
              <a:chExt cx="393633" cy="177096"/>
            </a:xfrm>
          </p:grpSpPr>
          <p:sp>
            <p:nvSpPr>
              <p:cNvPr id="6238" name="Google Shape;6238;p7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71"/>
            <p:cNvGrpSpPr/>
            <p:nvPr/>
          </p:nvGrpSpPr>
          <p:grpSpPr>
            <a:xfrm>
              <a:off x="3921811" y="3023049"/>
              <a:ext cx="1002397" cy="388943"/>
              <a:chOff x="3921811" y="3023049"/>
              <a:chExt cx="1002397" cy="388943"/>
            </a:xfrm>
          </p:grpSpPr>
          <p:sp>
            <p:nvSpPr>
              <p:cNvPr id="6241" name="Google Shape;6241;p7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71"/>
            <p:cNvGrpSpPr/>
            <p:nvPr/>
          </p:nvGrpSpPr>
          <p:grpSpPr>
            <a:xfrm>
              <a:off x="4023645" y="3023049"/>
              <a:ext cx="683032" cy="286722"/>
              <a:chOff x="4023645" y="3023049"/>
              <a:chExt cx="683032" cy="286722"/>
            </a:xfrm>
          </p:grpSpPr>
          <p:sp>
            <p:nvSpPr>
              <p:cNvPr id="6244" name="Google Shape;6244;p7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6" name="Google Shape;6246;p71"/>
          <p:cNvGrpSpPr/>
          <p:nvPr/>
        </p:nvGrpSpPr>
        <p:grpSpPr>
          <a:xfrm>
            <a:off x="1556683" y="2054307"/>
            <a:ext cx="713522" cy="688025"/>
            <a:chOff x="1706078" y="2092648"/>
            <a:chExt cx="660913" cy="637296"/>
          </a:xfrm>
        </p:grpSpPr>
        <p:sp>
          <p:nvSpPr>
            <p:cNvPr id="6247" name="Google Shape;6247;p7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8" name="Google Shape;6248;p71"/>
            <p:cNvGrpSpPr/>
            <p:nvPr/>
          </p:nvGrpSpPr>
          <p:grpSpPr>
            <a:xfrm>
              <a:off x="1706078" y="2092648"/>
              <a:ext cx="660913" cy="575241"/>
              <a:chOff x="1706078" y="2092648"/>
              <a:chExt cx="660913" cy="575241"/>
            </a:xfrm>
          </p:grpSpPr>
          <p:sp>
            <p:nvSpPr>
              <p:cNvPr id="6249" name="Google Shape;6249;p7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2" name="Google Shape;6252;p71"/>
          <p:cNvGrpSpPr/>
          <p:nvPr/>
        </p:nvGrpSpPr>
        <p:grpSpPr>
          <a:xfrm>
            <a:off x="6318542" y="1171856"/>
            <a:ext cx="1317459" cy="684168"/>
            <a:chOff x="238125" y="999450"/>
            <a:chExt cx="7140700" cy="3708225"/>
          </a:xfrm>
        </p:grpSpPr>
        <p:sp>
          <p:nvSpPr>
            <p:cNvPr id="6253" name="Google Shape;6253;p7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65" name="Shape 6265"/>
        <p:cNvGrpSpPr/>
        <p:nvPr/>
      </p:nvGrpSpPr>
      <p:grpSpPr>
        <a:xfrm>
          <a:off x="0" y="0"/>
          <a:ext cx="0" cy="0"/>
          <a:chOff x="0" y="0"/>
          <a:chExt cx="0" cy="0"/>
        </a:xfrm>
      </p:grpSpPr>
      <p:grpSp>
        <p:nvGrpSpPr>
          <p:cNvPr id="6266" name="Google Shape;6266;p72"/>
          <p:cNvGrpSpPr/>
          <p:nvPr/>
        </p:nvGrpSpPr>
        <p:grpSpPr>
          <a:xfrm>
            <a:off x="729238" y="1179665"/>
            <a:ext cx="1636117" cy="1526144"/>
            <a:chOff x="729238" y="1179665"/>
            <a:chExt cx="1636117" cy="1526144"/>
          </a:xfrm>
        </p:grpSpPr>
        <p:grpSp>
          <p:nvGrpSpPr>
            <p:cNvPr id="6267" name="Google Shape;6267;p72"/>
            <p:cNvGrpSpPr/>
            <p:nvPr/>
          </p:nvGrpSpPr>
          <p:grpSpPr>
            <a:xfrm>
              <a:off x="729238" y="1179665"/>
              <a:ext cx="80700" cy="1526144"/>
              <a:chOff x="729238" y="1179665"/>
              <a:chExt cx="80700" cy="1526144"/>
            </a:xfrm>
          </p:grpSpPr>
          <p:sp>
            <p:nvSpPr>
              <p:cNvPr id="6268" name="Google Shape;6268;p7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72"/>
            <p:cNvGrpSpPr/>
            <p:nvPr/>
          </p:nvGrpSpPr>
          <p:grpSpPr>
            <a:xfrm>
              <a:off x="903098" y="1179665"/>
              <a:ext cx="80700" cy="1526144"/>
              <a:chOff x="903098" y="1179665"/>
              <a:chExt cx="80700" cy="1526144"/>
            </a:xfrm>
          </p:grpSpPr>
          <p:sp>
            <p:nvSpPr>
              <p:cNvPr id="6279" name="Google Shape;6279;p7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72"/>
            <p:cNvGrpSpPr/>
            <p:nvPr/>
          </p:nvGrpSpPr>
          <p:grpSpPr>
            <a:xfrm>
              <a:off x="1076958" y="1179665"/>
              <a:ext cx="80700" cy="1526144"/>
              <a:chOff x="1076958" y="1179665"/>
              <a:chExt cx="80700" cy="1526144"/>
            </a:xfrm>
          </p:grpSpPr>
          <p:sp>
            <p:nvSpPr>
              <p:cNvPr id="6290" name="Google Shape;6290;p7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72"/>
            <p:cNvGrpSpPr/>
            <p:nvPr/>
          </p:nvGrpSpPr>
          <p:grpSpPr>
            <a:xfrm>
              <a:off x="1247707" y="1179665"/>
              <a:ext cx="80700" cy="1526144"/>
              <a:chOff x="1247707" y="1179665"/>
              <a:chExt cx="80700" cy="1526144"/>
            </a:xfrm>
          </p:grpSpPr>
          <p:sp>
            <p:nvSpPr>
              <p:cNvPr id="6301" name="Google Shape;6301;p7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72"/>
            <p:cNvGrpSpPr/>
            <p:nvPr/>
          </p:nvGrpSpPr>
          <p:grpSpPr>
            <a:xfrm>
              <a:off x="1421567" y="1179665"/>
              <a:ext cx="80700" cy="1526144"/>
              <a:chOff x="1421567" y="1179665"/>
              <a:chExt cx="80700" cy="1526144"/>
            </a:xfrm>
          </p:grpSpPr>
          <p:sp>
            <p:nvSpPr>
              <p:cNvPr id="6312" name="Google Shape;6312;p7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72"/>
            <p:cNvGrpSpPr/>
            <p:nvPr/>
          </p:nvGrpSpPr>
          <p:grpSpPr>
            <a:xfrm>
              <a:off x="1592327" y="1179665"/>
              <a:ext cx="80700" cy="1526144"/>
              <a:chOff x="1592327" y="1179665"/>
              <a:chExt cx="80700" cy="1526144"/>
            </a:xfrm>
          </p:grpSpPr>
          <p:sp>
            <p:nvSpPr>
              <p:cNvPr id="6323" name="Google Shape;6323;p7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72"/>
            <p:cNvGrpSpPr/>
            <p:nvPr/>
          </p:nvGrpSpPr>
          <p:grpSpPr>
            <a:xfrm>
              <a:off x="1766187" y="1179665"/>
              <a:ext cx="80700" cy="1526144"/>
              <a:chOff x="1766187" y="1179665"/>
              <a:chExt cx="80700" cy="1526144"/>
            </a:xfrm>
          </p:grpSpPr>
          <p:sp>
            <p:nvSpPr>
              <p:cNvPr id="6334" name="Google Shape;6334;p7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72"/>
            <p:cNvGrpSpPr/>
            <p:nvPr/>
          </p:nvGrpSpPr>
          <p:grpSpPr>
            <a:xfrm>
              <a:off x="1936935" y="1179665"/>
              <a:ext cx="80700" cy="1526144"/>
              <a:chOff x="1936935" y="1179665"/>
              <a:chExt cx="80700" cy="1526144"/>
            </a:xfrm>
          </p:grpSpPr>
          <p:sp>
            <p:nvSpPr>
              <p:cNvPr id="6345" name="Google Shape;6345;p7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72"/>
            <p:cNvGrpSpPr/>
            <p:nvPr/>
          </p:nvGrpSpPr>
          <p:grpSpPr>
            <a:xfrm>
              <a:off x="2110795" y="1179665"/>
              <a:ext cx="80700" cy="1526144"/>
              <a:chOff x="2110795" y="1179665"/>
              <a:chExt cx="80700" cy="1526144"/>
            </a:xfrm>
          </p:grpSpPr>
          <p:sp>
            <p:nvSpPr>
              <p:cNvPr id="6356" name="Google Shape;6356;p7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72"/>
            <p:cNvGrpSpPr/>
            <p:nvPr/>
          </p:nvGrpSpPr>
          <p:grpSpPr>
            <a:xfrm>
              <a:off x="2284655" y="1179665"/>
              <a:ext cx="80700" cy="1526144"/>
              <a:chOff x="2284655" y="1179665"/>
              <a:chExt cx="80700" cy="1526144"/>
            </a:xfrm>
          </p:grpSpPr>
          <p:sp>
            <p:nvSpPr>
              <p:cNvPr id="6367" name="Google Shape;6367;p7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77" name="Google Shape;6377;p72"/>
          <p:cNvGrpSpPr/>
          <p:nvPr/>
        </p:nvGrpSpPr>
        <p:grpSpPr>
          <a:xfrm>
            <a:off x="2623904" y="1198803"/>
            <a:ext cx="1364248" cy="1102133"/>
            <a:chOff x="2623904" y="1198803"/>
            <a:chExt cx="1364248" cy="1102133"/>
          </a:xfrm>
        </p:grpSpPr>
        <p:grpSp>
          <p:nvGrpSpPr>
            <p:cNvPr id="6378" name="Google Shape;6378;p72"/>
            <p:cNvGrpSpPr/>
            <p:nvPr/>
          </p:nvGrpSpPr>
          <p:grpSpPr>
            <a:xfrm>
              <a:off x="2623907" y="1198803"/>
              <a:ext cx="1364245" cy="273000"/>
              <a:chOff x="2623907" y="1198803"/>
              <a:chExt cx="1364245" cy="273000"/>
            </a:xfrm>
          </p:grpSpPr>
          <p:sp>
            <p:nvSpPr>
              <p:cNvPr id="6379" name="Google Shape;6379;p7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72"/>
            <p:cNvGrpSpPr/>
            <p:nvPr/>
          </p:nvGrpSpPr>
          <p:grpSpPr>
            <a:xfrm>
              <a:off x="2623904" y="1476964"/>
              <a:ext cx="1364245" cy="273000"/>
              <a:chOff x="2623904" y="1476964"/>
              <a:chExt cx="1364245" cy="273000"/>
            </a:xfrm>
          </p:grpSpPr>
          <p:sp>
            <p:nvSpPr>
              <p:cNvPr id="6385" name="Google Shape;6385;p7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72"/>
            <p:cNvGrpSpPr/>
            <p:nvPr/>
          </p:nvGrpSpPr>
          <p:grpSpPr>
            <a:xfrm>
              <a:off x="2623907" y="1749775"/>
              <a:ext cx="1364245" cy="273000"/>
              <a:chOff x="2623907" y="1749775"/>
              <a:chExt cx="1364245" cy="273000"/>
            </a:xfrm>
          </p:grpSpPr>
          <p:sp>
            <p:nvSpPr>
              <p:cNvPr id="6391" name="Google Shape;6391;p7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6" name="Google Shape;6396;p72"/>
            <p:cNvGrpSpPr/>
            <p:nvPr/>
          </p:nvGrpSpPr>
          <p:grpSpPr>
            <a:xfrm>
              <a:off x="2623904" y="2027936"/>
              <a:ext cx="1364245" cy="273000"/>
              <a:chOff x="2623904" y="2027936"/>
              <a:chExt cx="1364245" cy="273000"/>
            </a:xfrm>
          </p:grpSpPr>
          <p:sp>
            <p:nvSpPr>
              <p:cNvPr id="6397" name="Google Shape;6397;p7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2" name="Google Shape;6402;p72"/>
          <p:cNvGrpSpPr/>
          <p:nvPr/>
        </p:nvGrpSpPr>
        <p:grpSpPr>
          <a:xfrm>
            <a:off x="2613365" y="2657876"/>
            <a:ext cx="1387541" cy="159124"/>
            <a:chOff x="3200660" y="2180272"/>
            <a:chExt cx="2563824" cy="378237"/>
          </a:xfrm>
        </p:grpSpPr>
        <p:sp>
          <p:nvSpPr>
            <p:cNvPr id="6403" name="Google Shape;6403;p7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72"/>
          <p:cNvGrpSpPr/>
          <p:nvPr/>
        </p:nvGrpSpPr>
        <p:grpSpPr>
          <a:xfrm>
            <a:off x="2609890" y="2935640"/>
            <a:ext cx="1390502" cy="159625"/>
            <a:chOff x="3530150" y="2790075"/>
            <a:chExt cx="1962600" cy="225300"/>
          </a:xfrm>
        </p:grpSpPr>
        <p:sp>
          <p:nvSpPr>
            <p:cNvPr id="6422" name="Google Shape;6422;p7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72"/>
          <p:cNvGrpSpPr/>
          <p:nvPr/>
        </p:nvGrpSpPr>
        <p:grpSpPr>
          <a:xfrm>
            <a:off x="2609948" y="3213905"/>
            <a:ext cx="1411629" cy="154175"/>
            <a:chOff x="3558802" y="4011244"/>
            <a:chExt cx="1866000" cy="111600"/>
          </a:xfrm>
        </p:grpSpPr>
        <p:sp>
          <p:nvSpPr>
            <p:cNvPr id="6425" name="Google Shape;6425;p7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72"/>
          <p:cNvGrpSpPr/>
          <p:nvPr/>
        </p:nvGrpSpPr>
        <p:grpSpPr>
          <a:xfrm>
            <a:off x="2610235" y="2419475"/>
            <a:ext cx="1383503" cy="119761"/>
            <a:chOff x="3465975" y="2270258"/>
            <a:chExt cx="1986364" cy="171947"/>
          </a:xfrm>
        </p:grpSpPr>
        <p:sp>
          <p:nvSpPr>
            <p:cNvPr id="6428" name="Google Shape;6428;p7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72"/>
          <p:cNvGrpSpPr/>
          <p:nvPr/>
        </p:nvGrpSpPr>
        <p:grpSpPr>
          <a:xfrm>
            <a:off x="2621243" y="3783248"/>
            <a:ext cx="1369531" cy="195460"/>
            <a:chOff x="723300" y="4253549"/>
            <a:chExt cx="2276482" cy="324900"/>
          </a:xfrm>
        </p:grpSpPr>
        <p:sp>
          <p:nvSpPr>
            <p:cNvPr id="6437" name="Google Shape;6437;p7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72"/>
          <p:cNvGrpSpPr/>
          <p:nvPr/>
        </p:nvGrpSpPr>
        <p:grpSpPr>
          <a:xfrm>
            <a:off x="2610803" y="3484489"/>
            <a:ext cx="1389066" cy="180119"/>
            <a:chOff x="705948" y="3788465"/>
            <a:chExt cx="2308953" cy="299400"/>
          </a:xfrm>
        </p:grpSpPr>
        <p:sp>
          <p:nvSpPr>
            <p:cNvPr id="6443" name="Google Shape;6443;p7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72"/>
          <p:cNvGrpSpPr/>
          <p:nvPr/>
        </p:nvGrpSpPr>
        <p:grpSpPr>
          <a:xfrm>
            <a:off x="4207794" y="2088443"/>
            <a:ext cx="1433821" cy="191501"/>
            <a:chOff x="4273350" y="2088443"/>
            <a:chExt cx="1433821" cy="191501"/>
          </a:xfrm>
        </p:grpSpPr>
        <p:grpSp>
          <p:nvGrpSpPr>
            <p:cNvPr id="6449" name="Google Shape;6449;p72"/>
            <p:cNvGrpSpPr/>
            <p:nvPr/>
          </p:nvGrpSpPr>
          <p:grpSpPr>
            <a:xfrm>
              <a:off x="4273350" y="2088443"/>
              <a:ext cx="1433821" cy="0"/>
              <a:chOff x="5224975" y="2962250"/>
              <a:chExt cx="1544400" cy="0"/>
            </a:xfrm>
          </p:grpSpPr>
          <p:cxnSp>
            <p:nvCxnSpPr>
              <p:cNvPr id="6450" name="Google Shape;6450;p7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451" name="Google Shape;6451;p7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452" name="Google Shape;6452;p72"/>
            <p:cNvGrpSpPr/>
            <p:nvPr/>
          </p:nvGrpSpPr>
          <p:grpSpPr>
            <a:xfrm>
              <a:off x="4273350" y="2279944"/>
              <a:ext cx="1433821" cy="0"/>
              <a:chOff x="5224975" y="2962250"/>
              <a:chExt cx="1544400" cy="0"/>
            </a:xfrm>
          </p:grpSpPr>
          <p:cxnSp>
            <p:nvCxnSpPr>
              <p:cNvPr id="6453" name="Google Shape;6453;p7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454" name="Google Shape;6454;p7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455" name="Google Shape;6455;p72"/>
          <p:cNvGrpSpPr/>
          <p:nvPr/>
        </p:nvGrpSpPr>
        <p:grpSpPr>
          <a:xfrm>
            <a:off x="2658741" y="4097347"/>
            <a:ext cx="1304609" cy="294074"/>
            <a:chOff x="2658741" y="4097347"/>
            <a:chExt cx="1304609" cy="294074"/>
          </a:xfrm>
        </p:grpSpPr>
        <p:grpSp>
          <p:nvGrpSpPr>
            <p:cNvPr id="6456" name="Google Shape;6456;p72"/>
            <p:cNvGrpSpPr/>
            <p:nvPr/>
          </p:nvGrpSpPr>
          <p:grpSpPr>
            <a:xfrm>
              <a:off x="2658741" y="4097347"/>
              <a:ext cx="118572" cy="294074"/>
              <a:chOff x="3343310" y="4475555"/>
              <a:chExt cx="127717" cy="316753"/>
            </a:xfrm>
          </p:grpSpPr>
          <p:sp>
            <p:nvSpPr>
              <p:cNvPr id="6457" name="Google Shape;6457;p7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2"/>
            <p:cNvGrpSpPr/>
            <p:nvPr/>
          </p:nvGrpSpPr>
          <p:grpSpPr>
            <a:xfrm>
              <a:off x="3815519" y="4098388"/>
              <a:ext cx="147831" cy="291991"/>
              <a:chOff x="3527539" y="4476677"/>
              <a:chExt cx="159232" cy="314510"/>
            </a:xfrm>
          </p:grpSpPr>
          <p:sp>
            <p:nvSpPr>
              <p:cNvPr id="6460" name="Google Shape;6460;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72"/>
            <p:cNvGrpSpPr/>
            <p:nvPr/>
          </p:nvGrpSpPr>
          <p:grpSpPr>
            <a:xfrm>
              <a:off x="3511696" y="4098388"/>
              <a:ext cx="147831" cy="291991"/>
              <a:chOff x="3527539" y="4476677"/>
              <a:chExt cx="159232" cy="314510"/>
            </a:xfrm>
          </p:grpSpPr>
          <p:sp>
            <p:nvSpPr>
              <p:cNvPr id="6463" name="Google Shape;6463;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72"/>
            <p:cNvGrpSpPr/>
            <p:nvPr/>
          </p:nvGrpSpPr>
          <p:grpSpPr>
            <a:xfrm>
              <a:off x="3207874" y="4098388"/>
              <a:ext cx="147831" cy="291991"/>
              <a:chOff x="3527539" y="4476677"/>
              <a:chExt cx="159232" cy="314510"/>
            </a:xfrm>
          </p:grpSpPr>
          <p:sp>
            <p:nvSpPr>
              <p:cNvPr id="6466" name="Google Shape;6466;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72"/>
            <p:cNvGrpSpPr/>
            <p:nvPr/>
          </p:nvGrpSpPr>
          <p:grpSpPr>
            <a:xfrm>
              <a:off x="2933305" y="4097347"/>
              <a:ext cx="118572" cy="294074"/>
              <a:chOff x="3343310" y="4475555"/>
              <a:chExt cx="127717" cy="316753"/>
            </a:xfrm>
          </p:grpSpPr>
          <p:sp>
            <p:nvSpPr>
              <p:cNvPr id="6469" name="Google Shape;6469;p7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71" name="Google Shape;6471;p72"/>
          <p:cNvGrpSpPr/>
          <p:nvPr/>
        </p:nvGrpSpPr>
        <p:grpSpPr>
          <a:xfrm>
            <a:off x="4209349" y="1176041"/>
            <a:ext cx="1430711" cy="751237"/>
            <a:chOff x="5159450" y="1919950"/>
            <a:chExt cx="1541050" cy="862500"/>
          </a:xfrm>
        </p:grpSpPr>
        <p:sp>
          <p:nvSpPr>
            <p:cNvPr id="6472" name="Google Shape;6472;p7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473" name="Google Shape;6473;p72"/>
            <p:cNvGrpSpPr/>
            <p:nvPr/>
          </p:nvGrpSpPr>
          <p:grpSpPr>
            <a:xfrm>
              <a:off x="5159450" y="1919950"/>
              <a:ext cx="1541050" cy="862500"/>
              <a:chOff x="5159450" y="1919950"/>
              <a:chExt cx="1541050" cy="862500"/>
            </a:xfrm>
          </p:grpSpPr>
          <p:cxnSp>
            <p:nvCxnSpPr>
              <p:cNvPr id="6474" name="Google Shape;6474;p7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475" name="Google Shape;6475;p7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476" name="Google Shape;6476;p72"/>
          <p:cNvGrpSpPr/>
          <p:nvPr/>
        </p:nvGrpSpPr>
        <p:grpSpPr>
          <a:xfrm>
            <a:off x="4257486" y="2439811"/>
            <a:ext cx="1334436" cy="967914"/>
            <a:chOff x="4294923" y="2439811"/>
            <a:chExt cx="1334436" cy="967914"/>
          </a:xfrm>
        </p:grpSpPr>
        <p:grpSp>
          <p:nvGrpSpPr>
            <p:cNvPr id="6477" name="Google Shape;6477;p72"/>
            <p:cNvGrpSpPr/>
            <p:nvPr/>
          </p:nvGrpSpPr>
          <p:grpSpPr>
            <a:xfrm>
              <a:off x="4960455" y="2469658"/>
              <a:ext cx="668904" cy="885524"/>
              <a:chOff x="4960455" y="2469658"/>
              <a:chExt cx="668904" cy="885524"/>
            </a:xfrm>
          </p:grpSpPr>
          <p:sp>
            <p:nvSpPr>
              <p:cNvPr id="6478" name="Google Shape;6478;p7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72"/>
            <p:cNvGrpSpPr/>
            <p:nvPr/>
          </p:nvGrpSpPr>
          <p:grpSpPr>
            <a:xfrm>
              <a:off x="4294923" y="2469658"/>
              <a:ext cx="668951" cy="885524"/>
              <a:chOff x="4294923" y="2469658"/>
              <a:chExt cx="668951" cy="885524"/>
            </a:xfrm>
          </p:grpSpPr>
          <p:sp>
            <p:nvSpPr>
              <p:cNvPr id="6485" name="Google Shape;6485;p7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1" name="Google Shape;6491;p7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72"/>
          <p:cNvGrpSpPr/>
          <p:nvPr/>
        </p:nvGrpSpPr>
        <p:grpSpPr>
          <a:xfrm>
            <a:off x="4243690" y="3494256"/>
            <a:ext cx="1430949" cy="897289"/>
            <a:chOff x="4351371" y="3547942"/>
            <a:chExt cx="1345130" cy="843475"/>
          </a:xfrm>
        </p:grpSpPr>
        <p:grpSp>
          <p:nvGrpSpPr>
            <p:cNvPr id="6493" name="Google Shape;6493;p72"/>
            <p:cNvGrpSpPr/>
            <p:nvPr/>
          </p:nvGrpSpPr>
          <p:grpSpPr>
            <a:xfrm>
              <a:off x="4351371" y="4209917"/>
              <a:ext cx="1345130" cy="181500"/>
              <a:chOff x="4351371" y="4209917"/>
              <a:chExt cx="1345130" cy="181500"/>
            </a:xfrm>
          </p:grpSpPr>
          <p:sp>
            <p:nvSpPr>
              <p:cNvPr id="6494" name="Google Shape;6494;p7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5" name="Google Shape;6495;p7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496" name="Google Shape;6496;p72"/>
            <p:cNvGrpSpPr/>
            <p:nvPr/>
          </p:nvGrpSpPr>
          <p:grpSpPr>
            <a:xfrm>
              <a:off x="4403010" y="3985221"/>
              <a:ext cx="1109518" cy="181500"/>
              <a:chOff x="4403010" y="3985221"/>
              <a:chExt cx="1109518" cy="181500"/>
            </a:xfrm>
          </p:grpSpPr>
          <p:sp>
            <p:nvSpPr>
              <p:cNvPr id="6497" name="Google Shape;6497;p7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98" name="Google Shape;6498;p7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499" name="Google Shape;6499;p72"/>
            <p:cNvGrpSpPr/>
            <p:nvPr/>
          </p:nvGrpSpPr>
          <p:grpSpPr>
            <a:xfrm>
              <a:off x="4618704" y="3766582"/>
              <a:ext cx="807858" cy="181500"/>
              <a:chOff x="4618704" y="3766582"/>
              <a:chExt cx="807858" cy="181500"/>
            </a:xfrm>
          </p:grpSpPr>
          <p:sp>
            <p:nvSpPr>
              <p:cNvPr id="6500" name="Google Shape;6500;p7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1" name="Google Shape;6501;p7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502" name="Google Shape;6502;p72"/>
            <p:cNvGrpSpPr/>
            <p:nvPr/>
          </p:nvGrpSpPr>
          <p:grpSpPr>
            <a:xfrm>
              <a:off x="4735238" y="3547942"/>
              <a:ext cx="462839" cy="181500"/>
              <a:chOff x="4735238" y="3547942"/>
              <a:chExt cx="462839" cy="181500"/>
            </a:xfrm>
          </p:grpSpPr>
          <p:sp>
            <p:nvSpPr>
              <p:cNvPr id="6503" name="Google Shape;6503;p7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04" name="Google Shape;6504;p7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505" name="Google Shape;6505;p72"/>
          <p:cNvGrpSpPr/>
          <p:nvPr/>
        </p:nvGrpSpPr>
        <p:grpSpPr>
          <a:xfrm>
            <a:off x="7420047" y="2429580"/>
            <a:ext cx="1020955" cy="928853"/>
            <a:chOff x="926675" y="238125"/>
            <a:chExt cx="5755100" cy="5232975"/>
          </a:xfrm>
        </p:grpSpPr>
        <p:sp>
          <p:nvSpPr>
            <p:cNvPr id="6506" name="Google Shape;6506;p7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0" name="Google Shape;6510;p72"/>
          <p:cNvGrpSpPr/>
          <p:nvPr/>
        </p:nvGrpSpPr>
        <p:grpSpPr>
          <a:xfrm>
            <a:off x="727421" y="2828315"/>
            <a:ext cx="1695374" cy="1560837"/>
            <a:chOff x="727421" y="2828315"/>
            <a:chExt cx="1695374" cy="1560837"/>
          </a:xfrm>
        </p:grpSpPr>
        <p:grpSp>
          <p:nvGrpSpPr>
            <p:cNvPr id="6511" name="Google Shape;6511;p72"/>
            <p:cNvGrpSpPr/>
            <p:nvPr/>
          </p:nvGrpSpPr>
          <p:grpSpPr>
            <a:xfrm>
              <a:off x="727421" y="2828315"/>
              <a:ext cx="1695374" cy="1560837"/>
              <a:chOff x="734799" y="2782450"/>
              <a:chExt cx="1571100" cy="1577400"/>
            </a:xfrm>
          </p:grpSpPr>
          <p:cxnSp>
            <p:nvCxnSpPr>
              <p:cNvPr id="6512" name="Google Shape;6512;p7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513" name="Google Shape;6513;p7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514" name="Google Shape;6514;p72"/>
            <p:cNvGrpSpPr/>
            <p:nvPr/>
          </p:nvGrpSpPr>
          <p:grpSpPr>
            <a:xfrm>
              <a:off x="819108" y="2882501"/>
              <a:ext cx="1556791" cy="1426186"/>
              <a:chOff x="819108" y="2882501"/>
              <a:chExt cx="1556791" cy="1426186"/>
            </a:xfrm>
          </p:grpSpPr>
          <p:grpSp>
            <p:nvGrpSpPr>
              <p:cNvPr id="6515" name="Google Shape;6515;p72"/>
              <p:cNvGrpSpPr/>
              <p:nvPr/>
            </p:nvGrpSpPr>
            <p:grpSpPr>
              <a:xfrm>
                <a:off x="819108" y="2882501"/>
                <a:ext cx="103104" cy="1426186"/>
                <a:chOff x="4674013" y="3100904"/>
                <a:chExt cx="122758" cy="1698043"/>
              </a:xfrm>
            </p:grpSpPr>
            <p:sp>
              <p:nvSpPr>
                <p:cNvPr id="6516" name="Google Shape;6516;p7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72"/>
              <p:cNvGrpSpPr/>
              <p:nvPr/>
            </p:nvGrpSpPr>
            <p:grpSpPr>
              <a:xfrm>
                <a:off x="1062475" y="2882501"/>
                <a:ext cx="103104" cy="1426186"/>
                <a:chOff x="4940438" y="3100904"/>
                <a:chExt cx="122758" cy="1698043"/>
              </a:xfrm>
            </p:grpSpPr>
            <p:sp>
              <p:nvSpPr>
                <p:cNvPr id="6524" name="Google Shape;6524;p7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72"/>
              <p:cNvGrpSpPr/>
              <p:nvPr/>
            </p:nvGrpSpPr>
            <p:grpSpPr>
              <a:xfrm>
                <a:off x="1299324" y="2882501"/>
                <a:ext cx="103104" cy="1426186"/>
                <a:chOff x="5206863" y="3100904"/>
                <a:chExt cx="122758" cy="1698043"/>
              </a:xfrm>
            </p:grpSpPr>
            <p:sp>
              <p:nvSpPr>
                <p:cNvPr id="6532" name="Google Shape;6532;p7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72"/>
              <p:cNvGrpSpPr/>
              <p:nvPr/>
            </p:nvGrpSpPr>
            <p:grpSpPr>
              <a:xfrm>
                <a:off x="1786057" y="2882501"/>
                <a:ext cx="103104" cy="1426186"/>
                <a:chOff x="6006138" y="3143629"/>
                <a:chExt cx="122758" cy="1698043"/>
              </a:xfrm>
            </p:grpSpPr>
            <p:sp>
              <p:nvSpPr>
                <p:cNvPr id="6540" name="Google Shape;6540;p7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72"/>
              <p:cNvGrpSpPr/>
              <p:nvPr/>
            </p:nvGrpSpPr>
            <p:grpSpPr>
              <a:xfrm>
                <a:off x="2029422" y="2882501"/>
                <a:ext cx="103104" cy="1426186"/>
                <a:chOff x="6805413" y="3100904"/>
                <a:chExt cx="122758" cy="1698043"/>
              </a:xfrm>
            </p:grpSpPr>
            <p:sp>
              <p:nvSpPr>
                <p:cNvPr id="6548" name="Google Shape;6548;p7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72"/>
              <p:cNvGrpSpPr/>
              <p:nvPr/>
            </p:nvGrpSpPr>
            <p:grpSpPr>
              <a:xfrm>
                <a:off x="2272795" y="2882501"/>
                <a:ext cx="103104" cy="1426186"/>
                <a:chOff x="5206863" y="3100904"/>
                <a:chExt cx="122758" cy="1698043"/>
              </a:xfrm>
            </p:grpSpPr>
            <p:sp>
              <p:nvSpPr>
                <p:cNvPr id="6556" name="Google Shape;6556;p7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72"/>
              <p:cNvGrpSpPr/>
              <p:nvPr/>
            </p:nvGrpSpPr>
            <p:grpSpPr>
              <a:xfrm>
                <a:off x="1542694" y="2882501"/>
                <a:ext cx="103104" cy="1426186"/>
                <a:chOff x="6006138" y="3143629"/>
                <a:chExt cx="122758" cy="1698043"/>
              </a:xfrm>
            </p:grpSpPr>
            <p:sp>
              <p:nvSpPr>
                <p:cNvPr id="6564" name="Google Shape;6564;p7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71" name="Google Shape;6571;p72"/>
          <p:cNvGrpSpPr/>
          <p:nvPr/>
        </p:nvGrpSpPr>
        <p:grpSpPr>
          <a:xfrm>
            <a:off x="5683472" y="3518037"/>
            <a:ext cx="2749952" cy="870677"/>
            <a:chOff x="238125" y="1725700"/>
            <a:chExt cx="7139025" cy="2260325"/>
          </a:xfrm>
        </p:grpSpPr>
        <p:sp>
          <p:nvSpPr>
            <p:cNvPr id="6572" name="Google Shape;6572;p7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72"/>
          <p:cNvGrpSpPr/>
          <p:nvPr/>
        </p:nvGrpSpPr>
        <p:grpSpPr>
          <a:xfrm>
            <a:off x="5953636" y="2459783"/>
            <a:ext cx="1105452" cy="916747"/>
            <a:chOff x="5249100" y="1210600"/>
            <a:chExt cx="3502700" cy="2904775"/>
          </a:xfrm>
        </p:grpSpPr>
        <p:sp>
          <p:nvSpPr>
            <p:cNvPr id="6583" name="Google Shape;6583;p7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87" name="Google Shape;6587;p7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588" name="Google Shape;6588;p7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589" name="Google Shape;6589;p7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590" name="Google Shape;6590;p7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591" name="Google Shape;6591;p7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72"/>
          <p:cNvGrpSpPr/>
          <p:nvPr/>
        </p:nvGrpSpPr>
        <p:grpSpPr>
          <a:xfrm>
            <a:off x="7136183" y="1179201"/>
            <a:ext cx="1304650" cy="1124856"/>
            <a:chOff x="7287122" y="1165658"/>
            <a:chExt cx="1219413" cy="1051365"/>
          </a:xfrm>
        </p:grpSpPr>
        <p:grpSp>
          <p:nvGrpSpPr>
            <p:cNvPr id="6593" name="Google Shape;6593;p72"/>
            <p:cNvGrpSpPr/>
            <p:nvPr/>
          </p:nvGrpSpPr>
          <p:grpSpPr>
            <a:xfrm>
              <a:off x="7287122" y="1969723"/>
              <a:ext cx="1219413" cy="247300"/>
              <a:chOff x="7287122" y="1969723"/>
              <a:chExt cx="1219413" cy="247300"/>
            </a:xfrm>
          </p:grpSpPr>
          <p:sp>
            <p:nvSpPr>
              <p:cNvPr id="6594" name="Google Shape;6594;p7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5" name="Google Shape;6595;p72"/>
              <p:cNvGrpSpPr/>
              <p:nvPr/>
            </p:nvGrpSpPr>
            <p:grpSpPr>
              <a:xfrm>
                <a:off x="7287122" y="2063892"/>
                <a:ext cx="1151753" cy="73428"/>
                <a:chOff x="7287122" y="2063892"/>
                <a:chExt cx="1151753" cy="73428"/>
              </a:xfrm>
            </p:grpSpPr>
            <p:sp>
              <p:nvSpPr>
                <p:cNvPr id="6596" name="Google Shape;6596;p7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97" name="Google Shape;6597;p7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598" name="Google Shape;6598;p72"/>
            <p:cNvGrpSpPr/>
            <p:nvPr/>
          </p:nvGrpSpPr>
          <p:grpSpPr>
            <a:xfrm>
              <a:off x="7287122" y="1712201"/>
              <a:ext cx="1219403" cy="246767"/>
              <a:chOff x="7287122" y="1712201"/>
              <a:chExt cx="1219403" cy="246767"/>
            </a:xfrm>
          </p:grpSpPr>
          <p:sp>
            <p:nvSpPr>
              <p:cNvPr id="6599" name="Google Shape;6599;p7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0" name="Google Shape;6600;p72"/>
              <p:cNvGrpSpPr/>
              <p:nvPr/>
            </p:nvGrpSpPr>
            <p:grpSpPr>
              <a:xfrm>
                <a:off x="7287122" y="1842861"/>
                <a:ext cx="1005303" cy="73419"/>
                <a:chOff x="7287122" y="1842861"/>
                <a:chExt cx="1005303" cy="73419"/>
              </a:xfrm>
            </p:grpSpPr>
            <p:sp>
              <p:nvSpPr>
                <p:cNvPr id="6601" name="Google Shape;6601;p7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02" name="Google Shape;6602;p7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603" name="Google Shape;6603;p72"/>
            <p:cNvGrpSpPr/>
            <p:nvPr/>
          </p:nvGrpSpPr>
          <p:grpSpPr>
            <a:xfrm>
              <a:off x="7287122" y="1447520"/>
              <a:ext cx="1219403" cy="286667"/>
              <a:chOff x="7287122" y="1447520"/>
              <a:chExt cx="1219403" cy="286667"/>
            </a:xfrm>
          </p:grpSpPr>
          <p:sp>
            <p:nvSpPr>
              <p:cNvPr id="6604" name="Google Shape;6604;p7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5" name="Google Shape;6605;p72"/>
              <p:cNvGrpSpPr/>
              <p:nvPr/>
            </p:nvGrpSpPr>
            <p:grpSpPr>
              <a:xfrm>
                <a:off x="7287122" y="1581977"/>
                <a:ext cx="852803" cy="73428"/>
                <a:chOff x="7287122" y="1581977"/>
                <a:chExt cx="852803" cy="73428"/>
              </a:xfrm>
            </p:grpSpPr>
            <p:sp>
              <p:nvSpPr>
                <p:cNvPr id="6606" name="Google Shape;6606;p7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07" name="Google Shape;6607;p7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608" name="Google Shape;6608;p72"/>
            <p:cNvGrpSpPr/>
            <p:nvPr/>
          </p:nvGrpSpPr>
          <p:grpSpPr>
            <a:xfrm>
              <a:off x="7287122" y="1165658"/>
              <a:ext cx="1219403" cy="344253"/>
              <a:chOff x="7287122" y="1165658"/>
              <a:chExt cx="1219403" cy="344253"/>
            </a:xfrm>
          </p:grpSpPr>
          <p:sp>
            <p:nvSpPr>
              <p:cNvPr id="6609" name="Google Shape;6609;p7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0" name="Google Shape;6610;p72"/>
              <p:cNvGrpSpPr/>
              <p:nvPr/>
            </p:nvGrpSpPr>
            <p:grpSpPr>
              <a:xfrm>
                <a:off x="7287122" y="1341025"/>
                <a:ext cx="695703" cy="73419"/>
                <a:chOff x="7287122" y="1341025"/>
                <a:chExt cx="695703" cy="73419"/>
              </a:xfrm>
            </p:grpSpPr>
            <p:sp>
              <p:nvSpPr>
                <p:cNvPr id="6611" name="Google Shape;6611;p7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12" name="Google Shape;6612;p7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613" name="Google Shape;6613;p72"/>
          <p:cNvGrpSpPr/>
          <p:nvPr/>
        </p:nvGrpSpPr>
        <p:grpSpPr>
          <a:xfrm>
            <a:off x="5802676" y="1185224"/>
            <a:ext cx="1397729" cy="1098540"/>
            <a:chOff x="5900602" y="1193063"/>
            <a:chExt cx="1299851" cy="1021707"/>
          </a:xfrm>
        </p:grpSpPr>
        <p:grpSp>
          <p:nvGrpSpPr>
            <p:cNvPr id="6614" name="Google Shape;6614;p72"/>
            <p:cNvGrpSpPr/>
            <p:nvPr/>
          </p:nvGrpSpPr>
          <p:grpSpPr>
            <a:xfrm>
              <a:off x="6520337" y="1193063"/>
              <a:ext cx="341815" cy="799959"/>
              <a:chOff x="6520337" y="1193063"/>
              <a:chExt cx="341815" cy="799959"/>
            </a:xfrm>
          </p:grpSpPr>
          <p:grpSp>
            <p:nvGrpSpPr>
              <p:cNvPr id="6615" name="Google Shape;6615;p72"/>
              <p:cNvGrpSpPr/>
              <p:nvPr/>
            </p:nvGrpSpPr>
            <p:grpSpPr>
              <a:xfrm>
                <a:off x="6520337" y="1589527"/>
                <a:ext cx="213950" cy="403494"/>
                <a:chOff x="6520337" y="1589527"/>
                <a:chExt cx="213950" cy="403494"/>
              </a:xfrm>
            </p:grpSpPr>
            <p:sp>
              <p:nvSpPr>
                <p:cNvPr id="6616" name="Google Shape;6616;p7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72"/>
              <p:cNvGrpSpPr/>
              <p:nvPr/>
            </p:nvGrpSpPr>
            <p:grpSpPr>
              <a:xfrm>
                <a:off x="6577204" y="1193063"/>
                <a:ext cx="284947" cy="464512"/>
                <a:chOff x="6577204" y="1193063"/>
                <a:chExt cx="284947" cy="464512"/>
              </a:xfrm>
            </p:grpSpPr>
            <p:sp>
              <p:nvSpPr>
                <p:cNvPr id="6619" name="Google Shape;6619;p7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20" name="Google Shape;6620;p7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621" name="Google Shape;6621;p72"/>
            <p:cNvGrpSpPr/>
            <p:nvPr/>
          </p:nvGrpSpPr>
          <p:grpSpPr>
            <a:xfrm>
              <a:off x="6238903" y="1193063"/>
              <a:ext cx="300475" cy="900152"/>
              <a:chOff x="6238903" y="1193063"/>
              <a:chExt cx="300475" cy="900152"/>
            </a:xfrm>
          </p:grpSpPr>
          <p:grpSp>
            <p:nvGrpSpPr>
              <p:cNvPr id="6622" name="Google Shape;6622;p72"/>
              <p:cNvGrpSpPr/>
              <p:nvPr/>
            </p:nvGrpSpPr>
            <p:grpSpPr>
              <a:xfrm>
                <a:off x="6290865" y="1489315"/>
                <a:ext cx="248514" cy="603900"/>
                <a:chOff x="6290865" y="1489315"/>
                <a:chExt cx="248514" cy="603900"/>
              </a:xfrm>
            </p:grpSpPr>
            <p:sp>
              <p:nvSpPr>
                <p:cNvPr id="6623" name="Google Shape;6623;p7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72"/>
              <p:cNvGrpSpPr/>
              <p:nvPr/>
            </p:nvGrpSpPr>
            <p:grpSpPr>
              <a:xfrm>
                <a:off x="6238903" y="1193063"/>
                <a:ext cx="284947" cy="333087"/>
                <a:chOff x="6238903" y="1193063"/>
                <a:chExt cx="284947" cy="333087"/>
              </a:xfrm>
            </p:grpSpPr>
            <p:sp>
              <p:nvSpPr>
                <p:cNvPr id="6626" name="Google Shape;6626;p7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27" name="Google Shape;6627;p7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628" name="Google Shape;6628;p72"/>
            <p:cNvGrpSpPr/>
            <p:nvPr/>
          </p:nvGrpSpPr>
          <p:grpSpPr>
            <a:xfrm>
              <a:off x="5900602" y="1193063"/>
              <a:ext cx="444345" cy="1021707"/>
              <a:chOff x="5900602" y="1193063"/>
              <a:chExt cx="444345" cy="1021707"/>
            </a:xfrm>
          </p:grpSpPr>
          <p:grpSp>
            <p:nvGrpSpPr>
              <p:cNvPr id="6629" name="Google Shape;6629;p72"/>
              <p:cNvGrpSpPr/>
              <p:nvPr/>
            </p:nvGrpSpPr>
            <p:grpSpPr>
              <a:xfrm>
                <a:off x="6046501" y="1367785"/>
                <a:ext cx="298446" cy="846986"/>
                <a:chOff x="6046501" y="1367785"/>
                <a:chExt cx="298446" cy="846986"/>
              </a:xfrm>
            </p:grpSpPr>
            <p:sp>
              <p:nvSpPr>
                <p:cNvPr id="6630" name="Google Shape;6630;p7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72"/>
              <p:cNvGrpSpPr/>
              <p:nvPr/>
            </p:nvGrpSpPr>
            <p:grpSpPr>
              <a:xfrm>
                <a:off x="5900602" y="1193063"/>
                <a:ext cx="284947" cy="182312"/>
                <a:chOff x="5900602" y="1193063"/>
                <a:chExt cx="284947" cy="182312"/>
              </a:xfrm>
            </p:grpSpPr>
            <p:sp>
              <p:nvSpPr>
                <p:cNvPr id="6633" name="Google Shape;6633;p7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34" name="Google Shape;6634;p7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635" name="Google Shape;6635;p72"/>
            <p:cNvGrpSpPr/>
            <p:nvPr/>
          </p:nvGrpSpPr>
          <p:grpSpPr>
            <a:xfrm>
              <a:off x="6738300" y="1193063"/>
              <a:ext cx="462153" cy="707634"/>
              <a:chOff x="6738300" y="1193063"/>
              <a:chExt cx="462153" cy="707634"/>
            </a:xfrm>
          </p:grpSpPr>
          <p:grpSp>
            <p:nvGrpSpPr>
              <p:cNvPr id="6636" name="Google Shape;6636;p72"/>
              <p:cNvGrpSpPr/>
              <p:nvPr/>
            </p:nvGrpSpPr>
            <p:grpSpPr>
              <a:xfrm>
                <a:off x="6915505" y="1193063"/>
                <a:ext cx="284947" cy="597387"/>
                <a:chOff x="6915505" y="1193063"/>
                <a:chExt cx="284947" cy="597387"/>
              </a:xfrm>
            </p:grpSpPr>
            <p:sp>
              <p:nvSpPr>
                <p:cNvPr id="6637" name="Google Shape;6637;p7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38" name="Google Shape;6638;p7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639" name="Google Shape;6639;p72"/>
              <p:cNvGrpSpPr/>
              <p:nvPr/>
            </p:nvGrpSpPr>
            <p:grpSpPr>
              <a:xfrm>
                <a:off x="6738300" y="1684725"/>
                <a:ext cx="230066" cy="215971"/>
                <a:chOff x="6738300" y="1684725"/>
                <a:chExt cx="230066" cy="215971"/>
              </a:xfrm>
            </p:grpSpPr>
            <p:sp>
              <p:nvSpPr>
                <p:cNvPr id="6640" name="Google Shape;6640;p7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45" name="Shape 6645"/>
        <p:cNvGrpSpPr/>
        <p:nvPr/>
      </p:nvGrpSpPr>
      <p:grpSpPr>
        <a:xfrm>
          <a:off x="0" y="0"/>
          <a:ext cx="0" cy="0"/>
          <a:chOff x="0" y="0"/>
          <a:chExt cx="0" cy="0"/>
        </a:xfrm>
      </p:grpSpPr>
      <p:sp>
        <p:nvSpPr>
          <p:cNvPr id="6646" name="Google Shape;6646;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647" name="Google Shape;6647;p73"/>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648" name="Google Shape;6648;p73"/>
          <p:cNvGrpSpPr/>
          <p:nvPr/>
        </p:nvGrpSpPr>
        <p:grpSpPr>
          <a:xfrm>
            <a:off x="839307" y="2318098"/>
            <a:ext cx="387992" cy="329326"/>
            <a:chOff x="839307" y="2318098"/>
            <a:chExt cx="387992" cy="329326"/>
          </a:xfrm>
        </p:grpSpPr>
        <p:sp>
          <p:nvSpPr>
            <p:cNvPr id="6649" name="Google Shape;6649;p73"/>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3"/>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3"/>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3"/>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3"/>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3"/>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3"/>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3"/>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3"/>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3"/>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73"/>
          <p:cNvGrpSpPr/>
          <p:nvPr/>
        </p:nvGrpSpPr>
        <p:grpSpPr>
          <a:xfrm>
            <a:off x="1414990" y="2289671"/>
            <a:ext cx="387073" cy="385996"/>
            <a:chOff x="1414990" y="2289671"/>
            <a:chExt cx="387073" cy="385996"/>
          </a:xfrm>
        </p:grpSpPr>
        <p:sp>
          <p:nvSpPr>
            <p:cNvPr id="6660" name="Google Shape;6660;p73"/>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3"/>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3"/>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3"/>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3"/>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3"/>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3"/>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3"/>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3"/>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3"/>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3"/>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73"/>
          <p:cNvGrpSpPr/>
          <p:nvPr/>
        </p:nvGrpSpPr>
        <p:grpSpPr>
          <a:xfrm>
            <a:off x="1989911" y="2306065"/>
            <a:ext cx="387099" cy="353207"/>
            <a:chOff x="1989911" y="2306065"/>
            <a:chExt cx="387099" cy="353207"/>
          </a:xfrm>
        </p:grpSpPr>
        <p:sp>
          <p:nvSpPr>
            <p:cNvPr id="6679" name="Google Shape;6679;p73"/>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3"/>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3"/>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3"/>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73"/>
          <p:cNvGrpSpPr/>
          <p:nvPr/>
        </p:nvGrpSpPr>
        <p:grpSpPr>
          <a:xfrm>
            <a:off x="2593102" y="2288778"/>
            <a:ext cx="204663" cy="363007"/>
            <a:chOff x="2593102" y="2288778"/>
            <a:chExt cx="204663" cy="363007"/>
          </a:xfrm>
        </p:grpSpPr>
        <p:sp>
          <p:nvSpPr>
            <p:cNvPr id="6687" name="Google Shape;6687;p73"/>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3"/>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3"/>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73"/>
          <p:cNvGrpSpPr/>
          <p:nvPr/>
        </p:nvGrpSpPr>
        <p:grpSpPr>
          <a:xfrm>
            <a:off x="2970874" y="2329763"/>
            <a:ext cx="403651" cy="305996"/>
            <a:chOff x="2970874" y="2329763"/>
            <a:chExt cx="403651" cy="305996"/>
          </a:xfrm>
        </p:grpSpPr>
        <p:sp>
          <p:nvSpPr>
            <p:cNvPr id="6697" name="Google Shape;6697;p73"/>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3"/>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3"/>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3"/>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73"/>
          <p:cNvGrpSpPr/>
          <p:nvPr/>
        </p:nvGrpSpPr>
        <p:grpSpPr>
          <a:xfrm>
            <a:off x="3545795" y="2318755"/>
            <a:ext cx="387835" cy="327933"/>
            <a:chOff x="3545795" y="2318755"/>
            <a:chExt cx="387835" cy="327933"/>
          </a:xfrm>
        </p:grpSpPr>
        <p:sp>
          <p:nvSpPr>
            <p:cNvPr id="6707" name="Google Shape;6707;p73"/>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0" name="Google Shape;6710;p73"/>
            <p:cNvGrpSpPr/>
            <p:nvPr/>
          </p:nvGrpSpPr>
          <p:grpSpPr>
            <a:xfrm>
              <a:off x="3545795" y="2322301"/>
              <a:ext cx="387835" cy="324387"/>
              <a:chOff x="3545795" y="2322301"/>
              <a:chExt cx="387835" cy="324387"/>
            </a:xfrm>
          </p:grpSpPr>
          <p:sp>
            <p:nvSpPr>
              <p:cNvPr id="6711" name="Google Shape;6711;p73"/>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3"/>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3"/>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18" name="Google Shape;6718;p73"/>
          <p:cNvGrpSpPr/>
          <p:nvPr/>
        </p:nvGrpSpPr>
        <p:grpSpPr>
          <a:xfrm>
            <a:off x="4718468" y="2306984"/>
            <a:ext cx="364294" cy="351552"/>
            <a:chOff x="4718468" y="2306984"/>
            <a:chExt cx="364294" cy="351552"/>
          </a:xfrm>
        </p:grpSpPr>
        <p:sp>
          <p:nvSpPr>
            <p:cNvPr id="6719" name="Google Shape;6719;p73"/>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3"/>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3"/>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3"/>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3"/>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3"/>
          <p:cNvGrpSpPr/>
          <p:nvPr/>
        </p:nvGrpSpPr>
        <p:grpSpPr>
          <a:xfrm>
            <a:off x="4147908" y="2303017"/>
            <a:ext cx="361194" cy="359355"/>
            <a:chOff x="4147908" y="2303017"/>
            <a:chExt cx="361194" cy="359355"/>
          </a:xfrm>
        </p:grpSpPr>
        <p:sp>
          <p:nvSpPr>
            <p:cNvPr id="6730" name="Google Shape;6730;p73"/>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3"/>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3"/>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3"/>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3"/>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3"/>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3"/>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3"/>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3"/>
          <p:cNvGrpSpPr/>
          <p:nvPr/>
        </p:nvGrpSpPr>
        <p:grpSpPr>
          <a:xfrm>
            <a:off x="5292128" y="2299891"/>
            <a:ext cx="367027" cy="365214"/>
            <a:chOff x="5292128" y="2299891"/>
            <a:chExt cx="367027" cy="365214"/>
          </a:xfrm>
        </p:grpSpPr>
        <p:sp>
          <p:nvSpPr>
            <p:cNvPr id="6745" name="Google Shape;6745;p73"/>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3"/>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3"/>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3"/>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3"/>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73"/>
          <p:cNvGrpSpPr/>
          <p:nvPr/>
        </p:nvGrpSpPr>
        <p:grpSpPr>
          <a:xfrm>
            <a:off x="5873617" y="2309901"/>
            <a:ext cx="345720" cy="345720"/>
            <a:chOff x="5873617" y="2309901"/>
            <a:chExt cx="345720" cy="345720"/>
          </a:xfrm>
        </p:grpSpPr>
        <p:sp>
          <p:nvSpPr>
            <p:cNvPr id="6752" name="Google Shape;6752;p73"/>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3"/>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3"/>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3"/>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3"/>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3"/>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3"/>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3"/>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73"/>
          <p:cNvGrpSpPr/>
          <p:nvPr/>
        </p:nvGrpSpPr>
        <p:grpSpPr>
          <a:xfrm>
            <a:off x="6863329" y="2297710"/>
            <a:ext cx="391460" cy="370127"/>
            <a:chOff x="6863329" y="2297710"/>
            <a:chExt cx="391460" cy="370127"/>
          </a:xfrm>
        </p:grpSpPr>
        <p:sp>
          <p:nvSpPr>
            <p:cNvPr id="6772" name="Google Shape;6772;p73"/>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3"/>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3"/>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3"/>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3"/>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73"/>
          <p:cNvGrpSpPr/>
          <p:nvPr/>
        </p:nvGrpSpPr>
        <p:grpSpPr>
          <a:xfrm>
            <a:off x="7421488" y="2318518"/>
            <a:ext cx="342620" cy="328459"/>
            <a:chOff x="7421488" y="2318518"/>
            <a:chExt cx="342620" cy="328459"/>
          </a:xfrm>
        </p:grpSpPr>
        <p:sp>
          <p:nvSpPr>
            <p:cNvPr id="6782" name="Google Shape;6782;p73"/>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3"/>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3"/>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3"/>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73"/>
          <p:cNvGrpSpPr/>
          <p:nvPr/>
        </p:nvGrpSpPr>
        <p:grpSpPr>
          <a:xfrm>
            <a:off x="2508373" y="2779889"/>
            <a:ext cx="337523" cy="337680"/>
            <a:chOff x="2508373" y="2779889"/>
            <a:chExt cx="337523" cy="337680"/>
          </a:xfrm>
        </p:grpSpPr>
        <p:sp>
          <p:nvSpPr>
            <p:cNvPr id="6790" name="Google Shape;6790;p73"/>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3"/>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3"/>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73"/>
          <p:cNvGrpSpPr/>
          <p:nvPr/>
        </p:nvGrpSpPr>
        <p:grpSpPr>
          <a:xfrm>
            <a:off x="1884401" y="4141593"/>
            <a:ext cx="410613" cy="372229"/>
            <a:chOff x="1884401" y="4141593"/>
            <a:chExt cx="410613" cy="372229"/>
          </a:xfrm>
        </p:grpSpPr>
        <p:sp>
          <p:nvSpPr>
            <p:cNvPr id="6797" name="Google Shape;6797;p73"/>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73"/>
          <p:cNvGrpSpPr/>
          <p:nvPr/>
        </p:nvGrpSpPr>
        <p:grpSpPr>
          <a:xfrm>
            <a:off x="1430832" y="2773689"/>
            <a:ext cx="294515" cy="349897"/>
            <a:chOff x="1430832" y="2773689"/>
            <a:chExt cx="294515" cy="349897"/>
          </a:xfrm>
        </p:grpSpPr>
        <p:sp>
          <p:nvSpPr>
            <p:cNvPr id="6805" name="Google Shape;6805;p73"/>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3"/>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3"/>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3"/>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3"/>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3"/>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73"/>
          <p:cNvGrpSpPr/>
          <p:nvPr/>
        </p:nvGrpSpPr>
        <p:grpSpPr>
          <a:xfrm>
            <a:off x="3082217" y="2788586"/>
            <a:ext cx="288866" cy="320236"/>
            <a:chOff x="3082217" y="2788586"/>
            <a:chExt cx="288866" cy="320236"/>
          </a:xfrm>
        </p:grpSpPr>
        <p:sp>
          <p:nvSpPr>
            <p:cNvPr id="6819" name="Google Shape;6819;p73"/>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3"/>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3"/>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3"/>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3"/>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73"/>
          <p:cNvGrpSpPr/>
          <p:nvPr/>
        </p:nvGrpSpPr>
        <p:grpSpPr>
          <a:xfrm>
            <a:off x="3610557" y="2780704"/>
            <a:ext cx="325017" cy="336052"/>
            <a:chOff x="3610557" y="2780704"/>
            <a:chExt cx="325017" cy="336052"/>
          </a:xfrm>
        </p:grpSpPr>
        <p:sp>
          <p:nvSpPr>
            <p:cNvPr id="6827" name="Google Shape;6827;p73"/>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3"/>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3"/>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73"/>
          <p:cNvGrpSpPr/>
          <p:nvPr/>
        </p:nvGrpSpPr>
        <p:grpSpPr>
          <a:xfrm>
            <a:off x="4179067" y="2811495"/>
            <a:ext cx="286475" cy="274390"/>
            <a:chOff x="4179067" y="2811495"/>
            <a:chExt cx="286475" cy="274390"/>
          </a:xfrm>
        </p:grpSpPr>
        <p:sp>
          <p:nvSpPr>
            <p:cNvPr id="6831" name="Google Shape;6831;p73"/>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3"/>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3"/>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3"/>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3"/>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3"/>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0" name="Google Shape;6840;p73"/>
          <p:cNvGrpSpPr/>
          <p:nvPr/>
        </p:nvGrpSpPr>
        <p:grpSpPr>
          <a:xfrm>
            <a:off x="4686757" y="2762156"/>
            <a:ext cx="371047" cy="374199"/>
            <a:chOff x="4686757" y="2762156"/>
            <a:chExt cx="371047" cy="374199"/>
          </a:xfrm>
        </p:grpSpPr>
        <p:sp>
          <p:nvSpPr>
            <p:cNvPr id="6841" name="Google Shape;6841;p73"/>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3"/>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3"/>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3"/>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3"/>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73"/>
          <p:cNvGrpSpPr/>
          <p:nvPr/>
        </p:nvGrpSpPr>
        <p:grpSpPr>
          <a:xfrm>
            <a:off x="5221613" y="2784802"/>
            <a:ext cx="406567" cy="327855"/>
            <a:chOff x="5221613" y="2784802"/>
            <a:chExt cx="406567" cy="327855"/>
          </a:xfrm>
        </p:grpSpPr>
        <p:sp>
          <p:nvSpPr>
            <p:cNvPr id="6849" name="Google Shape;6849;p73"/>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3"/>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3"/>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3"/>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3"/>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3"/>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3"/>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3"/>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3"/>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73"/>
          <p:cNvGrpSpPr/>
          <p:nvPr/>
        </p:nvGrpSpPr>
        <p:grpSpPr>
          <a:xfrm>
            <a:off x="5812586" y="2760921"/>
            <a:ext cx="303605" cy="375434"/>
            <a:chOff x="5812586" y="2760921"/>
            <a:chExt cx="303605" cy="375434"/>
          </a:xfrm>
        </p:grpSpPr>
        <p:sp>
          <p:nvSpPr>
            <p:cNvPr id="6880" name="Google Shape;6880;p73"/>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3"/>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73"/>
          <p:cNvGrpSpPr/>
          <p:nvPr/>
        </p:nvGrpSpPr>
        <p:grpSpPr>
          <a:xfrm>
            <a:off x="6334673" y="2759633"/>
            <a:ext cx="378508" cy="378166"/>
            <a:chOff x="6334673" y="2759633"/>
            <a:chExt cx="378508" cy="378166"/>
          </a:xfrm>
        </p:grpSpPr>
        <p:sp>
          <p:nvSpPr>
            <p:cNvPr id="6892" name="Google Shape;6892;p73"/>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73"/>
          <p:cNvGrpSpPr/>
          <p:nvPr/>
        </p:nvGrpSpPr>
        <p:grpSpPr>
          <a:xfrm>
            <a:off x="8012645" y="2806477"/>
            <a:ext cx="319763" cy="284505"/>
            <a:chOff x="8012645" y="2806477"/>
            <a:chExt cx="319763" cy="284505"/>
          </a:xfrm>
        </p:grpSpPr>
        <p:sp>
          <p:nvSpPr>
            <p:cNvPr id="6897" name="Google Shape;6897;p73"/>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3"/>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3"/>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73"/>
          <p:cNvGrpSpPr/>
          <p:nvPr/>
        </p:nvGrpSpPr>
        <p:grpSpPr>
          <a:xfrm>
            <a:off x="2454435" y="4162138"/>
            <a:ext cx="385339" cy="388071"/>
            <a:chOff x="2454435" y="4162138"/>
            <a:chExt cx="385339" cy="388071"/>
          </a:xfrm>
        </p:grpSpPr>
        <p:sp>
          <p:nvSpPr>
            <p:cNvPr id="6908" name="Google Shape;6908;p73"/>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73"/>
          <p:cNvGrpSpPr/>
          <p:nvPr/>
        </p:nvGrpSpPr>
        <p:grpSpPr>
          <a:xfrm>
            <a:off x="3601939" y="4161192"/>
            <a:ext cx="275178" cy="388912"/>
            <a:chOff x="3601939" y="4161192"/>
            <a:chExt cx="275178" cy="388912"/>
          </a:xfrm>
        </p:grpSpPr>
        <p:sp>
          <p:nvSpPr>
            <p:cNvPr id="6920" name="Google Shape;6920;p73"/>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3"/>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73"/>
          <p:cNvGrpSpPr/>
          <p:nvPr/>
        </p:nvGrpSpPr>
        <p:grpSpPr>
          <a:xfrm>
            <a:off x="836023" y="3215146"/>
            <a:ext cx="375802" cy="371677"/>
            <a:chOff x="836023" y="3215146"/>
            <a:chExt cx="375802" cy="371677"/>
          </a:xfrm>
        </p:grpSpPr>
        <p:sp>
          <p:nvSpPr>
            <p:cNvPr id="6931" name="Google Shape;6931;p73"/>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3"/>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3"/>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73"/>
          <p:cNvGrpSpPr/>
          <p:nvPr/>
        </p:nvGrpSpPr>
        <p:grpSpPr>
          <a:xfrm>
            <a:off x="1356297" y="3210890"/>
            <a:ext cx="431368" cy="380189"/>
            <a:chOff x="1356297" y="3210890"/>
            <a:chExt cx="431368" cy="380189"/>
          </a:xfrm>
        </p:grpSpPr>
        <p:sp>
          <p:nvSpPr>
            <p:cNvPr id="6948" name="Google Shape;6948;p73"/>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3"/>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73"/>
          <p:cNvGrpSpPr/>
          <p:nvPr/>
        </p:nvGrpSpPr>
        <p:grpSpPr>
          <a:xfrm>
            <a:off x="1903737" y="3215540"/>
            <a:ext cx="411874" cy="370731"/>
            <a:chOff x="1903737" y="3215540"/>
            <a:chExt cx="411874" cy="370731"/>
          </a:xfrm>
        </p:grpSpPr>
        <p:sp>
          <p:nvSpPr>
            <p:cNvPr id="6962" name="Google Shape;6962;p73"/>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73"/>
          <p:cNvGrpSpPr/>
          <p:nvPr/>
        </p:nvGrpSpPr>
        <p:grpSpPr>
          <a:xfrm>
            <a:off x="2468465" y="3248854"/>
            <a:ext cx="397818" cy="304078"/>
            <a:chOff x="2468465" y="3248854"/>
            <a:chExt cx="397818" cy="304078"/>
          </a:xfrm>
        </p:grpSpPr>
        <p:sp>
          <p:nvSpPr>
            <p:cNvPr id="6972" name="Google Shape;6972;p73"/>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73"/>
          <p:cNvGrpSpPr/>
          <p:nvPr/>
        </p:nvGrpSpPr>
        <p:grpSpPr>
          <a:xfrm>
            <a:off x="3017166" y="3216013"/>
            <a:ext cx="394376" cy="369812"/>
            <a:chOff x="3017166" y="3216013"/>
            <a:chExt cx="394376" cy="369812"/>
          </a:xfrm>
        </p:grpSpPr>
        <p:sp>
          <p:nvSpPr>
            <p:cNvPr id="6979" name="Google Shape;6979;p73"/>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1" name="Google Shape;6981;p73"/>
          <p:cNvGrpSpPr/>
          <p:nvPr/>
        </p:nvGrpSpPr>
        <p:grpSpPr>
          <a:xfrm>
            <a:off x="4210043" y="3213228"/>
            <a:ext cx="199014" cy="375408"/>
            <a:chOff x="4210043" y="3213228"/>
            <a:chExt cx="199014" cy="375408"/>
          </a:xfrm>
        </p:grpSpPr>
        <p:sp>
          <p:nvSpPr>
            <p:cNvPr id="6982" name="Google Shape;6982;p73"/>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3"/>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73"/>
          <p:cNvGrpSpPr/>
          <p:nvPr/>
        </p:nvGrpSpPr>
        <p:grpSpPr>
          <a:xfrm>
            <a:off x="4818146" y="3203323"/>
            <a:ext cx="77845" cy="395165"/>
            <a:chOff x="4818146" y="3203323"/>
            <a:chExt cx="77845" cy="395165"/>
          </a:xfrm>
        </p:grpSpPr>
        <p:sp>
          <p:nvSpPr>
            <p:cNvPr id="6993" name="Google Shape;6993;p73"/>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3"/>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3"/>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73"/>
          <p:cNvGrpSpPr/>
          <p:nvPr/>
        </p:nvGrpSpPr>
        <p:grpSpPr>
          <a:xfrm>
            <a:off x="5228890" y="3235428"/>
            <a:ext cx="344091" cy="332767"/>
            <a:chOff x="5228890" y="3235428"/>
            <a:chExt cx="344091" cy="332767"/>
          </a:xfrm>
        </p:grpSpPr>
        <p:sp>
          <p:nvSpPr>
            <p:cNvPr id="7002" name="Google Shape;7002;p73"/>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73"/>
          <p:cNvGrpSpPr/>
          <p:nvPr/>
        </p:nvGrpSpPr>
        <p:grpSpPr>
          <a:xfrm>
            <a:off x="5757913" y="3227047"/>
            <a:ext cx="388544" cy="347927"/>
            <a:chOff x="5757913" y="3227047"/>
            <a:chExt cx="388544" cy="347927"/>
          </a:xfrm>
        </p:grpSpPr>
        <p:sp>
          <p:nvSpPr>
            <p:cNvPr id="7008" name="Google Shape;7008;p73"/>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0" name="Google Shape;7010;p73"/>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3"/>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3"/>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6" name="Google Shape;7026;p73"/>
          <p:cNvGrpSpPr/>
          <p:nvPr/>
        </p:nvGrpSpPr>
        <p:grpSpPr>
          <a:xfrm>
            <a:off x="7414946" y="3220873"/>
            <a:ext cx="360091" cy="360117"/>
            <a:chOff x="7414946" y="3220873"/>
            <a:chExt cx="360091" cy="360117"/>
          </a:xfrm>
        </p:grpSpPr>
        <p:sp>
          <p:nvSpPr>
            <p:cNvPr id="7027" name="Google Shape;7027;p73"/>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3"/>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73"/>
          <p:cNvGrpSpPr/>
          <p:nvPr/>
        </p:nvGrpSpPr>
        <p:grpSpPr>
          <a:xfrm>
            <a:off x="8027227" y="3215041"/>
            <a:ext cx="231829" cy="371782"/>
            <a:chOff x="8027227" y="3215041"/>
            <a:chExt cx="231829" cy="371782"/>
          </a:xfrm>
        </p:grpSpPr>
        <p:sp>
          <p:nvSpPr>
            <p:cNvPr id="7039" name="Google Shape;7039;p73"/>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3"/>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3"/>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73"/>
          <p:cNvGrpSpPr/>
          <p:nvPr/>
        </p:nvGrpSpPr>
        <p:grpSpPr>
          <a:xfrm>
            <a:off x="4093603" y="4146138"/>
            <a:ext cx="395638" cy="420544"/>
            <a:chOff x="4093603" y="4146138"/>
            <a:chExt cx="395638" cy="420544"/>
          </a:xfrm>
        </p:grpSpPr>
        <p:sp>
          <p:nvSpPr>
            <p:cNvPr id="7050" name="Google Shape;7050;p73"/>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3"/>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3"/>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73"/>
          <p:cNvGrpSpPr/>
          <p:nvPr/>
        </p:nvGrpSpPr>
        <p:grpSpPr>
          <a:xfrm>
            <a:off x="4644406" y="4162322"/>
            <a:ext cx="392065" cy="387887"/>
            <a:chOff x="4644406" y="4162322"/>
            <a:chExt cx="392065" cy="387887"/>
          </a:xfrm>
        </p:grpSpPr>
        <p:sp>
          <p:nvSpPr>
            <p:cNvPr id="7068" name="Google Shape;7068;p73"/>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3"/>
          <p:cNvGrpSpPr/>
          <p:nvPr/>
        </p:nvGrpSpPr>
        <p:grpSpPr>
          <a:xfrm>
            <a:off x="5728383" y="4221698"/>
            <a:ext cx="417128" cy="269162"/>
            <a:chOff x="5728383" y="4221698"/>
            <a:chExt cx="417128" cy="269162"/>
          </a:xfrm>
        </p:grpSpPr>
        <p:sp>
          <p:nvSpPr>
            <p:cNvPr id="7075" name="Google Shape;7075;p73"/>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73"/>
          <p:cNvGrpSpPr/>
          <p:nvPr/>
        </p:nvGrpSpPr>
        <p:grpSpPr>
          <a:xfrm>
            <a:off x="834210" y="3696905"/>
            <a:ext cx="371782" cy="342751"/>
            <a:chOff x="834210" y="3696905"/>
            <a:chExt cx="371782" cy="342751"/>
          </a:xfrm>
        </p:grpSpPr>
        <p:sp>
          <p:nvSpPr>
            <p:cNvPr id="7088" name="Google Shape;7088;p73"/>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73"/>
          <p:cNvGrpSpPr/>
          <p:nvPr/>
        </p:nvGrpSpPr>
        <p:grpSpPr>
          <a:xfrm>
            <a:off x="1359398" y="3682271"/>
            <a:ext cx="395296" cy="371966"/>
            <a:chOff x="1359398" y="3682271"/>
            <a:chExt cx="395296" cy="371966"/>
          </a:xfrm>
        </p:grpSpPr>
        <p:sp>
          <p:nvSpPr>
            <p:cNvPr id="7101" name="Google Shape;7101;p73"/>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3"/>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3"/>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73"/>
          <p:cNvGrpSpPr/>
          <p:nvPr/>
        </p:nvGrpSpPr>
        <p:grpSpPr>
          <a:xfrm>
            <a:off x="1908099" y="3682271"/>
            <a:ext cx="395296" cy="371966"/>
            <a:chOff x="1908099" y="3682271"/>
            <a:chExt cx="395296" cy="371966"/>
          </a:xfrm>
        </p:grpSpPr>
        <p:sp>
          <p:nvSpPr>
            <p:cNvPr id="7109" name="Google Shape;7109;p73"/>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73"/>
          <p:cNvGrpSpPr/>
          <p:nvPr/>
        </p:nvGrpSpPr>
        <p:grpSpPr>
          <a:xfrm>
            <a:off x="2456800" y="3682271"/>
            <a:ext cx="395270" cy="371966"/>
            <a:chOff x="2456800" y="3682271"/>
            <a:chExt cx="395270" cy="371966"/>
          </a:xfrm>
        </p:grpSpPr>
        <p:sp>
          <p:nvSpPr>
            <p:cNvPr id="7117" name="Google Shape;7117;p73"/>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73"/>
          <p:cNvGrpSpPr/>
          <p:nvPr/>
        </p:nvGrpSpPr>
        <p:grpSpPr>
          <a:xfrm>
            <a:off x="3014250" y="3682271"/>
            <a:ext cx="391092" cy="371940"/>
            <a:chOff x="3014250" y="3682271"/>
            <a:chExt cx="391092" cy="371940"/>
          </a:xfrm>
        </p:grpSpPr>
        <p:sp>
          <p:nvSpPr>
            <p:cNvPr id="7127" name="Google Shape;7127;p73"/>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73"/>
          <p:cNvGrpSpPr/>
          <p:nvPr/>
        </p:nvGrpSpPr>
        <p:grpSpPr>
          <a:xfrm>
            <a:off x="3569125" y="3702947"/>
            <a:ext cx="388728" cy="330692"/>
            <a:chOff x="3569125" y="3702947"/>
            <a:chExt cx="388728" cy="330692"/>
          </a:xfrm>
        </p:grpSpPr>
        <p:sp>
          <p:nvSpPr>
            <p:cNvPr id="7131" name="Google Shape;7131;p73"/>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73"/>
          <p:cNvGrpSpPr/>
          <p:nvPr/>
        </p:nvGrpSpPr>
        <p:grpSpPr>
          <a:xfrm>
            <a:off x="4111994" y="3682455"/>
            <a:ext cx="387992" cy="371625"/>
            <a:chOff x="4111994" y="3682455"/>
            <a:chExt cx="387992" cy="371625"/>
          </a:xfrm>
        </p:grpSpPr>
        <p:sp>
          <p:nvSpPr>
            <p:cNvPr id="7136" name="Google Shape;7136;p73"/>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73"/>
          <p:cNvGrpSpPr/>
          <p:nvPr/>
        </p:nvGrpSpPr>
        <p:grpSpPr>
          <a:xfrm>
            <a:off x="4674908" y="3682271"/>
            <a:ext cx="371966" cy="371966"/>
            <a:chOff x="4674908" y="3682271"/>
            <a:chExt cx="371966" cy="371966"/>
          </a:xfrm>
        </p:grpSpPr>
        <p:sp>
          <p:nvSpPr>
            <p:cNvPr id="7139" name="Google Shape;7139;p73"/>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73"/>
          <p:cNvGrpSpPr/>
          <p:nvPr/>
        </p:nvGrpSpPr>
        <p:grpSpPr>
          <a:xfrm>
            <a:off x="5223609" y="3731112"/>
            <a:ext cx="371782" cy="274285"/>
            <a:chOff x="5223609" y="3731112"/>
            <a:chExt cx="371782" cy="274285"/>
          </a:xfrm>
        </p:grpSpPr>
        <p:sp>
          <p:nvSpPr>
            <p:cNvPr id="7144" name="Google Shape;7144;p73"/>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6" name="Google Shape;7146;p73"/>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7" name="Google Shape;7147;p73"/>
          <p:cNvGrpSpPr/>
          <p:nvPr/>
        </p:nvGrpSpPr>
        <p:grpSpPr>
          <a:xfrm>
            <a:off x="6319908" y="3696721"/>
            <a:ext cx="373963" cy="343119"/>
            <a:chOff x="6319908" y="3696721"/>
            <a:chExt cx="373963" cy="343119"/>
          </a:xfrm>
        </p:grpSpPr>
        <p:sp>
          <p:nvSpPr>
            <p:cNvPr id="7148" name="Google Shape;7148;p73"/>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73"/>
          <p:cNvGrpSpPr/>
          <p:nvPr/>
        </p:nvGrpSpPr>
        <p:grpSpPr>
          <a:xfrm>
            <a:off x="6871342" y="3740044"/>
            <a:ext cx="371966" cy="256420"/>
            <a:chOff x="6871342" y="3740044"/>
            <a:chExt cx="371966" cy="256420"/>
          </a:xfrm>
        </p:grpSpPr>
        <p:sp>
          <p:nvSpPr>
            <p:cNvPr id="7158" name="Google Shape;7158;p73"/>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73"/>
          <p:cNvGrpSpPr/>
          <p:nvPr/>
        </p:nvGrpSpPr>
        <p:grpSpPr>
          <a:xfrm>
            <a:off x="7402362" y="3681535"/>
            <a:ext cx="402757" cy="372728"/>
            <a:chOff x="7402362" y="3681535"/>
            <a:chExt cx="402757" cy="372728"/>
          </a:xfrm>
        </p:grpSpPr>
        <p:sp>
          <p:nvSpPr>
            <p:cNvPr id="7171" name="Google Shape;7171;p73"/>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3"/>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73"/>
          <p:cNvGrpSpPr/>
          <p:nvPr/>
        </p:nvGrpSpPr>
        <p:grpSpPr>
          <a:xfrm>
            <a:off x="7960705" y="3736235"/>
            <a:ext cx="378902" cy="264065"/>
            <a:chOff x="7960705" y="3736235"/>
            <a:chExt cx="378902" cy="264065"/>
          </a:xfrm>
        </p:grpSpPr>
        <p:sp>
          <p:nvSpPr>
            <p:cNvPr id="7188" name="Google Shape;7188;p73"/>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3"/>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3"/>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73"/>
          <p:cNvGrpSpPr/>
          <p:nvPr/>
        </p:nvGrpSpPr>
        <p:grpSpPr>
          <a:xfrm>
            <a:off x="6400828" y="4162270"/>
            <a:ext cx="166200" cy="388019"/>
            <a:chOff x="6400828" y="4162270"/>
            <a:chExt cx="166200" cy="388019"/>
          </a:xfrm>
        </p:grpSpPr>
        <p:sp>
          <p:nvSpPr>
            <p:cNvPr id="7203" name="Google Shape;7203;p73"/>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73"/>
          <p:cNvGrpSpPr/>
          <p:nvPr/>
        </p:nvGrpSpPr>
        <p:grpSpPr>
          <a:xfrm>
            <a:off x="6919815" y="4162270"/>
            <a:ext cx="225260" cy="388019"/>
            <a:chOff x="6919815" y="4162270"/>
            <a:chExt cx="225260" cy="388019"/>
          </a:xfrm>
        </p:grpSpPr>
        <p:sp>
          <p:nvSpPr>
            <p:cNvPr id="7211" name="Google Shape;7211;p73"/>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3"/>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3"/>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3"/>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73"/>
          <p:cNvGrpSpPr/>
          <p:nvPr/>
        </p:nvGrpSpPr>
        <p:grpSpPr>
          <a:xfrm>
            <a:off x="7385600" y="4177035"/>
            <a:ext cx="388728" cy="358383"/>
            <a:chOff x="7385600" y="4177035"/>
            <a:chExt cx="388728" cy="358383"/>
          </a:xfrm>
        </p:grpSpPr>
        <p:sp>
          <p:nvSpPr>
            <p:cNvPr id="7220" name="Google Shape;7220;p73"/>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3"/>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73"/>
          <p:cNvGrpSpPr/>
          <p:nvPr/>
        </p:nvGrpSpPr>
        <p:grpSpPr>
          <a:xfrm>
            <a:off x="3625085" y="3259862"/>
            <a:ext cx="369207" cy="258259"/>
            <a:chOff x="3625085" y="3259862"/>
            <a:chExt cx="369207" cy="258259"/>
          </a:xfrm>
        </p:grpSpPr>
        <p:sp>
          <p:nvSpPr>
            <p:cNvPr id="7228" name="Google Shape;7228;p73"/>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73"/>
          <p:cNvGrpSpPr/>
          <p:nvPr/>
        </p:nvGrpSpPr>
        <p:grpSpPr>
          <a:xfrm>
            <a:off x="6317360" y="3276808"/>
            <a:ext cx="363217" cy="248590"/>
            <a:chOff x="6317360" y="3276808"/>
            <a:chExt cx="363217" cy="248590"/>
          </a:xfrm>
        </p:grpSpPr>
        <p:sp>
          <p:nvSpPr>
            <p:cNvPr id="7242" name="Google Shape;7242;p73"/>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3"/>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73"/>
          <p:cNvGrpSpPr/>
          <p:nvPr/>
        </p:nvGrpSpPr>
        <p:grpSpPr>
          <a:xfrm>
            <a:off x="5084391" y="4183682"/>
            <a:ext cx="504064" cy="325595"/>
            <a:chOff x="5084391" y="4183682"/>
            <a:chExt cx="504064" cy="325595"/>
          </a:xfrm>
        </p:grpSpPr>
        <p:sp>
          <p:nvSpPr>
            <p:cNvPr id="7270" name="Google Shape;7270;p73"/>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73"/>
          <p:cNvGrpSpPr/>
          <p:nvPr/>
        </p:nvGrpSpPr>
        <p:grpSpPr>
          <a:xfrm>
            <a:off x="7947595" y="2347996"/>
            <a:ext cx="379795" cy="267165"/>
            <a:chOff x="7947595" y="2347996"/>
            <a:chExt cx="379795" cy="267165"/>
          </a:xfrm>
        </p:grpSpPr>
        <p:sp>
          <p:nvSpPr>
            <p:cNvPr id="7287" name="Google Shape;7287;p73"/>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73"/>
          <p:cNvGrpSpPr/>
          <p:nvPr/>
        </p:nvGrpSpPr>
        <p:grpSpPr>
          <a:xfrm>
            <a:off x="6400644" y="2310269"/>
            <a:ext cx="275362" cy="338784"/>
            <a:chOff x="6400644" y="2310269"/>
            <a:chExt cx="275362" cy="338784"/>
          </a:xfrm>
        </p:grpSpPr>
        <p:sp>
          <p:nvSpPr>
            <p:cNvPr id="7297" name="Google Shape;7297;p73"/>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73"/>
          <p:cNvGrpSpPr/>
          <p:nvPr/>
        </p:nvGrpSpPr>
        <p:grpSpPr>
          <a:xfrm>
            <a:off x="1342268" y="4161009"/>
            <a:ext cx="359565" cy="358094"/>
            <a:chOff x="1342268" y="4161009"/>
            <a:chExt cx="359565" cy="358094"/>
          </a:xfrm>
        </p:grpSpPr>
        <p:sp>
          <p:nvSpPr>
            <p:cNvPr id="7311" name="Google Shape;7311;p73"/>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73"/>
          <p:cNvGrpSpPr/>
          <p:nvPr/>
        </p:nvGrpSpPr>
        <p:grpSpPr>
          <a:xfrm>
            <a:off x="1913012" y="2764940"/>
            <a:ext cx="417523" cy="374252"/>
            <a:chOff x="1913012" y="2764940"/>
            <a:chExt cx="417523" cy="374252"/>
          </a:xfrm>
        </p:grpSpPr>
        <p:sp>
          <p:nvSpPr>
            <p:cNvPr id="7321" name="Google Shape;7321;p73"/>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73"/>
          <p:cNvGrpSpPr/>
          <p:nvPr/>
        </p:nvGrpSpPr>
        <p:grpSpPr>
          <a:xfrm>
            <a:off x="830742" y="2763601"/>
            <a:ext cx="384734" cy="381556"/>
            <a:chOff x="830742" y="2763601"/>
            <a:chExt cx="384734" cy="381556"/>
          </a:xfrm>
        </p:grpSpPr>
        <p:sp>
          <p:nvSpPr>
            <p:cNvPr id="7334" name="Google Shape;7334;p73"/>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73"/>
          <p:cNvGrpSpPr/>
          <p:nvPr/>
        </p:nvGrpSpPr>
        <p:grpSpPr>
          <a:xfrm>
            <a:off x="3007498" y="4183419"/>
            <a:ext cx="375434" cy="329667"/>
            <a:chOff x="3007498" y="4183419"/>
            <a:chExt cx="375434" cy="329667"/>
          </a:xfrm>
        </p:grpSpPr>
        <p:sp>
          <p:nvSpPr>
            <p:cNvPr id="7356" name="Google Shape;7356;p73"/>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3"/>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73"/>
          <p:cNvGrpSpPr/>
          <p:nvPr/>
        </p:nvGrpSpPr>
        <p:grpSpPr>
          <a:xfrm>
            <a:off x="6919276" y="2766990"/>
            <a:ext cx="274550" cy="354728"/>
            <a:chOff x="7606826" y="2419290"/>
            <a:chExt cx="274550" cy="354728"/>
          </a:xfrm>
        </p:grpSpPr>
        <p:sp>
          <p:nvSpPr>
            <p:cNvPr id="7377" name="Google Shape;7377;p7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73"/>
          <p:cNvGrpSpPr/>
          <p:nvPr/>
        </p:nvGrpSpPr>
        <p:grpSpPr>
          <a:xfrm>
            <a:off x="7550168" y="2777003"/>
            <a:ext cx="263316" cy="354728"/>
            <a:chOff x="8062968" y="2419290"/>
            <a:chExt cx="263316" cy="354728"/>
          </a:xfrm>
        </p:grpSpPr>
        <p:sp>
          <p:nvSpPr>
            <p:cNvPr id="7393" name="Google Shape;7393;p7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3" name="Shape 7413"/>
        <p:cNvGrpSpPr/>
        <p:nvPr/>
      </p:nvGrpSpPr>
      <p:grpSpPr>
        <a:xfrm>
          <a:off x="0" y="0"/>
          <a:ext cx="0" cy="0"/>
          <a:chOff x="0" y="0"/>
          <a:chExt cx="0" cy="0"/>
        </a:xfrm>
      </p:grpSpPr>
      <p:sp>
        <p:nvSpPr>
          <p:cNvPr id="7414" name="Google Shape;7414;p74"/>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415" name="Google Shape;7415;p74"/>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416" name="Google Shape;7416;p74"/>
          <p:cNvGrpSpPr/>
          <p:nvPr/>
        </p:nvGrpSpPr>
        <p:grpSpPr>
          <a:xfrm>
            <a:off x="7075663" y="2444129"/>
            <a:ext cx="362163" cy="347098"/>
            <a:chOff x="7075663" y="2444129"/>
            <a:chExt cx="362163" cy="347098"/>
          </a:xfrm>
        </p:grpSpPr>
        <p:sp>
          <p:nvSpPr>
            <p:cNvPr id="7417" name="Google Shape;7417;p74"/>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4"/>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4"/>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4"/>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4"/>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4"/>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4"/>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4"/>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74"/>
          <p:cNvGrpSpPr/>
          <p:nvPr/>
        </p:nvGrpSpPr>
        <p:grpSpPr>
          <a:xfrm>
            <a:off x="6638175" y="2436584"/>
            <a:ext cx="372197" cy="362163"/>
            <a:chOff x="6638175" y="2436584"/>
            <a:chExt cx="372197" cy="362163"/>
          </a:xfrm>
        </p:grpSpPr>
        <p:sp>
          <p:nvSpPr>
            <p:cNvPr id="7426" name="Google Shape;7426;p74"/>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4"/>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4"/>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4"/>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4"/>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4"/>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4"/>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4"/>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4"/>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4"/>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4"/>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4"/>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4"/>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74"/>
          <p:cNvGrpSpPr/>
          <p:nvPr/>
        </p:nvGrpSpPr>
        <p:grpSpPr>
          <a:xfrm>
            <a:off x="6192906" y="2439440"/>
            <a:ext cx="371699" cy="356084"/>
            <a:chOff x="6192906" y="2439440"/>
            <a:chExt cx="371699" cy="356084"/>
          </a:xfrm>
        </p:grpSpPr>
        <p:sp>
          <p:nvSpPr>
            <p:cNvPr id="7440" name="Google Shape;7440;p74"/>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4"/>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4"/>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4"/>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4"/>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4"/>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4"/>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4"/>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4"/>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4"/>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4"/>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4"/>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74"/>
          <p:cNvGrpSpPr/>
          <p:nvPr/>
        </p:nvGrpSpPr>
        <p:grpSpPr>
          <a:xfrm>
            <a:off x="5762467" y="2436584"/>
            <a:ext cx="362163" cy="362163"/>
            <a:chOff x="5762467" y="2436584"/>
            <a:chExt cx="362163" cy="362163"/>
          </a:xfrm>
        </p:grpSpPr>
        <p:sp>
          <p:nvSpPr>
            <p:cNvPr id="7454" name="Google Shape;7454;p74"/>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4"/>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4"/>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4"/>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4"/>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4"/>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4"/>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4"/>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4"/>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4"/>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4"/>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4"/>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4"/>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4"/>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4"/>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4"/>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4"/>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4"/>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4"/>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4"/>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74"/>
          <p:cNvGrpSpPr/>
          <p:nvPr/>
        </p:nvGrpSpPr>
        <p:grpSpPr>
          <a:xfrm>
            <a:off x="5323721" y="2437029"/>
            <a:ext cx="362922" cy="361219"/>
            <a:chOff x="5323721" y="2437029"/>
            <a:chExt cx="362922" cy="361219"/>
          </a:xfrm>
        </p:grpSpPr>
        <p:sp>
          <p:nvSpPr>
            <p:cNvPr id="7480" name="Google Shape;7480;p74"/>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4"/>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4"/>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4"/>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4"/>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4"/>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4"/>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4"/>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4"/>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4"/>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4"/>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4"/>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4"/>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4"/>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4"/>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4"/>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4"/>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4"/>
          <p:cNvGrpSpPr/>
          <p:nvPr/>
        </p:nvGrpSpPr>
        <p:grpSpPr>
          <a:xfrm>
            <a:off x="4875937" y="2468731"/>
            <a:ext cx="407122" cy="315448"/>
            <a:chOff x="4875937" y="2468731"/>
            <a:chExt cx="407122" cy="315448"/>
          </a:xfrm>
        </p:grpSpPr>
        <p:sp>
          <p:nvSpPr>
            <p:cNvPr id="7498" name="Google Shape;7498;p74"/>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4"/>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4"/>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4"/>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4"/>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4"/>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4"/>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4"/>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4"/>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4"/>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4"/>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4"/>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4"/>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4"/>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4"/>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4"/>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4"/>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4"/>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4"/>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74"/>
          <p:cNvGrpSpPr/>
          <p:nvPr/>
        </p:nvGrpSpPr>
        <p:grpSpPr>
          <a:xfrm>
            <a:off x="4893282" y="3804774"/>
            <a:ext cx="242114" cy="362163"/>
            <a:chOff x="4893282" y="3804774"/>
            <a:chExt cx="242114" cy="362163"/>
          </a:xfrm>
        </p:grpSpPr>
        <p:sp>
          <p:nvSpPr>
            <p:cNvPr id="7518" name="Google Shape;7518;p74"/>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4"/>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4"/>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4"/>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4"/>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4"/>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4"/>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4"/>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4"/>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4"/>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4"/>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4"/>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4"/>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4"/>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4"/>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4"/>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4"/>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4"/>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4"/>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4"/>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4"/>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4"/>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4"/>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4"/>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4"/>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4"/>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74"/>
          <p:cNvGrpSpPr/>
          <p:nvPr/>
        </p:nvGrpSpPr>
        <p:grpSpPr>
          <a:xfrm>
            <a:off x="6248162" y="3804774"/>
            <a:ext cx="231058" cy="362425"/>
            <a:chOff x="6248162" y="3804774"/>
            <a:chExt cx="231058" cy="362425"/>
          </a:xfrm>
        </p:grpSpPr>
        <p:sp>
          <p:nvSpPr>
            <p:cNvPr id="7545" name="Google Shape;7545;p74"/>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4"/>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4"/>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74"/>
          <p:cNvGrpSpPr/>
          <p:nvPr/>
        </p:nvGrpSpPr>
        <p:grpSpPr>
          <a:xfrm>
            <a:off x="5346568" y="3804774"/>
            <a:ext cx="233337" cy="362163"/>
            <a:chOff x="5346568" y="3804774"/>
            <a:chExt cx="233337" cy="362163"/>
          </a:xfrm>
        </p:grpSpPr>
        <p:sp>
          <p:nvSpPr>
            <p:cNvPr id="7550" name="Google Shape;7550;p74"/>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4"/>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4"/>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4"/>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4"/>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4"/>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4"/>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4"/>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4"/>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4"/>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4"/>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4"/>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4"/>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74"/>
          <p:cNvGrpSpPr/>
          <p:nvPr/>
        </p:nvGrpSpPr>
        <p:grpSpPr>
          <a:xfrm>
            <a:off x="6704985" y="3805141"/>
            <a:ext cx="209967" cy="361639"/>
            <a:chOff x="6704985" y="3805141"/>
            <a:chExt cx="209967" cy="361639"/>
          </a:xfrm>
        </p:grpSpPr>
        <p:sp>
          <p:nvSpPr>
            <p:cNvPr id="7570" name="Google Shape;7570;p74"/>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4"/>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4"/>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4"/>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4"/>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4"/>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4"/>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4"/>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74"/>
          <p:cNvGrpSpPr/>
          <p:nvPr/>
        </p:nvGrpSpPr>
        <p:grpSpPr>
          <a:xfrm>
            <a:off x="7513884" y="2448269"/>
            <a:ext cx="363184" cy="338792"/>
            <a:chOff x="7513884" y="2448269"/>
            <a:chExt cx="363184" cy="338792"/>
          </a:xfrm>
        </p:grpSpPr>
        <p:sp>
          <p:nvSpPr>
            <p:cNvPr id="7583" name="Google Shape;7583;p74"/>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4"/>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4"/>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4"/>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74"/>
          <p:cNvGrpSpPr/>
          <p:nvPr/>
        </p:nvGrpSpPr>
        <p:grpSpPr>
          <a:xfrm>
            <a:off x="5777767" y="3804826"/>
            <a:ext cx="258699" cy="362136"/>
            <a:chOff x="5777767" y="3804826"/>
            <a:chExt cx="258699" cy="362136"/>
          </a:xfrm>
        </p:grpSpPr>
        <p:sp>
          <p:nvSpPr>
            <p:cNvPr id="7590" name="Google Shape;7590;p74"/>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4"/>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74"/>
          <p:cNvGrpSpPr/>
          <p:nvPr/>
        </p:nvGrpSpPr>
        <p:grpSpPr>
          <a:xfrm>
            <a:off x="7953101" y="2436584"/>
            <a:ext cx="361691" cy="362163"/>
            <a:chOff x="7953101" y="2436584"/>
            <a:chExt cx="361691" cy="362163"/>
          </a:xfrm>
        </p:grpSpPr>
        <p:sp>
          <p:nvSpPr>
            <p:cNvPr id="7594" name="Google Shape;7594;p74"/>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4"/>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4"/>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4"/>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4"/>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4"/>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4"/>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74"/>
          <p:cNvGrpSpPr/>
          <p:nvPr/>
        </p:nvGrpSpPr>
        <p:grpSpPr>
          <a:xfrm>
            <a:off x="4859353" y="3355130"/>
            <a:ext cx="373481" cy="362267"/>
            <a:chOff x="4859353" y="3355130"/>
            <a:chExt cx="373481" cy="362267"/>
          </a:xfrm>
        </p:grpSpPr>
        <p:sp>
          <p:nvSpPr>
            <p:cNvPr id="7604" name="Google Shape;7604;p74"/>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4"/>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4"/>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4"/>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4"/>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4"/>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4"/>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4"/>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4"/>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4"/>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4"/>
          <p:cNvGrpSpPr/>
          <p:nvPr/>
        </p:nvGrpSpPr>
        <p:grpSpPr>
          <a:xfrm>
            <a:off x="6637678" y="1500982"/>
            <a:ext cx="378721" cy="362005"/>
            <a:chOff x="6637678" y="1500982"/>
            <a:chExt cx="378721" cy="362005"/>
          </a:xfrm>
        </p:grpSpPr>
        <p:sp>
          <p:nvSpPr>
            <p:cNvPr id="7619" name="Google Shape;7619;p74"/>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4"/>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4"/>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4"/>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4"/>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4"/>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4"/>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4"/>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4"/>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4"/>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4"/>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4"/>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74"/>
          <p:cNvGrpSpPr/>
          <p:nvPr/>
        </p:nvGrpSpPr>
        <p:grpSpPr>
          <a:xfrm>
            <a:off x="5827993" y="3355496"/>
            <a:ext cx="223041" cy="362163"/>
            <a:chOff x="5827993" y="3355496"/>
            <a:chExt cx="223041" cy="362163"/>
          </a:xfrm>
        </p:grpSpPr>
        <p:sp>
          <p:nvSpPr>
            <p:cNvPr id="7636" name="Google Shape;7636;p74"/>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4"/>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4"/>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4"/>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4"/>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4"/>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4"/>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4"/>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4"/>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4"/>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4"/>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4"/>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4"/>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74"/>
          <p:cNvGrpSpPr/>
          <p:nvPr/>
        </p:nvGrpSpPr>
        <p:grpSpPr>
          <a:xfrm>
            <a:off x="7528713" y="1500641"/>
            <a:ext cx="370520" cy="361586"/>
            <a:chOff x="7528713" y="1500641"/>
            <a:chExt cx="370520" cy="361586"/>
          </a:xfrm>
        </p:grpSpPr>
        <p:sp>
          <p:nvSpPr>
            <p:cNvPr id="7652" name="Google Shape;7652;p74"/>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4"/>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4"/>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4"/>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74"/>
          <p:cNvGrpSpPr/>
          <p:nvPr/>
        </p:nvGrpSpPr>
        <p:grpSpPr>
          <a:xfrm>
            <a:off x="5317198" y="3355496"/>
            <a:ext cx="367429" cy="362163"/>
            <a:chOff x="5317198" y="3355496"/>
            <a:chExt cx="367429" cy="362163"/>
          </a:xfrm>
        </p:grpSpPr>
        <p:sp>
          <p:nvSpPr>
            <p:cNvPr id="7660" name="Google Shape;7660;p74"/>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4"/>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4"/>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4"/>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4"/>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4"/>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4"/>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4"/>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4"/>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4"/>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4"/>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4"/>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4"/>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4"/>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4"/>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74"/>
          <p:cNvGrpSpPr/>
          <p:nvPr/>
        </p:nvGrpSpPr>
        <p:grpSpPr>
          <a:xfrm>
            <a:off x="5302971" y="1500563"/>
            <a:ext cx="383175" cy="362241"/>
            <a:chOff x="5302971" y="1500563"/>
            <a:chExt cx="383175" cy="362241"/>
          </a:xfrm>
        </p:grpSpPr>
        <p:sp>
          <p:nvSpPr>
            <p:cNvPr id="7677" name="Google Shape;7677;p74"/>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4"/>
          <p:cNvGrpSpPr/>
          <p:nvPr/>
        </p:nvGrpSpPr>
        <p:grpSpPr>
          <a:xfrm>
            <a:off x="6202705" y="1525453"/>
            <a:ext cx="364180" cy="312461"/>
            <a:chOff x="6202705" y="1525453"/>
            <a:chExt cx="364180" cy="312461"/>
          </a:xfrm>
        </p:grpSpPr>
        <p:sp>
          <p:nvSpPr>
            <p:cNvPr id="7680" name="Google Shape;7680;p74"/>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4"/>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4"/>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4"/>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4"/>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4"/>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74"/>
          <p:cNvGrpSpPr/>
          <p:nvPr/>
        </p:nvGrpSpPr>
        <p:grpSpPr>
          <a:xfrm>
            <a:off x="7087217" y="1503602"/>
            <a:ext cx="362398" cy="356163"/>
            <a:chOff x="7087217" y="1503602"/>
            <a:chExt cx="362398" cy="356163"/>
          </a:xfrm>
        </p:grpSpPr>
        <p:sp>
          <p:nvSpPr>
            <p:cNvPr id="7688" name="Google Shape;7688;p74"/>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4"/>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4"/>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4"/>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4"/>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4"/>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4"/>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4"/>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4"/>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4"/>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4"/>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4"/>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4"/>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4"/>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4"/>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4"/>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4"/>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74"/>
          <p:cNvGrpSpPr/>
          <p:nvPr/>
        </p:nvGrpSpPr>
        <p:grpSpPr>
          <a:xfrm>
            <a:off x="7968952" y="1500877"/>
            <a:ext cx="378747" cy="361455"/>
            <a:chOff x="7968952" y="1500877"/>
            <a:chExt cx="378747" cy="361455"/>
          </a:xfrm>
        </p:grpSpPr>
        <p:sp>
          <p:nvSpPr>
            <p:cNvPr id="7710" name="Google Shape;7710;p74"/>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4"/>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4"/>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4"/>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4"/>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4"/>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4"/>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4"/>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4"/>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4"/>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4"/>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4"/>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4"/>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4"/>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4"/>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74"/>
          <p:cNvGrpSpPr/>
          <p:nvPr/>
        </p:nvGrpSpPr>
        <p:grpSpPr>
          <a:xfrm>
            <a:off x="5761445" y="1541723"/>
            <a:ext cx="362163" cy="279737"/>
            <a:chOff x="5761445" y="1541723"/>
            <a:chExt cx="362163" cy="279737"/>
          </a:xfrm>
        </p:grpSpPr>
        <p:sp>
          <p:nvSpPr>
            <p:cNvPr id="7726" name="Google Shape;7726;p74"/>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4"/>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4"/>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4"/>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4"/>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4"/>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74"/>
          <p:cNvGrpSpPr/>
          <p:nvPr/>
        </p:nvGrpSpPr>
        <p:grpSpPr>
          <a:xfrm>
            <a:off x="6204958" y="3355575"/>
            <a:ext cx="358390" cy="362320"/>
            <a:chOff x="6204958" y="3355575"/>
            <a:chExt cx="358390" cy="362320"/>
          </a:xfrm>
        </p:grpSpPr>
        <p:sp>
          <p:nvSpPr>
            <p:cNvPr id="7733" name="Google Shape;7733;p74"/>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4"/>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4"/>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4"/>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4"/>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4"/>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4"/>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4"/>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4"/>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4"/>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4"/>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4"/>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4"/>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4"/>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4"/>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4"/>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74"/>
          <p:cNvGrpSpPr/>
          <p:nvPr/>
        </p:nvGrpSpPr>
        <p:grpSpPr>
          <a:xfrm>
            <a:off x="4939970" y="1499855"/>
            <a:ext cx="242979" cy="362660"/>
            <a:chOff x="4939970" y="1499855"/>
            <a:chExt cx="242979" cy="362660"/>
          </a:xfrm>
        </p:grpSpPr>
        <p:sp>
          <p:nvSpPr>
            <p:cNvPr id="7750" name="Google Shape;7750;p74"/>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4"/>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4"/>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4"/>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4"/>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4"/>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74"/>
          <p:cNvGrpSpPr/>
          <p:nvPr/>
        </p:nvGrpSpPr>
        <p:grpSpPr>
          <a:xfrm>
            <a:off x="8023448" y="3355496"/>
            <a:ext cx="284322" cy="362163"/>
            <a:chOff x="8023448" y="3355496"/>
            <a:chExt cx="284322" cy="362163"/>
          </a:xfrm>
        </p:grpSpPr>
        <p:sp>
          <p:nvSpPr>
            <p:cNvPr id="7757" name="Google Shape;7757;p74"/>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4"/>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4"/>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4"/>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4"/>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4"/>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4"/>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4"/>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4"/>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74"/>
          <p:cNvGrpSpPr/>
          <p:nvPr/>
        </p:nvGrpSpPr>
        <p:grpSpPr>
          <a:xfrm>
            <a:off x="6644201" y="3355496"/>
            <a:ext cx="366695" cy="361979"/>
            <a:chOff x="6644201" y="3355496"/>
            <a:chExt cx="366695" cy="361979"/>
          </a:xfrm>
        </p:grpSpPr>
        <p:sp>
          <p:nvSpPr>
            <p:cNvPr id="7767" name="Google Shape;7767;p74"/>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4"/>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4"/>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4"/>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4"/>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4"/>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4"/>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4"/>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4"/>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4"/>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4"/>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4"/>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4"/>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4"/>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4"/>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4"/>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4"/>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4"/>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4"/>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4"/>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4"/>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4"/>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74"/>
          <p:cNvGrpSpPr/>
          <p:nvPr/>
        </p:nvGrpSpPr>
        <p:grpSpPr>
          <a:xfrm>
            <a:off x="7955145" y="2019192"/>
            <a:ext cx="365176" cy="271013"/>
            <a:chOff x="7955145" y="2019192"/>
            <a:chExt cx="365176" cy="271013"/>
          </a:xfrm>
        </p:grpSpPr>
        <p:sp>
          <p:nvSpPr>
            <p:cNvPr id="7790" name="Google Shape;7790;p74"/>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4"/>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4"/>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4"/>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4"/>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4"/>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74"/>
          <p:cNvGrpSpPr/>
          <p:nvPr/>
        </p:nvGrpSpPr>
        <p:grpSpPr>
          <a:xfrm>
            <a:off x="7518155" y="2009471"/>
            <a:ext cx="361927" cy="290270"/>
            <a:chOff x="7518155" y="2009471"/>
            <a:chExt cx="361927" cy="290270"/>
          </a:xfrm>
        </p:grpSpPr>
        <p:sp>
          <p:nvSpPr>
            <p:cNvPr id="7797" name="Google Shape;7797;p74"/>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4"/>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4"/>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4"/>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4"/>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4"/>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4"/>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4"/>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4"/>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4"/>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4"/>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4"/>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4"/>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74"/>
          <p:cNvGrpSpPr/>
          <p:nvPr/>
        </p:nvGrpSpPr>
        <p:grpSpPr>
          <a:xfrm>
            <a:off x="7079672" y="1991053"/>
            <a:ext cx="362163" cy="327264"/>
            <a:chOff x="7079672" y="1991053"/>
            <a:chExt cx="362163" cy="327264"/>
          </a:xfrm>
        </p:grpSpPr>
        <p:sp>
          <p:nvSpPr>
            <p:cNvPr id="7811" name="Google Shape;7811;p74"/>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4"/>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4"/>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4"/>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4"/>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4"/>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4"/>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4"/>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4"/>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4"/>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4"/>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4"/>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4"/>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4"/>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4"/>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4"/>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74"/>
          <p:cNvGrpSpPr/>
          <p:nvPr/>
        </p:nvGrpSpPr>
        <p:grpSpPr>
          <a:xfrm>
            <a:off x="6641188" y="2035514"/>
            <a:ext cx="361901" cy="238132"/>
            <a:chOff x="6641188" y="2035514"/>
            <a:chExt cx="361901" cy="238132"/>
          </a:xfrm>
        </p:grpSpPr>
        <p:sp>
          <p:nvSpPr>
            <p:cNvPr id="7828" name="Google Shape;7828;p74"/>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4"/>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4"/>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4"/>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4"/>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4"/>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4"/>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4"/>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4"/>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4"/>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4"/>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4"/>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4"/>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4"/>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4"/>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4"/>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4"/>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4"/>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4"/>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74"/>
          <p:cNvGrpSpPr/>
          <p:nvPr/>
        </p:nvGrpSpPr>
        <p:grpSpPr>
          <a:xfrm>
            <a:off x="6202443" y="1986677"/>
            <a:ext cx="362425" cy="335884"/>
            <a:chOff x="6202443" y="1986677"/>
            <a:chExt cx="362425" cy="335884"/>
          </a:xfrm>
        </p:grpSpPr>
        <p:sp>
          <p:nvSpPr>
            <p:cNvPr id="7848" name="Google Shape;7848;p74"/>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4"/>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4"/>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4"/>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4"/>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4"/>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4"/>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4"/>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4"/>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4"/>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4"/>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4"/>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4"/>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4"/>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4"/>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4"/>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4"/>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4"/>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4"/>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4"/>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74"/>
          <p:cNvGrpSpPr/>
          <p:nvPr/>
        </p:nvGrpSpPr>
        <p:grpSpPr>
          <a:xfrm>
            <a:off x="5764222" y="2016598"/>
            <a:ext cx="374293" cy="276069"/>
            <a:chOff x="5764222" y="2016598"/>
            <a:chExt cx="374293" cy="276069"/>
          </a:xfrm>
        </p:grpSpPr>
        <p:sp>
          <p:nvSpPr>
            <p:cNvPr id="7869" name="Google Shape;7869;p74"/>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4"/>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4"/>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4"/>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4"/>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4"/>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4"/>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4"/>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4"/>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4"/>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4"/>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74"/>
          <p:cNvGrpSpPr/>
          <p:nvPr/>
        </p:nvGrpSpPr>
        <p:grpSpPr>
          <a:xfrm>
            <a:off x="5325477" y="2016441"/>
            <a:ext cx="361927" cy="276515"/>
            <a:chOff x="5325477" y="2016441"/>
            <a:chExt cx="361927" cy="276515"/>
          </a:xfrm>
        </p:grpSpPr>
        <p:sp>
          <p:nvSpPr>
            <p:cNvPr id="7881" name="Google Shape;7881;p74"/>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4"/>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4"/>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4"/>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4"/>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4"/>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4"/>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4"/>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4"/>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4"/>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4"/>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4"/>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4"/>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4"/>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4"/>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4"/>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4"/>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4"/>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4"/>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4"/>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74"/>
          <p:cNvGrpSpPr/>
          <p:nvPr/>
        </p:nvGrpSpPr>
        <p:grpSpPr>
          <a:xfrm>
            <a:off x="4870671" y="2017200"/>
            <a:ext cx="364180" cy="274812"/>
            <a:chOff x="4870671" y="2017200"/>
            <a:chExt cx="364180" cy="274812"/>
          </a:xfrm>
        </p:grpSpPr>
        <p:sp>
          <p:nvSpPr>
            <p:cNvPr id="7902" name="Google Shape;7902;p74"/>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4"/>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4"/>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4"/>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4"/>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4"/>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4"/>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4"/>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4"/>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4"/>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4"/>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4"/>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4"/>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74"/>
          <p:cNvGrpSpPr/>
          <p:nvPr/>
        </p:nvGrpSpPr>
        <p:grpSpPr>
          <a:xfrm>
            <a:off x="7144726" y="3355496"/>
            <a:ext cx="260690" cy="362032"/>
            <a:chOff x="7144726" y="3355496"/>
            <a:chExt cx="260690" cy="362032"/>
          </a:xfrm>
        </p:grpSpPr>
        <p:sp>
          <p:nvSpPr>
            <p:cNvPr id="7916" name="Google Shape;7916;p74"/>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4"/>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4"/>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4"/>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4"/>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4"/>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74"/>
          <p:cNvGrpSpPr/>
          <p:nvPr/>
        </p:nvGrpSpPr>
        <p:grpSpPr>
          <a:xfrm>
            <a:off x="6705719" y="4278051"/>
            <a:ext cx="261712" cy="361770"/>
            <a:chOff x="6705719" y="4278051"/>
            <a:chExt cx="261712" cy="361770"/>
          </a:xfrm>
        </p:grpSpPr>
        <p:sp>
          <p:nvSpPr>
            <p:cNvPr id="7923" name="Google Shape;7923;p74"/>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4"/>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4"/>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4"/>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4"/>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4"/>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4"/>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4"/>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4"/>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4"/>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4"/>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4"/>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4"/>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4"/>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4"/>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74"/>
          <p:cNvGrpSpPr/>
          <p:nvPr/>
        </p:nvGrpSpPr>
        <p:grpSpPr>
          <a:xfrm>
            <a:off x="5750650" y="2891652"/>
            <a:ext cx="320216" cy="361403"/>
            <a:chOff x="5750650" y="2891652"/>
            <a:chExt cx="320216" cy="361403"/>
          </a:xfrm>
        </p:grpSpPr>
        <p:sp>
          <p:nvSpPr>
            <p:cNvPr id="7939" name="Google Shape;7939;p74"/>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4"/>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4"/>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4"/>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4"/>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4"/>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4"/>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4"/>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4"/>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4"/>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4"/>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4"/>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4"/>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4"/>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4"/>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74"/>
          <p:cNvGrpSpPr/>
          <p:nvPr/>
        </p:nvGrpSpPr>
        <p:grpSpPr>
          <a:xfrm>
            <a:off x="6658009" y="2891390"/>
            <a:ext cx="315972" cy="361927"/>
            <a:chOff x="6658009" y="2891390"/>
            <a:chExt cx="315972" cy="361927"/>
          </a:xfrm>
        </p:grpSpPr>
        <p:sp>
          <p:nvSpPr>
            <p:cNvPr id="7955" name="Google Shape;7955;p74"/>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4"/>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4"/>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4"/>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4"/>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4"/>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4"/>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74"/>
          <p:cNvGrpSpPr/>
          <p:nvPr/>
        </p:nvGrpSpPr>
        <p:grpSpPr>
          <a:xfrm>
            <a:off x="6203465" y="2891206"/>
            <a:ext cx="320478" cy="362110"/>
            <a:chOff x="6203465" y="2891206"/>
            <a:chExt cx="320478" cy="362110"/>
          </a:xfrm>
        </p:grpSpPr>
        <p:sp>
          <p:nvSpPr>
            <p:cNvPr id="7963" name="Google Shape;7963;p74"/>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4"/>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4"/>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4"/>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4"/>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74"/>
          <p:cNvGrpSpPr/>
          <p:nvPr/>
        </p:nvGrpSpPr>
        <p:grpSpPr>
          <a:xfrm>
            <a:off x="7567280" y="2891259"/>
            <a:ext cx="307116" cy="362294"/>
            <a:chOff x="7567280" y="2891259"/>
            <a:chExt cx="307116" cy="362294"/>
          </a:xfrm>
        </p:grpSpPr>
        <p:sp>
          <p:nvSpPr>
            <p:cNvPr id="7969" name="Google Shape;7969;p74"/>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4"/>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4"/>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4"/>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4"/>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4"/>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4"/>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4"/>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4"/>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4"/>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4"/>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4"/>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74"/>
          <p:cNvGrpSpPr/>
          <p:nvPr/>
        </p:nvGrpSpPr>
        <p:grpSpPr>
          <a:xfrm>
            <a:off x="7112579" y="2891521"/>
            <a:ext cx="338556" cy="361534"/>
            <a:chOff x="7112579" y="2891521"/>
            <a:chExt cx="338556" cy="361534"/>
          </a:xfrm>
        </p:grpSpPr>
        <p:sp>
          <p:nvSpPr>
            <p:cNvPr id="7982" name="Google Shape;7982;p74"/>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4"/>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74"/>
          <p:cNvGrpSpPr/>
          <p:nvPr/>
        </p:nvGrpSpPr>
        <p:grpSpPr>
          <a:xfrm>
            <a:off x="7155259" y="3805036"/>
            <a:ext cx="207478" cy="361272"/>
            <a:chOff x="7155259" y="3805036"/>
            <a:chExt cx="207478" cy="361272"/>
          </a:xfrm>
        </p:grpSpPr>
        <p:sp>
          <p:nvSpPr>
            <p:cNvPr id="7985" name="Google Shape;7985;p74"/>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4"/>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4"/>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4"/>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4"/>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4"/>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4"/>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4"/>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4"/>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4"/>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4"/>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4"/>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74"/>
          <p:cNvGrpSpPr/>
          <p:nvPr/>
        </p:nvGrpSpPr>
        <p:grpSpPr>
          <a:xfrm>
            <a:off x="4915368" y="2891390"/>
            <a:ext cx="182850" cy="361927"/>
            <a:chOff x="4915368" y="2891390"/>
            <a:chExt cx="182850" cy="361927"/>
          </a:xfrm>
        </p:grpSpPr>
        <p:sp>
          <p:nvSpPr>
            <p:cNvPr id="7998" name="Google Shape;7998;p74"/>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4"/>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4"/>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4"/>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4"/>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4"/>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4"/>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4"/>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4"/>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4"/>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4"/>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74"/>
          <p:cNvGrpSpPr/>
          <p:nvPr/>
        </p:nvGrpSpPr>
        <p:grpSpPr>
          <a:xfrm>
            <a:off x="8028714" y="2891652"/>
            <a:ext cx="289589" cy="361403"/>
            <a:chOff x="8028714" y="2891652"/>
            <a:chExt cx="289589" cy="361403"/>
          </a:xfrm>
        </p:grpSpPr>
        <p:sp>
          <p:nvSpPr>
            <p:cNvPr id="8010" name="Google Shape;8010;p74"/>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4"/>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4"/>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4"/>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4"/>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4"/>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4"/>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4"/>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4"/>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4"/>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4"/>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4"/>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4"/>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4"/>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4"/>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4"/>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4"/>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4"/>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4"/>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4"/>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74"/>
          <p:cNvGrpSpPr/>
          <p:nvPr/>
        </p:nvGrpSpPr>
        <p:grpSpPr>
          <a:xfrm>
            <a:off x="7551822" y="3804774"/>
            <a:ext cx="293335" cy="361927"/>
            <a:chOff x="7551822" y="3804774"/>
            <a:chExt cx="293335" cy="361927"/>
          </a:xfrm>
        </p:grpSpPr>
        <p:sp>
          <p:nvSpPr>
            <p:cNvPr id="8031" name="Google Shape;8031;p74"/>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4"/>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4"/>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4"/>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4"/>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4"/>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4"/>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4"/>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4"/>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4"/>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4"/>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74"/>
          <p:cNvGrpSpPr/>
          <p:nvPr/>
        </p:nvGrpSpPr>
        <p:grpSpPr>
          <a:xfrm>
            <a:off x="6263725" y="4277658"/>
            <a:ext cx="210491" cy="362163"/>
            <a:chOff x="6263725" y="4277658"/>
            <a:chExt cx="210491" cy="362163"/>
          </a:xfrm>
        </p:grpSpPr>
        <p:sp>
          <p:nvSpPr>
            <p:cNvPr id="8043" name="Google Shape;8043;p74"/>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4"/>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4"/>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4"/>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4"/>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4"/>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4"/>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4"/>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4"/>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4"/>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4"/>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4"/>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4"/>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4"/>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4"/>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4"/>
          <p:cNvGrpSpPr/>
          <p:nvPr/>
        </p:nvGrpSpPr>
        <p:grpSpPr>
          <a:xfrm>
            <a:off x="7987790" y="3804695"/>
            <a:ext cx="336303" cy="362005"/>
            <a:chOff x="7987790" y="3804695"/>
            <a:chExt cx="336303" cy="362005"/>
          </a:xfrm>
        </p:grpSpPr>
        <p:sp>
          <p:nvSpPr>
            <p:cNvPr id="8059" name="Google Shape;8059;p74"/>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4"/>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4"/>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4"/>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4"/>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4"/>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4"/>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4"/>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4"/>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4"/>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74"/>
          <p:cNvGrpSpPr/>
          <p:nvPr/>
        </p:nvGrpSpPr>
        <p:grpSpPr>
          <a:xfrm>
            <a:off x="5273444" y="2891285"/>
            <a:ext cx="371123" cy="362267"/>
            <a:chOff x="5273444" y="2891285"/>
            <a:chExt cx="371123" cy="362267"/>
          </a:xfrm>
        </p:grpSpPr>
        <p:sp>
          <p:nvSpPr>
            <p:cNvPr id="8070" name="Google Shape;8070;p74"/>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4"/>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4"/>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4"/>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4"/>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4"/>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4"/>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4"/>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4"/>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4"/>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4"/>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4"/>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4"/>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4"/>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74"/>
          <p:cNvGrpSpPr/>
          <p:nvPr/>
        </p:nvGrpSpPr>
        <p:grpSpPr>
          <a:xfrm>
            <a:off x="7630397" y="3358399"/>
            <a:ext cx="214759" cy="357030"/>
            <a:chOff x="2235125" y="238075"/>
            <a:chExt cx="3144350" cy="5227375"/>
          </a:xfrm>
        </p:grpSpPr>
        <p:sp>
          <p:nvSpPr>
            <p:cNvPr id="8085" name="Google Shape;8085;p74"/>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4"/>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4"/>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4"/>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4"/>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4"/>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4"/>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4"/>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4"/>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74"/>
          <p:cNvGrpSpPr/>
          <p:nvPr/>
        </p:nvGrpSpPr>
        <p:grpSpPr>
          <a:xfrm>
            <a:off x="2810729" y="4267107"/>
            <a:ext cx="342496" cy="351944"/>
            <a:chOff x="2810729" y="4267107"/>
            <a:chExt cx="342496" cy="351944"/>
          </a:xfrm>
        </p:grpSpPr>
        <p:sp>
          <p:nvSpPr>
            <p:cNvPr id="8095" name="Google Shape;8095;p74"/>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4"/>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4"/>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4"/>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4"/>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4"/>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4"/>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4"/>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4"/>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4"/>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4"/>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4"/>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4"/>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4"/>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4"/>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4"/>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4"/>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4"/>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4"/>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4"/>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4"/>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4"/>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4"/>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4"/>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4"/>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4"/>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4"/>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4"/>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4"/>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4"/>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74"/>
          <p:cNvGrpSpPr/>
          <p:nvPr/>
        </p:nvGrpSpPr>
        <p:grpSpPr>
          <a:xfrm>
            <a:off x="1779168" y="3805625"/>
            <a:ext cx="282381" cy="343454"/>
            <a:chOff x="1779168" y="3805625"/>
            <a:chExt cx="282381" cy="343454"/>
          </a:xfrm>
        </p:grpSpPr>
        <p:sp>
          <p:nvSpPr>
            <p:cNvPr id="8126" name="Google Shape;8126;p74"/>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4"/>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4"/>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4"/>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4"/>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4"/>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4"/>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4"/>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4"/>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4"/>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4"/>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4"/>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4"/>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4"/>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4"/>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4"/>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4"/>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4"/>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4"/>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4"/>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4"/>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4"/>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4"/>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4"/>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4"/>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4"/>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4"/>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4"/>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74"/>
          <p:cNvGrpSpPr/>
          <p:nvPr/>
        </p:nvGrpSpPr>
        <p:grpSpPr>
          <a:xfrm>
            <a:off x="2593522" y="2407029"/>
            <a:ext cx="391606" cy="364535"/>
            <a:chOff x="2593522" y="2407029"/>
            <a:chExt cx="391606" cy="364535"/>
          </a:xfrm>
        </p:grpSpPr>
        <p:sp>
          <p:nvSpPr>
            <p:cNvPr id="8155" name="Google Shape;8155;p74"/>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4"/>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4"/>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4"/>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4"/>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4"/>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4"/>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4"/>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4"/>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4"/>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4"/>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4"/>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4"/>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4"/>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4"/>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4"/>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4"/>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4"/>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4"/>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4"/>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4"/>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4"/>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4"/>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4"/>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4"/>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4"/>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4"/>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4"/>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4"/>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4"/>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4"/>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4"/>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4"/>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4"/>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4"/>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4"/>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4"/>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4"/>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4"/>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74"/>
          <p:cNvGrpSpPr/>
          <p:nvPr/>
        </p:nvGrpSpPr>
        <p:grpSpPr>
          <a:xfrm>
            <a:off x="3955047" y="2432242"/>
            <a:ext cx="322912" cy="334396"/>
            <a:chOff x="3955047" y="2432242"/>
            <a:chExt cx="322912" cy="334396"/>
          </a:xfrm>
        </p:grpSpPr>
        <p:sp>
          <p:nvSpPr>
            <p:cNvPr id="8195" name="Google Shape;8195;p74"/>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4"/>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4"/>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74"/>
          <p:cNvGrpSpPr/>
          <p:nvPr/>
        </p:nvGrpSpPr>
        <p:grpSpPr>
          <a:xfrm>
            <a:off x="1802465" y="1962854"/>
            <a:ext cx="265373" cy="351944"/>
            <a:chOff x="1802465" y="1962854"/>
            <a:chExt cx="265373" cy="351944"/>
          </a:xfrm>
        </p:grpSpPr>
        <p:sp>
          <p:nvSpPr>
            <p:cNvPr id="8199" name="Google Shape;8199;p74"/>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4"/>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4"/>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4"/>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4"/>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4"/>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4"/>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74"/>
          <p:cNvGrpSpPr/>
          <p:nvPr/>
        </p:nvGrpSpPr>
        <p:grpSpPr>
          <a:xfrm>
            <a:off x="3512070" y="1956222"/>
            <a:ext cx="373983" cy="363622"/>
            <a:chOff x="3512070" y="1956222"/>
            <a:chExt cx="373983" cy="363622"/>
          </a:xfrm>
        </p:grpSpPr>
        <p:sp>
          <p:nvSpPr>
            <p:cNvPr id="8207" name="Google Shape;8207;p74"/>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4"/>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4"/>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4"/>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4"/>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4"/>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4"/>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4"/>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4"/>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4"/>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4"/>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4"/>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4"/>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4"/>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4"/>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4"/>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4"/>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74"/>
          <p:cNvGrpSpPr/>
          <p:nvPr/>
        </p:nvGrpSpPr>
        <p:grpSpPr>
          <a:xfrm>
            <a:off x="842683" y="2394751"/>
            <a:ext cx="345640" cy="356660"/>
            <a:chOff x="842683" y="2394751"/>
            <a:chExt cx="345640" cy="356660"/>
          </a:xfrm>
        </p:grpSpPr>
        <p:sp>
          <p:nvSpPr>
            <p:cNvPr id="8225" name="Google Shape;8225;p74"/>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4"/>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4"/>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4"/>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4"/>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4"/>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4"/>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4"/>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4"/>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4"/>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4"/>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4"/>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4"/>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4"/>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4"/>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4"/>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74"/>
          <p:cNvGrpSpPr/>
          <p:nvPr/>
        </p:nvGrpSpPr>
        <p:grpSpPr>
          <a:xfrm>
            <a:off x="1290615" y="2399467"/>
            <a:ext cx="336836" cy="342511"/>
            <a:chOff x="1290615" y="2399467"/>
            <a:chExt cx="336836" cy="342511"/>
          </a:xfrm>
        </p:grpSpPr>
        <p:sp>
          <p:nvSpPr>
            <p:cNvPr id="8242" name="Google Shape;8242;p74"/>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4"/>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4"/>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4"/>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4"/>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4"/>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4"/>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4"/>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4"/>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4"/>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4"/>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4"/>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4"/>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4"/>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4"/>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4"/>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4"/>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4"/>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4"/>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74"/>
          <p:cNvGrpSpPr/>
          <p:nvPr/>
        </p:nvGrpSpPr>
        <p:grpSpPr>
          <a:xfrm>
            <a:off x="1748310" y="2408601"/>
            <a:ext cx="308508" cy="333378"/>
            <a:chOff x="1748310" y="2408601"/>
            <a:chExt cx="308508" cy="333378"/>
          </a:xfrm>
        </p:grpSpPr>
        <p:sp>
          <p:nvSpPr>
            <p:cNvPr id="8262" name="Google Shape;8262;p74"/>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4"/>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4"/>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4"/>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4"/>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4"/>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4"/>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4"/>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74"/>
          <p:cNvGrpSpPr/>
          <p:nvPr/>
        </p:nvGrpSpPr>
        <p:grpSpPr>
          <a:xfrm>
            <a:off x="3044614" y="2418033"/>
            <a:ext cx="376184" cy="315141"/>
            <a:chOff x="3044614" y="2418033"/>
            <a:chExt cx="376184" cy="315141"/>
          </a:xfrm>
        </p:grpSpPr>
        <p:sp>
          <p:nvSpPr>
            <p:cNvPr id="8271" name="Google Shape;8271;p74"/>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4"/>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4"/>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4"/>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4"/>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4"/>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4"/>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4"/>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4"/>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74"/>
          <p:cNvGrpSpPr/>
          <p:nvPr/>
        </p:nvGrpSpPr>
        <p:grpSpPr>
          <a:xfrm>
            <a:off x="3943638" y="3815072"/>
            <a:ext cx="357933" cy="342676"/>
            <a:chOff x="3943638" y="3815072"/>
            <a:chExt cx="357933" cy="342676"/>
          </a:xfrm>
        </p:grpSpPr>
        <p:sp>
          <p:nvSpPr>
            <p:cNvPr id="8281" name="Google Shape;8281;p74"/>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4"/>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4"/>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4"/>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4"/>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4"/>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4"/>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4"/>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4"/>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74"/>
          <p:cNvGrpSpPr/>
          <p:nvPr/>
        </p:nvGrpSpPr>
        <p:grpSpPr>
          <a:xfrm>
            <a:off x="3508282" y="3810341"/>
            <a:ext cx="351644" cy="351959"/>
            <a:chOff x="3508282" y="3810341"/>
            <a:chExt cx="351644" cy="351959"/>
          </a:xfrm>
        </p:grpSpPr>
        <p:sp>
          <p:nvSpPr>
            <p:cNvPr id="8291" name="Google Shape;8291;p74"/>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4"/>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4"/>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4"/>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4"/>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4"/>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4"/>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4"/>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4"/>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4"/>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4"/>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4"/>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4"/>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74"/>
          <p:cNvGrpSpPr/>
          <p:nvPr/>
        </p:nvGrpSpPr>
        <p:grpSpPr>
          <a:xfrm>
            <a:off x="2224585" y="1962854"/>
            <a:ext cx="303163" cy="351809"/>
            <a:chOff x="2224585" y="1962854"/>
            <a:chExt cx="303163" cy="351809"/>
          </a:xfrm>
        </p:grpSpPr>
        <p:sp>
          <p:nvSpPr>
            <p:cNvPr id="8305" name="Google Shape;8305;p74"/>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4"/>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4"/>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4"/>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4"/>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4"/>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4"/>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4"/>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74"/>
          <p:cNvGrpSpPr/>
          <p:nvPr/>
        </p:nvGrpSpPr>
        <p:grpSpPr>
          <a:xfrm>
            <a:off x="2622794" y="1990868"/>
            <a:ext cx="389090" cy="296231"/>
            <a:chOff x="2622794" y="1990868"/>
            <a:chExt cx="389090" cy="296231"/>
          </a:xfrm>
        </p:grpSpPr>
        <p:sp>
          <p:nvSpPr>
            <p:cNvPr id="8314" name="Google Shape;8314;p74"/>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4"/>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4"/>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4"/>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4"/>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4"/>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4"/>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4"/>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4"/>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74"/>
          <p:cNvGrpSpPr/>
          <p:nvPr/>
        </p:nvGrpSpPr>
        <p:grpSpPr>
          <a:xfrm>
            <a:off x="3977326" y="1952149"/>
            <a:ext cx="327074" cy="375241"/>
            <a:chOff x="3977326" y="1952149"/>
            <a:chExt cx="327074" cy="375241"/>
          </a:xfrm>
        </p:grpSpPr>
        <p:sp>
          <p:nvSpPr>
            <p:cNvPr id="8324" name="Google Shape;8324;p74"/>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4"/>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4"/>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4"/>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4"/>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4"/>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4"/>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4"/>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4"/>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4"/>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4"/>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4"/>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4"/>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4"/>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4"/>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4"/>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4"/>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74"/>
          <p:cNvGrpSpPr/>
          <p:nvPr/>
        </p:nvGrpSpPr>
        <p:grpSpPr>
          <a:xfrm>
            <a:off x="1341612" y="3340055"/>
            <a:ext cx="259399" cy="370524"/>
            <a:chOff x="1341612" y="3340055"/>
            <a:chExt cx="259399" cy="370524"/>
          </a:xfrm>
        </p:grpSpPr>
        <p:sp>
          <p:nvSpPr>
            <p:cNvPr id="8342" name="Google Shape;8342;p74"/>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4"/>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4"/>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4"/>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4"/>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4"/>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4"/>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4"/>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4"/>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4"/>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4"/>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4"/>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4"/>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4"/>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4"/>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4"/>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4"/>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4"/>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74"/>
          <p:cNvGrpSpPr/>
          <p:nvPr/>
        </p:nvGrpSpPr>
        <p:grpSpPr>
          <a:xfrm>
            <a:off x="2179892" y="3844972"/>
            <a:ext cx="351629" cy="282381"/>
            <a:chOff x="2179892" y="3844972"/>
            <a:chExt cx="351629" cy="282381"/>
          </a:xfrm>
        </p:grpSpPr>
        <p:sp>
          <p:nvSpPr>
            <p:cNvPr id="8361" name="Google Shape;8361;p74"/>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4"/>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4"/>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4"/>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4"/>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4"/>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4"/>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4"/>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4"/>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4"/>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4"/>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4"/>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4"/>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4"/>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4"/>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4"/>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4"/>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4"/>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4"/>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4"/>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74"/>
          <p:cNvGrpSpPr/>
          <p:nvPr/>
        </p:nvGrpSpPr>
        <p:grpSpPr>
          <a:xfrm>
            <a:off x="3131170" y="3816884"/>
            <a:ext cx="220051" cy="338169"/>
            <a:chOff x="3131170" y="3816884"/>
            <a:chExt cx="220051" cy="338169"/>
          </a:xfrm>
        </p:grpSpPr>
        <p:sp>
          <p:nvSpPr>
            <p:cNvPr id="8382" name="Google Shape;8382;p74"/>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4"/>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4"/>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4"/>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4"/>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4"/>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4"/>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4"/>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4"/>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74"/>
          <p:cNvGrpSpPr/>
          <p:nvPr/>
        </p:nvGrpSpPr>
        <p:grpSpPr>
          <a:xfrm>
            <a:off x="903502" y="3359564"/>
            <a:ext cx="247990" cy="333393"/>
            <a:chOff x="903502" y="3359564"/>
            <a:chExt cx="247990" cy="333393"/>
          </a:xfrm>
        </p:grpSpPr>
        <p:sp>
          <p:nvSpPr>
            <p:cNvPr id="8392" name="Google Shape;8392;p74"/>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4"/>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4"/>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4"/>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4"/>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4"/>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4"/>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4"/>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4"/>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4"/>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4"/>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4"/>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4"/>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4"/>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4"/>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4"/>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4"/>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4"/>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4"/>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4"/>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4"/>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4"/>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74"/>
          <p:cNvGrpSpPr/>
          <p:nvPr/>
        </p:nvGrpSpPr>
        <p:grpSpPr>
          <a:xfrm>
            <a:off x="2616191" y="2890461"/>
            <a:ext cx="365793" cy="361152"/>
            <a:chOff x="2616191" y="2890461"/>
            <a:chExt cx="365793" cy="361152"/>
          </a:xfrm>
        </p:grpSpPr>
        <p:sp>
          <p:nvSpPr>
            <p:cNvPr id="8415" name="Google Shape;8415;p74"/>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4"/>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4"/>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4"/>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4"/>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4"/>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4"/>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4"/>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4"/>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74"/>
          <p:cNvGrpSpPr/>
          <p:nvPr/>
        </p:nvGrpSpPr>
        <p:grpSpPr>
          <a:xfrm>
            <a:off x="3049959" y="1945861"/>
            <a:ext cx="402940" cy="388536"/>
            <a:chOff x="3049959" y="1945861"/>
            <a:chExt cx="402940" cy="388536"/>
          </a:xfrm>
        </p:grpSpPr>
        <p:sp>
          <p:nvSpPr>
            <p:cNvPr id="8427" name="Google Shape;8427;p74"/>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4"/>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4"/>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4"/>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4"/>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4"/>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74"/>
          <p:cNvGrpSpPr/>
          <p:nvPr/>
        </p:nvGrpSpPr>
        <p:grpSpPr>
          <a:xfrm>
            <a:off x="2483025" y="4268679"/>
            <a:ext cx="202428" cy="349114"/>
            <a:chOff x="2483025" y="4268679"/>
            <a:chExt cx="202428" cy="349114"/>
          </a:xfrm>
        </p:grpSpPr>
        <p:sp>
          <p:nvSpPr>
            <p:cNvPr id="8434" name="Google Shape;8434;p74"/>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4"/>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4"/>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4"/>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4"/>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4"/>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74"/>
          <p:cNvGrpSpPr/>
          <p:nvPr/>
        </p:nvGrpSpPr>
        <p:grpSpPr>
          <a:xfrm>
            <a:off x="862507" y="2885984"/>
            <a:ext cx="329590" cy="365000"/>
            <a:chOff x="862507" y="2885984"/>
            <a:chExt cx="329590" cy="365000"/>
          </a:xfrm>
        </p:grpSpPr>
        <p:sp>
          <p:nvSpPr>
            <p:cNvPr id="8441" name="Google Shape;8441;p74"/>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4"/>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4"/>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4"/>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4"/>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4"/>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4"/>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74"/>
          <p:cNvGrpSpPr/>
          <p:nvPr/>
        </p:nvGrpSpPr>
        <p:grpSpPr>
          <a:xfrm>
            <a:off x="3082075" y="2871805"/>
            <a:ext cx="318884" cy="379807"/>
            <a:chOff x="3082075" y="2871805"/>
            <a:chExt cx="318884" cy="379807"/>
          </a:xfrm>
        </p:grpSpPr>
        <p:sp>
          <p:nvSpPr>
            <p:cNvPr id="8449" name="Google Shape;8449;p74"/>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4"/>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4"/>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4"/>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4"/>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4"/>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4"/>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4"/>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4"/>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4"/>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4"/>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4"/>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4"/>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4"/>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4"/>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4"/>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4"/>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4"/>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4"/>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4"/>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74"/>
          <p:cNvGrpSpPr/>
          <p:nvPr/>
        </p:nvGrpSpPr>
        <p:grpSpPr>
          <a:xfrm>
            <a:off x="2594780" y="1516494"/>
            <a:ext cx="410187" cy="324244"/>
            <a:chOff x="2594780" y="1516494"/>
            <a:chExt cx="410187" cy="324244"/>
          </a:xfrm>
        </p:grpSpPr>
        <p:sp>
          <p:nvSpPr>
            <p:cNvPr id="8470" name="Google Shape;8470;p74"/>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4"/>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4"/>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4"/>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4"/>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4"/>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4"/>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4"/>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74"/>
          <p:cNvGrpSpPr/>
          <p:nvPr/>
        </p:nvGrpSpPr>
        <p:grpSpPr>
          <a:xfrm>
            <a:off x="1742965" y="1502959"/>
            <a:ext cx="333692" cy="333363"/>
            <a:chOff x="1742965" y="1502959"/>
            <a:chExt cx="333692" cy="333363"/>
          </a:xfrm>
        </p:grpSpPr>
        <p:sp>
          <p:nvSpPr>
            <p:cNvPr id="8479" name="Google Shape;8479;p74"/>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4"/>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4"/>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4"/>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74"/>
          <p:cNvGrpSpPr/>
          <p:nvPr/>
        </p:nvGrpSpPr>
        <p:grpSpPr>
          <a:xfrm>
            <a:off x="3051531" y="1516809"/>
            <a:ext cx="390034" cy="296545"/>
            <a:chOff x="3051531" y="1516809"/>
            <a:chExt cx="390034" cy="296545"/>
          </a:xfrm>
        </p:grpSpPr>
        <p:sp>
          <p:nvSpPr>
            <p:cNvPr id="8484" name="Google Shape;8484;p74"/>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4"/>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4"/>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4"/>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4"/>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4"/>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4"/>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4"/>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4"/>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4"/>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4"/>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4"/>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4"/>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4"/>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4"/>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74"/>
          <p:cNvGrpSpPr/>
          <p:nvPr/>
        </p:nvGrpSpPr>
        <p:grpSpPr>
          <a:xfrm>
            <a:off x="3514900" y="1489020"/>
            <a:ext cx="354145" cy="351869"/>
            <a:chOff x="3514900" y="1489020"/>
            <a:chExt cx="354145" cy="351869"/>
          </a:xfrm>
        </p:grpSpPr>
        <p:sp>
          <p:nvSpPr>
            <p:cNvPr id="8500" name="Google Shape;8500;p74"/>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4"/>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4"/>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4"/>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4"/>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4"/>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4"/>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4"/>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4"/>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4"/>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4"/>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4"/>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4"/>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4"/>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4"/>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4"/>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4"/>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4"/>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4"/>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4"/>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4"/>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4"/>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74"/>
          <p:cNvGrpSpPr/>
          <p:nvPr/>
        </p:nvGrpSpPr>
        <p:grpSpPr>
          <a:xfrm>
            <a:off x="3066324" y="3350446"/>
            <a:ext cx="346598" cy="333183"/>
            <a:chOff x="3066324" y="3350446"/>
            <a:chExt cx="346598" cy="333183"/>
          </a:xfrm>
        </p:grpSpPr>
        <p:sp>
          <p:nvSpPr>
            <p:cNvPr id="8523" name="Google Shape;8523;p74"/>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4"/>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4"/>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4"/>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4"/>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4"/>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4"/>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4"/>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4"/>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4"/>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74"/>
          <p:cNvGrpSpPr/>
          <p:nvPr/>
        </p:nvGrpSpPr>
        <p:grpSpPr>
          <a:xfrm>
            <a:off x="1282755" y="1952089"/>
            <a:ext cx="363278" cy="363338"/>
            <a:chOff x="1282755" y="1952089"/>
            <a:chExt cx="363278" cy="363338"/>
          </a:xfrm>
        </p:grpSpPr>
        <p:sp>
          <p:nvSpPr>
            <p:cNvPr id="8534" name="Google Shape;8534;p74"/>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4"/>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4"/>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4"/>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4"/>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4"/>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4"/>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74"/>
          <p:cNvGrpSpPr/>
          <p:nvPr/>
        </p:nvGrpSpPr>
        <p:grpSpPr>
          <a:xfrm>
            <a:off x="3510094" y="2909281"/>
            <a:ext cx="355133" cy="343574"/>
            <a:chOff x="3510094" y="2909281"/>
            <a:chExt cx="355133" cy="343574"/>
          </a:xfrm>
        </p:grpSpPr>
        <p:sp>
          <p:nvSpPr>
            <p:cNvPr id="8542" name="Google Shape;8542;p74"/>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4"/>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4"/>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4"/>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4"/>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4"/>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4"/>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4"/>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4"/>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4"/>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4"/>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4"/>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4"/>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5" name="Google Shape;8555;p74"/>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6" name="Google Shape;8556;p74"/>
          <p:cNvGrpSpPr/>
          <p:nvPr/>
        </p:nvGrpSpPr>
        <p:grpSpPr>
          <a:xfrm>
            <a:off x="2163842" y="1506972"/>
            <a:ext cx="382787" cy="331566"/>
            <a:chOff x="2163842" y="1506972"/>
            <a:chExt cx="382787" cy="331566"/>
          </a:xfrm>
        </p:grpSpPr>
        <p:sp>
          <p:nvSpPr>
            <p:cNvPr id="8557" name="Google Shape;8557;p74"/>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4"/>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4"/>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4"/>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4"/>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4"/>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4"/>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4"/>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74"/>
          <p:cNvGrpSpPr/>
          <p:nvPr/>
        </p:nvGrpSpPr>
        <p:grpSpPr>
          <a:xfrm>
            <a:off x="1738877" y="3349652"/>
            <a:ext cx="357918" cy="350536"/>
            <a:chOff x="1738877" y="3349652"/>
            <a:chExt cx="357918" cy="350536"/>
          </a:xfrm>
        </p:grpSpPr>
        <p:sp>
          <p:nvSpPr>
            <p:cNvPr id="8566" name="Google Shape;8566;p74"/>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4"/>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4"/>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4"/>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4"/>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4"/>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4"/>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4"/>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4"/>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4"/>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4"/>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4"/>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4"/>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4"/>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4"/>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4"/>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4"/>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4"/>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74"/>
          <p:cNvGrpSpPr/>
          <p:nvPr/>
        </p:nvGrpSpPr>
        <p:grpSpPr>
          <a:xfrm>
            <a:off x="1971819" y="4276854"/>
            <a:ext cx="383281" cy="333947"/>
            <a:chOff x="1971819" y="4276854"/>
            <a:chExt cx="383281" cy="333947"/>
          </a:xfrm>
        </p:grpSpPr>
        <p:sp>
          <p:nvSpPr>
            <p:cNvPr id="8585" name="Google Shape;8585;p74"/>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4"/>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4"/>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4"/>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4"/>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4"/>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4"/>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4"/>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4"/>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4"/>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74"/>
          <p:cNvGrpSpPr/>
          <p:nvPr/>
        </p:nvGrpSpPr>
        <p:grpSpPr>
          <a:xfrm>
            <a:off x="1825119" y="2885819"/>
            <a:ext cx="175987" cy="361391"/>
            <a:chOff x="1825119" y="2885819"/>
            <a:chExt cx="175987" cy="361391"/>
          </a:xfrm>
        </p:grpSpPr>
        <p:sp>
          <p:nvSpPr>
            <p:cNvPr id="8596" name="Google Shape;8596;p74"/>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4"/>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4"/>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4"/>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4"/>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4"/>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4"/>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4"/>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4"/>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4"/>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74"/>
          <p:cNvGrpSpPr/>
          <p:nvPr/>
        </p:nvGrpSpPr>
        <p:grpSpPr>
          <a:xfrm>
            <a:off x="3504824" y="3405844"/>
            <a:ext cx="369896" cy="226339"/>
            <a:chOff x="3504824" y="3405844"/>
            <a:chExt cx="369896" cy="226339"/>
          </a:xfrm>
        </p:grpSpPr>
        <p:sp>
          <p:nvSpPr>
            <p:cNvPr id="8607" name="Google Shape;8607;p74"/>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4"/>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4"/>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4"/>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4"/>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4"/>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4"/>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4"/>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4"/>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4"/>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4"/>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4"/>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4"/>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4"/>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4"/>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4"/>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74"/>
          <p:cNvGrpSpPr/>
          <p:nvPr/>
        </p:nvGrpSpPr>
        <p:grpSpPr>
          <a:xfrm>
            <a:off x="1295661" y="3819594"/>
            <a:ext cx="345640" cy="342900"/>
            <a:chOff x="1295661" y="3819594"/>
            <a:chExt cx="345640" cy="342900"/>
          </a:xfrm>
        </p:grpSpPr>
        <p:sp>
          <p:nvSpPr>
            <p:cNvPr id="8624" name="Google Shape;8624;p74"/>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4"/>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4"/>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4"/>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4"/>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4"/>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4"/>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4"/>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4"/>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4"/>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4"/>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4"/>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4"/>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4"/>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4"/>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4"/>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4"/>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74"/>
          <p:cNvGrpSpPr/>
          <p:nvPr/>
        </p:nvGrpSpPr>
        <p:grpSpPr>
          <a:xfrm>
            <a:off x="3486572" y="2433470"/>
            <a:ext cx="379328" cy="281738"/>
            <a:chOff x="3486572" y="2433470"/>
            <a:chExt cx="379328" cy="281738"/>
          </a:xfrm>
        </p:grpSpPr>
        <p:sp>
          <p:nvSpPr>
            <p:cNvPr id="8642" name="Google Shape;8642;p74"/>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4"/>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4"/>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4"/>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4"/>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4"/>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4"/>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9" name="Google Shape;8649;p74"/>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0" name="Google Shape;8650;p74"/>
          <p:cNvGrpSpPr/>
          <p:nvPr/>
        </p:nvGrpSpPr>
        <p:grpSpPr>
          <a:xfrm>
            <a:off x="3997149" y="3329634"/>
            <a:ext cx="270733" cy="355762"/>
            <a:chOff x="3997149" y="3329634"/>
            <a:chExt cx="270733" cy="355762"/>
          </a:xfrm>
        </p:grpSpPr>
        <p:sp>
          <p:nvSpPr>
            <p:cNvPr id="8651" name="Google Shape;8651;p74"/>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4"/>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4"/>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4"/>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4"/>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4"/>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4"/>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4"/>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4"/>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4"/>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4"/>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4"/>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4"/>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4"/>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4"/>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4"/>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4"/>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4"/>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4"/>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4"/>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4"/>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74"/>
          <p:cNvGrpSpPr/>
          <p:nvPr/>
        </p:nvGrpSpPr>
        <p:grpSpPr>
          <a:xfrm>
            <a:off x="3954343" y="2899354"/>
            <a:ext cx="345655" cy="343529"/>
            <a:chOff x="3954343" y="2899354"/>
            <a:chExt cx="345655" cy="343529"/>
          </a:xfrm>
        </p:grpSpPr>
        <p:sp>
          <p:nvSpPr>
            <p:cNvPr id="8673" name="Google Shape;8673;p74"/>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4"/>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4"/>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4"/>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4"/>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4"/>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4"/>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4"/>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4"/>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4"/>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4"/>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4"/>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74"/>
          <p:cNvGrpSpPr/>
          <p:nvPr/>
        </p:nvGrpSpPr>
        <p:grpSpPr>
          <a:xfrm>
            <a:off x="2166043" y="3351344"/>
            <a:ext cx="369566" cy="349803"/>
            <a:chOff x="2166043" y="3351344"/>
            <a:chExt cx="369566" cy="349803"/>
          </a:xfrm>
        </p:grpSpPr>
        <p:sp>
          <p:nvSpPr>
            <p:cNvPr id="8686" name="Google Shape;8686;p74"/>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4"/>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4"/>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4"/>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4"/>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4"/>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4"/>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4"/>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4"/>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74"/>
          <p:cNvGrpSpPr/>
          <p:nvPr/>
        </p:nvGrpSpPr>
        <p:grpSpPr>
          <a:xfrm>
            <a:off x="2619649" y="3352332"/>
            <a:ext cx="365793" cy="329275"/>
            <a:chOff x="2619649" y="3352332"/>
            <a:chExt cx="365793" cy="329275"/>
          </a:xfrm>
        </p:grpSpPr>
        <p:sp>
          <p:nvSpPr>
            <p:cNvPr id="8696" name="Google Shape;8696;p74"/>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4"/>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4"/>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4"/>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4"/>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4"/>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4"/>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4"/>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4"/>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4"/>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74"/>
          <p:cNvGrpSpPr/>
          <p:nvPr/>
        </p:nvGrpSpPr>
        <p:grpSpPr>
          <a:xfrm>
            <a:off x="1293760" y="1498228"/>
            <a:ext cx="340624" cy="351944"/>
            <a:chOff x="1293760" y="1498228"/>
            <a:chExt cx="340624" cy="351944"/>
          </a:xfrm>
        </p:grpSpPr>
        <p:sp>
          <p:nvSpPr>
            <p:cNvPr id="8707" name="Google Shape;8707;p74"/>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4"/>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4"/>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4"/>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4"/>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4"/>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4"/>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4"/>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4"/>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4"/>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4"/>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4"/>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4"/>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4"/>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74"/>
          <p:cNvGrpSpPr/>
          <p:nvPr/>
        </p:nvGrpSpPr>
        <p:grpSpPr>
          <a:xfrm>
            <a:off x="849601" y="1952074"/>
            <a:ext cx="406713" cy="383745"/>
            <a:chOff x="849601" y="1952074"/>
            <a:chExt cx="406713" cy="383745"/>
          </a:xfrm>
        </p:grpSpPr>
        <p:sp>
          <p:nvSpPr>
            <p:cNvPr id="8722" name="Google Shape;8722;p74"/>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4"/>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4"/>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4"/>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4"/>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4"/>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4"/>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74"/>
          <p:cNvGrpSpPr/>
          <p:nvPr/>
        </p:nvGrpSpPr>
        <p:grpSpPr>
          <a:xfrm>
            <a:off x="2253871" y="2893365"/>
            <a:ext cx="203985" cy="355417"/>
            <a:chOff x="2253871" y="2893365"/>
            <a:chExt cx="203985" cy="355417"/>
          </a:xfrm>
        </p:grpSpPr>
        <p:sp>
          <p:nvSpPr>
            <p:cNvPr id="8730" name="Google Shape;8730;p74"/>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4"/>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4"/>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4"/>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4"/>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4"/>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4"/>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4"/>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4"/>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4"/>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4"/>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74"/>
          <p:cNvGrpSpPr/>
          <p:nvPr/>
        </p:nvGrpSpPr>
        <p:grpSpPr>
          <a:xfrm>
            <a:off x="2191541" y="2408601"/>
            <a:ext cx="308823" cy="342571"/>
            <a:chOff x="2191541" y="2408601"/>
            <a:chExt cx="308823" cy="342571"/>
          </a:xfrm>
        </p:grpSpPr>
        <p:sp>
          <p:nvSpPr>
            <p:cNvPr id="8742" name="Google Shape;8742;p74"/>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4"/>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4"/>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4"/>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4"/>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4"/>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4"/>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4"/>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4"/>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4"/>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4"/>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4"/>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4"/>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74"/>
          <p:cNvGrpSpPr/>
          <p:nvPr/>
        </p:nvGrpSpPr>
        <p:grpSpPr>
          <a:xfrm>
            <a:off x="847400" y="1503588"/>
            <a:ext cx="342496" cy="341553"/>
            <a:chOff x="847400" y="1503588"/>
            <a:chExt cx="342496" cy="341553"/>
          </a:xfrm>
        </p:grpSpPr>
        <p:sp>
          <p:nvSpPr>
            <p:cNvPr id="8756" name="Google Shape;8756;p74"/>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4"/>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4"/>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4"/>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4"/>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4"/>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4"/>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4"/>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4"/>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4"/>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4"/>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4"/>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4"/>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4"/>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4"/>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4"/>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4"/>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4"/>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4"/>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4"/>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74"/>
          <p:cNvGrpSpPr/>
          <p:nvPr/>
        </p:nvGrpSpPr>
        <p:grpSpPr>
          <a:xfrm>
            <a:off x="1329963" y="2899669"/>
            <a:ext cx="280495" cy="361077"/>
            <a:chOff x="1329963" y="2899669"/>
            <a:chExt cx="280495" cy="361077"/>
          </a:xfrm>
        </p:grpSpPr>
        <p:sp>
          <p:nvSpPr>
            <p:cNvPr id="8777" name="Google Shape;8777;p74"/>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4"/>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4"/>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4"/>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4"/>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74"/>
          <p:cNvGrpSpPr/>
          <p:nvPr/>
        </p:nvGrpSpPr>
        <p:grpSpPr>
          <a:xfrm>
            <a:off x="937429" y="3800908"/>
            <a:ext cx="195496" cy="343439"/>
            <a:chOff x="937429" y="3800908"/>
            <a:chExt cx="195496" cy="343439"/>
          </a:xfrm>
        </p:grpSpPr>
        <p:sp>
          <p:nvSpPr>
            <p:cNvPr id="8785" name="Google Shape;8785;p74"/>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4"/>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4"/>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4"/>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4"/>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4"/>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4"/>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4"/>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4"/>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4"/>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4"/>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4"/>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4"/>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74"/>
          <p:cNvGrpSpPr/>
          <p:nvPr/>
        </p:nvGrpSpPr>
        <p:grpSpPr>
          <a:xfrm>
            <a:off x="2687659" y="3810655"/>
            <a:ext cx="365164" cy="342511"/>
            <a:chOff x="2611459" y="3810655"/>
            <a:chExt cx="365164" cy="342511"/>
          </a:xfrm>
        </p:grpSpPr>
        <p:sp>
          <p:nvSpPr>
            <p:cNvPr id="8799" name="Google Shape;8799;p74"/>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4"/>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4"/>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4"/>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4"/>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4"/>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4"/>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4"/>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4"/>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4"/>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4"/>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74"/>
          <p:cNvGrpSpPr/>
          <p:nvPr/>
        </p:nvGrpSpPr>
        <p:grpSpPr>
          <a:xfrm>
            <a:off x="3952456" y="1524280"/>
            <a:ext cx="370195" cy="300154"/>
            <a:chOff x="3952456" y="1524280"/>
            <a:chExt cx="370195" cy="300154"/>
          </a:xfrm>
        </p:grpSpPr>
        <p:sp>
          <p:nvSpPr>
            <p:cNvPr id="8811" name="Google Shape;8811;p74"/>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4"/>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4"/>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4"/>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4"/>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4"/>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20" name="Shape 8820"/>
        <p:cNvGrpSpPr/>
        <p:nvPr/>
      </p:nvGrpSpPr>
      <p:grpSpPr>
        <a:xfrm>
          <a:off x="0" y="0"/>
          <a:ext cx="0" cy="0"/>
          <a:chOff x="0" y="0"/>
          <a:chExt cx="0" cy="0"/>
        </a:xfrm>
      </p:grpSpPr>
      <p:sp>
        <p:nvSpPr>
          <p:cNvPr id="8821" name="Google Shape;8821;p75"/>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822" name="Google Shape;8822;p75"/>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823" name="Google Shape;8823;p75"/>
          <p:cNvGrpSpPr/>
          <p:nvPr/>
        </p:nvGrpSpPr>
        <p:grpSpPr>
          <a:xfrm>
            <a:off x="908482" y="1502585"/>
            <a:ext cx="257112" cy="362808"/>
            <a:chOff x="908482" y="1502585"/>
            <a:chExt cx="257112" cy="362808"/>
          </a:xfrm>
        </p:grpSpPr>
        <p:sp>
          <p:nvSpPr>
            <p:cNvPr id="8824" name="Google Shape;8824;p75"/>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5"/>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5"/>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5"/>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5"/>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5"/>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5"/>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5"/>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5"/>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5"/>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5"/>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5"/>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5"/>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5"/>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5"/>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5"/>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5"/>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5"/>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5"/>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5"/>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75"/>
          <p:cNvGrpSpPr/>
          <p:nvPr/>
        </p:nvGrpSpPr>
        <p:grpSpPr>
          <a:xfrm>
            <a:off x="1303537" y="1502716"/>
            <a:ext cx="362939" cy="362677"/>
            <a:chOff x="1303537" y="1502716"/>
            <a:chExt cx="362939" cy="362677"/>
          </a:xfrm>
        </p:grpSpPr>
        <p:sp>
          <p:nvSpPr>
            <p:cNvPr id="8845" name="Google Shape;8845;p75"/>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5"/>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5"/>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5"/>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5"/>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5"/>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5"/>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5"/>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5"/>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5"/>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5"/>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75"/>
          <p:cNvGrpSpPr/>
          <p:nvPr/>
        </p:nvGrpSpPr>
        <p:grpSpPr>
          <a:xfrm>
            <a:off x="1751901" y="1502716"/>
            <a:ext cx="362677" cy="362677"/>
            <a:chOff x="1751901" y="1502716"/>
            <a:chExt cx="362677" cy="362677"/>
          </a:xfrm>
        </p:grpSpPr>
        <p:sp>
          <p:nvSpPr>
            <p:cNvPr id="8857" name="Google Shape;8857;p75"/>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5"/>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5"/>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5"/>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5"/>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5"/>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5"/>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5"/>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5"/>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5"/>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5"/>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5"/>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5"/>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5"/>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5"/>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5"/>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5"/>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5"/>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5"/>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75"/>
          <p:cNvGrpSpPr/>
          <p:nvPr/>
        </p:nvGrpSpPr>
        <p:grpSpPr>
          <a:xfrm>
            <a:off x="3095178" y="1502716"/>
            <a:ext cx="334290" cy="362677"/>
            <a:chOff x="3095178" y="1502716"/>
            <a:chExt cx="334290" cy="362677"/>
          </a:xfrm>
        </p:grpSpPr>
        <p:sp>
          <p:nvSpPr>
            <p:cNvPr id="8877" name="Google Shape;8877;p75"/>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5"/>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5"/>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5"/>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5"/>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5"/>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5"/>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5"/>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5"/>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5"/>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5"/>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5"/>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5"/>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5"/>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5"/>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5"/>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5"/>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75"/>
          <p:cNvGrpSpPr/>
          <p:nvPr/>
        </p:nvGrpSpPr>
        <p:grpSpPr>
          <a:xfrm>
            <a:off x="3542281" y="1505605"/>
            <a:ext cx="366196" cy="357005"/>
            <a:chOff x="3542281" y="1505605"/>
            <a:chExt cx="366196" cy="357005"/>
          </a:xfrm>
        </p:grpSpPr>
        <p:sp>
          <p:nvSpPr>
            <p:cNvPr id="8895" name="Google Shape;8895;p75"/>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5"/>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5"/>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5"/>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5"/>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5"/>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5"/>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5"/>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5"/>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5"/>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5"/>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5"/>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5"/>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5"/>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5"/>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5"/>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5"/>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5"/>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5"/>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5"/>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5"/>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5"/>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5"/>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5"/>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5"/>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75"/>
          <p:cNvGrpSpPr/>
          <p:nvPr/>
        </p:nvGrpSpPr>
        <p:grpSpPr>
          <a:xfrm>
            <a:off x="1748382" y="3384797"/>
            <a:ext cx="364673" cy="340067"/>
            <a:chOff x="1748382" y="3384797"/>
            <a:chExt cx="364673" cy="340067"/>
          </a:xfrm>
        </p:grpSpPr>
        <p:sp>
          <p:nvSpPr>
            <p:cNvPr id="8921" name="Google Shape;8921;p75"/>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5"/>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5"/>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5"/>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5"/>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5"/>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5"/>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5"/>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5"/>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5"/>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5"/>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5"/>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5"/>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5"/>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5"/>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75"/>
          <p:cNvGrpSpPr/>
          <p:nvPr/>
        </p:nvGrpSpPr>
        <p:grpSpPr>
          <a:xfrm>
            <a:off x="6221064" y="3811049"/>
            <a:ext cx="364673" cy="339804"/>
            <a:chOff x="6221064" y="3811049"/>
            <a:chExt cx="364673" cy="339804"/>
          </a:xfrm>
        </p:grpSpPr>
        <p:sp>
          <p:nvSpPr>
            <p:cNvPr id="8937" name="Google Shape;8937;p75"/>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5"/>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5"/>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5"/>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5"/>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5"/>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5"/>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5"/>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5"/>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5"/>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5"/>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5"/>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5"/>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5"/>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5"/>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75"/>
          <p:cNvGrpSpPr/>
          <p:nvPr/>
        </p:nvGrpSpPr>
        <p:grpSpPr>
          <a:xfrm>
            <a:off x="2182643" y="3386320"/>
            <a:ext cx="382030" cy="320451"/>
            <a:chOff x="2182643" y="3386320"/>
            <a:chExt cx="382030" cy="320451"/>
          </a:xfrm>
        </p:grpSpPr>
        <p:sp>
          <p:nvSpPr>
            <p:cNvPr id="8953" name="Google Shape;8953;p75"/>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5"/>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5"/>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5"/>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5"/>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5"/>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5"/>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5"/>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5"/>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5"/>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5"/>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5"/>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5"/>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5"/>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5"/>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75"/>
          <p:cNvGrpSpPr/>
          <p:nvPr/>
        </p:nvGrpSpPr>
        <p:grpSpPr>
          <a:xfrm>
            <a:off x="3084386" y="3389340"/>
            <a:ext cx="353880" cy="330745"/>
            <a:chOff x="3084386" y="3389340"/>
            <a:chExt cx="353880" cy="330745"/>
          </a:xfrm>
        </p:grpSpPr>
        <p:sp>
          <p:nvSpPr>
            <p:cNvPr id="8969" name="Google Shape;8969;p75"/>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5"/>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5"/>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5"/>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5"/>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5"/>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5"/>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5"/>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5"/>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5"/>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5"/>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5"/>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5"/>
          <p:cNvGrpSpPr/>
          <p:nvPr/>
        </p:nvGrpSpPr>
        <p:grpSpPr>
          <a:xfrm>
            <a:off x="863499" y="1970906"/>
            <a:ext cx="347078" cy="364016"/>
            <a:chOff x="863499" y="1970906"/>
            <a:chExt cx="347078" cy="364016"/>
          </a:xfrm>
        </p:grpSpPr>
        <p:sp>
          <p:nvSpPr>
            <p:cNvPr id="8982" name="Google Shape;8982;p75"/>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5"/>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5"/>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5"/>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5"/>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5"/>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5"/>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5"/>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5"/>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5"/>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5"/>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5"/>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5"/>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5"/>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75"/>
          <p:cNvGrpSpPr/>
          <p:nvPr/>
        </p:nvGrpSpPr>
        <p:grpSpPr>
          <a:xfrm>
            <a:off x="1749879" y="1970906"/>
            <a:ext cx="364436" cy="364174"/>
            <a:chOff x="1749879" y="1970906"/>
            <a:chExt cx="364436" cy="364174"/>
          </a:xfrm>
        </p:grpSpPr>
        <p:sp>
          <p:nvSpPr>
            <p:cNvPr id="8997" name="Google Shape;8997;p75"/>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5"/>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5"/>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5"/>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5"/>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5"/>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5"/>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5"/>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5"/>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5"/>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5"/>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5"/>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5"/>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5"/>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75"/>
          <p:cNvGrpSpPr/>
          <p:nvPr/>
        </p:nvGrpSpPr>
        <p:grpSpPr>
          <a:xfrm>
            <a:off x="2186425" y="1976158"/>
            <a:ext cx="396106" cy="353985"/>
            <a:chOff x="2186425" y="1976158"/>
            <a:chExt cx="396106" cy="353985"/>
          </a:xfrm>
        </p:grpSpPr>
        <p:sp>
          <p:nvSpPr>
            <p:cNvPr id="9012" name="Google Shape;9012;p75"/>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5"/>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5"/>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5"/>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5"/>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5"/>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5"/>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75"/>
          <p:cNvGrpSpPr/>
          <p:nvPr/>
        </p:nvGrpSpPr>
        <p:grpSpPr>
          <a:xfrm>
            <a:off x="2659157" y="2017412"/>
            <a:ext cx="319190" cy="271240"/>
            <a:chOff x="2659157" y="2017412"/>
            <a:chExt cx="319190" cy="271240"/>
          </a:xfrm>
        </p:grpSpPr>
        <p:sp>
          <p:nvSpPr>
            <p:cNvPr id="9020" name="Google Shape;9020;p75"/>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5"/>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5"/>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5"/>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5"/>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5"/>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5"/>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5"/>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5"/>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5"/>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5"/>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5"/>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5"/>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5"/>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5"/>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5"/>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5"/>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5"/>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5"/>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5"/>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5"/>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5"/>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5"/>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5"/>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5"/>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5"/>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75"/>
          <p:cNvGrpSpPr/>
          <p:nvPr/>
        </p:nvGrpSpPr>
        <p:grpSpPr>
          <a:xfrm>
            <a:off x="3111775" y="1993516"/>
            <a:ext cx="318928" cy="319217"/>
            <a:chOff x="3111775" y="1993516"/>
            <a:chExt cx="318928" cy="319217"/>
          </a:xfrm>
        </p:grpSpPr>
        <p:sp>
          <p:nvSpPr>
            <p:cNvPr id="9047" name="Google Shape;9047;p75"/>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5"/>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5"/>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5"/>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5"/>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5"/>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5"/>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5"/>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5"/>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5"/>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5"/>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5"/>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5"/>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5"/>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5"/>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5"/>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5"/>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5"/>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5"/>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5"/>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5"/>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5"/>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5"/>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5"/>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5"/>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5"/>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5"/>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5"/>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5"/>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5"/>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75"/>
          <p:cNvGrpSpPr/>
          <p:nvPr/>
        </p:nvGrpSpPr>
        <p:grpSpPr>
          <a:xfrm>
            <a:off x="4023785" y="1970407"/>
            <a:ext cx="288807" cy="355377"/>
            <a:chOff x="4023785" y="1970407"/>
            <a:chExt cx="288807" cy="355377"/>
          </a:xfrm>
        </p:grpSpPr>
        <p:sp>
          <p:nvSpPr>
            <p:cNvPr id="9078" name="Google Shape;9078;p75"/>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5"/>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5"/>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5"/>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5"/>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5"/>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5"/>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5"/>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5"/>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5"/>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5"/>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5"/>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5"/>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5"/>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5"/>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5"/>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5"/>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5"/>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5"/>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5"/>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75"/>
          <p:cNvGrpSpPr/>
          <p:nvPr/>
        </p:nvGrpSpPr>
        <p:grpSpPr>
          <a:xfrm>
            <a:off x="3544540" y="3380963"/>
            <a:ext cx="320188" cy="319269"/>
            <a:chOff x="3544540" y="3380963"/>
            <a:chExt cx="320188" cy="319269"/>
          </a:xfrm>
        </p:grpSpPr>
        <p:sp>
          <p:nvSpPr>
            <p:cNvPr id="9099" name="Google Shape;9099;p75"/>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5"/>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5"/>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5"/>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5"/>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5"/>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5"/>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5"/>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5"/>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5"/>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5"/>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5"/>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5"/>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5"/>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5"/>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5"/>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75"/>
          <p:cNvGrpSpPr/>
          <p:nvPr/>
        </p:nvGrpSpPr>
        <p:grpSpPr>
          <a:xfrm>
            <a:off x="3944637" y="3354834"/>
            <a:ext cx="415696" cy="371605"/>
            <a:chOff x="3944637" y="3354834"/>
            <a:chExt cx="415696" cy="371605"/>
          </a:xfrm>
        </p:grpSpPr>
        <p:sp>
          <p:nvSpPr>
            <p:cNvPr id="9116" name="Google Shape;9116;p75"/>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5"/>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5"/>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5"/>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5"/>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5"/>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5"/>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5"/>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5"/>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5"/>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5"/>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5"/>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5"/>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5"/>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5"/>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5"/>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5"/>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75"/>
          <p:cNvGrpSpPr/>
          <p:nvPr/>
        </p:nvGrpSpPr>
        <p:grpSpPr>
          <a:xfrm>
            <a:off x="1314619" y="3821527"/>
            <a:ext cx="346317" cy="332136"/>
            <a:chOff x="1314619" y="3821527"/>
            <a:chExt cx="346317" cy="332136"/>
          </a:xfrm>
        </p:grpSpPr>
        <p:sp>
          <p:nvSpPr>
            <p:cNvPr id="9134" name="Google Shape;9134;p75"/>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5"/>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5"/>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5"/>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5"/>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5"/>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5"/>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5"/>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75"/>
          <p:cNvGrpSpPr/>
          <p:nvPr/>
        </p:nvGrpSpPr>
        <p:grpSpPr>
          <a:xfrm>
            <a:off x="1751139" y="3790934"/>
            <a:ext cx="386258" cy="380507"/>
            <a:chOff x="1751139" y="3790934"/>
            <a:chExt cx="386258" cy="380507"/>
          </a:xfrm>
        </p:grpSpPr>
        <p:sp>
          <p:nvSpPr>
            <p:cNvPr id="9143" name="Google Shape;9143;p75"/>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5"/>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5"/>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5"/>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5"/>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5"/>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5"/>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5"/>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5"/>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5"/>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5"/>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5"/>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5"/>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5"/>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5"/>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5"/>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75"/>
          <p:cNvGrpSpPr/>
          <p:nvPr/>
        </p:nvGrpSpPr>
        <p:grpSpPr>
          <a:xfrm>
            <a:off x="2189681" y="3821606"/>
            <a:ext cx="395607" cy="318928"/>
            <a:chOff x="2189681" y="3821606"/>
            <a:chExt cx="395607" cy="318928"/>
          </a:xfrm>
        </p:grpSpPr>
        <p:sp>
          <p:nvSpPr>
            <p:cNvPr id="9162" name="Google Shape;9162;p75"/>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5"/>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5"/>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5"/>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5"/>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5"/>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5"/>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5"/>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5"/>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5"/>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5"/>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5"/>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5"/>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5"/>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5"/>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5"/>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5"/>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5"/>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5"/>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5"/>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5"/>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5"/>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5"/>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5"/>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5"/>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5"/>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5"/>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5"/>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5"/>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5"/>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2" name="Google Shape;9192;p75"/>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3" name="Google Shape;9193;p75"/>
          <p:cNvGrpSpPr/>
          <p:nvPr/>
        </p:nvGrpSpPr>
        <p:grpSpPr>
          <a:xfrm>
            <a:off x="1277409" y="1961347"/>
            <a:ext cx="420475" cy="383055"/>
            <a:chOff x="1277409" y="1961347"/>
            <a:chExt cx="420475" cy="383055"/>
          </a:xfrm>
        </p:grpSpPr>
        <p:sp>
          <p:nvSpPr>
            <p:cNvPr id="9194" name="Google Shape;9194;p75"/>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5"/>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5"/>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5"/>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5"/>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5"/>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5"/>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5"/>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5"/>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5"/>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5"/>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5"/>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5"/>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5"/>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5"/>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5"/>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5"/>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5"/>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5"/>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5"/>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5"/>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5"/>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5"/>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5"/>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5"/>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5"/>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5"/>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75"/>
          <p:cNvGrpSpPr/>
          <p:nvPr/>
        </p:nvGrpSpPr>
        <p:grpSpPr>
          <a:xfrm>
            <a:off x="2215075" y="2432819"/>
            <a:ext cx="380008" cy="351648"/>
            <a:chOff x="2215075" y="2432819"/>
            <a:chExt cx="380008" cy="351648"/>
          </a:xfrm>
        </p:grpSpPr>
        <p:sp>
          <p:nvSpPr>
            <p:cNvPr id="9222" name="Google Shape;9222;p75"/>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5"/>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5"/>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5"/>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5"/>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5"/>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5"/>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5"/>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5"/>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5"/>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5"/>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5"/>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5"/>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5"/>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5"/>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5"/>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5"/>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5"/>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5"/>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5"/>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5"/>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5"/>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5"/>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5"/>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5"/>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5"/>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5"/>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5"/>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5"/>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5"/>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5"/>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75"/>
          <p:cNvGrpSpPr/>
          <p:nvPr/>
        </p:nvGrpSpPr>
        <p:grpSpPr>
          <a:xfrm>
            <a:off x="2661416" y="2422342"/>
            <a:ext cx="344059" cy="340671"/>
            <a:chOff x="2661416" y="2422342"/>
            <a:chExt cx="344059" cy="340671"/>
          </a:xfrm>
        </p:grpSpPr>
        <p:sp>
          <p:nvSpPr>
            <p:cNvPr id="9254" name="Google Shape;9254;p75"/>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5"/>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5"/>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5"/>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5"/>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5"/>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5"/>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5"/>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5"/>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5"/>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5"/>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5"/>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5"/>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75"/>
          <p:cNvGrpSpPr/>
          <p:nvPr/>
        </p:nvGrpSpPr>
        <p:grpSpPr>
          <a:xfrm>
            <a:off x="4066510" y="2422342"/>
            <a:ext cx="206876" cy="348470"/>
            <a:chOff x="4066510" y="2422342"/>
            <a:chExt cx="206876" cy="348470"/>
          </a:xfrm>
        </p:grpSpPr>
        <p:sp>
          <p:nvSpPr>
            <p:cNvPr id="9268" name="Google Shape;9268;p75"/>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5"/>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5"/>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5"/>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5"/>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5"/>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5"/>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5"/>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5"/>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5"/>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5"/>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5"/>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75"/>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75"/>
          <p:cNvGrpSpPr/>
          <p:nvPr/>
        </p:nvGrpSpPr>
        <p:grpSpPr>
          <a:xfrm>
            <a:off x="2617693" y="3817325"/>
            <a:ext cx="420475" cy="326491"/>
            <a:chOff x="2617693" y="3817325"/>
            <a:chExt cx="420475" cy="326491"/>
          </a:xfrm>
        </p:grpSpPr>
        <p:sp>
          <p:nvSpPr>
            <p:cNvPr id="9282" name="Google Shape;9282;p75"/>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5"/>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5"/>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5"/>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5"/>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5"/>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5"/>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5"/>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5"/>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5"/>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5"/>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5"/>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5"/>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5"/>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5"/>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5"/>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5"/>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75"/>
          <p:cNvGrpSpPr/>
          <p:nvPr/>
        </p:nvGrpSpPr>
        <p:grpSpPr>
          <a:xfrm>
            <a:off x="3545301" y="2423523"/>
            <a:ext cx="358134" cy="356637"/>
            <a:chOff x="3545301" y="2423523"/>
            <a:chExt cx="358134" cy="356637"/>
          </a:xfrm>
        </p:grpSpPr>
        <p:sp>
          <p:nvSpPr>
            <p:cNvPr id="9300" name="Google Shape;9300;p75"/>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5"/>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5"/>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5"/>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5"/>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5"/>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5"/>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5"/>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5"/>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75"/>
          <p:cNvGrpSpPr/>
          <p:nvPr/>
        </p:nvGrpSpPr>
        <p:grpSpPr>
          <a:xfrm>
            <a:off x="5766424" y="4275195"/>
            <a:ext cx="358160" cy="356926"/>
            <a:chOff x="5766424" y="4275195"/>
            <a:chExt cx="358160" cy="356926"/>
          </a:xfrm>
        </p:grpSpPr>
        <p:sp>
          <p:nvSpPr>
            <p:cNvPr id="9310" name="Google Shape;9310;p75"/>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5"/>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5"/>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5"/>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5"/>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5"/>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5"/>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5"/>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5"/>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75"/>
          <p:cNvGrpSpPr/>
          <p:nvPr/>
        </p:nvGrpSpPr>
        <p:grpSpPr>
          <a:xfrm>
            <a:off x="3531462" y="3824599"/>
            <a:ext cx="377251" cy="324232"/>
            <a:chOff x="3531462" y="3824599"/>
            <a:chExt cx="377251" cy="324232"/>
          </a:xfrm>
        </p:grpSpPr>
        <p:sp>
          <p:nvSpPr>
            <p:cNvPr id="9320" name="Google Shape;9320;p75"/>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5"/>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5"/>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5"/>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5"/>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5"/>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5"/>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5"/>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5"/>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5"/>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5"/>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75"/>
          <p:cNvGrpSpPr/>
          <p:nvPr/>
        </p:nvGrpSpPr>
        <p:grpSpPr>
          <a:xfrm>
            <a:off x="4030586" y="3805246"/>
            <a:ext cx="286523" cy="340566"/>
            <a:chOff x="4030586" y="3805246"/>
            <a:chExt cx="286523" cy="340566"/>
          </a:xfrm>
        </p:grpSpPr>
        <p:sp>
          <p:nvSpPr>
            <p:cNvPr id="9332" name="Google Shape;9332;p75"/>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5"/>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5"/>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5"/>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5"/>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5"/>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5"/>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5"/>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5"/>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5"/>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5"/>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5"/>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5"/>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75"/>
          <p:cNvGrpSpPr/>
          <p:nvPr/>
        </p:nvGrpSpPr>
        <p:grpSpPr>
          <a:xfrm>
            <a:off x="2180884" y="2888719"/>
            <a:ext cx="376752" cy="374468"/>
            <a:chOff x="2180884" y="2888719"/>
            <a:chExt cx="376752" cy="374468"/>
          </a:xfrm>
        </p:grpSpPr>
        <p:sp>
          <p:nvSpPr>
            <p:cNvPr id="9346" name="Google Shape;9346;p75"/>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5"/>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5"/>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5"/>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5"/>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5"/>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5"/>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5"/>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5"/>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5"/>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5"/>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5"/>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5"/>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5"/>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75"/>
          <p:cNvGrpSpPr/>
          <p:nvPr/>
        </p:nvGrpSpPr>
        <p:grpSpPr>
          <a:xfrm>
            <a:off x="3954432" y="2942999"/>
            <a:ext cx="378249" cy="265909"/>
            <a:chOff x="3954432" y="2942999"/>
            <a:chExt cx="378249" cy="265909"/>
          </a:xfrm>
        </p:grpSpPr>
        <p:sp>
          <p:nvSpPr>
            <p:cNvPr id="9361" name="Google Shape;9361;p75"/>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5"/>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5"/>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5"/>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5"/>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5"/>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5"/>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5"/>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5"/>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75"/>
          <p:cNvGrpSpPr/>
          <p:nvPr/>
        </p:nvGrpSpPr>
        <p:grpSpPr>
          <a:xfrm>
            <a:off x="1752137" y="4266608"/>
            <a:ext cx="378512" cy="374756"/>
            <a:chOff x="1752137" y="4266608"/>
            <a:chExt cx="378512" cy="374756"/>
          </a:xfrm>
        </p:grpSpPr>
        <p:sp>
          <p:nvSpPr>
            <p:cNvPr id="9371" name="Google Shape;9371;p75"/>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5"/>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5"/>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5"/>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5"/>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5"/>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5"/>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5"/>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5"/>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5"/>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5"/>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5"/>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5"/>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5"/>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5"/>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5"/>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5"/>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5"/>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5"/>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75"/>
          <p:cNvGrpSpPr/>
          <p:nvPr/>
        </p:nvGrpSpPr>
        <p:grpSpPr>
          <a:xfrm>
            <a:off x="3117788" y="3812546"/>
            <a:ext cx="341065" cy="341065"/>
            <a:chOff x="3117788" y="3812546"/>
            <a:chExt cx="341065" cy="341065"/>
          </a:xfrm>
        </p:grpSpPr>
        <p:sp>
          <p:nvSpPr>
            <p:cNvPr id="9393" name="Google Shape;9393;p75"/>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5"/>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5"/>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5"/>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5"/>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5"/>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75"/>
          <p:cNvGrpSpPr/>
          <p:nvPr/>
        </p:nvGrpSpPr>
        <p:grpSpPr>
          <a:xfrm>
            <a:off x="3994400" y="4299932"/>
            <a:ext cx="338281" cy="322657"/>
            <a:chOff x="3994400" y="4299932"/>
            <a:chExt cx="338281" cy="322657"/>
          </a:xfrm>
        </p:grpSpPr>
        <p:sp>
          <p:nvSpPr>
            <p:cNvPr id="9400" name="Google Shape;9400;p75"/>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5"/>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5"/>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5"/>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5"/>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5"/>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5"/>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5"/>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8" name="Google Shape;9408;p75"/>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5"/>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0" name="Google Shape;9410;p75"/>
          <p:cNvGrpSpPr/>
          <p:nvPr/>
        </p:nvGrpSpPr>
        <p:grpSpPr>
          <a:xfrm>
            <a:off x="3573426" y="1965628"/>
            <a:ext cx="302358" cy="374993"/>
            <a:chOff x="3573426" y="1965628"/>
            <a:chExt cx="302358" cy="374993"/>
          </a:xfrm>
        </p:grpSpPr>
        <p:sp>
          <p:nvSpPr>
            <p:cNvPr id="9411" name="Google Shape;9411;p75"/>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5"/>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5"/>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5"/>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5"/>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5"/>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5"/>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5"/>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5"/>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5"/>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5"/>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5"/>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5"/>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5"/>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5"/>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5"/>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5"/>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5"/>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5"/>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5"/>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5"/>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5"/>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5"/>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5"/>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5"/>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5"/>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5"/>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5"/>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5"/>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5"/>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5"/>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5"/>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5"/>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5"/>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5"/>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5"/>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5"/>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5"/>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5"/>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5"/>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5"/>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5"/>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5"/>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5"/>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5"/>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5"/>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5"/>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75"/>
          <p:cNvGrpSpPr/>
          <p:nvPr/>
        </p:nvGrpSpPr>
        <p:grpSpPr>
          <a:xfrm>
            <a:off x="3513632" y="2908572"/>
            <a:ext cx="355876" cy="331007"/>
            <a:chOff x="3513632" y="2908572"/>
            <a:chExt cx="355876" cy="331007"/>
          </a:xfrm>
        </p:grpSpPr>
        <p:sp>
          <p:nvSpPr>
            <p:cNvPr id="9459" name="Google Shape;9459;p75"/>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5"/>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5"/>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5"/>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5"/>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5"/>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5"/>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5"/>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5"/>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5"/>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5"/>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5"/>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5"/>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5"/>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5"/>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5"/>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75"/>
          <p:cNvGrpSpPr/>
          <p:nvPr/>
        </p:nvGrpSpPr>
        <p:grpSpPr>
          <a:xfrm>
            <a:off x="2694083" y="2888430"/>
            <a:ext cx="235762" cy="374756"/>
            <a:chOff x="2694083" y="2888430"/>
            <a:chExt cx="235762" cy="374756"/>
          </a:xfrm>
        </p:grpSpPr>
        <p:sp>
          <p:nvSpPr>
            <p:cNvPr id="9476" name="Google Shape;9476;p75"/>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5"/>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5"/>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5"/>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5"/>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5"/>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5"/>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5"/>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5"/>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5"/>
          <p:cNvGrpSpPr/>
          <p:nvPr/>
        </p:nvGrpSpPr>
        <p:grpSpPr>
          <a:xfrm>
            <a:off x="871534" y="4300588"/>
            <a:ext cx="357661" cy="311155"/>
            <a:chOff x="871534" y="4300588"/>
            <a:chExt cx="357661" cy="311155"/>
          </a:xfrm>
        </p:grpSpPr>
        <p:sp>
          <p:nvSpPr>
            <p:cNvPr id="9486" name="Google Shape;9486;p75"/>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5"/>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5"/>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5"/>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5"/>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5"/>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5"/>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5"/>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5"/>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5"/>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5"/>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5"/>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5"/>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5"/>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5"/>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5"/>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5"/>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5"/>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5"/>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5"/>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5"/>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75"/>
          <p:cNvGrpSpPr/>
          <p:nvPr/>
        </p:nvGrpSpPr>
        <p:grpSpPr>
          <a:xfrm>
            <a:off x="916019" y="3821606"/>
            <a:ext cx="250100" cy="336785"/>
            <a:chOff x="916019" y="3821606"/>
            <a:chExt cx="250100" cy="336785"/>
          </a:xfrm>
        </p:grpSpPr>
        <p:sp>
          <p:nvSpPr>
            <p:cNvPr id="9508" name="Google Shape;9508;p75"/>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5"/>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5"/>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5"/>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5"/>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5"/>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5"/>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5"/>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5"/>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5"/>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5"/>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5"/>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5"/>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75"/>
          <p:cNvGrpSpPr/>
          <p:nvPr/>
        </p:nvGrpSpPr>
        <p:grpSpPr>
          <a:xfrm>
            <a:off x="849686" y="2909570"/>
            <a:ext cx="374730" cy="332504"/>
            <a:chOff x="849686" y="2909570"/>
            <a:chExt cx="374730" cy="332504"/>
          </a:xfrm>
        </p:grpSpPr>
        <p:sp>
          <p:nvSpPr>
            <p:cNvPr id="9522" name="Google Shape;9522;p75"/>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5"/>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5"/>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5"/>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5"/>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5"/>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5"/>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5"/>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5"/>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5"/>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5"/>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75"/>
          <p:cNvGrpSpPr/>
          <p:nvPr/>
        </p:nvGrpSpPr>
        <p:grpSpPr>
          <a:xfrm>
            <a:off x="1735567" y="2420241"/>
            <a:ext cx="417718" cy="372866"/>
            <a:chOff x="1735567" y="2420241"/>
            <a:chExt cx="417718" cy="372866"/>
          </a:xfrm>
        </p:grpSpPr>
        <p:sp>
          <p:nvSpPr>
            <p:cNvPr id="9534" name="Google Shape;9534;p75"/>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5"/>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5"/>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5"/>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5"/>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5"/>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5"/>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5"/>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5"/>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5"/>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5"/>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5"/>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75"/>
          <p:cNvGrpSpPr/>
          <p:nvPr/>
        </p:nvGrpSpPr>
        <p:grpSpPr>
          <a:xfrm>
            <a:off x="3599318" y="4299590"/>
            <a:ext cx="251098" cy="309028"/>
            <a:chOff x="3599318" y="4299590"/>
            <a:chExt cx="251098" cy="309028"/>
          </a:xfrm>
        </p:grpSpPr>
        <p:sp>
          <p:nvSpPr>
            <p:cNvPr id="9547" name="Google Shape;9547;p75"/>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5"/>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5"/>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5"/>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5"/>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5"/>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75"/>
          <p:cNvGrpSpPr/>
          <p:nvPr/>
        </p:nvGrpSpPr>
        <p:grpSpPr>
          <a:xfrm>
            <a:off x="3105998" y="2433240"/>
            <a:ext cx="345818" cy="345056"/>
            <a:chOff x="3105998" y="2433240"/>
            <a:chExt cx="345818" cy="345056"/>
          </a:xfrm>
        </p:grpSpPr>
        <p:sp>
          <p:nvSpPr>
            <p:cNvPr id="9554" name="Google Shape;9554;p75"/>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5"/>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5"/>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5"/>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5"/>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5"/>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5"/>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5"/>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5"/>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5"/>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5"/>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5"/>
          <p:cNvGrpSpPr/>
          <p:nvPr/>
        </p:nvGrpSpPr>
        <p:grpSpPr>
          <a:xfrm>
            <a:off x="1737326" y="2900773"/>
            <a:ext cx="374730" cy="350361"/>
            <a:chOff x="1737326" y="2900773"/>
            <a:chExt cx="374730" cy="350361"/>
          </a:xfrm>
        </p:grpSpPr>
        <p:sp>
          <p:nvSpPr>
            <p:cNvPr id="9566" name="Google Shape;9566;p75"/>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5"/>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5"/>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5"/>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5"/>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5"/>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5"/>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5"/>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5"/>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5"/>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5"/>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5"/>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5"/>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5"/>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5"/>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5"/>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5"/>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75"/>
          <p:cNvGrpSpPr/>
          <p:nvPr/>
        </p:nvGrpSpPr>
        <p:grpSpPr>
          <a:xfrm>
            <a:off x="4000676" y="1579396"/>
            <a:ext cx="327226" cy="211603"/>
            <a:chOff x="4000676" y="1579396"/>
            <a:chExt cx="327226" cy="211603"/>
          </a:xfrm>
        </p:grpSpPr>
        <p:sp>
          <p:nvSpPr>
            <p:cNvPr id="9584" name="Google Shape;9584;p75"/>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5"/>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5"/>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5"/>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5"/>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5"/>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5"/>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5"/>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5"/>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5"/>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5"/>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5"/>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5"/>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5"/>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5"/>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5"/>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75"/>
          <p:cNvGrpSpPr/>
          <p:nvPr/>
        </p:nvGrpSpPr>
        <p:grpSpPr>
          <a:xfrm>
            <a:off x="2635523" y="1515584"/>
            <a:ext cx="371054" cy="336469"/>
            <a:chOff x="2635523" y="1515584"/>
            <a:chExt cx="371054" cy="336469"/>
          </a:xfrm>
        </p:grpSpPr>
        <p:sp>
          <p:nvSpPr>
            <p:cNvPr id="9601" name="Google Shape;9601;p75"/>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5"/>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5"/>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5"/>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5"/>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5"/>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5"/>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5"/>
          <p:cNvGrpSpPr/>
          <p:nvPr/>
        </p:nvGrpSpPr>
        <p:grpSpPr>
          <a:xfrm>
            <a:off x="2231907" y="1520731"/>
            <a:ext cx="311627" cy="326569"/>
            <a:chOff x="2231907" y="1520731"/>
            <a:chExt cx="311627" cy="326569"/>
          </a:xfrm>
        </p:grpSpPr>
        <p:sp>
          <p:nvSpPr>
            <p:cNvPr id="9609" name="Google Shape;9609;p75"/>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5"/>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5"/>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5"/>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5"/>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5"/>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5"/>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5"/>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5"/>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5"/>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75"/>
          <p:cNvGrpSpPr/>
          <p:nvPr/>
        </p:nvGrpSpPr>
        <p:grpSpPr>
          <a:xfrm>
            <a:off x="1340249" y="4301533"/>
            <a:ext cx="311890" cy="304695"/>
            <a:chOff x="1340249" y="4301533"/>
            <a:chExt cx="311890" cy="304695"/>
          </a:xfrm>
        </p:grpSpPr>
        <p:sp>
          <p:nvSpPr>
            <p:cNvPr id="9620" name="Google Shape;9620;p75"/>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5"/>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5"/>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5"/>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5"/>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5"/>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5"/>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5"/>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5"/>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5"/>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5"/>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5"/>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5"/>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5"/>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75"/>
          <p:cNvGrpSpPr/>
          <p:nvPr/>
        </p:nvGrpSpPr>
        <p:grpSpPr>
          <a:xfrm>
            <a:off x="1330690" y="3377024"/>
            <a:ext cx="306874" cy="332268"/>
            <a:chOff x="1330690" y="3377024"/>
            <a:chExt cx="306874" cy="332268"/>
          </a:xfrm>
        </p:grpSpPr>
        <p:sp>
          <p:nvSpPr>
            <p:cNvPr id="9635" name="Google Shape;9635;p75"/>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5"/>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5"/>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5"/>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5"/>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5"/>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5"/>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5"/>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5"/>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5"/>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5"/>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75"/>
          <p:cNvGrpSpPr/>
          <p:nvPr/>
        </p:nvGrpSpPr>
        <p:grpSpPr>
          <a:xfrm>
            <a:off x="2650597" y="3381777"/>
            <a:ext cx="341511" cy="324994"/>
            <a:chOff x="2650597" y="3381777"/>
            <a:chExt cx="341511" cy="324994"/>
          </a:xfrm>
        </p:grpSpPr>
        <p:sp>
          <p:nvSpPr>
            <p:cNvPr id="9655" name="Google Shape;9655;p75"/>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5"/>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5"/>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5"/>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5"/>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5"/>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5"/>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5"/>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5"/>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5"/>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5"/>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5"/>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5"/>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5"/>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5"/>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5"/>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5"/>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5"/>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5"/>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5"/>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5"/>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5"/>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5"/>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5"/>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5"/>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5"/>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5"/>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5"/>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5"/>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5"/>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5"/>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5"/>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5"/>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5"/>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5"/>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75"/>
          <p:cNvGrpSpPr/>
          <p:nvPr/>
        </p:nvGrpSpPr>
        <p:grpSpPr>
          <a:xfrm>
            <a:off x="1295502" y="2437362"/>
            <a:ext cx="402645" cy="323917"/>
            <a:chOff x="1295502" y="2437362"/>
            <a:chExt cx="402645" cy="323917"/>
          </a:xfrm>
        </p:grpSpPr>
        <p:sp>
          <p:nvSpPr>
            <p:cNvPr id="9691" name="Google Shape;9691;p75"/>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5"/>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5"/>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5"/>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5"/>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5"/>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5"/>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5"/>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5"/>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5"/>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5"/>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5"/>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5"/>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5"/>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5"/>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5"/>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75"/>
          <p:cNvGrpSpPr/>
          <p:nvPr/>
        </p:nvGrpSpPr>
        <p:grpSpPr>
          <a:xfrm>
            <a:off x="882590" y="2438360"/>
            <a:ext cx="337310" cy="337047"/>
            <a:chOff x="882590" y="2438360"/>
            <a:chExt cx="337310" cy="337047"/>
          </a:xfrm>
        </p:grpSpPr>
        <p:sp>
          <p:nvSpPr>
            <p:cNvPr id="9708" name="Google Shape;9708;p75"/>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5"/>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5"/>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5"/>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5"/>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5"/>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5"/>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5"/>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5"/>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5"/>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5"/>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5"/>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5"/>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5"/>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5"/>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5"/>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5"/>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5"/>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5"/>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5"/>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5"/>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5"/>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5"/>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5"/>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75"/>
          <p:cNvGrpSpPr/>
          <p:nvPr/>
        </p:nvGrpSpPr>
        <p:grpSpPr>
          <a:xfrm>
            <a:off x="4885060" y="1518788"/>
            <a:ext cx="385786" cy="342588"/>
            <a:chOff x="4885060" y="1518788"/>
            <a:chExt cx="385786" cy="342588"/>
          </a:xfrm>
        </p:grpSpPr>
        <p:sp>
          <p:nvSpPr>
            <p:cNvPr id="9733" name="Google Shape;9733;p75"/>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5"/>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5"/>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5"/>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5"/>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5"/>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5"/>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5"/>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5"/>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5"/>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5"/>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5"/>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5"/>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5"/>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5"/>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5"/>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5"/>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5"/>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5"/>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75"/>
          <p:cNvGrpSpPr/>
          <p:nvPr/>
        </p:nvGrpSpPr>
        <p:grpSpPr>
          <a:xfrm>
            <a:off x="5394478" y="1514533"/>
            <a:ext cx="249076" cy="351096"/>
            <a:chOff x="5394478" y="1514533"/>
            <a:chExt cx="249076" cy="351096"/>
          </a:xfrm>
        </p:grpSpPr>
        <p:sp>
          <p:nvSpPr>
            <p:cNvPr id="9753" name="Google Shape;9753;p75"/>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5"/>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5"/>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5"/>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5"/>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5"/>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5"/>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5"/>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5"/>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5"/>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5"/>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5"/>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5"/>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5"/>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5"/>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5"/>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5"/>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5"/>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5"/>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5"/>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75"/>
          <p:cNvGrpSpPr/>
          <p:nvPr/>
        </p:nvGrpSpPr>
        <p:grpSpPr>
          <a:xfrm>
            <a:off x="5782259" y="1512012"/>
            <a:ext cx="356138" cy="356138"/>
            <a:chOff x="5782259" y="1512012"/>
            <a:chExt cx="356138" cy="356138"/>
          </a:xfrm>
        </p:grpSpPr>
        <p:sp>
          <p:nvSpPr>
            <p:cNvPr id="9774" name="Google Shape;9774;p75"/>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5"/>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5"/>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5"/>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5"/>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5"/>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5"/>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5"/>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5"/>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5"/>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5"/>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75"/>
          <p:cNvGrpSpPr/>
          <p:nvPr/>
        </p:nvGrpSpPr>
        <p:grpSpPr>
          <a:xfrm>
            <a:off x="6229598" y="1518052"/>
            <a:ext cx="343560" cy="343822"/>
            <a:chOff x="6229598" y="1518052"/>
            <a:chExt cx="343560" cy="343822"/>
          </a:xfrm>
        </p:grpSpPr>
        <p:sp>
          <p:nvSpPr>
            <p:cNvPr id="9786" name="Google Shape;9786;p75"/>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5"/>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5"/>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5"/>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5"/>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5"/>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5"/>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5"/>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5"/>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5"/>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5"/>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5"/>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5"/>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5"/>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5"/>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5"/>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5"/>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5"/>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5"/>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75"/>
          <p:cNvGrpSpPr/>
          <p:nvPr/>
        </p:nvGrpSpPr>
        <p:grpSpPr>
          <a:xfrm>
            <a:off x="870773" y="3357985"/>
            <a:ext cx="342824" cy="351228"/>
            <a:chOff x="870773" y="3357985"/>
            <a:chExt cx="342824" cy="351228"/>
          </a:xfrm>
        </p:grpSpPr>
        <p:sp>
          <p:nvSpPr>
            <p:cNvPr id="9806" name="Google Shape;9806;p75"/>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5"/>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5"/>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5"/>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5"/>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5"/>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5"/>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5"/>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75"/>
          <p:cNvGrpSpPr/>
          <p:nvPr/>
        </p:nvGrpSpPr>
        <p:grpSpPr>
          <a:xfrm>
            <a:off x="2743084" y="4299590"/>
            <a:ext cx="159372" cy="308896"/>
            <a:chOff x="2743084" y="4299590"/>
            <a:chExt cx="159372" cy="308896"/>
          </a:xfrm>
        </p:grpSpPr>
        <p:sp>
          <p:nvSpPr>
            <p:cNvPr id="9815" name="Google Shape;9815;p75"/>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5"/>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5"/>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5"/>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5"/>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5"/>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5"/>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5"/>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5"/>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5"/>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5"/>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5"/>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5"/>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5"/>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5"/>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75"/>
          <p:cNvGrpSpPr/>
          <p:nvPr/>
        </p:nvGrpSpPr>
        <p:grpSpPr>
          <a:xfrm>
            <a:off x="1293506" y="2939716"/>
            <a:ext cx="374730" cy="272211"/>
            <a:chOff x="1293506" y="2939716"/>
            <a:chExt cx="374730" cy="272211"/>
          </a:xfrm>
        </p:grpSpPr>
        <p:sp>
          <p:nvSpPr>
            <p:cNvPr id="9831" name="Google Shape;9831;p75"/>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5"/>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5"/>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5"/>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5"/>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5"/>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5"/>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5"/>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5"/>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5"/>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5"/>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5"/>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5"/>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5"/>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5"/>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5"/>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5"/>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5"/>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5"/>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5"/>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5"/>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5"/>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5"/>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5"/>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5"/>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5"/>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5"/>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5"/>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5"/>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5"/>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75"/>
          <p:cNvGrpSpPr/>
          <p:nvPr/>
        </p:nvGrpSpPr>
        <p:grpSpPr>
          <a:xfrm>
            <a:off x="6669900" y="1505474"/>
            <a:ext cx="345083" cy="369216"/>
            <a:chOff x="6669900" y="1505474"/>
            <a:chExt cx="345083" cy="369216"/>
          </a:xfrm>
        </p:grpSpPr>
        <p:sp>
          <p:nvSpPr>
            <p:cNvPr id="9862" name="Google Shape;9862;p75"/>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5"/>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5"/>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5"/>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5"/>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5"/>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5"/>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5"/>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5"/>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5"/>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5"/>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5"/>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5"/>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5"/>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5"/>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5"/>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5"/>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5"/>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5"/>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5"/>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5"/>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5"/>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75"/>
          <p:cNvGrpSpPr/>
          <p:nvPr/>
        </p:nvGrpSpPr>
        <p:grpSpPr>
          <a:xfrm>
            <a:off x="7117003" y="1518000"/>
            <a:ext cx="333003" cy="344085"/>
            <a:chOff x="7117003" y="1518000"/>
            <a:chExt cx="333003" cy="344085"/>
          </a:xfrm>
        </p:grpSpPr>
        <p:sp>
          <p:nvSpPr>
            <p:cNvPr id="9885" name="Google Shape;9885;p75"/>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5"/>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5"/>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5"/>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5"/>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5"/>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5"/>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5"/>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5"/>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5"/>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5"/>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5"/>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5"/>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5"/>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5"/>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5"/>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5"/>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5"/>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5"/>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5"/>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5"/>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5"/>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5"/>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5"/>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5"/>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5"/>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5"/>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5"/>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5"/>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5"/>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5"/>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5"/>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5"/>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5"/>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5"/>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5"/>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5"/>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5"/>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75"/>
          <p:cNvGrpSpPr/>
          <p:nvPr/>
        </p:nvGrpSpPr>
        <p:grpSpPr>
          <a:xfrm>
            <a:off x="2200238" y="4289165"/>
            <a:ext cx="374756" cy="329300"/>
            <a:chOff x="2200238" y="4289165"/>
            <a:chExt cx="374756" cy="329300"/>
          </a:xfrm>
        </p:grpSpPr>
        <p:sp>
          <p:nvSpPr>
            <p:cNvPr id="9924" name="Google Shape;9924;p75"/>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5"/>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5"/>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5"/>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5"/>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5"/>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5"/>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5"/>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5"/>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5"/>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5"/>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5"/>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5"/>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5"/>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5"/>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5"/>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5"/>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5"/>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5"/>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5"/>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5"/>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5"/>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75"/>
          <p:cNvGrpSpPr/>
          <p:nvPr/>
        </p:nvGrpSpPr>
        <p:grpSpPr>
          <a:xfrm>
            <a:off x="7556043" y="1499959"/>
            <a:ext cx="337283" cy="380192"/>
            <a:chOff x="7556043" y="1499959"/>
            <a:chExt cx="337283" cy="380192"/>
          </a:xfrm>
        </p:grpSpPr>
        <p:sp>
          <p:nvSpPr>
            <p:cNvPr id="9947" name="Google Shape;9947;p75"/>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5"/>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5"/>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5"/>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5"/>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5"/>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5"/>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5"/>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5"/>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5"/>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5"/>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5"/>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5"/>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5"/>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75"/>
          <p:cNvGrpSpPr/>
          <p:nvPr/>
        </p:nvGrpSpPr>
        <p:grpSpPr>
          <a:xfrm>
            <a:off x="7992826" y="1517790"/>
            <a:ext cx="317431" cy="344584"/>
            <a:chOff x="7992826" y="1517790"/>
            <a:chExt cx="317431" cy="344584"/>
          </a:xfrm>
        </p:grpSpPr>
        <p:sp>
          <p:nvSpPr>
            <p:cNvPr id="9962" name="Google Shape;9962;p75"/>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5"/>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5"/>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5"/>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5"/>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5"/>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5"/>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5"/>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5"/>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5"/>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5"/>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5"/>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5"/>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5"/>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5"/>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5"/>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5"/>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75"/>
          <p:cNvGrpSpPr/>
          <p:nvPr/>
        </p:nvGrpSpPr>
        <p:grpSpPr>
          <a:xfrm>
            <a:off x="4864446" y="3340207"/>
            <a:ext cx="395607" cy="387414"/>
            <a:chOff x="4864446" y="3340207"/>
            <a:chExt cx="395607" cy="387414"/>
          </a:xfrm>
        </p:grpSpPr>
        <p:sp>
          <p:nvSpPr>
            <p:cNvPr id="9980" name="Google Shape;9980;p75"/>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5"/>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5"/>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5"/>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5"/>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5"/>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5"/>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5"/>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5"/>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5"/>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5"/>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5"/>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5"/>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5"/>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5"/>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5"/>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5"/>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5"/>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5"/>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5"/>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5"/>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5"/>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5"/>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5"/>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5"/>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75"/>
          <p:cNvGrpSpPr/>
          <p:nvPr/>
        </p:nvGrpSpPr>
        <p:grpSpPr>
          <a:xfrm>
            <a:off x="3130367" y="4324485"/>
            <a:ext cx="297342" cy="258871"/>
            <a:chOff x="3130367" y="4324485"/>
            <a:chExt cx="297342" cy="258871"/>
          </a:xfrm>
        </p:grpSpPr>
        <p:sp>
          <p:nvSpPr>
            <p:cNvPr id="10006" name="Google Shape;10006;p75"/>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5"/>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5"/>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5"/>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5"/>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5"/>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5"/>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5"/>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5"/>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5"/>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5"/>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5"/>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5"/>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5"/>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5"/>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5"/>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5"/>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5"/>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5"/>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5"/>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5"/>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5"/>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5"/>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75"/>
          <p:cNvGrpSpPr/>
          <p:nvPr/>
        </p:nvGrpSpPr>
        <p:grpSpPr>
          <a:xfrm>
            <a:off x="5302988" y="3389839"/>
            <a:ext cx="394609" cy="286523"/>
            <a:chOff x="5302988" y="3389839"/>
            <a:chExt cx="394609" cy="286523"/>
          </a:xfrm>
        </p:grpSpPr>
        <p:sp>
          <p:nvSpPr>
            <p:cNvPr id="10030" name="Google Shape;10030;p75"/>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5"/>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5"/>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5"/>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5"/>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5"/>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5"/>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5"/>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5"/>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5"/>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5"/>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5"/>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5"/>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5"/>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5"/>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5"/>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5"/>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5"/>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5"/>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5"/>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5"/>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5"/>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5"/>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5"/>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5"/>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5"/>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5"/>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5"/>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5"/>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5"/>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5"/>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5"/>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5"/>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3" name="Google Shape;10063;p75"/>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4" name="Google Shape;10064;p75"/>
          <p:cNvGrpSpPr/>
          <p:nvPr/>
        </p:nvGrpSpPr>
        <p:grpSpPr>
          <a:xfrm>
            <a:off x="3060752" y="2903609"/>
            <a:ext cx="390565" cy="359578"/>
            <a:chOff x="3060752" y="2903609"/>
            <a:chExt cx="390565" cy="359578"/>
          </a:xfrm>
        </p:grpSpPr>
        <p:sp>
          <p:nvSpPr>
            <p:cNvPr id="10065" name="Google Shape;10065;p7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5"/>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5"/>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5"/>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5"/>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5"/>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5"/>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5"/>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5"/>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5"/>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5"/>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5"/>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5"/>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5"/>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5"/>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5"/>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5"/>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5"/>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5"/>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5"/>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5"/>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5"/>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5"/>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5"/>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5"/>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5"/>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5"/>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5"/>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5"/>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5"/>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5"/>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75"/>
          <p:cNvGrpSpPr/>
          <p:nvPr/>
        </p:nvGrpSpPr>
        <p:grpSpPr>
          <a:xfrm>
            <a:off x="5741031" y="3386057"/>
            <a:ext cx="394609" cy="294585"/>
            <a:chOff x="5741031" y="3386057"/>
            <a:chExt cx="394609" cy="294585"/>
          </a:xfrm>
        </p:grpSpPr>
        <p:sp>
          <p:nvSpPr>
            <p:cNvPr id="10100" name="Google Shape;10100;p75"/>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5"/>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5"/>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5"/>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5"/>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5"/>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5"/>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5"/>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5"/>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5"/>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5"/>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5"/>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5"/>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5"/>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5"/>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5"/>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5"/>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5"/>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5"/>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5"/>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5"/>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5"/>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5"/>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5"/>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5"/>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5"/>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5"/>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5"/>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5"/>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5"/>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0" name="Google Shape;10130;p75"/>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1" name="Google Shape;10131;p75"/>
          <p:cNvGrpSpPr/>
          <p:nvPr/>
        </p:nvGrpSpPr>
        <p:grpSpPr>
          <a:xfrm>
            <a:off x="6179074" y="3368726"/>
            <a:ext cx="394609" cy="328749"/>
            <a:chOff x="6179074" y="3368726"/>
            <a:chExt cx="394609" cy="328749"/>
          </a:xfrm>
        </p:grpSpPr>
        <p:sp>
          <p:nvSpPr>
            <p:cNvPr id="10132" name="Google Shape;10132;p75"/>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5"/>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5"/>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5"/>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5"/>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5"/>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5"/>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5"/>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5"/>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5"/>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5"/>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5"/>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5"/>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5"/>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5"/>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5"/>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5"/>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5"/>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5"/>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5"/>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5"/>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5"/>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5"/>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5"/>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5"/>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5"/>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5"/>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5"/>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5"/>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5"/>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5"/>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5"/>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5"/>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5"/>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5"/>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5"/>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5"/>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5"/>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5"/>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5"/>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5"/>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5"/>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5"/>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5"/>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5"/>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5"/>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5"/>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5"/>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5"/>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5"/>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5"/>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5"/>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5"/>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5"/>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5"/>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5"/>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5"/>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5"/>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5"/>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5"/>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5"/>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5"/>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5"/>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5"/>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5"/>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5"/>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5"/>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5"/>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5"/>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5"/>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5"/>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5"/>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5"/>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5"/>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5"/>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5"/>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5"/>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5"/>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5"/>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5"/>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5"/>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5"/>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5"/>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75"/>
          <p:cNvGrpSpPr/>
          <p:nvPr/>
        </p:nvGrpSpPr>
        <p:grpSpPr>
          <a:xfrm>
            <a:off x="7054924" y="3367728"/>
            <a:ext cx="394583" cy="331007"/>
            <a:chOff x="7054924" y="3367728"/>
            <a:chExt cx="394583" cy="331007"/>
          </a:xfrm>
        </p:grpSpPr>
        <p:sp>
          <p:nvSpPr>
            <p:cNvPr id="10216" name="Google Shape;10216;p75"/>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5"/>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5"/>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5"/>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5"/>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5"/>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5"/>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5"/>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5"/>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5"/>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5"/>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5"/>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5"/>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5"/>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5"/>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75"/>
          <p:cNvGrpSpPr/>
          <p:nvPr/>
        </p:nvGrpSpPr>
        <p:grpSpPr>
          <a:xfrm>
            <a:off x="7492967" y="3361425"/>
            <a:ext cx="394583" cy="343586"/>
            <a:chOff x="7492967" y="3361425"/>
            <a:chExt cx="394583" cy="343586"/>
          </a:xfrm>
        </p:grpSpPr>
        <p:sp>
          <p:nvSpPr>
            <p:cNvPr id="10232" name="Google Shape;10232;p75"/>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5"/>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5"/>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5"/>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5"/>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5"/>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5"/>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5"/>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5"/>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5"/>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5"/>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5"/>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5"/>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5"/>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5"/>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5"/>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5"/>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5"/>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5"/>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5"/>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5"/>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5"/>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5"/>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75"/>
          <p:cNvGrpSpPr/>
          <p:nvPr/>
        </p:nvGrpSpPr>
        <p:grpSpPr>
          <a:xfrm>
            <a:off x="7935527" y="3353154"/>
            <a:ext cx="385287" cy="360156"/>
            <a:chOff x="7935527" y="3353154"/>
            <a:chExt cx="385287" cy="360156"/>
          </a:xfrm>
        </p:grpSpPr>
        <p:sp>
          <p:nvSpPr>
            <p:cNvPr id="10256" name="Google Shape;10256;p75"/>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5"/>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5"/>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5"/>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5"/>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5"/>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5"/>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5"/>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5"/>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5"/>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5"/>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5"/>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75"/>
          <p:cNvGrpSpPr/>
          <p:nvPr/>
        </p:nvGrpSpPr>
        <p:grpSpPr>
          <a:xfrm>
            <a:off x="5319821" y="1986242"/>
            <a:ext cx="348103" cy="348103"/>
            <a:chOff x="5319821" y="1986242"/>
            <a:chExt cx="348103" cy="348103"/>
          </a:xfrm>
        </p:grpSpPr>
        <p:sp>
          <p:nvSpPr>
            <p:cNvPr id="10269" name="Google Shape;10269;p75"/>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5"/>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5"/>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5"/>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5"/>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5"/>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5"/>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5"/>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5"/>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5"/>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5"/>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5"/>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5"/>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5"/>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5"/>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5"/>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5"/>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5"/>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5"/>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5"/>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5"/>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5"/>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5"/>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5"/>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5"/>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5"/>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5"/>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5"/>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5"/>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5"/>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5"/>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5"/>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5"/>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5"/>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5"/>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5"/>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5"/>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75"/>
          <p:cNvGrpSpPr/>
          <p:nvPr/>
        </p:nvGrpSpPr>
        <p:grpSpPr>
          <a:xfrm>
            <a:off x="5765926" y="1976683"/>
            <a:ext cx="348339" cy="348103"/>
            <a:chOff x="5765926" y="1976683"/>
            <a:chExt cx="348339" cy="348103"/>
          </a:xfrm>
        </p:grpSpPr>
        <p:sp>
          <p:nvSpPr>
            <p:cNvPr id="10307" name="Google Shape;10307;p75"/>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5"/>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5"/>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5"/>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5"/>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5"/>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5"/>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5"/>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5"/>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5"/>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5"/>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5"/>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5"/>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5"/>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75"/>
          <p:cNvGrpSpPr/>
          <p:nvPr/>
        </p:nvGrpSpPr>
        <p:grpSpPr>
          <a:xfrm>
            <a:off x="6191390" y="1981489"/>
            <a:ext cx="389068" cy="347787"/>
            <a:chOff x="6191390" y="1981489"/>
            <a:chExt cx="389068" cy="347787"/>
          </a:xfrm>
        </p:grpSpPr>
        <p:sp>
          <p:nvSpPr>
            <p:cNvPr id="10322" name="Google Shape;10322;p75"/>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5"/>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5"/>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5"/>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5"/>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5"/>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5"/>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75"/>
          <p:cNvGrpSpPr/>
          <p:nvPr/>
        </p:nvGrpSpPr>
        <p:grpSpPr>
          <a:xfrm>
            <a:off x="6657846" y="2007591"/>
            <a:ext cx="348103" cy="295714"/>
            <a:chOff x="6657846" y="2007591"/>
            <a:chExt cx="348103" cy="295714"/>
          </a:xfrm>
        </p:grpSpPr>
        <p:sp>
          <p:nvSpPr>
            <p:cNvPr id="10330" name="Google Shape;10330;p75"/>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5"/>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5"/>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5"/>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5"/>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5"/>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5"/>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5"/>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5"/>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5"/>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5"/>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5"/>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5"/>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5"/>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5"/>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5"/>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5"/>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5"/>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5"/>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5"/>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5"/>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5"/>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5"/>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5"/>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5"/>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5"/>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75"/>
          <p:cNvGrpSpPr/>
          <p:nvPr/>
        </p:nvGrpSpPr>
        <p:grpSpPr>
          <a:xfrm>
            <a:off x="7104188" y="1971904"/>
            <a:ext cx="347341" cy="348103"/>
            <a:chOff x="7104188" y="1971904"/>
            <a:chExt cx="347341" cy="348103"/>
          </a:xfrm>
        </p:grpSpPr>
        <p:sp>
          <p:nvSpPr>
            <p:cNvPr id="10357" name="Google Shape;10357;p75"/>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5"/>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5"/>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5"/>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5"/>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5"/>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5"/>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5"/>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5"/>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5"/>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5"/>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5"/>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5"/>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5"/>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5"/>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5"/>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5"/>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5"/>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5"/>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5"/>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5"/>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5"/>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5"/>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5"/>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5"/>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5"/>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5"/>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5"/>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5"/>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5"/>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75"/>
          <p:cNvGrpSpPr/>
          <p:nvPr/>
        </p:nvGrpSpPr>
        <p:grpSpPr>
          <a:xfrm>
            <a:off x="7551264" y="1971904"/>
            <a:ext cx="344321" cy="348155"/>
            <a:chOff x="7551264" y="1971904"/>
            <a:chExt cx="344321" cy="348155"/>
          </a:xfrm>
        </p:grpSpPr>
        <p:sp>
          <p:nvSpPr>
            <p:cNvPr id="10388" name="Google Shape;10388;p75"/>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5"/>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5"/>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5"/>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5"/>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5"/>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5"/>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5"/>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5"/>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5"/>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5"/>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5"/>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5"/>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5"/>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5"/>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5"/>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5"/>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5"/>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5"/>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75"/>
          <p:cNvGrpSpPr/>
          <p:nvPr/>
        </p:nvGrpSpPr>
        <p:grpSpPr>
          <a:xfrm>
            <a:off x="7992065" y="1971904"/>
            <a:ext cx="351621" cy="348103"/>
            <a:chOff x="7992065" y="1971904"/>
            <a:chExt cx="351621" cy="348103"/>
          </a:xfrm>
        </p:grpSpPr>
        <p:sp>
          <p:nvSpPr>
            <p:cNvPr id="10408" name="Google Shape;10408;p75"/>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5"/>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5"/>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5"/>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5"/>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5"/>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5"/>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5"/>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5"/>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5"/>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5"/>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5"/>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5"/>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5"/>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5"/>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75"/>
          <p:cNvGrpSpPr/>
          <p:nvPr/>
        </p:nvGrpSpPr>
        <p:grpSpPr>
          <a:xfrm>
            <a:off x="4911189" y="3793455"/>
            <a:ext cx="296580" cy="364935"/>
            <a:chOff x="4911189" y="3793455"/>
            <a:chExt cx="296580" cy="364935"/>
          </a:xfrm>
        </p:grpSpPr>
        <p:sp>
          <p:nvSpPr>
            <p:cNvPr id="10424" name="Google Shape;10424;p75"/>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5"/>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5"/>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5"/>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5"/>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5"/>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5"/>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5"/>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5"/>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5"/>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5"/>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5"/>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5"/>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5"/>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5"/>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5"/>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5"/>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5"/>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5"/>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5"/>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75"/>
          <p:cNvGrpSpPr/>
          <p:nvPr/>
        </p:nvGrpSpPr>
        <p:grpSpPr>
          <a:xfrm>
            <a:off x="5341433" y="3793271"/>
            <a:ext cx="330272" cy="329117"/>
            <a:chOff x="5341433" y="3793271"/>
            <a:chExt cx="330272" cy="329117"/>
          </a:xfrm>
        </p:grpSpPr>
        <p:sp>
          <p:nvSpPr>
            <p:cNvPr id="10445" name="Google Shape;10445;p75"/>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5"/>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5"/>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5"/>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5"/>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5"/>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5"/>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5"/>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5"/>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5"/>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5"/>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5"/>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5"/>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5"/>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5"/>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5"/>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75"/>
          <p:cNvGrpSpPr/>
          <p:nvPr/>
        </p:nvGrpSpPr>
        <p:grpSpPr>
          <a:xfrm>
            <a:off x="5744051" y="3766250"/>
            <a:ext cx="428511" cy="383186"/>
            <a:chOff x="5744051" y="3766250"/>
            <a:chExt cx="428511" cy="383186"/>
          </a:xfrm>
        </p:grpSpPr>
        <p:sp>
          <p:nvSpPr>
            <p:cNvPr id="10462" name="Google Shape;10462;p75"/>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5"/>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5"/>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5"/>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5"/>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5"/>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5"/>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5"/>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5"/>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5"/>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5"/>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5"/>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5"/>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5"/>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5"/>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5"/>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5"/>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75"/>
          <p:cNvGrpSpPr/>
          <p:nvPr/>
        </p:nvGrpSpPr>
        <p:grpSpPr>
          <a:xfrm>
            <a:off x="6678697" y="3793324"/>
            <a:ext cx="342824" cy="328985"/>
            <a:chOff x="6678697" y="3793324"/>
            <a:chExt cx="342824" cy="328985"/>
          </a:xfrm>
        </p:grpSpPr>
        <p:sp>
          <p:nvSpPr>
            <p:cNvPr id="10480" name="Google Shape;10480;p75"/>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5"/>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5"/>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5"/>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5"/>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5"/>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5"/>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5"/>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75"/>
          <p:cNvGrpSpPr/>
          <p:nvPr/>
        </p:nvGrpSpPr>
        <p:grpSpPr>
          <a:xfrm>
            <a:off x="7101903" y="3762022"/>
            <a:ext cx="398627" cy="392088"/>
            <a:chOff x="7101903" y="3762022"/>
            <a:chExt cx="398627" cy="392088"/>
          </a:xfrm>
        </p:grpSpPr>
        <p:sp>
          <p:nvSpPr>
            <p:cNvPr id="10489" name="Google Shape;10489;p75"/>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5"/>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5"/>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5"/>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5"/>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5"/>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5"/>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5"/>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5"/>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5"/>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5"/>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5"/>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5"/>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5"/>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5"/>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5"/>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75"/>
          <p:cNvGrpSpPr/>
          <p:nvPr/>
        </p:nvGrpSpPr>
        <p:grpSpPr>
          <a:xfrm>
            <a:off x="7541469" y="3793455"/>
            <a:ext cx="407897" cy="328985"/>
            <a:chOff x="7541469" y="3793455"/>
            <a:chExt cx="407897" cy="328985"/>
          </a:xfrm>
        </p:grpSpPr>
        <p:sp>
          <p:nvSpPr>
            <p:cNvPr id="10508" name="Google Shape;10508;p75"/>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5"/>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5"/>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5"/>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5"/>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5"/>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5"/>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5"/>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5"/>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5"/>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5"/>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5"/>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5"/>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5"/>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5"/>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5"/>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5"/>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5"/>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5"/>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5"/>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5"/>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5"/>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5"/>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5"/>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5"/>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5"/>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5"/>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5"/>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5"/>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5"/>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75"/>
          <p:cNvGrpSpPr/>
          <p:nvPr/>
        </p:nvGrpSpPr>
        <p:grpSpPr>
          <a:xfrm>
            <a:off x="5310288" y="2956312"/>
            <a:ext cx="432292" cy="264412"/>
            <a:chOff x="5310288" y="2956312"/>
            <a:chExt cx="432292" cy="264412"/>
          </a:xfrm>
        </p:grpSpPr>
        <p:sp>
          <p:nvSpPr>
            <p:cNvPr id="10539" name="Google Shape;10539;p75"/>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5"/>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5"/>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5"/>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5"/>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5"/>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5"/>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5"/>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5"/>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5"/>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5"/>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5"/>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5"/>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5"/>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5"/>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5"/>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5"/>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5"/>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5"/>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5"/>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5"/>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5"/>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5"/>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5"/>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5"/>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5"/>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5"/>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75"/>
          <p:cNvGrpSpPr/>
          <p:nvPr/>
        </p:nvGrpSpPr>
        <p:grpSpPr>
          <a:xfrm>
            <a:off x="4879047" y="2432320"/>
            <a:ext cx="398075" cy="340303"/>
            <a:chOff x="4879047" y="2432320"/>
            <a:chExt cx="398075" cy="340303"/>
          </a:xfrm>
        </p:grpSpPr>
        <p:sp>
          <p:nvSpPr>
            <p:cNvPr id="10567" name="Google Shape;10567;p75"/>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5"/>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5"/>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5"/>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5"/>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5"/>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5"/>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5"/>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5"/>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5"/>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5"/>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5"/>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5"/>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5"/>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5"/>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5"/>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5"/>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5"/>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5"/>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5"/>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5"/>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5"/>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5"/>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5"/>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5"/>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5"/>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75"/>
          <p:cNvGrpSpPr/>
          <p:nvPr/>
        </p:nvGrpSpPr>
        <p:grpSpPr>
          <a:xfrm>
            <a:off x="5388701" y="2393823"/>
            <a:ext cx="280982" cy="395896"/>
            <a:chOff x="5388701" y="2393823"/>
            <a:chExt cx="280982" cy="395896"/>
          </a:xfrm>
        </p:grpSpPr>
        <p:sp>
          <p:nvSpPr>
            <p:cNvPr id="10594" name="Google Shape;10594;p75"/>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5"/>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5"/>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5"/>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5"/>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5"/>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5"/>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5"/>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5"/>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5"/>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5"/>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5"/>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5"/>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5"/>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5"/>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5"/>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5"/>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5"/>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5"/>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5"/>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5"/>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5"/>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5"/>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5"/>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5"/>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5"/>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5"/>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5"/>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5"/>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5"/>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75"/>
          <p:cNvGrpSpPr/>
          <p:nvPr/>
        </p:nvGrpSpPr>
        <p:grpSpPr>
          <a:xfrm>
            <a:off x="5743289" y="2439122"/>
            <a:ext cx="444871" cy="316407"/>
            <a:chOff x="5743289" y="2439122"/>
            <a:chExt cx="444871" cy="316407"/>
          </a:xfrm>
        </p:grpSpPr>
        <p:sp>
          <p:nvSpPr>
            <p:cNvPr id="10625" name="Google Shape;10625;p75"/>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5"/>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5"/>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5"/>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5"/>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5"/>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5"/>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5"/>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5"/>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5"/>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5"/>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5"/>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5"/>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5"/>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5"/>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5"/>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5"/>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5"/>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5"/>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5"/>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5"/>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5"/>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5"/>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5"/>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5"/>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5"/>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5"/>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5"/>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5"/>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75"/>
          <p:cNvGrpSpPr/>
          <p:nvPr/>
        </p:nvGrpSpPr>
        <p:grpSpPr>
          <a:xfrm>
            <a:off x="6230360" y="2432583"/>
            <a:ext cx="351359" cy="363412"/>
            <a:chOff x="6230360" y="2432583"/>
            <a:chExt cx="351359" cy="363412"/>
          </a:xfrm>
        </p:grpSpPr>
        <p:sp>
          <p:nvSpPr>
            <p:cNvPr id="10655" name="Google Shape;10655;p75"/>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5"/>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5"/>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5"/>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5"/>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5"/>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5"/>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5"/>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5"/>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5"/>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5"/>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5"/>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5"/>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5"/>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5"/>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5"/>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5"/>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5"/>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5"/>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5"/>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5"/>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75"/>
          <p:cNvGrpSpPr/>
          <p:nvPr/>
        </p:nvGrpSpPr>
        <p:grpSpPr>
          <a:xfrm>
            <a:off x="6633976" y="2459552"/>
            <a:ext cx="387781" cy="286680"/>
            <a:chOff x="6633976" y="2459552"/>
            <a:chExt cx="387781" cy="286680"/>
          </a:xfrm>
        </p:grpSpPr>
        <p:sp>
          <p:nvSpPr>
            <p:cNvPr id="10677" name="Google Shape;10677;p75"/>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5"/>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5"/>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5"/>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5"/>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5"/>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5"/>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75"/>
          <p:cNvGrpSpPr/>
          <p:nvPr/>
        </p:nvGrpSpPr>
        <p:grpSpPr>
          <a:xfrm>
            <a:off x="7091110" y="2428565"/>
            <a:ext cx="376989" cy="348864"/>
            <a:chOff x="7091110" y="2428565"/>
            <a:chExt cx="376989" cy="348864"/>
          </a:xfrm>
        </p:grpSpPr>
        <p:sp>
          <p:nvSpPr>
            <p:cNvPr id="10685" name="Google Shape;10685;p75"/>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5"/>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5"/>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5"/>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5"/>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5"/>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5"/>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5"/>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5"/>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5"/>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5"/>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5"/>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5"/>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5"/>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5"/>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5"/>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5"/>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5"/>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5"/>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5"/>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5"/>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5"/>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5"/>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5"/>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5"/>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5"/>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5"/>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5"/>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5"/>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5"/>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5"/>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75"/>
          <p:cNvGrpSpPr/>
          <p:nvPr/>
        </p:nvGrpSpPr>
        <p:grpSpPr>
          <a:xfrm>
            <a:off x="7536427" y="2415225"/>
            <a:ext cx="369715" cy="375492"/>
            <a:chOff x="7536427" y="2415225"/>
            <a:chExt cx="369715" cy="375492"/>
          </a:xfrm>
        </p:grpSpPr>
        <p:sp>
          <p:nvSpPr>
            <p:cNvPr id="10717" name="Google Shape;10717;p75"/>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5"/>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5"/>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5"/>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5"/>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5"/>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5"/>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5"/>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5"/>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5"/>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5"/>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5"/>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5"/>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5"/>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5"/>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5"/>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5"/>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5"/>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5"/>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5"/>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5"/>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5"/>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5"/>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5"/>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5"/>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5"/>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5"/>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5"/>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5"/>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5"/>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5"/>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5"/>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5"/>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5"/>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5"/>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5"/>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5"/>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5"/>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75"/>
          <p:cNvGrpSpPr/>
          <p:nvPr/>
        </p:nvGrpSpPr>
        <p:grpSpPr>
          <a:xfrm>
            <a:off x="7980773" y="2428802"/>
            <a:ext cx="353381" cy="358160"/>
            <a:chOff x="7980773" y="2428802"/>
            <a:chExt cx="353381" cy="358160"/>
          </a:xfrm>
        </p:grpSpPr>
        <p:sp>
          <p:nvSpPr>
            <p:cNvPr id="10756" name="Google Shape;10756;p75"/>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5"/>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5"/>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5"/>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5"/>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5"/>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5"/>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5"/>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5"/>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5"/>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5"/>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5"/>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5"/>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5"/>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5"/>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5"/>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5"/>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5"/>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5"/>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5"/>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5"/>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5"/>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5"/>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5"/>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5"/>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5"/>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5"/>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5"/>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5"/>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5"/>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75"/>
          <p:cNvGrpSpPr/>
          <p:nvPr/>
        </p:nvGrpSpPr>
        <p:grpSpPr>
          <a:xfrm>
            <a:off x="4886058" y="4291240"/>
            <a:ext cx="346343" cy="343953"/>
            <a:chOff x="4886058" y="4291240"/>
            <a:chExt cx="346343" cy="343953"/>
          </a:xfrm>
        </p:grpSpPr>
        <p:sp>
          <p:nvSpPr>
            <p:cNvPr id="10787" name="Google Shape;10787;p75"/>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5"/>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5"/>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5"/>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5"/>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5"/>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5"/>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5"/>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5"/>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5"/>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5"/>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5"/>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5"/>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75"/>
          <p:cNvGrpSpPr/>
          <p:nvPr/>
        </p:nvGrpSpPr>
        <p:grpSpPr>
          <a:xfrm>
            <a:off x="5344216" y="4291056"/>
            <a:ext cx="304616" cy="343560"/>
            <a:chOff x="5344216" y="4291056"/>
            <a:chExt cx="304616" cy="343560"/>
          </a:xfrm>
        </p:grpSpPr>
        <p:sp>
          <p:nvSpPr>
            <p:cNvPr id="10801" name="Google Shape;10801;p75"/>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5"/>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5"/>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5"/>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5"/>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5"/>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5"/>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5"/>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5"/>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5"/>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5"/>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75"/>
          <p:cNvGrpSpPr/>
          <p:nvPr/>
        </p:nvGrpSpPr>
        <p:grpSpPr>
          <a:xfrm>
            <a:off x="6279999" y="4264422"/>
            <a:ext cx="204093" cy="343743"/>
            <a:chOff x="6271562" y="4290872"/>
            <a:chExt cx="204093" cy="343743"/>
          </a:xfrm>
        </p:grpSpPr>
        <p:sp>
          <p:nvSpPr>
            <p:cNvPr id="10813" name="Google Shape;10813;p75"/>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5"/>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5"/>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5"/>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5"/>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5"/>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5"/>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5"/>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5"/>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5"/>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5"/>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5"/>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75"/>
          <p:cNvGrpSpPr/>
          <p:nvPr/>
        </p:nvGrpSpPr>
        <p:grpSpPr>
          <a:xfrm>
            <a:off x="6639491" y="4329238"/>
            <a:ext cx="344085" cy="267195"/>
            <a:chOff x="6639491" y="4329238"/>
            <a:chExt cx="344085" cy="267195"/>
          </a:xfrm>
        </p:grpSpPr>
        <p:sp>
          <p:nvSpPr>
            <p:cNvPr id="10826" name="Google Shape;10826;p75"/>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5"/>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5"/>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5"/>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5"/>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5"/>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5"/>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5"/>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5"/>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5"/>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5"/>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5"/>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5"/>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5"/>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5"/>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5"/>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5"/>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5"/>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75"/>
          <p:cNvGrpSpPr/>
          <p:nvPr/>
        </p:nvGrpSpPr>
        <p:grpSpPr>
          <a:xfrm>
            <a:off x="7133336" y="4291056"/>
            <a:ext cx="232979" cy="343560"/>
            <a:chOff x="7133336" y="4291056"/>
            <a:chExt cx="232979" cy="343560"/>
          </a:xfrm>
        </p:grpSpPr>
        <p:sp>
          <p:nvSpPr>
            <p:cNvPr id="10845" name="Google Shape;10845;p75"/>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5"/>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5"/>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5"/>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5"/>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5"/>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5"/>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5"/>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5"/>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5"/>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5"/>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5"/>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5"/>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5"/>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5"/>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5"/>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5"/>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75"/>
          <p:cNvGrpSpPr/>
          <p:nvPr/>
        </p:nvGrpSpPr>
        <p:grpSpPr>
          <a:xfrm>
            <a:off x="7571379" y="4291056"/>
            <a:ext cx="232979" cy="343560"/>
            <a:chOff x="7571379" y="4291056"/>
            <a:chExt cx="232979" cy="343560"/>
          </a:xfrm>
        </p:grpSpPr>
        <p:sp>
          <p:nvSpPr>
            <p:cNvPr id="10863" name="Google Shape;10863;p75"/>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5"/>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5"/>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5"/>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5"/>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5"/>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5"/>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5"/>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5"/>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5"/>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5"/>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5"/>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5"/>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5"/>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5"/>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5"/>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75"/>
          <p:cNvGrpSpPr/>
          <p:nvPr/>
        </p:nvGrpSpPr>
        <p:grpSpPr>
          <a:xfrm>
            <a:off x="6666381" y="3347875"/>
            <a:ext cx="295819" cy="370712"/>
            <a:chOff x="6666381" y="3347875"/>
            <a:chExt cx="295819" cy="370712"/>
          </a:xfrm>
        </p:grpSpPr>
        <p:sp>
          <p:nvSpPr>
            <p:cNvPr id="10880" name="Google Shape;10880;p75"/>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5"/>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5"/>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5"/>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5"/>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5"/>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5"/>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5"/>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5"/>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5"/>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5"/>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5"/>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5"/>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5"/>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5"/>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5"/>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5"/>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5"/>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5"/>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5"/>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5"/>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5"/>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5"/>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5"/>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5"/>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5"/>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5"/>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5"/>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5"/>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5"/>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5"/>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5"/>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5"/>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5"/>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5"/>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5"/>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5"/>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5"/>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5"/>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5"/>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75"/>
          <p:cNvGrpSpPr/>
          <p:nvPr/>
        </p:nvGrpSpPr>
        <p:grpSpPr>
          <a:xfrm>
            <a:off x="4877760" y="2887459"/>
            <a:ext cx="389567" cy="390329"/>
            <a:chOff x="4877760" y="2887459"/>
            <a:chExt cx="389567" cy="390329"/>
          </a:xfrm>
        </p:grpSpPr>
        <p:sp>
          <p:nvSpPr>
            <p:cNvPr id="10921" name="Google Shape;10921;p75"/>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5"/>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5"/>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5"/>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5"/>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5"/>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5"/>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5"/>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5"/>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5"/>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5"/>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5"/>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5"/>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5"/>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5"/>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5"/>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5"/>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5"/>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5"/>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5"/>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5"/>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5"/>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5"/>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5"/>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5"/>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5"/>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5"/>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5"/>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5"/>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5"/>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5"/>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5"/>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5"/>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5"/>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5"/>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5"/>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5"/>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5"/>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5"/>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5"/>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5"/>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5"/>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5"/>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5"/>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5" name="Google Shape;10965;p75"/>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5"/>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5"/>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5"/>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5"/>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0" name="Google Shape;10970;p75"/>
          <p:cNvGrpSpPr/>
          <p:nvPr/>
        </p:nvGrpSpPr>
        <p:grpSpPr>
          <a:xfrm>
            <a:off x="5779239" y="2887695"/>
            <a:ext cx="314411" cy="389830"/>
            <a:chOff x="5779239" y="2887695"/>
            <a:chExt cx="314411" cy="389830"/>
          </a:xfrm>
        </p:grpSpPr>
        <p:sp>
          <p:nvSpPr>
            <p:cNvPr id="10971" name="Google Shape;10971;p75"/>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5"/>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5"/>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5"/>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5"/>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5"/>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5"/>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5"/>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5"/>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5"/>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5"/>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5"/>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5"/>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5"/>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5"/>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5"/>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5"/>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5"/>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5"/>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5"/>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5"/>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5"/>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5"/>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5"/>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5"/>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5"/>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5"/>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5"/>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5"/>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5"/>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5"/>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5"/>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5"/>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5"/>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5"/>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5"/>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5"/>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5"/>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5"/>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5"/>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5"/>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5"/>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5"/>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5"/>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75"/>
          <p:cNvGrpSpPr/>
          <p:nvPr/>
        </p:nvGrpSpPr>
        <p:grpSpPr>
          <a:xfrm>
            <a:off x="6190130" y="2940977"/>
            <a:ext cx="389830" cy="283004"/>
            <a:chOff x="6190130" y="2940977"/>
            <a:chExt cx="389830" cy="283004"/>
          </a:xfrm>
        </p:grpSpPr>
        <p:sp>
          <p:nvSpPr>
            <p:cNvPr id="11016" name="Google Shape;11016;p75"/>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5"/>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5"/>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5"/>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5"/>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5"/>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5"/>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5"/>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5"/>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5"/>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5"/>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5"/>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5"/>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5"/>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5"/>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5"/>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5"/>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5"/>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5"/>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5"/>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5"/>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5"/>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5"/>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5"/>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5"/>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5"/>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5"/>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5"/>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5"/>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5"/>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75"/>
          <p:cNvGrpSpPr/>
          <p:nvPr/>
        </p:nvGrpSpPr>
        <p:grpSpPr>
          <a:xfrm>
            <a:off x="6633976" y="2900274"/>
            <a:ext cx="389803" cy="364673"/>
            <a:chOff x="6633976" y="2900274"/>
            <a:chExt cx="389803" cy="364673"/>
          </a:xfrm>
        </p:grpSpPr>
        <p:sp>
          <p:nvSpPr>
            <p:cNvPr id="11047" name="Google Shape;11047;p75"/>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5"/>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5"/>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5"/>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5"/>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5"/>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5"/>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5"/>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5"/>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5"/>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5"/>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5"/>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5"/>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5"/>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5"/>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5"/>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5"/>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75"/>
          <p:cNvGrpSpPr/>
          <p:nvPr/>
        </p:nvGrpSpPr>
        <p:grpSpPr>
          <a:xfrm>
            <a:off x="7517835" y="2885437"/>
            <a:ext cx="364935" cy="382529"/>
            <a:chOff x="7517835" y="2885437"/>
            <a:chExt cx="364935" cy="382529"/>
          </a:xfrm>
        </p:grpSpPr>
        <p:sp>
          <p:nvSpPr>
            <p:cNvPr id="11065" name="Google Shape;11065;p75"/>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5"/>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5"/>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5"/>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5"/>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5"/>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5"/>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5"/>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5"/>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5"/>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5"/>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5"/>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5"/>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5"/>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5"/>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5"/>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5"/>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5"/>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5"/>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5"/>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5"/>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5"/>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5"/>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5"/>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5"/>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5"/>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5"/>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5"/>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5"/>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5"/>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5"/>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5"/>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5"/>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5"/>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5"/>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5"/>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5"/>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75"/>
          <p:cNvGrpSpPr/>
          <p:nvPr/>
        </p:nvGrpSpPr>
        <p:grpSpPr>
          <a:xfrm>
            <a:off x="7087591" y="2887144"/>
            <a:ext cx="358160" cy="385602"/>
            <a:chOff x="7087591" y="2887144"/>
            <a:chExt cx="358160" cy="385602"/>
          </a:xfrm>
        </p:grpSpPr>
        <p:sp>
          <p:nvSpPr>
            <p:cNvPr id="11103" name="Google Shape;11103;p75"/>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5"/>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5"/>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5"/>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5"/>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5"/>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5"/>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5"/>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5"/>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5"/>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5"/>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5"/>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5"/>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5"/>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5"/>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5"/>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5"/>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5"/>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5"/>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75"/>
          <p:cNvGrpSpPr/>
          <p:nvPr/>
        </p:nvGrpSpPr>
        <p:grpSpPr>
          <a:xfrm>
            <a:off x="7951362" y="2885437"/>
            <a:ext cx="382529" cy="382529"/>
            <a:chOff x="7951362" y="2885437"/>
            <a:chExt cx="382529" cy="382529"/>
          </a:xfrm>
        </p:grpSpPr>
        <p:sp>
          <p:nvSpPr>
            <p:cNvPr id="11123" name="Google Shape;11123;p75"/>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5"/>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5"/>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5"/>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5"/>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5"/>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5"/>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5"/>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5"/>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5"/>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5"/>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5"/>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5"/>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5"/>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5"/>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5"/>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5"/>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5"/>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5"/>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5"/>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5"/>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5"/>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5"/>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5"/>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5"/>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5"/>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5"/>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5"/>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5"/>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5"/>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5"/>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5"/>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5"/>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5"/>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5"/>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5"/>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5"/>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5"/>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5"/>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5"/>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5"/>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5"/>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5"/>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5"/>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5"/>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5"/>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5"/>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5"/>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5"/>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75"/>
          <p:cNvGrpSpPr/>
          <p:nvPr/>
        </p:nvGrpSpPr>
        <p:grpSpPr>
          <a:xfrm>
            <a:off x="8054406" y="3814489"/>
            <a:ext cx="276964" cy="336601"/>
            <a:chOff x="8054406" y="3814489"/>
            <a:chExt cx="276964" cy="336601"/>
          </a:xfrm>
        </p:grpSpPr>
        <p:sp>
          <p:nvSpPr>
            <p:cNvPr id="11173" name="Google Shape;11173;p75"/>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5"/>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5"/>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5"/>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5"/>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5"/>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5"/>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5"/>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5"/>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75"/>
          <p:cNvGrpSpPr/>
          <p:nvPr/>
        </p:nvGrpSpPr>
        <p:grpSpPr>
          <a:xfrm>
            <a:off x="7936787" y="4295074"/>
            <a:ext cx="378249" cy="335524"/>
            <a:chOff x="7936787" y="4295074"/>
            <a:chExt cx="378249" cy="335524"/>
          </a:xfrm>
        </p:grpSpPr>
        <p:sp>
          <p:nvSpPr>
            <p:cNvPr id="11183" name="Google Shape;11183;p75"/>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5"/>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5"/>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5"/>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5"/>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5"/>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5"/>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5"/>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5"/>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5"/>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5"/>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5"/>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5"/>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5"/>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5"/>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5"/>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5"/>
          <p:cNvGrpSpPr/>
          <p:nvPr/>
        </p:nvGrpSpPr>
        <p:grpSpPr>
          <a:xfrm>
            <a:off x="4886058" y="1965890"/>
            <a:ext cx="388569" cy="388307"/>
            <a:chOff x="4886058" y="1965890"/>
            <a:chExt cx="388569" cy="388307"/>
          </a:xfrm>
        </p:grpSpPr>
        <p:sp>
          <p:nvSpPr>
            <p:cNvPr id="11200" name="Google Shape;11200;p75"/>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5"/>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5"/>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5"/>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5"/>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5"/>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5"/>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5"/>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5"/>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5"/>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5"/>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14" name="Shape 11214"/>
        <p:cNvGrpSpPr/>
        <p:nvPr/>
      </p:nvGrpSpPr>
      <p:grpSpPr>
        <a:xfrm>
          <a:off x="0" y="0"/>
          <a:ext cx="0" cy="0"/>
          <a:chOff x="0" y="0"/>
          <a:chExt cx="0" cy="0"/>
        </a:xfrm>
      </p:grpSpPr>
      <p:sp>
        <p:nvSpPr>
          <p:cNvPr id="11215" name="Google Shape;11215;p7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16" name="Google Shape;11216;p7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217" name="Google Shape;11217;p76"/>
          <p:cNvGrpSpPr/>
          <p:nvPr/>
        </p:nvGrpSpPr>
        <p:grpSpPr>
          <a:xfrm>
            <a:off x="1765162" y="3346789"/>
            <a:ext cx="292801" cy="359258"/>
            <a:chOff x="1765162" y="3346789"/>
            <a:chExt cx="292801" cy="359258"/>
          </a:xfrm>
        </p:grpSpPr>
        <p:sp>
          <p:nvSpPr>
            <p:cNvPr id="11218" name="Google Shape;11218;p76"/>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6"/>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6"/>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6"/>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6"/>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6"/>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6"/>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6"/>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6"/>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6"/>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6"/>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6"/>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6"/>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6"/>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6"/>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76"/>
          <p:cNvGrpSpPr/>
          <p:nvPr/>
        </p:nvGrpSpPr>
        <p:grpSpPr>
          <a:xfrm>
            <a:off x="3077632" y="2445004"/>
            <a:ext cx="358996" cy="296309"/>
            <a:chOff x="3077632" y="2445004"/>
            <a:chExt cx="358996" cy="296309"/>
          </a:xfrm>
        </p:grpSpPr>
        <p:sp>
          <p:nvSpPr>
            <p:cNvPr id="11234" name="Google Shape;11234;p76"/>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6"/>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6"/>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6"/>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6"/>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6"/>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6"/>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6"/>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6"/>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6"/>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6"/>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6"/>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6"/>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6"/>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6"/>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6"/>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6"/>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6"/>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6"/>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6"/>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6"/>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6"/>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6"/>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6"/>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6"/>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6"/>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76"/>
          <p:cNvGrpSpPr/>
          <p:nvPr/>
        </p:nvGrpSpPr>
        <p:grpSpPr>
          <a:xfrm>
            <a:off x="2635237" y="2431780"/>
            <a:ext cx="359232" cy="323018"/>
            <a:chOff x="2635237" y="2431780"/>
            <a:chExt cx="359232" cy="323018"/>
          </a:xfrm>
        </p:grpSpPr>
        <p:sp>
          <p:nvSpPr>
            <p:cNvPr id="11261" name="Google Shape;11261;p76"/>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6"/>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6"/>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6"/>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6"/>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6"/>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6"/>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6"/>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6"/>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6"/>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6"/>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6"/>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6"/>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6"/>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6"/>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76"/>
          <p:cNvGrpSpPr/>
          <p:nvPr/>
        </p:nvGrpSpPr>
        <p:grpSpPr>
          <a:xfrm>
            <a:off x="4011651" y="3768132"/>
            <a:ext cx="373189" cy="358944"/>
            <a:chOff x="4011651" y="3768132"/>
            <a:chExt cx="373189" cy="358944"/>
          </a:xfrm>
        </p:grpSpPr>
        <p:sp>
          <p:nvSpPr>
            <p:cNvPr id="11277" name="Google Shape;11277;p76"/>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6"/>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6"/>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6"/>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6"/>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6"/>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6"/>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6"/>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6"/>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6"/>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6"/>
          <p:cNvGrpSpPr/>
          <p:nvPr/>
        </p:nvGrpSpPr>
        <p:grpSpPr>
          <a:xfrm>
            <a:off x="2189568" y="1961603"/>
            <a:ext cx="364993" cy="359049"/>
            <a:chOff x="2189568" y="1961603"/>
            <a:chExt cx="364993" cy="359049"/>
          </a:xfrm>
        </p:grpSpPr>
        <p:sp>
          <p:nvSpPr>
            <p:cNvPr id="11288" name="Google Shape;11288;p76"/>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6"/>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6"/>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6"/>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6"/>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6"/>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6"/>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6"/>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6"/>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6"/>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6"/>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6"/>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6"/>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6"/>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6"/>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6"/>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76"/>
          <p:cNvGrpSpPr/>
          <p:nvPr/>
        </p:nvGrpSpPr>
        <p:grpSpPr>
          <a:xfrm>
            <a:off x="2193077" y="2419971"/>
            <a:ext cx="378426" cy="346323"/>
            <a:chOff x="2193077" y="2419971"/>
            <a:chExt cx="378426" cy="346323"/>
          </a:xfrm>
        </p:grpSpPr>
        <p:sp>
          <p:nvSpPr>
            <p:cNvPr id="11305" name="Google Shape;11305;p76"/>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6"/>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6"/>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6"/>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6"/>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6"/>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6"/>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6"/>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6"/>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6"/>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6"/>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6"/>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6"/>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6"/>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6"/>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6"/>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6"/>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6"/>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6"/>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6"/>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6"/>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76"/>
          <p:cNvGrpSpPr/>
          <p:nvPr/>
        </p:nvGrpSpPr>
        <p:grpSpPr>
          <a:xfrm>
            <a:off x="861622" y="2881770"/>
            <a:ext cx="276802" cy="367140"/>
            <a:chOff x="861622" y="2881770"/>
            <a:chExt cx="276802" cy="367140"/>
          </a:xfrm>
        </p:grpSpPr>
        <p:sp>
          <p:nvSpPr>
            <p:cNvPr id="11327" name="Google Shape;11327;p76"/>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6"/>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6"/>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6"/>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6"/>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6"/>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6"/>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6"/>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6"/>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6"/>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6"/>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6"/>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6"/>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6"/>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6"/>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6"/>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6"/>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6"/>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6"/>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6"/>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6"/>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6"/>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76"/>
          <p:cNvGrpSpPr/>
          <p:nvPr/>
        </p:nvGrpSpPr>
        <p:grpSpPr>
          <a:xfrm>
            <a:off x="3968184" y="2881691"/>
            <a:ext cx="369444" cy="367140"/>
            <a:chOff x="3968184" y="2881691"/>
            <a:chExt cx="369444" cy="367140"/>
          </a:xfrm>
        </p:grpSpPr>
        <p:sp>
          <p:nvSpPr>
            <p:cNvPr id="11350" name="Google Shape;11350;p76"/>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6"/>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6"/>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6"/>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6"/>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6"/>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6"/>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6"/>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6"/>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6"/>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6"/>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6"/>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6"/>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6"/>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6"/>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6"/>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6"/>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6"/>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6"/>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6"/>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6"/>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6"/>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6"/>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6"/>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76"/>
          <p:cNvGrpSpPr/>
          <p:nvPr/>
        </p:nvGrpSpPr>
        <p:grpSpPr>
          <a:xfrm>
            <a:off x="3513796" y="2882084"/>
            <a:ext cx="371487" cy="366826"/>
            <a:chOff x="3513796" y="2882084"/>
            <a:chExt cx="371487" cy="366826"/>
          </a:xfrm>
        </p:grpSpPr>
        <p:sp>
          <p:nvSpPr>
            <p:cNvPr id="11375" name="Google Shape;11375;p76"/>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6"/>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6"/>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6"/>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6"/>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6"/>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6"/>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6"/>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6"/>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6"/>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6"/>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6"/>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6"/>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6"/>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6"/>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6"/>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6"/>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6"/>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6"/>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6"/>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6"/>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6"/>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6"/>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6"/>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6"/>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6"/>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6"/>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6"/>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6"/>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6"/>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6"/>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6"/>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6"/>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6"/>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6"/>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6"/>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6"/>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6"/>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6"/>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6"/>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6"/>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6"/>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6"/>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6"/>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6"/>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6"/>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6"/>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6"/>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6"/>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76"/>
          <p:cNvGrpSpPr/>
          <p:nvPr/>
        </p:nvGrpSpPr>
        <p:grpSpPr>
          <a:xfrm>
            <a:off x="873615" y="1500275"/>
            <a:ext cx="335011" cy="359232"/>
            <a:chOff x="873615" y="1500275"/>
            <a:chExt cx="335011" cy="359232"/>
          </a:xfrm>
        </p:grpSpPr>
        <p:sp>
          <p:nvSpPr>
            <p:cNvPr id="11425" name="Google Shape;11425;p76"/>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6"/>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6"/>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6"/>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6"/>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6"/>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6"/>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6"/>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6"/>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6"/>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6"/>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76"/>
          <p:cNvGrpSpPr/>
          <p:nvPr/>
        </p:nvGrpSpPr>
        <p:grpSpPr>
          <a:xfrm>
            <a:off x="2202058" y="3346737"/>
            <a:ext cx="337158" cy="359311"/>
            <a:chOff x="2202058" y="3346737"/>
            <a:chExt cx="337158" cy="359311"/>
          </a:xfrm>
        </p:grpSpPr>
        <p:sp>
          <p:nvSpPr>
            <p:cNvPr id="11437" name="Google Shape;11437;p76"/>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6"/>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6"/>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6"/>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6"/>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6"/>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6"/>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6"/>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6"/>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6"/>
          <p:cNvGrpSpPr/>
          <p:nvPr/>
        </p:nvGrpSpPr>
        <p:grpSpPr>
          <a:xfrm>
            <a:off x="2223059" y="3818172"/>
            <a:ext cx="359232" cy="306050"/>
            <a:chOff x="2223059" y="3818172"/>
            <a:chExt cx="359232" cy="306050"/>
          </a:xfrm>
        </p:grpSpPr>
        <p:sp>
          <p:nvSpPr>
            <p:cNvPr id="11447" name="Google Shape;11447;p76"/>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6"/>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6"/>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6"/>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6"/>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6"/>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6"/>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6"/>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6"/>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76"/>
          <p:cNvGrpSpPr/>
          <p:nvPr/>
        </p:nvGrpSpPr>
        <p:grpSpPr>
          <a:xfrm>
            <a:off x="1725989" y="1991820"/>
            <a:ext cx="378426" cy="298509"/>
            <a:chOff x="1725989" y="1991820"/>
            <a:chExt cx="378426" cy="298509"/>
          </a:xfrm>
        </p:grpSpPr>
        <p:sp>
          <p:nvSpPr>
            <p:cNvPr id="11457" name="Google Shape;11457;p76"/>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6"/>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6"/>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6"/>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6"/>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6"/>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6"/>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6"/>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6"/>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6"/>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6"/>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6"/>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76"/>
          <p:cNvGrpSpPr/>
          <p:nvPr/>
        </p:nvGrpSpPr>
        <p:grpSpPr>
          <a:xfrm>
            <a:off x="1768409" y="3791751"/>
            <a:ext cx="367978" cy="359075"/>
            <a:chOff x="1768409" y="3791751"/>
            <a:chExt cx="367978" cy="359075"/>
          </a:xfrm>
        </p:grpSpPr>
        <p:sp>
          <p:nvSpPr>
            <p:cNvPr id="11470" name="Google Shape;11470;p76"/>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6"/>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6"/>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6"/>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6"/>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6"/>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6"/>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6"/>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6"/>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6"/>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6"/>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6"/>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6"/>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76"/>
          <p:cNvGrpSpPr/>
          <p:nvPr/>
        </p:nvGrpSpPr>
        <p:grpSpPr>
          <a:xfrm>
            <a:off x="2668963" y="3791306"/>
            <a:ext cx="358735" cy="359311"/>
            <a:chOff x="2668963" y="3791306"/>
            <a:chExt cx="358735" cy="359311"/>
          </a:xfrm>
        </p:grpSpPr>
        <p:sp>
          <p:nvSpPr>
            <p:cNvPr id="11484" name="Google Shape;11484;p76"/>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6"/>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6"/>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6"/>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6"/>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6"/>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6"/>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6"/>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6"/>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6"/>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6"/>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6"/>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6"/>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6"/>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6"/>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6"/>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76"/>
          <p:cNvGrpSpPr/>
          <p:nvPr/>
        </p:nvGrpSpPr>
        <p:grpSpPr>
          <a:xfrm>
            <a:off x="849682" y="1995198"/>
            <a:ext cx="363893" cy="291727"/>
            <a:chOff x="849682" y="1995198"/>
            <a:chExt cx="363893" cy="291727"/>
          </a:xfrm>
        </p:grpSpPr>
        <p:sp>
          <p:nvSpPr>
            <p:cNvPr id="11501" name="Google Shape;11501;p76"/>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6"/>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6"/>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6"/>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6"/>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6"/>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6"/>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6"/>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6"/>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6"/>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6"/>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6"/>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6"/>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6"/>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6"/>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6"/>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6"/>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6"/>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76"/>
          <p:cNvGrpSpPr/>
          <p:nvPr/>
        </p:nvGrpSpPr>
        <p:grpSpPr>
          <a:xfrm>
            <a:off x="3065430" y="1990066"/>
            <a:ext cx="378190" cy="302044"/>
            <a:chOff x="3065430" y="1990066"/>
            <a:chExt cx="378190" cy="302044"/>
          </a:xfrm>
        </p:grpSpPr>
        <p:sp>
          <p:nvSpPr>
            <p:cNvPr id="11520" name="Google Shape;11520;p76"/>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6"/>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6"/>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6"/>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6"/>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6"/>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6"/>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6"/>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6"/>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6"/>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6"/>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76"/>
          <p:cNvGrpSpPr/>
          <p:nvPr/>
        </p:nvGrpSpPr>
        <p:grpSpPr>
          <a:xfrm>
            <a:off x="3568234" y="3791410"/>
            <a:ext cx="347501" cy="359284"/>
            <a:chOff x="3568234" y="3791410"/>
            <a:chExt cx="347501" cy="359284"/>
          </a:xfrm>
        </p:grpSpPr>
        <p:sp>
          <p:nvSpPr>
            <p:cNvPr id="11532" name="Google Shape;11532;p76"/>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6"/>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6"/>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6"/>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6"/>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6"/>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6"/>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6"/>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6"/>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6"/>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6"/>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76"/>
          <p:cNvGrpSpPr/>
          <p:nvPr/>
        </p:nvGrpSpPr>
        <p:grpSpPr>
          <a:xfrm>
            <a:off x="1759925" y="1501087"/>
            <a:ext cx="347004" cy="358420"/>
            <a:chOff x="1759925" y="1501087"/>
            <a:chExt cx="347004" cy="358420"/>
          </a:xfrm>
        </p:grpSpPr>
        <p:sp>
          <p:nvSpPr>
            <p:cNvPr id="11544" name="Google Shape;11544;p76"/>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6"/>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6"/>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6"/>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6"/>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6"/>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6"/>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6"/>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6"/>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6"/>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6"/>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6"/>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6"/>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6"/>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6"/>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6"/>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6"/>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6"/>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6"/>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6"/>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6"/>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6"/>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6"/>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6"/>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6"/>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6"/>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6"/>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76"/>
          <p:cNvGrpSpPr/>
          <p:nvPr/>
        </p:nvGrpSpPr>
        <p:grpSpPr>
          <a:xfrm>
            <a:off x="3519295" y="2413660"/>
            <a:ext cx="360227" cy="359311"/>
            <a:chOff x="3519295" y="2413660"/>
            <a:chExt cx="360227" cy="359311"/>
          </a:xfrm>
        </p:grpSpPr>
        <p:sp>
          <p:nvSpPr>
            <p:cNvPr id="11572" name="Google Shape;11572;p76"/>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6"/>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6"/>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6"/>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6"/>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6"/>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6"/>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6"/>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6"/>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6"/>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6"/>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6"/>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6"/>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6"/>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6"/>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6"/>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6"/>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6"/>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6"/>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6"/>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6"/>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6"/>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6"/>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6"/>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6"/>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6"/>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6"/>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6"/>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6"/>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6"/>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6"/>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6"/>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6"/>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6"/>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6"/>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76"/>
          <p:cNvGrpSpPr/>
          <p:nvPr/>
        </p:nvGrpSpPr>
        <p:grpSpPr>
          <a:xfrm>
            <a:off x="1330255" y="3845718"/>
            <a:ext cx="358996" cy="250774"/>
            <a:chOff x="1330255" y="3845718"/>
            <a:chExt cx="358996" cy="250774"/>
          </a:xfrm>
        </p:grpSpPr>
        <p:sp>
          <p:nvSpPr>
            <p:cNvPr id="11608" name="Google Shape;11608;p76"/>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6"/>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6"/>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6"/>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6"/>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6"/>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6"/>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6"/>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6"/>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6"/>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76"/>
          <p:cNvGrpSpPr/>
          <p:nvPr/>
        </p:nvGrpSpPr>
        <p:grpSpPr>
          <a:xfrm>
            <a:off x="3115103" y="3791384"/>
            <a:ext cx="373424" cy="359311"/>
            <a:chOff x="3115103" y="3791384"/>
            <a:chExt cx="373424" cy="359311"/>
          </a:xfrm>
        </p:grpSpPr>
        <p:sp>
          <p:nvSpPr>
            <p:cNvPr id="11619" name="Google Shape;11619;p76"/>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6"/>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6"/>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6"/>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6"/>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6"/>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6"/>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6"/>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6"/>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6"/>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6"/>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6"/>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6"/>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6"/>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76"/>
          <p:cNvGrpSpPr/>
          <p:nvPr/>
        </p:nvGrpSpPr>
        <p:grpSpPr>
          <a:xfrm>
            <a:off x="883853" y="3792641"/>
            <a:ext cx="378190" cy="357059"/>
            <a:chOff x="883853" y="3792641"/>
            <a:chExt cx="378190" cy="357059"/>
          </a:xfrm>
        </p:grpSpPr>
        <p:sp>
          <p:nvSpPr>
            <p:cNvPr id="11634" name="Google Shape;11634;p76"/>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6"/>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6"/>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6"/>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6"/>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6"/>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6"/>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6"/>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6"/>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6"/>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6"/>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6"/>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6"/>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6"/>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6"/>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6"/>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6"/>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6"/>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6"/>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6"/>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6"/>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6"/>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6"/>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6"/>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6"/>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6"/>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76"/>
          <p:cNvGrpSpPr/>
          <p:nvPr/>
        </p:nvGrpSpPr>
        <p:grpSpPr>
          <a:xfrm>
            <a:off x="3934196" y="2484805"/>
            <a:ext cx="401207" cy="214036"/>
            <a:chOff x="3934196" y="2484805"/>
            <a:chExt cx="401207" cy="214036"/>
          </a:xfrm>
        </p:grpSpPr>
        <p:sp>
          <p:nvSpPr>
            <p:cNvPr id="11661" name="Google Shape;11661;p76"/>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6"/>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6"/>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6"/>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6"/>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76"/>
          <p:cNvGrpSpPr/>
          <p:nvPr/>
        </p:nvGrpSpPr>
        <p:grpSpPr>
          <a:xfrm>
            <a:off x="3999894" y="1500197"/>
            <a:ext cx="342474" cy="359232"/>
            <a:chOff x="3999894" y="1500197"/>
            <a:chExt cx="342474" cy="359232"/>
          </a:xfrm>
        </p:grpSpPr>
        <p:sp>
          <p:nvSpPr>
            <p:cNvPr id="11667" name="Google Shape;11667;p76"/>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6"/>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6"/>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6"/>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6"/>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6"/>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6"/>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6"/>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6"/>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6"/>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76"/>
          <p:cNvGrpSpPr/>
          <p:nvPr/>
        </p:nvGrpSpPr>
        <p:grpSpPr>
          <a:xfrm>
            <a:off x="2233795" y="2882162"/>
            <a:ext cx="232601" cy="366747"/>
            <a:chOff x="2233795" y="2882162"/>
            <a:chExt cx="232601" cy="366747"/>
          </a:xfrm>
        </p:grpSpPr>
        <p:sp>
          <p:nvSpPr>
            <p:cNvPr id="11678" name="Google Shape;11678;p76"/>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6"/>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6"/>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6"/>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6"/>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6"/>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6"/>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6"/>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6"/>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6"/>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6"/>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6"/>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6"/>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6"/>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6"/>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6"/>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6"/>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6"/>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76"/>
          <p:cNvGrpSpPr/>
          <p:nvPr/>
        </p:nvGrpSpPr>
        <p:grpSpPr>
          <a:xfrm>
            <a:off x="3523772" y="3404422"/>
            <a:ext cx="362008" cy="244175"/>
            <a:chOff x="3523772" y="3404422"/>
            <a:chExt cx="362008" cy="244175"/>
          </a:xfrm>
        </p:grpSpPr>
        <p:sp>
          <p:nvSpPr>
            <p:cNvPr id="11697" name="Google Shape;11697;p76"/>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6"/>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6"/>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6"/>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6"/>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6"/>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6"/>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6"/>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6"/>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6"/>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6"/>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6"/>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6"/>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6"/>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6"/>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76"/>
          <p:cNvGrpSpPr/>
          <p:nvPr/>
        </p:nvGrpSpPr>
        <p:grpSpPr>
          <a:xfrm>
            <a:off x="3531026" y="1977314"/>
            <a:ext cx="359232" cy="327836"/>
            <a:chOff x="3531026" y="1977314"/>
            <a:chExt cx="359232" cy="327836"/>
          </a:xfrm>
        </p:grpSpPr>
        <p:sp>
          <p:nvSpPr>
            <p:cNvPr id="11713" name="Google Shape;11713;p76"/>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6"/>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6"/>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6"/>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6"/>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6"/>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6"/>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6"/>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6"/>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6"/>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76"/>
          <p:cNvGrpSpPr/>
          <p:nvPr/>
        </p:nvGrpSpPr>
        <p:grpSpPr>
          <a:xfrm>
            <a:off x="3123351" y="1500275"/>
            <a:ext cx="296781" cy="359232"/>
            <a:chOff x="3123351" y="1500275"/>
            <a:chExt cx="296781" cy="359232"/>
          </a:xfrm>
        </p:grpSpPr>
        <p:sp>
          <p:nvSpPr>
            <p:cNvPr id="11724" name="Google Shape;11724;p76"/>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6"/>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6"/>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6"/>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6"/>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6"/>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6"/>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6"/>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6"/>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6"/>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6"/>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76"/>
          <p:cNvGrpSpPr/>
          <p:nvPr/>
        </p:nvGrpSpPr>
        <p:grpSpPr>
          <a:xfrm>
            <a:off x="2659458" y="1500275"/>
            <a:ext cx="332261" cy="359232"/>
            <a:chOff x="2659458" y="1500275"/>
            <a:chExt cx="332261" cy="359232"/>
          </a:xfrm>
        </p:grpSpPr>
        <p:sp>
          <p:nvSpPr>
            <p:cNvPr id="11736" name="Google Shape;11736;p76"/>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6"/>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6"/>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6"/>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6"/>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6"/>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6"/>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6"/>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6"/>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6"/>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6"/>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6"/>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6"/>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6"/>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6"/>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6"/>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6"/>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6"/>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6"/>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6"/>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76"/>
          <p:cNvGrpSpPr/>
          <p:nvPr/>
        </p:nvGrpSpPr>
        <p:grpSpPr>
          <a:xfrm>
            <a:off x="1750184" y="2413530"/>
            <a:ext cx="359730" cy="359441"/>
            <a:chOff x="1750184" y="2413530"/>
            <a:chExt cx="359730" cy="359441"/>
          </a:xfrm>
        </p:grpSpPr>
        <p:sp>
          <p:nvSpPr>
            <p:cNvPr id="11757" name="Google Shape;11757;p76"/>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6"/>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6"/>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6"/>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6"/>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6"/>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6"/>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6"/>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6"/>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6"/>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6"/>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76"/>
          <p:cNvGrpSpPr/>
          <p:nvPr/>
        </p:nvGrpSpPr>
        <p:grpSpPr>
          <a:xfrm>
            <a:off x="2230050" y="1500223"/>
            <a:ext cx="316524" cy="359284"/>
            <a:chOff x="2230050" y="1500223"/>
            <a:chExt cx="316524" cy="359284"/>
          </a:xfrm>
        </p:grpSpPr>
        <p:sp>
          <p:nvSpPr>
            <p:cNvPr id="11769" name="Google Shape;11769;p76"/>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6"/>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6"/>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6"/>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6"/>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6"/>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6"/>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6"/>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6"/>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6"/>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6"/>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6"/>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6"/>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6"/>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6"/>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6"/>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6"/>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6"/>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6"/>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6"/>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76"/>
          <p:cNvGrpSpPr/>
          <p:nvPr/>
        </p:nvGrpSpPr>
        <p:grpSpPr>
          <a:xfrm>
            <a:off x="2690042" y="4262767"/>
            <a:ext cx="359389" cy="359232"/>
            <a:chOff x="2690042" y="4262767"/>
            <a:chExt cx="359389" cy="359232"/>
          </a:xfrm>
        </p:grpSpPr>
        <p:sp>
          <p:nvSpPr>
            <p:cNvPr id="11790" name="Google Shape;11790;p76"/>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6"/>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6"/>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6"/>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6"/>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6"/>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6"/>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76"/>
          <p:cNvGrpSpPr/>
          <p:nvPr/>
        </p:nvGrpSpPr>
        <p:grpSpPr>
          <a:xfrm>
            <a:off x="2689440" y="2882162"/>
            <a:ext cx="222337" cy="366721"/>
            <a:chOff x="2689440" y="2882162"/>
            <a:chExt cx="222337" cy="366721"/>
          </a:xfrm>
        </p:grpSpPr>
        <p:sp>
          <p:nvSpPr>
            <p:cNvPr id="11798" name="Google Shape;11798;p76"/>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6"/>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6"/>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6"/>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6"/>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6"/>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6"/>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6"/>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6"/>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7" name="Google Shape;11807;p76"/>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8" name="Google Shape;11808;p76"/>
          <p:cNvGrpSpPr/>
          <p:nvPr/>
        </p:nvGrpSpPr>
        <p:grpSpPr>
          <a:xfrm>
            <a:off x="2637986" y="1980142"/>
            <a:ext cx="359232" cy="322023"/>
            <a:chOff x="2637986" y="1980142"/>
            <a:chExt cx="359232" cy="322023"/>
          </a:xfrm>
        </p:grpSpPr>
        <p:sp>
          <p:nvSpPr>
            <p:cNvPr id="11809" name="Google Shape;11809;p76"/>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6"/>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6"/>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6"/>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6"/>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6"/>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6"/>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6"/>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6"/>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6"/>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6"/>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6"/>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6"/>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76"/>
          <p:cNvGrpSpPr/>
          <p:nvPr/>
        </p:nvGrpSpPr>
        <p:grpSpPr>
          <a:xfrm>
            <a:off x="1306531" y="3346972"/>
            <a:ext cx="323018" cy="359075"/>
            <a:chOff x="1306531" y="3346972"/>
            <a:chExt cx="323018" cy="359075"/>
          </a:xfrm>
        </p:grpSpPr>
        <p:sp>
          <p:nvSpPr>
            <p:cNvPr id="11823" name="Google Shape;11823;p76"/>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6"/>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6"/>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6"/>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6"/>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6"/>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6"/>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6"/>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6"/>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76"/>
          <p:cNvGrpSpPr/>
          <p:nvPr/>
        </p:nvGrpSpPr>
        <p:grpSpPr>
          <a:xfrm>
            <a:off x="1308024" y="2413975"/>
            <a:ext cx="360253" cy="357111"/>
            <a:chOff x="1308024" y="2413975"/>
            <a:chExt cx="360253" cy="357111"/>
          </a:xfrm>
        </p:grpSpPr>
        <p:sp>
          <p:nvSpPr>
            <p:cNvPr id="11833" name="Google Shape;11833;p76"/>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6"/>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6"/>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6"/>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6"/>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6"/>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6"/>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6"/>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6"/>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6"/>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6"/>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6"/>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6"/>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6"/>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6"/>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6"/>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6"/>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6"/>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6"/>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6"/>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6"/>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6"/>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6"/>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6"/>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6"/>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6"/>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6"/>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6"/>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6"/>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6"/>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76"/>
          <p:cNvGrpSpPr/>
          <p:nvPr/>
        </p:nvGrpSpPr>
        <p:grpSpPr>
          <a:xfrm>
            <a:off x="1298519" y="1970322"/>
            <a:ext cx="378452" cy="341321"/>
            <a:chOff x="1298519" y="1970322"/>
            <a:chExt cx="378452" cy="341321"/>
          </a:xfrm>
        </p:grpSpPr>
        <p:sp>
          <p:nvSpPr>
            <p:cNvPr id="11864" name="Google Shape;11864;p76"/>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6"/>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6"/>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6"/>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6"/>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6"/>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6"/>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6"/>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6"/>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6"/>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6"/>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6"/>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6"/>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6"/>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6"/>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6"/>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6"/>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6"/>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6"/>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6"/>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76"/>
          <p:cNvGrpSpPr/>
          <p:nvPr/>
        </p:nvGrpSpPr>
        <p:grpSpPr>
          <a:xfrm>
            <a:off x="3114815" y="3346868"/>
            <a:ext cx="283217" cy="359180"/>
            <a:chOff x="3114815" y="3346868"/>
            <a:chExt cx="283217" cy="359180"/>
          </a:xfrm>
        </p:grpSpPr>
        <p:sp>
          <p:nvSpPr>
            <p:cNvPr id="11885" name="Google Shape;11885;p76"/>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6"/>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6"/>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6"/>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6"/>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6"/>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6"/>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6"/>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6"/>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6"/>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6"/>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6"/>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6"/>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76"/>
          <p:cNvGrpSpPr/>
          <p:nvPr/>
        </p:nvGrpSpPr>
        <p:grpSpPr>
          <a:xfrm>
            <a:off x="3973186" y="3353231"/>
            <a:ext cx="378661" cy="346558"/>
            <a:chOff x="3973186" y="3353231"/>
            <a:chExt cx="378661" cy="346558"/>
          </a:xfrm>
        </p:grpSpPr>
        <p:sp>
          <p:nvSpPr>
            <p:cNvPr id="11899" name="Google Shape;11899;p76"/>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6"/>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6"/>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6"/>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6"/>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6"/>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6"/>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6"/>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6"/>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6"/>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6"/>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6"/>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6"/>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6"/>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6"/>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6"/>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6"/>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6"/>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76"/>
          <p:cNvGrpSpPr/>
          <p:nvPr/>
        </p:nvGrpSpPr>
        <p:grpSpPr>
          <a:xfrm>
            <a:off x="2152857" y="4263002"/>
            <a:ext cx="373241" cy="359127"/>
            <a:chOff x="2152857" y="4263002"/>
            <a:chExt cx="373241" cy="359127"/>
          </a:xfrm>
        </p:grpSpPr>
        <p:sp>
          <p:nvSpPr>
            <p:cNvPr id="11918" name="Google Shape;11918;p76"/>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6"/>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6"/>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6"/>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6"/>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6"/>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6"/>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6"/>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76"/>
          <p:cNvGrpSpPr/>
          <p:nvPr/>
        </p:nvGrpSpPr>
        <p:grpSpPr>
          <a:xfrm>
            <a:off x="859632" y="3346972"/>
            <a:ext cx="303537" cy="359127"/>
            <a:chOff x="859632" y="3346972"/>
            <a:chExt cx="303537" cy="359127"/>
          </a:xfrm>
        </p:grpSpPr>
        <p:sp>
          <p:nvSpPr>
            <p:cNvPr id="11927" name="Google Shape;11927;p76"/>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6"/>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6"/>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6"/>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6"/>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76"/>
          <p:cNvGrpSpPr/>
          <p:nvPr/>
        </p:nvGrpSpPr>
        <p:grpSpPr>
          <a:xfrm>
            <a:off x="1767911" y="2882241"/>
            <a:ext cx="265306" cy="366799"/>
            <a:chOff x="1767911" y="2882241"/>
            <a:chExt cx="265306" cy="366799"/>
          </a:xfrm>
        </p:grpSpPr>
        <p:sp>
          <p:nvSpPr>
            <p:cNvPr id="11933" name="Google Shape;11933;p76"/>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6"/>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6"/>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6"/>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6"/>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6"/>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6"/>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6"/>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6"/>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6"/>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6"/>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6"/>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6"/>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76"/>
          <p:cNvGrpSpPr/>
          <p:nvPr/>
        </p:nvGrpSpPr>
        <p:grpSpPr>
          <a:xfrm>
            <a:off x="1332009" y="1499935"/>
            <a:ext cx="331895" cy="359311"/>
            <a:chOff x="1332009" y="1499935"/>
            <a:chExt cx="331895" cy="359311"/>
          </a:xfrm>
        </p:grpSpPr>
        <p:sp>
          <p:nvSpPr>
            <p:cNvPr id="11949" name="Google Shape;11949;p76"/>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6"/>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6"/>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6"/>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6"/>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6"/>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6"/>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6"/>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6"/>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6"/>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6"/>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6"/>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6"/>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6"/>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6"/>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6"/>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6"/>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76"/>
          <p:cNvGrpSpPr/>
          <p:nvPr/>
        </p:nvGrpSpPr>
        <p:grpSpPr>
          <a:xfrm>
            <a:off x="2663464" y="3346815"/>
            <a:ext cx="289528" cy="359232"/>
            <a:chOff x="2663464" y="3346815"/>
            <a:chExt cx="289528" cy="359232"/>
          </a:xfrm>
        </p:grpSpPr>
        <p:sp>
          <p:nvSpPr>
            <p:cNvPr id="11967" name="Google Shape;11967;p76"/>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6"/>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6"/>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6"/>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6"/>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6"/>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6"/>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6"/>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6"/>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6"/>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6"/>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76"/>
          <p:cNvGrpSpPr/>
          <p:nvPr/>
        </p:nvGrpSpPr>
        <p:grpSpPr>
          <a:xfrm>
            <a:off x="1315775" y="2881927"/>
            <a:ext cx="269051" cy="366983"/>
            <a:chOff x="1315775" y="2881927"/>
            <a:chExt cx="269051" cy="366983"/>
          </a:xfrm>
        </p:grpSpPr>
        <p:sp>
          <p:nvSpPr>
            <p:cNvPr id="11979" name="Google Shape;11979;p76"/>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6"/>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6"/>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6"/>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6"/>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6"/>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6"/>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6"/>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6"/>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6"/>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6"/>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6"/>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6"/>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6"/>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6"/>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76"/>
          <p:cNvGrpSpPr/>
          <p:nvPr/>
        </p:nvGrpSpPr>
        <p:grpSpPr>
          <a:xfrm>
            <a:off x="3977427" y="1980142"/>
            <a:ext cx="359232" cy="322023"/>
            <a:chOff x="3977427" y="1980142"/>
            <a:chExt cx="359232" cy="322023"/>
          </a:xfrm>
        </p:grpSpPr>
        <p:sp>
          <p:nvSpPr>
            <p:cNvPr id="11995" name="Google Shape;11995;p76"/>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6"/>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6"/>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6"/>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6"/>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6"/>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6"/>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6"/>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6"/>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6"/>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76"/>
          <p:cNvGrpSpPr/>
          <p:nvPr/>
        </p:nvGrpSpPr>
        <p:grpSpPr>
          <a:xfrm>
            <a:off x="865628" y="2413608"/>
            <a:ext cx="361720" cy="359180"/>
            <a:chOff x="865628" y="2413608"/>
            <a:chExt cx="361720" cy="359180"/>
          </a:xfrm>
        </p:grpSpPr>
        <p:sp>
          <p:nvSpPr>
            <p:cNvPr id="12006" name="Google Shape;12006;p76"/>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6"/>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6"/>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6"/>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6"/>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6"/>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6"/>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6"/>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6"/>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6"/>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6"/>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6"/>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6"/>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76"/>
          <p:cNvGrpSpPr/>
          <p:nvPr/>
        </p:nvGrpSpPr>
        <p:grpSpPr>
          <a:xfrm>
            <a:off x="3117093" y="2881927"/>
            <a:ext cx="268815" cy="366983"/>
            <a:chOff x="3117093" y="2881927"/>
            <a:chExt cx="268815" cy="366983"/>
          </a:xfrm>
        </p:grpSpPr>
        <p:sp>
          <p:nvSpPr>
            <p:cNvPr id="12020" name="Google Shape;12020;p76"/>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6"/>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6"/>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6"/>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6"/>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6"/>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6"/>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6"/>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6"/>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6"/>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6"/>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6"/>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6"/>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6"/>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6"/>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76"/>
          <p:cNvGrpSpPr/>
          <p:nvPr/>
        </p:nvGrpSpPr>
        <p:grpSpPr>
          <a:xfrm>
            <a:off x="3534508" y="1508000"/>
            <a:ext cx="368502" cy="343521"/>
            <a:chOff x="3534508" y="1508000"/>
            <a:chExt cx="368502" cy="343521"/>
          </a:xfrm>
        </p:grpSpPr>
        <p:sp>
          <p:nvSpPr>
            <p:cNvPr id="12036" name="Google Shape;12036;p76"/>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6"/>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6"/>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6"/>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6"/>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6"/>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6"/>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6"/>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6"/>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6"/>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6"/>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6"/>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6"/>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6"/>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6"/>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76"/>
          <p:cNvGrpSpPr/>
          <p:nvPr/>
        </p:nvGrpSpPr>
        <p:grpSpPr>
          <a:xfrm>
            <a:off x="7147436" y="1502999"/>
            <a:ext cx="279054" cy="354754"/>
            <a:chOff x="7147436" y="1502999"/>
            <a:chExt cx="279054" cy="354754"/>
          </a:xfrm>
        </p:grpSpPr>
        <p:sp>
          <p:nvSpPr>
            <p:cNvPr id="12052" name="Google Shape;12052;p76"/>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6"/>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6"/>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6"/>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6"/>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6"/>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6"/>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6"/>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6"/>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6"/>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6"/>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6"/>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6"/>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6"/>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6"/>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6"/>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76"/>
          <p:cNvGrpSpPr/>
          <p:nvPr/>
        </p:nvGrpSpPr>
        <p:grpSpPr>
          <a:xfrm>
            <a:off x="7603081" y="1973072"/>
            <a:ext cx="276802" cy="354807"/>
            <a:chOff x="7603081" y="1973072"/>
            <a:chExt cx="276802" cy="354807"/>
          </a:xfrm>
        </p:grpSpPr>
        <p:sp>
          <p:nvSpPr>
            <p:cNvPr id="12069" name="Google Shape;12069;p76"/>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6"/>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6"/>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6"/>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6"/>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6"/>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6"/>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6"/>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6"/>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6"/>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6"/>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6"/>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6"/>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6"/>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76"/>
          <p:cNvGrpSpPr/>
          <p:nvPr/>
        </p:nvGrpSpPr>
        <p:grpSpPr>
          <a:xfrm>
            <a:off x="6696792" y="1502999"/>
            <a:ext cx="276802" cy="354754"/>
            <a:chOff x="6696792" y="1502999"/>
            <a:chExt cx="276802" cy="354754"/>
          </a:xfrm>
        </p:grpSpPr>
        <p:sp>
          <p:nvSpPr>
            <p:cNvPr id="12084" name="Google Shape;12084;p76"/>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6"/>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6"/>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6"/>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6"/>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6"/>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6"/>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6"/>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6"/>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6"/>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6"/>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6"/>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6"/>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6"/>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6"/>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9" name="Google Shape;12099;p76"/>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0" name="Google Shape;12100;p76"/>
          <p:cNvGrpSpPr/>
          <p:nvPr/>
        </p:nvGrpSpPr>
        <p:grpSpPr>
          <a:xfrm>
            <a:off x="6223393" y="1502999"/>
            <a:ext cx="320295" cy="354754"/>
            <a:chOff x="6223393" y="1502999"/>
            <a:chExt cx="320295" cy="354754"/>
          </a:xfrm>
        </p:grpSpPr>
        <p:sp>
          <p:nvSpPr>
            <p:cNvPr id="12101" name="Google Shape;12101;p76"/>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6"/>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6"/>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6"/>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6"/>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6"/>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6"/>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6"/>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6"/>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6"/>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6"/>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6"/>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6"/>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6"/>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6"/>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6"/>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6"/>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6"/>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6"/>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6"/>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6"/>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6"/>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6"/>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76"/>
          <p:cNvGrpSpPr/>
          <p:nvPr/>
        </p:nvGrpSpPr>
        <p:grpSpPr>
          <a:xfrm>
            <a:off x="5310611" y="1502972"/>
            <a:ext cx="339515" cy="354781"/>
            <a:chOff x="5310611" y="1502972"/>
            <a:chExt cx="339515" cy="354781"/>
          </a:xfrm>
        </p:grpSpPr>
        <p:sp>
          <p:nvSpPr>
            <p:cNvPr id="12125" name="Google Shape;12125;p76"/>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6"/>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6"/>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6"/>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6"/>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6"/>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6"/>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6"/>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6"/>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6"/>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6"/>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6"/>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6"/>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6"/>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6"/>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6"/>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76"/>
          <p:cNvGrpSpPr/>
          <p:nvPr/>
        </p:nvGrpSpPr>
        <p:grpSpPr>
          <a:xfrm>
            <a:off x="6253637" y="3790101"/>
            <a:ext cx="274550" cy="354833"/>
            <a:chOff x="6253637" y="3790101"/>
            <a:chExt cx="274550" cy="354833"/>
          </a:xfrm>
        </p:grpSpPr>
        <p:sp>
          <p:nvSpPr>
            <p:cNvPr id="12142" name="Google Shape;12142;p76"/>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6"/>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6"/>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6"/>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6"/>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6"/>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6"/>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6"/>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6"/>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6"/>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6"/>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6"/>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6"/>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6"/>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6"/>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6"/>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6"/>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76"/>
          <p:cNvGrpSpPr/>
          <p:nvPr/>
        </p:nvGrpSpPr>
        <p:grpSpPr>
          <a:xfrm>
            <a:off x="5802731" y="3790180"/>
            <a:ext cx="274576" cy="354754"/>
            <a:chOff x="5802731" y="3790180"/>
            <a:chExt cx="274576" cy="354754"/>
          </a:xfrm>
        </p:grpSpPr>
        <p:sp>
          <p:nvSpPr>
            <p:cNvPr id="12160" name="Google Shape;12160;p76"/>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6"/>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6"/>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6"/>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6"/>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6"/>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6"/>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6"/>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6"/>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6"/>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6"/>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6"/>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6"/>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6"/>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6"/>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6"/>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6"/>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6"/>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6"/>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6"/>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6"/>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76"/>
          <p:cNvGrpSpPr/>
          <p:nvPr/>
        </p:nvGrpSpPr>
        <p:grpSpPr>
          <a:xfrm>
            <a:off x="5352088" y="3790206"/>
            <a:ext cx="274550" cy="354728"/>
            <a:chOff x="5352088" y="3790206"/>
            <a:chExt cx="274550" cy="354728"/>
          </a:xfrm>
        </p:grpSpPr>
        <p:sp>
          <p:nvSpPr>
            <p:cNvPr id="12182" name="Google Shape;12182;p76"/>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6"/>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6"/>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6"/>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6"/>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6"/>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6"/>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6"/>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6"/>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6"/>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6"/>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6"/>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6"/>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6"/>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6"/>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6"/>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6"/>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6"/>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6"/>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6"/>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6"/>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6"/>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6"/>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6"/>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76"/>
          <p:cNvGrpSpPr/>
          <p:nvPr/>
        </p:nvGrpSpPr>
        <p:grpSpPr>
          <a:xfrm>
            <a:off x="4901706" y="3790075"/>
            <a:ext cx="274550" cy="354859"/>
            <a:chOff x="4901706" y="3790075"/>
            <a:chExt cx="274550" cy="354859"/>
          </a:xfrm>
        </p:grpSpPr>
        <p:sp>
          <p:nvSpPr>
            <p:cNvPr id="12207" name="Google Shape;12207;p76"/>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6"/>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6"/>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6"/>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6"/>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6"/>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6"/>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6"/>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6"/>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6"/>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6"/>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6"/>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6"/>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6"/>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6"/>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6"/>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6"/>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76"/>
          <p:cNvGrpSpPr/>
          <p:nvPr/>
        </p:nvGrpSpPr>
        <p:grpSpPr>
          <a:xfrm>
            <a:off x="8052704" y="1503208"/>
            <a:ext cx="275073" cy="354545"/>
            <a:chOff x="8052704" y="1503208"/>
            <a:chExt cx="275073" cy="354545"/>
          </a:xfrm>
        </p:grpSpPr>
        <p:sp>
          <p:nvSpPr>
            <p:cNvPr id="12225" name="Google Shape;12225;p76"/>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6"/>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6"/>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6"/>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6"/>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6"/>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6"/>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6"/>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6"/>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6"/>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6"/>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6"/>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6"/>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6"/>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6"/>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6"/>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6"/>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2" name="Google Shape;12242;p76"/>
          <p:cNvGrpSpPr/>
          <p:nvPr/>
        </p:nvGrpSpPr>
        <p:grpSpPr>
          <a:xfrm>
            <a:off x="5794745" y="1502999"/>
            <a:ext cx="274550" cy="354754"/>
            <a:chOff x="5794745" y="1502999"/>
            <a:chExt cx="274550" cy="354754"/>
          </a:xfrm>
        </p:grpSpPr>
        <p:sp>
          <p:nvSpPr>
            <p:cNvPr id="12243" name="Google Shape;12243;p76"/>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6"/>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6"/>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6"/>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6"/>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6"/>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6"/>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6"/>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6"/>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6"/>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6"/>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6"/>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6"/>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6"/>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6"/>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6"/>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6"/>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6"/>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6"/>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6"/>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6"/>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6"/>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6"/>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76"/>
          <p:cNvGrpSpPr/>
          <p:nvPr/>
        </p:nvGrpSpPr>
        <p:grpSpPr>
          <a:xfrm>
            <a:off x="4896940" y="1502999"/>
            <a:ext cx="263316" cy="354754"/>
            <a:chOff x="4896940" y="1502999"/>
            <a:chExt cx="263316" cy="354754"/>
          </a:xfrm>
        </p:grpSpPr>
        <p:sp>
          <p:nvSpPr>
            <p:cNvPr id="12267" name="Google Shape;12267;p76"/>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6"/>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6"/>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6"/>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6"/>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6"/>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6"/>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6"/>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6"/>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6"/>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6"/>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6"/>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6"/>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6"/>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6"/>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6"/>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6"/>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6"/>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6"/>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6"/>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6"/>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76"/>
          <p:cNvGrpSpPr/>
          <p:nvPr/>
        </p:nvGrpSpPr>
        <p:grpSpPr>
          <a:xfrm>
            <a:off x="6255392" y="4268082"/>
            <a:ext cx="274550" cy="354728"/>
            <a:chOff x="6255392" y="4268082"/>
            <a:chExt cx="274550" cy="354728"/>
          </a:xfrm>
        </p:grpSpPr>
        <p:sp>
          <p:nvSpPr>
            <p:cNvPr id="12289" name="Google Shape;12289;p76"/>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6"/>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6"/>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6"/>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6"/>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6"/>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6"/>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6"/>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6"/>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6"/>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6"/>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6"/>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6"/>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6"/>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6"/>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6"/>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6"/>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6"/>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6"/>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6"/>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76"/>
          <p:cNvGrpSpPr/>
          <p:nvPr/>
        </p:nvGrpSpPr>
        <p:grpSpPr>
          <a:xfrm>
            <a:off x="7604076" y="3790075"/>
            <a:ext cx="275807" cy="354859"/>
            <a:chOff x="7604076" y="3790075"/>
            <a:chExt cx="275807" cy="354859"/>
          </a:xfrm>
        </p:grpSpPr>
        <p:sp>
          <p:nvSpPr>
            <p:cNvPr id="12310" name="Google Shape;12310;p76"/>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6"/>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6"/>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6"/>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6"/>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6"/>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6"/>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6"/>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6"/>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6"/>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6"/>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6"/>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6"/>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6"/>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6"/>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6"/>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6"/>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6"/>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6"/>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6"/>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6"/>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6"/>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76"/>
          <p:cNvGrpSpPr/>
          <p:nvPr/>
        </p:nvGrpSpPr>
        <p:grpSpPr>
          <a:xfrm>
            <a:off x="7154427" y="3790206"/>
            <a:ext cx="274550" cy="354493"/>
            <a:chOff x="7154427" y="3790206"/>
            <a:chExt cx="274550" cy="354493"/>
          </a:xfrm>
        </p:grpSpPr>
        <p:sp>
          <p:nvSpPr>
            <p:cNvPr id="12333" name="Google Shape;12333;p76"/>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6"/>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6"/>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6"/>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6"/>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6"/>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6"/>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6"/>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6"/>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6"/>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6"/>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6"/>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6"/>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6"/>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6"/>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6"/>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6"/>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6"/>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6"/>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6"/>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76"/>
          <p:cNvGrpSpPr/>
          <p:nvPr/>
        </p:nvGrpSpPr>
        <p:grpSpPr>
          <a:xfrm>
            <a:off x="8054458" y="1973150"/>
            <a:ext cx="274576" cy="354728"/>
            <a:chOff x="8054458" y="1973150"/>
            <a:chExt cx="274576" cy="354728"/>
          </a:xfrm>
        </p:grpSpPr>
        <p:sp>
          <p:nvSpPr>
            <p:cNvPr id="12354" name="Google Shape;12354;p76"/>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6"/>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6"/>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6"/>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6"/>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6"/>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6"/>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6"/>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6"/>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6"/>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6"/>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6"/>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6"/>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6"/>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6"/>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6"/>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6"/>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6"/>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6"/>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6"/>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6"/>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6"/>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76"/>
          <p:cNvGrpSpPr/>
          <p:nvPr/>
        </p:nvGrpSpPr>
        <p:grpSpPr>
          <a:xfrm>
            <a:off x="7153930" y="1973150"/>
            <a:ext cx="274812" cy="354728"/>
            <a:chOff x="7153930" y="1973150"/>
            <a:chExt cx="274812" cy="354728"/>
          </a:xfrm>
        </p:grpSpPr>
        <p:sp>
          <p:nvSpPr>
            <p:cNvPr id="12377" name="Google Shape;12377;p76"/>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6"/>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6"/>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6"/>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6"/>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6"/>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6"/>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6"/>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6"/>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6"/>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6"/>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6"/>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6"/>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6"/>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6"/>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6"/>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6"/>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6"/>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6"/>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76"/>
          <p:cNvGrpSpPr/>
          <p:nvPr/>
        </p:nvGrpSpPr>
        <p:grpSpPr>
          <a:xfrm>
            <a:off x="6703522" y="1973098"/>
            <a:ext cx="274812" cy="354781"/>
            <a:chOff x="6703522" y="1973098"/>
            <a:chExt cx="274812" cy="354781"/>
          </a:xfrm>
        </p:grpSpPr>
        <p:sp>
          <p:nvSpPr>
            <p:cNvPr id="12397" name="Google Shape;12397;p76"/>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6"/>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6"/>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6"/>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6"/>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6"/>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6"/>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6"/>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6"/>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6"/>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6"/>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6"/>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6"/>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6"/>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6"/>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6"/>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6"/>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6"/>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6"/>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6"/>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6"/>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6"/>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6"/>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6"/>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6"/>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76"/>
          <p:cNvGrpSpPr/>
          <p:nvPr/>
        </p:nvGrpSpPr>
        <p:grpSpPr>
          <a:xfrm>
            <a:off x="6253375" y="1973150"/>
            <a:ext cx="274812" cy="354728"/>
            <a:chOff x="6253375" y="1973150"/>
            <a:chExt cx="274812" cy="354728"/>
          </a:xfrm>
        </p:grpSpPr>
        <p:sp>
          <p:nvSpPr>
            <p:cNvPr id="12423" name="Google Shape;12423;p76"/>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6"/>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6"/>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6"/>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6"/>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6"/>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6"/>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6"/>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6"/>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6"/>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6"/>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6"/>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6"/>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6"/>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6"/>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6"/>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6"/>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6"/>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6"/>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6"/>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6"/>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6"/>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6"/>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6"/>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6"/>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6"/>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6"/>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6"/>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6"/>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6"/>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6"/>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6"/>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6"/>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6"/>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6"/>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6"/>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6"/>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6"/>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1" name="Google Shape;12461;p76"/>
          <p:cNvGrpSpPr/>
          <p:nvPr/>
        </p:nvGrpSpPr>
        <p:grpSpPr>
          <a:xfrm>
            <a:off x="5802496" y="1973150"/>
            <a:ext cx="275309" cy="354728"/>
            <a:chOff x="5802496" y="1973150"/>
            <a:chExt cx="275309" cy="354728"/>
          </a:xfrm>
        </p:grpSpPr>
        <p:sp>
          <p:nvSpPr>
            <p:cNvPr id="12462" name="Google Shape;12462;p76"/>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6"/>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6"/>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6"/>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6"/>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6"/>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6"/>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6"/>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6"/>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6"/>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6"/>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6"/>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6"/>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6"/>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6"/>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6"/>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6"/>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6"/>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6"/>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6"/>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6"/>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6"/>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6"/>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6"/>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6"/>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6"/>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76"/>
          <p:cNvGrpSpPr/>
          <p:nvPr/>
        </p:nvGrpSpPr>
        <p:grpSpPr>
          <a:xfrm>
            <a:off x="5353083" y="1973150"/>
            <a:ext cx="274576" cy="354728"/>
            <a:chOff x="5353083" y="1973150"/>
            <a:chExt cx="274576" cy="354728"/>
          </a:xfrm>
        </p:grpSpPr>
        <p:sp>
          <p:nvSpPr>
            <p:cNvPr id="12489" name="Google Shape;12489;p76"/>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6"/>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6"/>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6"/>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6"/>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6"/>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6"/>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6"/>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6"/>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6"/>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6"/>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6"/>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6"/>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6"/>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6"/>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6"/>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6"/>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6"/>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6"/>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6"/>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6"/>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76"/>
          <p:cNvGrpSpPr/>
          <p:nvPr/>
        </p:nvGrpSpPr>
        <p:grpSpPr>
          <a:xfrm>
            <a:off x="4902701" y="1973150"/>
            <a:ext cx="274812" cy="354728"/>
            <a:chOff x="4902701" y="1973150"/>
            <a:chExt cx="274812" cy="354728"/>
          </a:xfrm>
        </p:grpSpPr>
        <p:sp>
          <p:nvSpPr>
            <p:cNvPr id="12511" name="Google Shape;12511;p76"/>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6"/>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6"/>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6"/>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6"/>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6"/>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6"/>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6"/>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6"/>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6"/>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6"/>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6"/>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6"/>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6"/>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6"/>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6"/>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6"/>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6"/>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6"/>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6"/>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6"/>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6"/>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6"/>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6"/>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6"/>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76"/>
          <p:cNvGrpSpPr/>
          <p:nvPr/>
        </p:nvGrpSpPr>
        <p:grpSpPr>
          <a:xfrm>
            <a:off x="4902701" y="2879989"/>
            <a:ext cx="272560" cy="354676"/>
            <a:chOff x="4902701" y="2879989"/>
            <a:chExt cx="272560" cy="354676"/>
          </a:xfrm>
        </p:grpSpPr>
        <p:sp>
          <p:nvSpPr>
            <p:cNvPr id="12537" name="Google Shape;12537;p76"/>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6"/>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6"/>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6"/>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6"/>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6"/>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6"/>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6"/>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6"/>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6"/>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6"/>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6"/>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6"/>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6"/>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6"/>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6"/>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6"/>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6"/>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6"/>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6"/>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6"/>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6"/>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6"/>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6"/>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76"/>
          <p:cNvGrpSpPr/>
          <p:nvPr/>
        </p:nvGrpSpPr>
        <p:grpSpPr>
          <a:xfrm>
            <a:off x="5803988" y="4268082"/>
            <a:ext cx="274550" cy="354728"/>
            <a:chOff x="5803988" y="4268082"/>
            <a:chExt cx="274550" cy="354728"/>
          </a:xfrm>
        </p:grpSpPr>
        <p:sp>
          <p:nvSpPr>
            <p:cNvPr id="12562" name="Google Shape;12562;p76"/>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6"/>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6"/>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6"/>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6"/>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6"/>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6"/>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6"/>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6"/>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6"/>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6"/>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6"/>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6"/>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6"/>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6"/>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6"/>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6"/>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6"/>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6"/>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6"/>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6"/>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6"/>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76"/>
          <p:cNvGrpSpPr/>
          <p:nvPr/>
        </p:nvGrpSpPr>
        <p:grpSpPr>
          <a:xfrm>
            <a:off x="5352349" y="4268082"/>
            <a:ext cx="274550" cy="354728"/>
            <a:chOff x="5352349" y="4268082"/>
            <a:chExt cx="274550" cy="354728"/>
          </a:xfrm>
        </p:grpSpPr>
        <p:sp>
          <p:nvSpPr>
            <p:cNvPr id="12585" name="Google Shape;12585;p76"/>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6"/>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6"/>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6"/>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6"/>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6"/>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6"/>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6"/>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6"/>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6"/>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6"/>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6"/>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6"/>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6"/>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6"/>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6"/>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6"/>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6"/>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6"/>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6"/>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6"/>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6"/>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76"/>
          <p:cNvGrpSpPr/>
          <p:nvPr/>
        </p:nvGrpSpPr>
        <p:grpSpPr>
          <a:xfrm>
            <a:off x="7606826" y="2419290"/>
            <a:ext cx="274550" cy="354728"/>
            <a:chOff x="7606826" y="2419290"/>
            <a:chExt cx="274550" cy="354728"/>
          </a:xfrm>
        </p:grpSpPr>
        <p:sp>
          <p:nvSpPr>
            <p:cNvPr id="12608" name="Google Shape;12608;p7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76"/>
          <p:cNvGrpSpPr/>
          <p:nvPr/>
        </p:nvGrpSpPr>
        <p:grpSpPr>
          <a:xfrm>
            <a:off x="7156182" y="2419290"/>
            <a:ext cx="274550" cy="354728"/>
            <a:chOff x="7156182" y="2419290"/>
            <a:chExt cx="274550" cy="354728"/>
          </a:xfrm>
        </p:grpSpPr>
        <p:sp>
          <p:nvSpPr>
            <p:cNvPr id="12624" name="Google Shape;12624;p76"/>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6"/>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6"/>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6"/>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6"/>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6"/>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6"/>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6"/>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6"/>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6"/>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6"/>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6"/>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6"/>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6"/>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6"/>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76"/>
          <p:cNvGrpSpPr/>
          <p:nvPr/>
        </p:nvGrpSpPr>
        <p:grpSpPr>
          <a:xfrm>
            <a:off x="6705276" y="2419290"/>
            <a:ext cx="274812" cy="354728"/>
            <a:chOff x="6705276" y="2419290"/>
            <a:chExt cx="274812" cy="354728"/>
          </a:xfrm>
        </p:grpSpPr>
        <p:sp>
          <p:nvSpPr>
            <p:cNvPr id="12640" name="Google Shape;12640;p76"/>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6"/>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6"/>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6"/>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6"/>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6"/>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6"/>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6"/>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6"/>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6"/>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6"/>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6"/>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6"/>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6"/>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6"/>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6"/>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6"/>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6"/>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6"/>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6"/>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6"/>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6"/>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6"/>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6"/>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6"/>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6"/>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6"/>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6"/>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76"/>
          <p:cNvGrpSpPr/>
          <p:nvPr/>
        </p:nvGrpSpPr>
        <p:grpSpPr>
          <a:xfrm>
            <a:off x="4902936" y="2419290"/>
            <a:ext cx="274576" cy="354728"/>
            <a:chOff x="4902936" y="2419290"/>
            <a:chExt cx="274576" cy="354728"/>
          </a:xfrm>
        </p:grpSpPr>
        <p:sp>
          <p:nvSpPr>
            <p:cNvPr id="12669" name="Google Shape;12669;p76"/>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6"/>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6"/>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6"/>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6"/>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6"/>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6"/>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6"/>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6"/>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6"/>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6"/>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6"/>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6"/>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6"/>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6"/>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6"/>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6"/>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6"/>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6"/>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6"/>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76"/>
          <p:cNvGrpSpPr/>
          <p:nvPr/>
        </p:nvGrpSpPr>
        <p:grpSpPr>
          <a:xfrm>
            <a:off x="7608056" y="3345794"/>
            <a:ext cx="270334" cy="354754"/>
            <a:chOff x="7608056" y="3345794"/>
            <a:chExt cx="270334" cy="354754"/>
          </a:xfrm>
        </p:grpSpPr>
        <p:sp>
          <p:nvSpPr>
            <p:cNvPr id="12690" name="Google Shape;12690;p76"/>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6"/>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6"/>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6"/>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6"/>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6"/>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6"/>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6"/>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6"/>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6"/>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6"/>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6"/>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6"/>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6"/>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6"/>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6"/>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6"/>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6"/>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6"/>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76"/>
          <p:cNvGrpSpPr/>
          <p:nvPr/>
        </p:nvGrpSpPr>
        <p:grpSpPr>
          <a:xfrm>
            <a:off x="6712765" y="4268082"/>
            <a:ext cx="263316" cy="354728"/>
            <a:chOff x="6712765" y="4268082"/>
            <a:chExt cx="263316" cy="354728"/>
          </a:xfrm>
        </p:grpSpPr>
        <p:sp>
          <p:nvSpPr>
            <p:cNvPr id="12710" name="Google Shape;12710;p76"/>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6"/>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6"/>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6"/>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6"/>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6"/>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6"/>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6"/>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6"/>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6"/>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6"/>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6"/>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6"/>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6"/>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6"/>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6"/>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76"/>
          <p:cNvGrpSpPr/>
          <p:nvPr/>
        </p:nvGrpSpPr>
        <p:grpSpPr>
          <a:xfrm>
            <a:off x="5359341" y="2419159"/>
            <a:ext cx="262819" cy="354859"/>
            <a:chOff x="5359341" y="2419159"/>
            <a:chExt cx="262819" cy="354859"/>
          </a:xfrm>
        </p:grpSpPr>
        <p:sp>
          <p:nvSpPr>
            <p:cNvPr id="12727" name="Google Shape;12727;p76"/>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6"/>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6"/>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6"/>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6"/>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6"/>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6"/>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6"/>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6"/>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6"/>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6"/>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6"/>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6"/>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6"/>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6"/>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6"/>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6"/>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6"/>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6"/>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6"/>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6"/>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76"/>
          <p:cNvGrpSpPr/>
          <p:nvPr/>
        </p:nvGrpSpPr>
        <p:grpSpPr>
          <a:xfrm>
            <a:off x="6709282" y="3790206"/>
            <a:ext cx="263316" cy="354493"/>
            <a:chOff x="6709282" y="3790206"/>
            <a:chExt cx="263316" cy="354493"/>
          </a:xfrm>
        </p:grpSpPr>
        <p:sp>
          <p:nvSpPr>
            <p:cNvPr id="12749" name="Google Shape;12749;p76"/>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6"/>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6"/>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6"/>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6"/>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6"/>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6"/>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6"/>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6"/>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6"/>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6"/>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6"/>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6"/>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6"/>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6"/>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6"/>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76"/>
          <p:cNvGrpSpPr/>
          <p:nvPr/>
        </p:nvGrpSpPr>
        <p:grpSpPr>
          <a:xfrm>
            <a:off x="6260629" y="2419290"/>
            <a:ext cx="263055" cy="354493"/>
            <a:chOff x="6260629" y="2419290"/>
            <a:chExt cx="263055" cy="354493"/>
          </a:xfrm>
        </p:grpSpPr>
        <p:sp>
          <p:nvSpPr>
            <p:cNvPr id="12766" name="Google Shape;12766;p76"/>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6"/>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6"/>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6"/>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6"/>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6"/>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6"/>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6"/>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6"/>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6"/>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6"/>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6"/>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6"/>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6"/>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6"/>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76"/>
          <p:cNvGrpSpPr/>
          <p:nvPr/>
        </p:nvGrpSpPr>
        <p:grpSpPr>
          <a:xfrm>
            <a:off x="6260864" y="2879911"/>
            <a:ext cx="263343" cy="354754"/>
            <a:chOff x="6260864" y="2879911"/>
            <a:chExt cx="263343" cy="354754"/>
          </a:xfrm>
        </p:grpSpPr>
        <p:sp>
          <p:nvSpPr>
            <p:cNvPr id="12782" name="Google Shape;12782;p76"/>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6"/>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6"/>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6"/>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6"/>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6"/>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6"/>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6"/>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6"/>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6"/>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6"/>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6"/>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6"/>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6"/>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6"/>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6"/>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6"/>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6"/>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76"/>
          <p:cNvGrpSpPr/>
          <p:nvPr/>
        </p:nvGrpSpPr>
        <p:grpSpPr>
          <a:xfrm>
            <a:off x="8062968" y="2419290"/>
            <a:ext cx="263316" cy="354728"/>
            <a:chOff x="8062968" y="2419290"/>
            <a:chExt cx="263316" cy="354728"/>
          </a:xfrm>
        </p:grpSpPr>
        <p:sp>
          <p:nvSpPr>
            <p:cNvPr id="12801" name="Google Shape;12801;p7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76"/>
          <p:cNvGrpSpPr/>
          <p:nvPr/>
        </p:nvGrpSpPr>
        <p:grpSpPr>
          <a:xfrm>
            <a:off x="5809723" y="2419290"/>
            <a:ext cx="263316" cy="354728"/>
            <a:chOff x="5809723" y="2419290"/>
            <a:chExt cx="263316" cy="354728"/>
          </a:xfrm>
        </p:grpSpPr>
        <p:sp>
          <p:nvSpPr>
            <p:cNvPr id="12819" name="Google Shape;12819;p76"/>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6"/>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6"/>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6"/>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6"/>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6"/>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6"/>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6"/>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6"/>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6"/>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6"/>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6"/>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6"/>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6"/>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6"/>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6"/>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6"/>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76"/>
          <p:cNvGrpSpPr/>
          <p:nvPr/>
        </p:nvGrpSpPr>
        <p:grpSpPr>
          <a:xfrm>
            <a:off x="7606826" y="1502999"/>
            <a:ext cx="263552" cy="354754"/>
            <a:chOff x="7606826" y="1502999"/>
            <a:chExt cx="263552" cy="354754"/>
          </a:xfrm>
        </p:grpSpPr>
        <p:sp>
          <p:nvSpPr>
            <p:cNvPr id="12837" name="Google Shape;12837;p76"/>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6"/>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6"/>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6"/>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6"/>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6"/>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6"/>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6"/>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6"/>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6"/>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6"/>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6"/>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6"/>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6"/>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6"/>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6"/>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6"/>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6"/>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76"/>
          <p:cNvGrpSpPr/>
          <p:nvPr/>
        </p:nvGrpSpPr>
        <p:grpSpPr>
          <a:xfrm>
            <a:off x="8060455" y="3790075"/>
            <a:ext cx="264076" cy="354623"/>
            <a:chOff x="8060455" y="3790075"/>
            <a:chExt cx="264076" cy="354623"/>
          </a:xfrm>
        </p:grpSpPr>
        <p:sp>
          <p:nvSpPr>
            <p:cNvPr id="12856" name="Google Shape;12856;p76"/>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6"/>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6"/>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6"/>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6"/>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6"/>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6"/>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6"/>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6"/>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6"/>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6"/>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6"/>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6"/>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6"/>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6"/>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6"/>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6"/>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6"/>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6"/>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6"/>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6"/>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6"/>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6"/>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9" name="Google Shape;12879;p76"/>
          <p:cNvGrpSpPr/>
          <p:nvPr/>
        </p:nvGrpSpPr>
        <p:grpSpPr>
          <a:xfrm>
            <a:off x="7614550" y="2879911"/>
            <a:ext cx="263316" cy="354754"/>
            <a:chOff x="7614550" y="2879911"/>
            <a:chExt cx="263316" cy="354754"/>
          </a:xfrm>
        </p:grpSpPr>
        <p:sp>
          <p:nvSpPr>
            <p:cNvPr id="12880" name="Google Shape;12880;p76"/>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6"/>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6"/>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6"/>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6"/>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6"/>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6"/>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6"/>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6"/>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6"/>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6"/>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6"/>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6"/>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6"/>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6"/>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6"/>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6"/>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6"/>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6"/>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76"/>
          <p:cNvGrpSpPr/>
          <p:nvPr/>
        </p:nvGrpSpPr>
        <p:grpSpPr>
          <a:xfrm>
            <a:off x="4900684" y="4268187"/>
            <a:ext cx="274576" cy="354623"/>
            <a:chOff x="4900684" y="4268187"/>
            <a:chExt cx="274576" cy="354623"/>
          </a:xfrm>
        </p:grpSpPr>
        <p:sp>
          <p:nvSpPr>
            <p:cNvPr id="12900" name="Google Shape;12900;p76"/>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6"/>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6"/>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6"/>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6"/>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6"/>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6"/>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6"/>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6"/>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6"/>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6"/>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6"/>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6"/>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6"/>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6"/>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76"/>
          <p:cNvGrpSpPr/>
          <p:nvPr/>
        </p:nvGrpSpPr>
        <p:grpSpPr>
          <a:xfrm>
            <a:off x="7161654" y="3345794"/>
            <a:ext cx="263343" cy="354754"/>
            <a:chOff x="7161654" y="3345794"/>
            <a:chExt cx="263343" cy="354754"/>
          </a:xfrm>
        </p:grpSpPr>
        <p:sp>
          <p:nvSpPr>
            <p:cNvPr id="12916" name="Google Shape;12916;p76"/>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6"/>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6"/>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6"/>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6"/>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6"/>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6"/>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6"/>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6"/>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6"/>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6"/>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6"/>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6"/>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6"/>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6"/>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6"/>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6"/>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6"/>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6"/>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76"/>
          <p:cNvGrpSpPr/>
          <p:nvPr/>
        </p:nvGrpSpPr>
        <p:grpSpPr>
          <a:xfrm>
            <a:off x="6711770" y="3345794"/>
            <a:ext cx="263081" cy="354754"/>
            <a:chOff x="6711770" y="3345794"/>
            <a:chExt cx="263081" cy="354754"/>
          </a:xfrm>
        </p:grpSpPr>
        <p:sp>
          <p:nvSpPr>
            <p:cNvPr id="12936" name="Google Shape;12936;p76"/>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6"/>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6"/>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6"/>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6"/>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6"/>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6"/>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6"/>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6"/>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6"/>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6"/>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6"/>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6"/>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6"/>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6"/>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6"/>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6"/>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76"/>
          <p:cNvGrpSpPr/>
          <p:nvPr/>
        </p:nvGrpSpPr>
        <p:grpSpPr>
          <a:xfrm>
            <a:off x="7163409" y="2880251"/>
            <a:ext cx="263316" cy="354414"/>
            <a:chOff x="7163409" y="2880251"/>
            <a:chExt cx="263316" cy="354414"/>
          </a:xfrm>
        </p:grpSpPr>
        <p:sp>
          <p:nvSpPr>
            <p:cNvPr id="12954" name="Google Shape;12954;p76"/>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6"/>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6"/>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6"/>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6"/>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6"/>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6"/>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6"/>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6"/>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6"/>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6"/>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6"/>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6" name="Google Shape;12966;p76"/>
          <p:cNvGrpSpPr/>
          <p:nvPr/>
        </p:nvGrpSpPr>
        <p:grpSpPr>
          <a:xfrm>
            <a:off x="6712032" y="2880172"/>
            <a:ext cx="263316" cy="354493"/>
            <a:chOff x="6712032" y="2880172"/>
            <a:chExt cx="263316" cy="354493"/>
          </a:xfrm>
        </p:grpSpPr>
        <p:sp>
          <p:nvSpPr>
            <p:cNvPr id="12967" name="Google Shape;12967;p76"/>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6"/>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6"/>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6"/>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6"/>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6"/>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6"/>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6"/>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6"/>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6"/>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6"/>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6"/>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6"/>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6"/>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6"/>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6"/>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6"/>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6"/>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6"/>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6"/>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6"/>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76"/>
          <p:cNvGrpSpPr/>
          <p:nvPr/>
        </p:nvGrpSpPr>
        <p:grpSpPr>
          <a:xfrm>
            <a:off x="6261624" y="3345794"/>
            <a:ext cx="263316" cy="354754"/>
            <a:chOff x="6261624" y="3345794"/>
            <a:chExt cx="263316" cy="354754"/>
          </a:xfrm>
        </p:grpSpPr>
        <p:sp>
          <p:nvSpPr>
            <p:cNvPr id="12989" name="Google Shape;12989;p76"/>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6"/>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6"/>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6"/>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6"/>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6"/>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6"/>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6"/>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6"/>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6"/>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6"/>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6"/>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6"/>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6"/>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6"/>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6"/>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6"/>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6"/>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6"/>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6"/>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6"/>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6"/>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6"/>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6"/>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6"/>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6"/>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6"/>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6"/>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7" name="Google Shape;13017;p76"/>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8" name="Google Shape;13018;p76"/>
          <p:cNvGrpSpPr/>
          <p:nvPr/>
        </p:nvGrpSpPr>
        <p:grpSpPr>
          <a:xfrm>
            <a:off x="5811739" y="3345794"/>
            <a:ext cx="263316" cy="354754"/>
            <a:chOff x="5811739" y="3345794"/>
            <a:chExt cx="263316" cy="354754"/>
          </a:xfrm>
        </p:grpSpPr>
        <p:sp>
          <p:nvSpPr>
            <p:cNvPr id="13019" name="Google Shape;13019;p76"/>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6"/>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6"/>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6"/>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6"/>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6"/>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6"/>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6"/>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6"/>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6"/>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6"/>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6"/>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6"/>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6"/>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6"/>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6"/>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6"/>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6"/>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6"/>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6"/>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6"/>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0" name="Google Shape;13040;p76"/>
          <p:cNvGrpSpPr/>
          <p:nvPr/>
        </p:nvGrpSpPr>
        <p:grpSpPr>
          <a:xfrm>
            <a:off x="5363818" y="3345794"/>
            <a:ext cx="259074" cy="354493"/>
            <a:chOff x="5363818" y="3345794"/>
            <a:chExt cx="259074" cy="354493"/>
          </a:xfrm>
        </p:grpSpPr>
        <p:sp>
          <p:nvSpPr>
            <p:cNvPr id="13041" name="Google Shape;13041;p76"/>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6"/>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6"/>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6"/>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6"/>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6"/>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6"/>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6"/>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6"/>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6"/>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6"/>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6"/>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6"/>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6"/>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6"/>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6"/>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6"/>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6"/>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6"/>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6"/>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6"/>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6"/>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6"/>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6"/>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6"/>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76"/>
          <p:cNvGrpSpPr/>
          <p:nvPr/>
        </p:nvGrpSpPr>
        <p:grpSpPr>
          <a:xfrm>
            <a:off x="4912939" y="3345663"/>
            <a:ext cx="261326" cy="354885"/>
            <a:chOff x="4912939" y="3345663"/>
            <a:chExt cx="261326" cy="354885"/>
          </a:xfrm>
        </p:grpSpPr>
        <p:sp>
          <p:nvSpPr>
            <p:cNvPr id="13067" name="Google Shape;13067;p76"/>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6"/>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6"/>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6"/>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6"/>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6"/>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6"/>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6"/>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6"/>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6"/>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6"/>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6"/>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6"/>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6"/>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6"/>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6"/>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6"/>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6"/>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6"/>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6"/>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6"/>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76"/>
          <p:cNvGrpSpPr/>
          <p:nvPr/>
        </p:nvGrpSpPr>
        <p:grpSpPr>
          <a:xfrm>
            <a:off x="5809723" y="2879911"/>
            <a:ext cx="263081" cy="355016"/>
            <a:chOff x="5809723" y="2879911"/>
            <a:chExt cx="263081" cy="355016"/>
          </a:xfrm>
        </p:grpSpPr>
        <p:sp>
          <p:nvSpPr>
            <p:cNvPr id="13089" name="Google Shape;13089;p76"/>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6"/>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6"/>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6"/>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6"/>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6"/>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6"/>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6"/>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6"/>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6"/>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6"/>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6"/>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6"/>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6"/>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6"/>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6"/>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6"/>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6"/>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6"/>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6"/>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6"/>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6"/>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1" name="Google Shape;13111;p76"/>
          <p:cNvGrpSpPr/>
          <p:nvPr/>
        </p:nvGrpSpPr>
        <p:grpSpPr>
          <a:xfrm>
            <a:off x="7616069" y="4268056"/>
            <a:ext cx="263316" cy="354754"/>
            <a:chOff x="7616069" y="4268056"/>
            <a:chExt cx="263316" cy="354754"/>
          </a:xfrm>
        </p:grpSpPr>
        <p:sp>
          <p:nvSpPr>
            <p:cNvPr id="13112" name="Google Shape;13112;p76"/>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6"/>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6"/>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6"/>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6"/>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6"/>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6"/>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6"/>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6"/>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6"/>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6"/>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6"/>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6"/>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6"/>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6"/>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6"/>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6"/>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6"/>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6"/>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6"/>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6"/>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3" name="Google Shape;13133;p76"/>
          <p:cNvGrpSpPr/>
          <p:nvPr/>
        </p:nvGrpSpPr>
        <p:grpSpPr>
          <a:xfrm>
            <a:off x="7164404" y="4268318"/>
            <a:ext cx="263316" cy="354493"/>
            <a:chOff x="7164404" y="4268318"/>
            <a:chExt cx="263316" cy="354493"/>
          </a:xfrm>
        </p:grpSpPr>
        <p:sp>
          <p:nvSpPr>
            <p:cNvPr id="13134" name="Google Shape;13134;p76"/>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6"/>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6"/>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6"/>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6"/>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6"/>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6"/>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6"/>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6"/>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6"/>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6"/>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6"/>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6"/>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6"/>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6"/>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6"/>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76"/>
          <p:cNvGrpSpPr/>
          <p:nvPr/>
        </p:nvGrpSpPr>
        <p:grpSpPr>
          <a:xfrm>
            <a:off x="5358346" y="2879911"/>
            <a:ext cx="263316" cy="354754"/>
            <a:chOff x="5358346" y="2879911"/>
            <a:chExt cx="263316" cy="354754"/>
          </a:xfrm>
        </p:grpSpPr>
        <p:sp>
          <p:nvSpPr>
            <p:cNvPr id="13151" name="Google Shape;13151;p76"/>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6"/>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6"/>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6"/>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6"/>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6"/>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6"/>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6"/>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6"/>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6"/>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6"/>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6"/>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6"/>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6"/>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6"/>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6"/>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6"/>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6"/>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6"/>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6"/>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6"/>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2" name="Google Shape;13172;p76"/>
          <p:cNvGrpSpPr/>
          <p:nvPr/>
        </p:nvGrpSpPr>
        <p:grpSpPr>
          <a:xfrm>
            <a:off x="8061450" y="3345742"/>
            <a:ext cx="263316" cy="354807"/>
            <a:chOff x="8061450" y="3345742"/>
            <a:chExt cx="263316" cy="354807"/>
          </a:xfrm>
        </p:grpSpPr>
        <p:sp>
          <p:nvSpPr>
            <p:cNvPr id="13173" name="Google Shape;13173;p76"/>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6"/>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6"/>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6"/>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6"/>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6"/>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6"/>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6"/>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6"/>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6"/>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6"/>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6"/>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6"/>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6"/>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6"/>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6"/>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76"/>
          <p:cNvGrpSpPr/>
          <p:nvPr/>
        </p:nvGrpSpPr>
        <p:grpSpPr>
          <a:xfrm>
            <a:off x="8065953" y="2879911"/>
            <a:ext cx="263081" cy="354754"/>
            <a:chOff x="8065953" y="2879911"/>
            <a:chExt cx="263081" cy="354754"/>
          </a:xfrm>
        </p:grpSpPr>
        <p:sp>
          <p:nvSpPr>
            <p:cNvPr id="13190" name="Google Shape;13190;p76"/>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6"/>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6"/>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6"/>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6"/>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6"/>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6"/>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6"/>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6"/>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6"/>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6"/>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6"/>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6"/>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6"/>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6"/>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6"/>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6" name="Google Shape;13206;p76"/>
          <p:cNvGrpSpPr/>
          <p:nvPr/>
        </p:nvGrpSpPr>
        <p:grpSpPr>
          <a:xfrm>
            <a:off x="8064199" y="4268318"/>
            <a:ext cx="270308" cy="354493"/>
            <a:chOff x="8064199" y="4268318"/>
            <a:chExt cx="270308" cy="354493"/>
          </a:xfrm>
        </p:grpSpPr>
        <p:sp>
          <p:nvSpPr>
            <p:cNvPr id="13207" name="Google Shape;13207;p76"/>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6"/>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6"/>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6"/>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6"/>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6"/>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6"/>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6"/>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6"/>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6"/>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6"/>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6"/>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6"/>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6"/>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6"/>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6"/>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28" name="Shape 13228"/>
        <p:cNvGrpSpPr/>
        <p:nvPr/>
      </p:nvGrpSpPr>
      <p:grpSpPr>
        <a:xfrm>
          <a:off x="0" y="0"/>
          <a:ext cx="0" cy="0"/>
          <a:chOff x="0" y="0"/>
          <a:chExt cx="0" cy="0"/>
        </a:xfrm>
      </p:grpSpPr>
      <p:sp>
        <p:nvSpPr>
          <p:cNvPr id="13229" name="Google Shape;13229;p7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230" name="Google Shape;13230;p7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231" name="Google Shape;13231;p77"/>
          <p:cNvGrpSpPr/>
          <p:nvPr/>
        </p:nvGrpSpPr>
        <p:grpSpPr>
          <a:xfrm>
            <a:off x="3511608" y="3348218"/>
            <a:ext cx="381482" cy="366926"/>
            <a:chOff x="3511608" y="3348218"/>
            <a:chExt cx="381482" cy="366926"/>
          </a:xfrm>
        </p:grpSpPr>
        <p:sp>
          <p:nvSpPr>
            <p:cNvPr id="13232" name="Google Shape;13232;p77"/>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7"/>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7"/>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7"/>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7"/>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7"/>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7"/>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7"/>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7"/>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7"/>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7"/>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7"/>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7"/>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7"/>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77"/>
          <p:cNvGrpSpPr/>
          <p:nvPr/>
        </p:nvGrpSpPr>
        <p:grpSpPr>
          <a:xfrm>
            <a:off x="1849816" y="3807339"/>
            <a:ext cx="163616" cy="366665"/>
            <a:chOff x="1849816" y="3807339"/>
            <a:chExt cx="163616" cy="366665"/>
          </a:xfrm>
        </p:grpSpPr>
        <p:sp>
          <p:nvSpPr>
            <p:cNvPr id="13247" name="Google Shape;13247;p77"/>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7"/>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7"/>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7"/>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7"/>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7"/>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7"/>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7"/>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7"/>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7"/>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7"/>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7"/>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7"/>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7"/>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77"/>
          <p:cNvGrpSpPr/>
          <p:nvPr/>
        </p:nvGrpSpPr>
        <p:grpSpPr>
          <a:xfrm>
            <a:off x="2274757" y="3807313"/>
            <a:ext cx="202292" cy="366430"/>
            <a:chOff x="2274757" y="3807313"/>
            <a:chExt cx="202292" cy="366430"/>
          </a:xfrm>
        </p:grpSpPr>
        <p:sp>
          <p:nvSpPr>
            <p:cNvPr id="13262" name="Google Shape;13262;p77"/>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7"/>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7"/>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7"/>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7"/>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7"/>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7"/>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7"/>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7"/>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7"/>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2" name="Google Shape;13272;p77"/>
          <p:cNvGrpSpPr/>
          <p:nvPr/>
        </p:nvGrpSpPr>
        <p:grpSpPr>
          <a:xfrm>
            <a:off x="3972716" y="3348218"/>
            <a:ext cx="366404" cy="366665"/>
            <a:chOff x="3972716" y="3348218"/>
            <a:chExt cx="366404" cy="366665"/>
          </a:xfrm>
        </p:grpSpPr>
        <p:sp>
          <p:nvSpPr>
            <p:cNvPr id="13273" name="Google Shape;13273;p77"/>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7"/>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7"/>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7"/>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7"/>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7"/>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7"/>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7"/>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7"/>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7"/>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7"/>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7"/>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77"/>
          <p:cNvGrpSpPr/>
          <p:nvPr/>
        </p:nvGrpSpPr>
        <p:grpSpPr>
          <a:xfrm>
            <a:off x="866528" y="3348348"/>
            <a:ext cx="317405" cy="366534"/>
            <a:chOff x="866528" y="3348348"/>
            <a:chExt cx="317405" cy="366534"/>
          </a:xfrm>
        </p:grpSpPr>
        <p:sp>
          <p:nvSpPr>
            <p:cNvPr id="13286" name="Google Shape;13286;p77"/>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7"/>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7"/>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7"/>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7"/>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7"/>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7"/>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7"/>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4" name="Google Shape;13294;p77"/>
          <p:cNvGrpSpPr/>
          <p:nvPr/>
        </p:nvGrpSpPr>
        <p:grpSpPr>
          <a:xfrm>
            <a:off x="1316818" y="3348296"/>
            <a:ext cx="310872" cy="366848"/>
            <a:chOff x="1316818" y="3348296"/>
            <a:chExt cx="310872" cy="366848"/>
          </a:xfrm>
        </p:grpSpPr>
        <p:sp>
          <p:nvSpPr>
            <p:cNvPr id="13295" name="Google Shape;13295;p77"/>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7"/>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7"/>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7"/>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7"/>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7"/>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7"/>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7"/>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7"/>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7"/>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7"/>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7"/>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7"/>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7"/>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7"/>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7"/>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7"/>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7"/>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7"/>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7"/>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7"/>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7"/>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7"/>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7"/>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9" name="Google Shape;13319;p77"/>
          <p:cNvGrpSpPr/>
          <p:nvPr/>
        </p:nvGrpSpPr>
        <p:grpSpPr>
          <a:xfrm>
            <a:off x="3105248" y="3348244"/>
            <a:ext cx="305620" cy="366430"/>
            <a:chOff x="3105248" y="3348244"/>
            <a:chExt cx="305620" cy="366430"/>
          </a:xfrm>
        </p:grpSpPr>
        <p:sp>
          <p:nvSpPr>
            <p:cNvPr id="13320" name="Google Shape;13320;p77"/>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7"/>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7"/>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7"/>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7"/>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7"/>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7"/>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7" name="Google Shape;13327;p77"/>
          <p:cNvGrpSpPr/>
          <p:nvPr/>
        </p:nvGrpSpPr>
        <p:grpSpPr>
          <a:xfrm>
            <a:off x="2661988" y="3348218"/>
            <a:ext cx="304078" cy="366665"/>
            <a:chOff x="2661988" y="3348218"/>
            <a:chExt cx="304078" cy="366665"/>
          </a:xfrm>
        </p:grpSpPr>
        <p:sp>
          <p:nvSpPr>
            <p:cNvPr id="13328" name="Google Shape;13328;p77"/>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7"/>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7"/>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7"/>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7"/>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7"/>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7"/>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7"/>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7"/>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7"/>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7"/>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7"/>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7"/>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7"/>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7"/>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7"/>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7"/>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7"/>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7"/>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77"/>
          <p:cNvGrpSpPr/>
          <p:nvPr/>
        </p:nvGrpSpPr>
        <p:grpSpPr>
          <a:xfrm>
            <a:off x="2212927" y="3348897"/>
            <a:ext cx="307606" cy="366482"/>
            <a:chOff x="2212927" y="3348897"/>
            <a:chExt cx="307606" cy="366482"/>
          </a:xfrm>
        </p:grpSpPr>
        <p:sp>
          <p:nvSpPr>
            <p:cNvPr id="13348" name="Google Shape;13348;p77"/>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7"/>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7"/>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7"/>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7"/>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7"/>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7"/>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7"/>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7"/>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7"/>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77"/>
          <p:cNvGrpSpPr/>
          <p:nvPr/>
        </p:nvGrpSpPr>
        <p:grpSpPr>
          <a:xfrm>
            <a:off x="1764389" y="3348218"/>
            <a:ext cx="310114" cy="366665"/>
            <a:chOff x="1764389" y="3348218"/>
            <a:chExt cx="310114" cy="366665"/>
          </a:xfrm>
        </p:grpSpPr>
        <p:sp>
          <p:nvSpPr>
            <p:cNvPr id="13359" name="Google Shape;13359;p77"/>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7"/>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7"/>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7"/>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7"/>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7"/>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7"/>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7"/>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7"/>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7"/>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7"/>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7"/>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7"/>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7"/>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7"/>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7"/>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7"/>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7"/>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7"/>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7"/>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9" name="Google Shape;13379;p77"/>
          <p:cNvGrpSpPr/>
          <p:nvPr/>
        </p:nvGrpSpPr>
        <p:grpSpPr>
          <a:xfrm>
            <a:off x="2777572" y="3807287"/>
            <a:ext cx="81716" cy="366717"/>
            <a:chOff x="2777572" y="3807287"/>
            <a:chExt cx="81716" cy="366717"/>
          </a:xfrm>
        </p:grpSpPr>
        <p:sp>
          <p:nvSpPr>
            <p:cNvPr id="13380" name="Google Shape;13380;p77"/>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7"/>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7"/>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7"/>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7"/>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7"/>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7"/>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7"/>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7"/>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7"/>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7"/>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1" name="Google Shape;13391;p77"/>
          <p:cNvGrpSpPr/>
          <p:nvPr/>
        </p:nvGrpSpPr>
        <p:grpSpPr>
          <a:xfrm>
            <a:off x="3934014" y="4329780"/>
            <a:ext cx="366665" cy="256334"/>
            <a:chOff x="3934014" y="4329780"/>
            <a:chExt cx="366665" cy="256334"/>
          </a:xfrm>
        </p:grpSpPr>
        <p:sp>
          <p:nvSpPr>
            <p:cNvPr id="13392" name="Google Shape;13392;p77"/>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7"/>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7"/>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7"/>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7"/>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7"/>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7"/>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7"/>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7"/>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7"/>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7"/>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7"/>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7"/>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5" name="Google Shape;13405;p77"/>
          <p:cNvGrpSpPr/>
          <p:nvPr/>
        </p:nvGrpSpPr>
        <p:grpSpPr>
          <a:xfrm>
            <a:off x="947670" y="3807339"/>
            <a:ext cx="194295" cy="366404"/>
            <a:chOff x="947670" y="3807339"/>
            <a:chExt cx="194295" cy="366404"/>
          </a:xfrm>
        </p:grpSpPr>
        <p:sp>
          <p:nvSpPr>
            <p:cNvPr id="13406" name="Google Shape;13406;p77"/>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7"/>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7"/>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7"/>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7"/>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7"/>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7"/>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7"/>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7"/>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7"/>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77"/>
          <p:cNvGrpSpPr/>
          <p:nvPr/>
        </p:nvGrpSpPr>
        <p:grpSpPr>
          <a:xfrm>
            <a:off x="3420379" y="4286557"/>
            <a:ext cx="368939" cy="342283"/>
            <a:chOff x="3420379" y="4286557"/>
            <a:chExt cx="368939" cy="342283"/>
          </a:xfrm>
        </p:grpSpPr>
        <p:sp>
          <p:nvSpPr>
            <p:cNvPr id="13417" name="Google Shape;13417;p77"/>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7"/>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7"/>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7"/>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7"/>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7"/>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7"/>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7"/>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7"/>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7"/>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7"/>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7"/>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7"/>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7"/>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7"/>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7"/>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3" name="Google Shape;13433;p77"/>
          <p:cNvGrpSpPr/>
          <p:nvPr/>
        </p:nvGrpSpPr>
        <p:grpSpPr>
          <a:xfrm>
            <a:off x="3965190" y="3842252"/>
            <a:ext cx="369801" cy="296813"/>
            <a:chOff x="3965190" y="3842252"/>
            <a:chExt cx="369801" cy="296813"/>
          </a:xfrm>
        </p:grpSpPr>
        <p:sp>
          <p:nvSpPr>
            <p:cNvPr id="13434" name="Google Shape;13434;p77"/>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7"/>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7"/>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7"/>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7"/>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7"/>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7"/>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7"/>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7"/>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7"/>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7"/>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7"/>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7"/>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7"/>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7"/>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7"/>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7"/>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7"/>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7"/>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5" name="Google Shape;13455;p77"/>
          <p:cNvGrpSpPr/>
          <p:nvPr/>
        </p:nvGrpSpPr>
        <p:grpSpPr>
          <a:xfrm>
            <a:off x="3506590" y="3833812"/>
            <a:ext cx="396796" cy="313407"/>
            <a:chOff x="3506590" y="3833812"/>
            <a:chExt cx="396796" cy="313407"/>
          </a:xfrm>
        </p:grpSpPr>
        <p:sp>
          <p:nvSpPr>
            <p:cNvPr id="13456" name="Google Shape;13456;p77"/>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7"/>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7"/>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9" name="Google Shape;13459;p77"/>
          <p:cNvGrpSpPr/>
          <p:nvPr/>
        </p:nvGrpSpPr>
        <p:grpSpPr>
          <a:xfrm>
            <a:off x="2769288" y="1965364"/>
            <a:ext cx="104556" cy="366665"/>
            <a:chOff x="2769288" y="1965364"/>
            <a:chExt cx="104556" cy="366665"/>
          </a:xfrm>
        </p:grpSpPr>
        <p:sp>
          <p:nvSpPr>
            <p:cNvPr id="13460" name="Google Shape;13460;p77"/>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7"/>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7"/>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7"/>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7"/>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7"/>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7"/>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7"/>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7"/>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7"/>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7"/>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7"/>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2" name="Google Shape;13472;p77"/>
          <p:cNvGrpSpPr/>
          <p:nvPr/>
        </p:nvGrpSpPr>
        <p:grpSpPr>
          <a:xfrm>
            <a:off x="3966679" y="2010861"/>
            <a:ext cx="367162" cy="275698"/>
            <a:chOff x="3966679" y="2010861"/>
            <a:chExt cx="367162" cy="275698"/>
          </a:xfrm>
        </p:grpSpPr>
        <p:sp>
          <p:nvSpPr>
            <p:cNvPr id="13473" name="Google Shape;13473;p77"/>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7"/>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7"/>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7"/>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77"/>
          <p:cNvGrpSpPr/>
          <p:nvPr/>
        </p:nvGrpSpPr>
        <p:grpSpPr>
          <a:xfrm>
            <a:off x="1752577" y="2025495"/>
            <a:ext cx="366404" cy="246220"/>
            <a:chOff x="1752577" y="2025495"/>
            <a:chExt cx="366404" cy="246220"/>
          </a:xfrm>
        </p:grpSpPr>
        <p:sp>
          <p:nvSpPr>
            <p:cNvPr id="13478" name="Google Shape;13478;p77"/>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7"/>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7"/>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7"/>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7"/>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7"/>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7"/>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7"/>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7"/>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7"/>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7"/>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7"/>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7"/>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7"/>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7"/>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7"/>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4" name="Google Shape;13494;p77"/>
          <p:cNvGrpSpPr/>
          <p:nvPr/>
        </p:nvGrpSpPr>
        <p:grpSpPr>
          <a:xfrm>
            <a:off x="1309553" y="2069580"/>
            <a:ext cx="366404" cy="158363"/>
            <a:chOff x="1309553" y="2069580"/>
            <a:chExt cx="366404" cy="158363"/>
          </a:xfrm>
        </p:grpSpPr>
        <p:sp>
          <p:nvSpPr>
            <p:cNvPr id="13495" name="Google Shape;13495;p77"/>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7"/>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7"/>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7"/>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7"/>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7"/>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7"/>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7"/>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7"/>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7"/>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7"/>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7"/>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7"/>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7"/>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7"/>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7"/>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7"/>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7"/>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7"/>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7"/>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7"/>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7"/>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7"/>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7"/>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77"/>
          <p:cNvGrpSpPr/>
          <p:nvPr/>
        </p:nvGrpSpPr>
        <p:grpSpPr>
          <a:xfrm>
            <a:off x="866528" y="2088762"/>
            <a:ext cx="366639" cy="119635"/>
            <a:chOff x="866528" y="2088762"/>
            <a:chExt cx="366639" cy="119635"/>
          </a:xfrm>
        </p:grpSpPr>
        <p:sp>
          <p:nvSpPr>
            <p:cNvPr id="13522" name="Google Shape;13522;p77"/>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7"/>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7"/>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7"/>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7"/>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7"/>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7"/>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7"/>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7"/>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7"/>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7"/>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7"/>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7"/>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7"/>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6" name="Google Shape;13536;p77"/>
          <p:cNvGrpSpPr/>
          <p:nvPr/>
        </p:nvGrpSpPr>
        <p:grpSpPr>
          <a:xfrm>
            <a:off x="2329269" y="1965312"/>
            <a:ext cx="98807" cy="366273"/>
            <a:chOff x="2329269" y="1965312"/>
            <a:chExt cx="98807" cy="366273"/>
          </a:xfrm>
        </p:grpSpPr>
        <p:sp>
          <p:nvSpPr>
            <p:cNvPr id="13537" name="Google Shape;13537;p77"/>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7"/>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7"/>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0" name="Google Shape;13540;p77"/>
          <p:cNvGrpSpPr/>
          <p:nvPr/>
        </p:nvGrpSpPr>
        <p:grpSpPr>
          <a:xfrm>
            <a:off x="3208053" y="1964972"/>
            <a:ext cx="112344" cy="366926"/>
            <a:chOff x="3208053" y="1964972"/>
            <a:chExt cx="112344" cy="366926"/>
          </a:xfrm>
        </p:grpSpPr>
        <p:sp>
          <p:nvSpPr>
            <p:cNvPr id="13541" name="Google Shape;13541;p77"/>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7"/>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7"/>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7"/>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7"/>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7"/>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7" name="Google Shape;13547;p77"/>
          <p:cNvGrpSpPr/>
          <p:nvPr/>
        </p:nvGrpSpPr>
        <p:grpSpPr>
          <a:xfrm>
            <a:off x="3225379" y="3807339"/>
            <a:ext cx="72413" cy="366404"/>
            <a:chOff x="3225379" y="3807339"/>
            <a:chExt cx="72413" cy="366404"/>
          </a:xfrm>
        </p:grpSpPr>
        <p:sp>
          <p:nvSpPr>
            <p:cNvPr id="13548" name="Google Shape;13548;p77"/>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7"/>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7"/>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7"/>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7"/>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7"/>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7"/>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7"/>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77"/>
          <p:cNvGrpSpPr/>
          <p:nvPr/>
        </p:nvGrpSpPr>
        <p:grpSpPr>
          <a:xfrm>
            <a:off x="3523916" y="2011096"/>
            <a:ext cx="366665" cy="275201"/>
            <a:chOff x="3523916" y="2011096"/>
            <a:chExt cx="366665" cy="275201"/>
          </a:xfrm>
        </p:grpSpPr>
        <p:sp>
          <p:nvSpPr>
            <p:cNvPr id="13557" name="Google Shape;13557;p77"/>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7"/>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7"/>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7"/>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7"/>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7"/>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7"/>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7"/>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7"/>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7"/>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7"/>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7"/>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7"/>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7"/>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7"/>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7"/>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7"/>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7"/>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7"/>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7"/>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7" name="Google Shape;13577;p77"/>
          <p:cNvGrpSpPr/>
          <p:nvPr/>
        </p:nvGrpSpPr>
        <p:grpSpPr>
          <a:xfrm>
            <a:off x="1742777" y="1499997"/>
            <a:ext cx="393791" cy="366744"/>
            <a:chOff x="1742777" y="1499997"/>
            <a:chExt cx="393791" cy="366744"/>
          </a:xfrm>
        </p:grpSpPr>
        <p:sp>
          <p:nvSpPr>
            <p:cNvPr id="13578" name="Google Shape;13578;p77"/>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7"/>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7"/>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7"/>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7"/>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7"/>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7"/>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7"/>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7"/>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7"/>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7"/>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7"/>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7"/>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7"/>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77"/>
          <p:cNvGrpSpPr/>
          <p:nvPr/>
        </p:nvGrpSpPr>
        <p:grpSpPr>
          <a:xfrm>
            <a:off x="4014449" y="1499997"/>
            <a:ext cx="319914" cy="366639"/>
            <a:chOff x="4014449" y="1499997"/>
            <a:chExt cx="319914" cy="366639"/>
          </a:xfrm>
        </p:grpSpPr>
        <p:sp>
          <p:nvSpPr>
            <p:cNvPr id="13593" name="Google Shape;13593;p77"/>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7"/>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7"/>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7"/>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7"/>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77"/>
          <p:cNvGrpSpPr/>
          <p:nvPr/>
        </p:nvGrpSpPr>
        <p:grpSpPr>
          <a:xfrm>
            <a:off x="866267" y="1591460"/>
            <a:ext cx="367397" cy="183711"/>
            <a:chOff x="866267" y="1591460"/>
            <a:chExt cx="367397" cy="183711"/>
          </a:xfrm>
        </p:grpSpPr>
        <p:sp>
          <p:nvSpPr>
            <p:cNvPr id="13599" name="Google Shape;13599;p77"/>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7"/>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7"/>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7"/>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7"/>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7"/>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7"/>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7"/>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7"/>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7"/>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7"/>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7"/>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7"/>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7"/>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7"/>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7"/>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7"/>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7"/>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7" name="Google Shape;13617;p77"/>
          <p:cNvGrpSpPr/>
          <p:nvPr/>
        </p:nvGrpSpPr>
        <p:grpSpPr>
          <a:xfrm>
            <a:off x="3117843" y="1499892"/>
            <a:ext cx="327440" cy="366744"/>
            <a:chOff x="3117843" y="1499892"/>
            <a:chExt cx="327440" cy="366744"/>
          </a:xfrm>
        </p:grpSpPr>
        <p:sp>
          <p:nvSpPr>
            <p:cNvPr id="13618" name="Google Shape;13618;p77"/>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7"/>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7"/>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7"/>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7"/>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7"/>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7"/>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5" name="Google Shape;13625;p77"/>
          <p:cNvGrpSpPr/>
          <p:nvPr/>
        </p:nvGrpSpPr>
        <p:grpSpPr>
          <a:xfrm>
            <a:off x="2667005" y="1499997"/>
            <a:ext cx="336770" cy="366639"/>
            <a:chOff x="2667005" y="1499997"/>
            <a:chExt cx="336770" cy="366639"/>
          </a:xfrm>
        </p:grpSpPr>
        <p:sp>
          <p:nvSpPr>
            <p:cNvPr id="13626" name="Google Shape;13626;p77"/>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7"/>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7"/>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7"/>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7"/>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7"/>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7"/>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7"/>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7"/>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7"/>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7"/>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7"/>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7"/>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7"/>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7"/>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7"/>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7"/>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7"/>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7"/>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5" name="Google Shape;13645;p77"/>
          <p:cNvGrpSpPr/>
          <p:nvPr/>
        </p:nvGrpSpPr>
        <p:grpSpPr>
          <a:xfrm>
            <a:off x="3564866" y="1499997"/>
            <a:ext cx="326473" cy="366639"/>
            <a:chOff x="3564866" y="1499997"/>
            <a:chExt cx="326473" cy="366639"/>
          </a:xfrm>
        </p:grpSpPr>
        <p:sp>
          <p:nvSpPr>
            <p:cNvPr id="13646" name="Google Shape;13646;p77"/>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7"/>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7"/>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7"/>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7"/>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7"/>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7"/>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7"/>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7"/>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77"/>
          <p:cNvGrpSpPr/>
          <p:nvPr/>
        </p:nvGrpSpPr>
        <p:grpSpPr>
          <a:xfrm>
            <a:off x="1314074" y="1499997"/>
            <a:ext cx="364392" cy="366639"/>
            <a:chOff x="1314074" y="1499997"/>
            <a:chExt cx="364392" cy="366639"/>
          </a:xfrm>
        </p:grpSpPr>
        <p:sp>
          <p:nvSpPr>
            <p:cNvPr id="13656" name="Google Shape;13656;p77"/>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7"/>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7"/>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7"/>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7"/>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7"/>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7"/>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7"/>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7"/>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7"/>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7"/>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7"/>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8" name="Google Shape;13668;p77"/>
          <p:cNvGrpSpPr/>
          <p:nvPr/>
        </p:nvGrpSpPr>
        <p:grpSpPr>
          <a:xfrm>
            <a:off x="2220479" y="1499997"/>
            <a:ext cx="337005" cy="366639"/>
            <a:chOff x="2220479" y="1499997"/>
            <a:chExt cx="337005" cy="366639"/>
          </a:xfrm>
        </p:grpSpPr>
        <p:sp>
          <p:nvSpPr>
            <p:cNvPr id="13669" name="Google Shape;13669;p77"/>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7"/>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7"/>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7"/>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7"/>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7"/>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7"/>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7"/>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7"/>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7"/>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7"/>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0" name="Google Shape;13680;p77"/>
          <p:cNvGrpSpPr/>
          <p:nvPr/>
        </p:nvGrpSpPr>
        <p:grpSpPr>
          <a:xfrm>
            <a:off x="4105155" y="2425976"/>
            <a:ext cx="87230" cy="366430"/>
            <a:chOff x="4105155" y="2425976"/>
            <a:chExt cx="87230" cy="366430"/>
          </a:xfrm>
        </p:grpSpPr>
        <p:sp>
          <p:nvSpPr>
            <p:cNvPr id="13681" name="Google Shape;13681;p77"/>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7"/>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7"/>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7"/>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7"/>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7"/>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77"/>
          <p:cNvGrpSpPr/>
          <p:nvPr/>
        </p:nvGrpSpPr>
        <p:grpSpPr>
          <a:xfrm>
            <a:off x="1808109" y="2426002"/>
            <a:ext cx="267884" cy="366639"/>
            <a:chOff x="1808109" y="2426002"/>
            <a:chExt cx="267884" cy="366639"/>
          </a:xfrm>
        </p:grpSpPr>
        <p:sp>
          <p:nvSpPr>
            <p:cNvPr id="13688" name="Google Shape;13688;p77"/>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7"/>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7"/>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7"/>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7"/>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7"/>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7"/>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7"/>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7"/>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7"/>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7"/>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7"/>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7"/>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7"/>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7"/>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7"/>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7"/>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7"/>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7"/>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7"/>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7"/>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77"/>
          <p:cNvGrpSpPr/>
          <p:nvPr/>
        </p:nvGrpSpPr>
        <p:grpSpPr>
          <a:xfrm>
            <a:off x="3603568" y="2426002"/>
            <a:ext cx="207597" cy="366639"/>
            <a:chOff x="3603568" y="2426002"/>
            <a:chExt cx="207597" cy="366639"/>
          </a:xfrm>
        </p:grpSpPr>
        <p:sp>
          <p:nvSpPr>
            <p:cNvPr id="13710" name="Google Shape;13710;p77"/>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7"/>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7"/>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7"/>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7"/>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7"/>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6" name="Google Shape;13716;p77"/>
          <p:cNvGrpSpPr/>
          <p:nvPr/>
        </p:nvGrpSpPr>
        <p:grpSpPr>
          <a:xfrm>
            <a:off x="2246115" y="2426002"/>
            <a:ext cx="274417" cy="366404"/>
            <a:chOff x="2246115" y="2426002"/>
            <a:chExt cx="274417" cy="366404"/>
          </a:xfrm>
        </p:grpSpPr>
        <p:sp>
          <p:nvSpPr>
            <p:cNvPr id="13717" name="Google Shape;13717;p77"/>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7"/>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7"/>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7"/>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7"/>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7"/>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7"/>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7"/>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5" name="Google Shape;13725;p77"/>
          <p:cNvGrpSpPr/>
          <p:nvPr/>
        </p:nvGrpSpPr>
        <p:grpSpPr>
          <a:xfrm>
            <a:off x="2696666" y="2426002"/>
            <a:ext cx="256099" cy="366639"/>
            <a:chOff x="2696666" y="2426002"/>
            <a:chExt cx="256099" cy="366639"/>
          </a:xfrm>
        </p:grpSpPr>
        <p:sp>
          <p:nvSpPr>
            <p:cNvPr id="13726" name="Google Shape;13726;p77"/>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7"/>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7"/>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7"/>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7"/>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7"/>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77"/>
          <p:cNvGrpSpPr/>
          <p:nvPr/>
        </p:nvGrpSpPr>
        <p:grpSpPr>
          <a:xfrm>
            <a:off x="3149072" y="2426002"/>
            <a:ext cx="225863" cy="366430"/>
            <a:chOff x="3149072" y="2426002"/>
            <a:chExt cx="225863" cy="366430"/>
          </a:xfrm>
        </p:grpSpPr>
        <p:sp>
          <p:nvSpPr>
            <p:cNvPr id="13733" name="Google Shape;13733;p77"/>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7"/>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7"/>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7"/>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7"/>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7"/>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7"/>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7"/>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7"/>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7"/>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7"/>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77"/>
          <p:cNvGrpSpPr/>
          <p:nvPr/>
        </p:nvGrpSpPr>
        <p:grpSpPr>
          <a:xfrm>
            <a:off x="1361556" y="2425923"/>
            <a:ext cx="283224" cy="366482"/>
            <a:chOff x="1361556" y="2425923"/>
            <a:chExt cx="283224" cy="366482"/>
          </a:xfrm>
        </p:grpSpPr>
        <p:sp>
          <p:nvSpPr>
            <p:cNvPr id="13745" name="Google Shape;13745;p77"/>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7"/>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7"/>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7"/>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7"/>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7"/>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7"/>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7"/>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7"/>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7"/>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7"/>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7"/>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7"/>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7"/>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7"/>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7"/>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7"/>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7"/>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7"/>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7"/>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77"/>
          <p:cNvGrpSpPr/>
          <p:nvPr/>
        </p:nvGrpSpPr>
        <p:grpSpPr>
          <a:xfrm>
            <a:off x="3973735" y="2891056"/>
            <a:ext cx="361883" cy="366979"/>
            <a:chOff x="3973735" y="2891056"/>
            <a:chExt cx="361883" cy="366979"/>
          </a:xfrm>
        </p:grpSpPr>
        <p:sp>
          <p:nvSpPr>
            <p:cNvPr id="13766" name="Google Shape;13766;p77"/>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7"/>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7"/>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7"/>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7"/>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7"/>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7"/>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7"/>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7"/>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7"/>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7"/>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7"/>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7"/>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7"/>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7"/>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3" name="Google Shape;13783;p77"/>
          <p:cNvGrpSpPr/>
          <p:nvPr/>
        </p:nvGrpSpPr>
        <p:grpSpPr>
          <a:xfrm>
            <a:off x="3527941" y="2916744"/>
            <a:ext cx="366665" cy="315654"/>
            <a:chOff x="3527941" y="2916744"/>
            <a:chExt cx="366665" cy="315654"/>
          </a:xfrm>
        </p:grpSpPr>
        <p:sp>
          <p:nvSpPr>
            <p:cNvPr id="13784" name="Google Shape;13784;p77"/>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7"/>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7"/>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7"/>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7"/>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7"/>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7"/>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7"/>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7"/>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7"/>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7"/>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7"/>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7"/>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7"/>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7"/>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7"/>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7"/>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7"/>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7"/>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7"/>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7"/>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7"/>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7"/>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7"/>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7"/>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7"/>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7"/>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7"/>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7"/>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7"/>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77"/>
          <p:cNvGrpSpPr/>
          <p:nvPr/>
        </p:nvGrpSpPr>
        <p:grpSpPr>
          <a:xfrm>
            <a:off x="2640873" y="2891631"/>
            <a:ext cx="366404" cy="366404"/>
            <a:chOff x="2640873" y="2891631"/>
            <a:chExt cx="366404" cy="366404"/>
          </a:xfrm>
        </p:grpSpPr>
        <p:sp>
          <p:nvSpPr>
            <p:cNvPr id="13815" name="Google Shape;13815;p77"/>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7"/>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7"/>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7"/>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7"/>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7"/>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7"/>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7"/>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7"/>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7"/>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7"/>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7"/>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7"/>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7"/>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77"/>
          <p:cNvGrpSpPr/>
          <p:nvPr/>
        </p:nvGrpSpPr>
        <p:grpSpPr>
          <a:xfrm>
            <a:off x="2197091" y="2938120"/>
            <a:ext cx="366665" cy="273189"/>
            <a:chOff x="2197091" y="2938120"/>
            <a:chExt cx="366665" cy="273189"/>
          </a:xfrm>
        </p:grpSpPr>
        <p:sp>
          <p:nvSpPr>
            <p:cNvPr id="13830" name="Google Shape;13830;p77"/>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7"/>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7"/>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7"/>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7"/>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7"/>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7"/>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7"/>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7"/>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7"/>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7"/>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7"/>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7"/>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7"/>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7"/>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7"/>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7"/>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7"/>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7"/>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7"/>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7"/>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7"/>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77"/>
          <p:cNvGrpSpPr/>
          <p:nvPr/>
        </p:nvGrpSpPr>
        <p:grpSpPr>
          <a:xfrm>
            <a:off x="1753570" y="2892127"/>
            <a:ext cx="366665" cy="365202"/>
            <a:chOff x="1753570" y="2892127"/>
            <a:chExt cx="366665" cy="365202"/>
          </a:xfrm>
        </p:grpSpPr>
        <p:sp>
          <p:nvSpPr>
            <p:cNvPr id="13855" name="Google Shape;13855;p77"/>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7"/>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7"/>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7"/>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7"/>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7"/>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7"/>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7"/>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7"/>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7"/>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7"/>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7"/>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7"/>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7"/>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7"/>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7"/>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7"/>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7"/>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77"/>
          <p:cNvGrpSpPr/>
          <p:nvPr/>
        </p:nvGrpSpPr>
        <p:grpSpPr>
          <a:xfrm>
            <a:off x="1303751" y="3807339"/>
            <a:ext cx="367684" cy="366561"/>
            <a:chOff x="1303751" y="3807339"/>
            <a:chExt cx="367684" cy="366561"/>
          </a:xfrm>
        </p:grpSpPr>
        <p:sp>
          <p:nvSpPr>
            <p:cNvPr id="13874" name="Google Shape;13874;p77"/>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7"/>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7"/>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7"/>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7"/>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7"/>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7"/>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7"/>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7"/>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7"/>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7"/>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7"/>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7"/>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7"/>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7"/>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7"/>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7"/>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7"/>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7"/>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7"/>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7"/>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7"/>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7"/>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7"/>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7"/>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7"/>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7"/>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7"/>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7"/>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7"/>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7"/>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7"/>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7"/>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7"/>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7"/>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7"/>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7"/>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7"/>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7"/>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7"/>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7"/>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5" name="Google Shape;13915;p77"/>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6" name="Google Shape;13916;p77"/>
          <p:cNvGrpSpPr/>
          <p:nvPr/>
        </p:nvGrpSpPr>
        <p:grpSpPr>
          <a:xfrm>
            <a:off x="1310049" y="2891421"/>
            <a:ext cx="384749" cy="366613"/>
            <a:chOff x="1310049" y="2891421"/>
            <a:chExt cx="384749" cy="366613"/>
          </a:xfrm>
        </p:grpSpPr>
        <p:sp>
          <p:nvSpPr>
            <p:cNvPr id="13917" name="Google Shape;13917;p77"/>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7"/>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7"/>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7"/>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7"/>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7"/>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7"/>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7"/>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7"/>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7"/>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7"/>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7"/>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7"/>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7"/>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1" name="Google Shape;13931;p77"/>
          <p:cNvGrpSpPr/>
          <p:nvPr/>
        </p:nvGrpSpPr>
        <p:grpSpPr>
          <a:xfrm>
            <a:off x="849673" y="2891343"/>
            <a:ext cx="383468" cy="366665"/>
            <a:chOff x="849673" y="2891343"/>
            <a:chExt cx="383468" cy="366665"/>
          </a:xfrm>
        </p:grpSpPr>
        <p:sp>
          <p:nvSpPr>
            <p:cNvPr id="13932" name="Google Shape;13932;p77"/>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7"/>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7"/>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7"/>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7"/>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7"/>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7"/>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7"/>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7"/>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7"/>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7"/>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7"/>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77"/>
          <p:cNvGrpSpPr/>
          <p:nvPr/>
        </p:nvGrpSpPr>
        <p:grpSpPr>
          <a:xfrm>
            <a:off x="920257" y="2426002"/>
            <a:ext cx="278024" cy="366508"/>
            <a:chOff x="920257" y="2426002"/>
            <a:chExt cx="278024" cy="366508"/>
          </a:xfrm>
        </p:grpSpPr>
        <p:sp>
          <p:nvSpPr>
            <p:cNvPr id="13945" name="Google Shape;13945;p77"/>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7"/>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7"/>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7"/>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7"/>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7"/>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7"/>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7"/>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7"/>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7"/>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7"/>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7"/>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7"/>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8" name="Google Shape;13958;p77"/>
          <p:cNvGrpSpPr/>
          <p:nvPr/>
        </p:nvGrpSpPr>
        <p:grpSpPr>
          <a:xfrm>
            <a:off x="866528" y="4274484"/>
            <a:ext cx="349810" cy="366665"/>
            <a:chOff x="866528" y="4274484"/>
            <a:chExt cx="349810" cy="366665"/>
          </a:xfrm>
        </p:grpSpPr>
        <p:sp>
          <p:nvSpPr>
            <p:cNvPr id="13959" name="Google Shape;13959;p77"/>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7"/>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7"/>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7"/>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7"/>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7"/>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7"/>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7"/>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7"/>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7"/>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7"/>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77"/>
          <p:cNvGrpSpPr/>
          <p:nvPr/>
        </p:nvGrpSpPr>
        <p:grpSpPr>
          <a:xfrm>
            <a:off x="1388708" y="4274484"/>
            <a:ext cx="330210" cy="366665"/>
            <a:chOff x="1388708" y="4274484"/>
            <a:chExt cx="330210" cy="366665"/>
          </a:xfrm>
        </p:grpSpPr>
        <p:sp>
          <p:nvSpPr>
            <p:cNvPr id="13971" name="Google Shape;13971;p77"/>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7"/>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7"/>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7"/>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7"/>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7"/>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7"/>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7"/>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7"/>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7"/>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7"/>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7"/>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7"/>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7"/>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7"/>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7"/>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7"/>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7"/>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7"/>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7"/>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1" name="Google Shape;13991;p77"/>
          <p:cNvGrpSpPr/>
          <p:nvPr/>
        </p:nvGrpSpPr>
        <p:grpSpPr>
          <a:xfrm>
            <a:off x="1874694" y="4293326"/>
            <a:ext cx="375446" cy="328982"/>
            <a:chOff x="1874694" y="4293326"/>
            <a:chExt cx="375446" cy="328982"/>
          </a:xfrm>
        </p:grpSpPr>
        <p:sp>
          <p:nvSpPr>
            <p:cNvPr id="13992" name="Google Shape;13992;p77"/>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7"/>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7"/>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7"/>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7"/>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7"/>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7"/>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7"/>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7"/>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7"/>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7"/>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7"/>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7"/>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7"/>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7"/>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7"/>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7"/>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7"/>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7"/>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7"/>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7"/>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7"/>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77"/>
          <p:cNvGrpSpPr/>
          <p:nvPr/>
        </p:nvGrpSpPr>
        <p:grpSpPr>
          <a:xfrm>
            <a:off x="2396116" y="4293090"/>
            <a:ext cx="366665" cy="329714"/>
            <a:chOff x="2396116" y="4293090"/>
            <a:chExt cx="366665" cy="329714"/>
          </a:xfrm>
        </p:grpSpPr>
        <p:sp>
          <p:nvSpPr>
            <p:cNvPr id="14015" name="Google Shape;14015;p77"/>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7"/>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7"/>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7"/>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7"/>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7"/>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7"/>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7"/>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7"/>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7"/>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7"/>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7"/>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7"/>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77"/>
          <p:cNvGrpSpPr/>
          <p:nvPr/>
        </p:nvGrpSpPr>
        <p:grpSpPr>
          <a:xfrm>
            <a:off x="2908757" y="4289824"/>
            <a:ext cx="367162" cy="336116"/>
            <a:chOff x="2908757" y="4289824"/>
            <a:chExt cx="367162" cy="336116"/>
          </a:xfrm>
        </p:grpSpPr>
        <p:sp>
          <p:nvSpPr>
            <p:cNvPr id="14029" name="Google Shape;14029;p77"/>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7"/>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7"/>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7"/>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7"/>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7"/>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7"/>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7"/>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7"/>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7"/>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7"/>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7"/>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7"/>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7"/>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7"/>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7"/>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7"/>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7"/>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7"/>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7"/>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7"/>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7"/>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7"/>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7"/>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7"/>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7"/>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7"/>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77"/>
          <p:cNvGrpSpPr/>
          <p:nvPr/>
        </p:nvGrpSpPr>
        <p:grpSpPr>
          <a:xfrm>
            <a:off x="3082408" y="2919540"/>
            <a:ext cx="368651" cy="310350"/>
            <a:chOff x="3082408" y="2919540"/>
            <a:chExt cx="368651" cy="310350"/>
          </a:xfrm>
        </p:grpSpPr>
        <p:sp>
          <p:nvSpPr>
            <p:cNvPr id="14057" name="Google Shape;14057;p77"/>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7"/>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7"/>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7"/>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7"/>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7"/>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7"/>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7"/>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7"/>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7"/>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7"/>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7"/>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77"/>
          <p:cNvGrpSpPr/>
          <p:nvPr/>
        </p:nvGrpSpPr>
        <p:grpSpPr>
          <a:xfrm>
            <a:off x="7069130" y="2424800"/>
            <a:ext cx="366169" cy="360498"/>
            <a:chOff x="7069130" y="2424800"/>
            <a:chExt cx="366169" cy="360498"/>
          </a:xfrm>
        </p:grpSpPr>
        <p:sp>
          <p:nvSpPr>
            <p:cNvPr id="14070" name="Google Shape;14070;p77"/>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7"/>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7"/>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7"/>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7"/>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7"/>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7"/>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7"/>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7"/>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7"/>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7"/>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7"/>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7"/>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7"/>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7"/>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7"/>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7"/>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7"/>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7"/>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7"/>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77"/>
          <p:cNvGrpSpPr/>
          <p:nvPr/>
        </p:nvGrpSpPr>
        <p:grpSpPr>
          <a:xfrm>
            <a:off x="4885655" y="2424721"/>
            <a:ext cx="281473" cy="360629"/>
            <a:chOff x="4885655" y="2424721"/>
            <a:chExt cx="281473" cy="360629"/>
          </a:xfrm>
        </p:grpSpPr>
        <p:sp>
          <p:nvSpPr>
            <p:cNvPr id="14091" name="Google Shape;14091;p77"/>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7"/>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7"/>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7"/>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7"/>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7"/>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7"/>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7"/>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7"/>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7"/>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7"/>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2" name="Google Shape;14102;p77"/>
          <p:cNvGrpSpPr/>
          <p:nvPr/>
        </p:nvGrpSpPr>
        <p:grpSpPr>
          <a:xfrm>
            <a:off x="6625609" y="2446777"/>
            <a:ext cx="364130" cy="316726"/>
            <a:chOff x="6625609" y="2446777"/>
            <a:chExt cx="364130" cy="316726"/>
          </a:xfrm>
        </p:grpSpPr>
        <p:sp>
          <p:nvSpPr>
            <p:cNvPr id="14103" name="Google Shape;14103;p77"/>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7"/>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7"/>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7"/>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7"/>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7"/>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7"/>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7"/>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7"/>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7"/>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7"/>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7"/>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77"/>
          <p:cNvGrpSpPr/>
          <p:nvPr/>
        </p:nvGrpSpPr>
        <p:grpSpPr>
          <a:xfrm>
            <a:off x="5757644" y="2012350"/>
            <a:ext cx="360628" cy="298825"/>
            <a:chOff x="5757644" y="2012350"/>
            <a:chExt cx="360628" cy="298825"/>
          </a:xfrm>
        </p:grpSpPr>
        <p:sp>
          <p:nvSpPr>
            <p:cNvPr id="14116" name="Google Shape;14116;p77"/>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7"/>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7"/>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7"/>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7"/>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7"/>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7"/>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7"/>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7"/>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7"/>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7"/>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7"/>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7"/>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7"/>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7"/>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7"/>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7"/>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7"/>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7"/>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7"/>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7"/>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7"/>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77"/>
          <p:cNvGrpSpPr/>
          <p:nvPr/>
        </p:nvGrpSpPr>
        <p:grpSpPr>
          <a:xfrm>
            <a:off x="5317625" y="1983474"/>
            <a:ext cx="360628" cy="356839"/>
            <a:chOff x="5317625" y="1983474"/>
            <a:chExt cx="360628" cy="356839"/>
          </a:xfrm>
        </p:grpSpPr>
        <p:sp>
          <p:nvSpPr>
            <p:cNvPr id="14139" name="Google Shape;14139;p77"/>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7"/>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7"/>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7"/>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7"/>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7"/>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7"/>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7"/>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7"/>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7"/>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7"/>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7"/>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7"/>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7"/>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7"/>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7"/>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7"/>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7"/>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7"/>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77"/>
          <p:cNvGrpSpPr/>
          <p:nvPr/>
        </p:nvGrpSpPr>
        <p:grpSpPr>
          <a:xfrm>
            <a:off x="6181827" y="2463685"/>
            <a:ext cx="360629" cy="282989"/>
            <a:chOff x="6181827" y="2463685"/>
            <a:chExt cx="360629" cy="282989"/>
          </a:xfrm>
        </p:grpSpPr>
        <p:sp>
          <p:nvSpPr>
            <p:cNvPr id="14159" name="Google Shape;14159;p77"/>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7"/>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7"/>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7"/>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7"/>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7"/>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7"/>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7"/>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7"/>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7"/>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7"/>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77"/>
          <p:cNvGrpSpPr/>
          <p:nvPr/>
        </p:nvGrpSpPr>
        <p:grpSpPr>
          <a:xfrm>
            <a:off x="5346292" y="3340691"/>
            <a:ext cx="291247" cy="360628"/>
            <a:chOff x="5346292" y="3340691"/>
            <a:chExt cx="291247" cy="360628"/>
          </a:xfrm>
        </p:grpSpPr>
        <p:sp>
          <p:nvSpPr>
            <p:cNvPr id="14171" name="Google Shape;14171;p77"/>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7"/>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7"/>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7"/>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7"/>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7"/>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7"/>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7"/>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7"/>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7"/>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7"/>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7"/>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7"/>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7"/>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7"/>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7"/>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7"/>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7"/>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7"/>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7"/>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7"/>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7"/>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7"/>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7"/>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7"/>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6" name="Google Shape;14196;p77"/>
          <p:cNvGrpSpPr/>
          <p:nvPr/>
        </p:nvGrpSpPr>
        <p:grpSpPr>
          <a:xfrm>
            <a:off x="7969264" y="1981697"/>
            <a:ext cx="337763" cy="360393"/>
            <a:chOff x="7969264" y="1981697"/>
            <a:chExt cx="337763" cy="360393"/>
          </a:xfrm>
        </p:grpSpPr>
        <p:sp>
          <p:nvSpPr>
            <p:cNvPr id="14197" name="Google Shape;14197;p77"/>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7"/>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7"/>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7"/>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7"/>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7"/>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7"/>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7"/>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7"/>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7"/>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7"/>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7"/>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7"/>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7"/>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7"/>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7"/>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7"/>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7"/>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77"/>
          <p:cNvGrpSpPr/>
          <p:nvPr/>
        </p:nvGrpSpPr>
        <p:grpSpPr>
          <a:xfrm>
            <a:off x="5736032" y="2430000"/>
            <a:ext cx="360890" cy="350332"/>
            <a:chOff x="5736032" y="2430000"/>
            <a:chExt cx="360890" cy="350332"/>
          </a:xfrm>
        </p:grpSpPr>
        <p:sp>
          <p:nvSpPr>
            <p:cNvPr id="14216" name="Google Shape;14216;p77"/>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7"/>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7"/>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7"/>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7"/>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7"/>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7"/>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7"/>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7"/>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7"/>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7"/>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7"/>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7"/>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7"/>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7"/>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7"/>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7"/>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3" name="Google Shape;14233;p77"/>
          <p:cNvGrpSpPr/>
          <p:nvPr/>
        </p:nvGrpSpPr>
        <p:grpSpPr>
          <a:xfrm>
            <a:off x="4877867" y="1995991"/>
            <a:ext cx="360628" cy="331778"/>
            <a:chOff x="4877867" y="1995991"/>
            <a:chExt cx="360628" cy="331778"/>
          </a:xfrm>
        </p:grpSpPr>
        <p:sp>
          <p:nvSpPr>
            <p:cNvPr id="14234" name="Google Shape;14234;p77"/>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7"/>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7"/>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7"/>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7"/>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7"/>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7"/>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7"/>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7"/>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7"/>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7"/>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7"/>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7"/>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7"/>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77"/>
          <p:cNvGrpSpPr/>
          <p:nvPr/>
        </p:nvGrpSpPr>
        <p:grpSpPr>
          <a:xfrm>
            <a:off x="7050889" y="2913503"/>
            <a:ext cx="363529" cy="339513"/>
            <a:chOff x="7050889" y="2913503"/>
            <a:chExt cx="363529" cy="339513"/>
          </a:xfrm>
        </p:grpSpPr>
        <p:sp>
          <p:nvSpPr>
            <p:cNvPr id="14249" name="Google Shape;14249;p77"/>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7"/>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7"/>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7"/>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7"/>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7"/>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7"/>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7"/>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7"/>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77"/>
          <p:cNvGrpSpPr/>
          <p:nvPr/>
        </p:nvGrpSpPr>
        <p:grpSpPr>
          <a:xfrm>
            <a:off x="7510900" y="1981462"/>
            <a:ext cx="372937" cy="360629"/>
            <a:chOff x="7510900" y="1981462"/>
            <a:chExt cx="372937" cy="360629"/>
          </a:xfrm>
        </p:grpSpPr>
        <p:sp>
          <p:nvSpPr>
            <p:cNvPr id="14259" name="Google Shape;14259;p77"/>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7"/>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7"/>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7"/>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7"/>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7"/>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7"/>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7"/>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7"/>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7"/>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7"/>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7"/>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7"/>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7"/>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7"/>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7"/>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77"/>
          <p:cNvGrpSpPr/>
          <p:nvPr/>
        </p:nvGrpSpPr>
        <p:grpSpPr>
          <a:xfrm>
            <a:off x="6599476" y="2918260"/>
            <a:ext cx="360629" cy="329975"/>
            <a:chOff x="6599476" y="2918260"/>
            <a:chExt cx="360629" cy="329975"/>
          </a:xfrm>
        </p:grpSpPr>
        <p:sp>
          <p:nvSpPr>
            <p:cNvPr id="14276" name="Google Shape;14276;p77"/>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7"/>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7"/>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7"/>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7"/>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7"/>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7"/>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7"/>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7"/>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7"/>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7"/>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7"/>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7"/>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7"/>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7"/>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7"/>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7"/>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7"/>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7"/>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7"/>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7"/>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7"/>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7"/>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7"/>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7"/>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77"/>
          <p:cNvGrpSpPr/>
          <p:nvPr/>
        </p:nvGrpSpPr>
        <p:grpSpPr>
          <a:xfrm>
            <a:off x="5290499" y="2481533"/>
            <a:ext cx="360628" cy="247292"/>
            <a:chOff x="5290499" y="2481533"/>
            <a:chExt cx="360628" cy="247292"/>
          </a:xfrm>
        </p:grpSpPr>
        <p:sp>
          <p:nvSpPr>
            <p:cNvPr id="14302" name="Google Shape;14302;p77"/>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7"/>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7"/>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7"/>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7"/>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7"/>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7"/>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7"/>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7"/>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7"/>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7"/>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7"/>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7"/>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7"/>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7"/>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7"/>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7"/>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7"/>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7"/>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7"/>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7"/>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7"/>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7"/>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7"/>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7"/>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7"/>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7"/>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77"/>
          <p:cNvGrpSpPr/>
          <p:nvPr/>
        </p:nvGrpSpPr>
        <p:grpSpPr>
          <a:xfrm>
            <a:off x="6201923" y="1981514"/>
            <a:ext cx="351325" cy="360576"/>
            <a:chOff x="6201923" y="1981514"/>
            <a:chExt cx="351325" cy="360576"/>
          </a:xfrm>
        </p:grpSpPr>
        <p:sp>
          <p:nvSpPr>
            <p:cNvPr id="14330" name="Google Shape;14330;p77"/>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7"/>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7"/>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7"/>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7"/>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7"/>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7"/>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77"/>
          <p:cNvGrpSpPr/>
          <p:nvPr/>
        </p:nvGrpSpPr>
        <p:grpSpPr>
          <a:xfrm>
            <a:off x="4894461" y="3340691"/>
            <a:ext cx="312884" cy="360785"/>
            <a:chOff x="4894461" y="3340691"/>
            <a:chExt cx="312884" cy="360785"/>
          </a:xfrm>
        </p:grpSpPr>
        <p:sp>
          <p:nvSpPr>
            <p:cNvPr id="14338" name="Google Shape;14338;p77"/>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7"/>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7"/>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7"/>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7"/>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7"/>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7"/>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7"/>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7"/>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7"/>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7"/>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7"/>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7"/>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7"/>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77"/>
          <p:cNvGrpSpPr/>
          <p:nvPr/>
        </p:nvGrpSpPr>
        <p:grpSpPr>
          <a:xfrm>
            <a:off x="5339237" y="1501251"/>
            <a:ext cx="245541" cy="360628"/>
            <a:chOff x="5339237" y="1501251"/>
            <a:chExt cx="245541" cy="360628"/>
          </a:xfrm>
        </p:grpSpPr>
        <p:sp>
          <p:nvSpPr>
            <p:cNvPr id="14355" name="Google Shape;14355;p77"/>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7"/>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7"/>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7"/>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7"/>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7"/>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7"/>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7"/>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7"/>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7"/>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7"/>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7"/>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7"/>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7"/>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7"/>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7"/>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7"/>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7"/>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7"/>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7"/>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7"/>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7"/>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7"/>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7"/>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7"/>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7"/>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7"/>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7"/>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7"/>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7"/>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7"/>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7"/>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7"/>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7"/>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7"/>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7"/>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7"/>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7"/>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7"/>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7"/>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77"/>
          <p:cNvGrpSpPr/>
          <p:nvPr/>
        </p:nvGrpSpPr>
        <p:grpSpPr>
          <a:xfrm>
            <a:off x="7959464" y="2474216"/>
            <a:ext cx="370428" cy="261926"/>
            <a:chOff x="7959464" y="2474216"/>
            <a:chExt cx="370428" cy="261926"/>
          </a:xfrm>
        </p:grpSpPr>
        <p:sp>
          <p:nvSpPr>
            <p:cNvPr id="14398" name="Google Shape;14398;p77"/>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7"/>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7"/>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7"/>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7"/>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7"/>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7"/>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7"/>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7"/>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7"/>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7"/>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7"/>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0" name="Google Shape;14410;p77"/>
          <p:cNvGrpSpPr/>
          <p:nvPr/>
        </p:nvGrpSpPr>
        <p:grpSpPr>
          <a:xfrm>
            <a:off x="7518687" y="2457909"/>
            <a:ext cx="360629" cy="294461"/>
            <a:chOff x="7518687" y="2457909"/>
            <a:chExt cx="360629" cy="294461"/>
          </a:xfrm>
        </p:grpSpPr>
        <p:sp>
          <p:nvSpPr>
            <p:cNvPr id="14411" name="Google Shape;14411;p77"/>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7"/>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7"/>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7"/>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7"/>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7"/>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7"/>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7"/>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7"/>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7"/>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7"/>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7"/>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7"/>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7"/>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7"/>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7"/>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7"/>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7"/>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7"/>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77"/>
          <p:cNvGrpSpPr/>
          <p:nvPr/>
        </p:nvGrpSpPr>
        <p:grpSpPr>
          <a:xfrm>
            <a:off x="7086220" y="1981566"/>
            <a:ext cx="343799" cy="360524"/>
            <a:chOff x="7086220" y="1981566"/>
            <a:chExt cx="343799" cy="360524"/>
          </a:xfrm>
        </p:grpSpPr>
        <p:sp>
          <p:nvSpPr>
            <p:cNvPr id="14431" name="Google Shape;14431;p77"/>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7"/>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7"/>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7"/>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7"/>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7"/>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7"/>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7"/>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7"/>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7"/>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7"/>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7"/>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7"/>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7"/>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7"/>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7"/>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77"/>
          <p:cNvGrpSpPr/>
          <p:nvPr/>
        </p:nvGrpSpPr>
        <p:grpSpPr>
          <a:xfrm>
            <a:off x="6141112" y="2927563"/>
            <a:ext cx="368416" cy="311369"/>
            <a:chOff x="6141112" y="2927563"/>
            <a:chExt cx="368416" cy="311369"/>
          </a:xfrm>
        </p:grpSpPr>
        <p:sp>
          <p:nvSpPr>
            <p:cNvPr id="14448" name="Google Shape;14448;p77"/>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7"/>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7"/>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7"/>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7"/>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7"/>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7"/>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5" name="Google Shape;14455;p77"/>
          <p:cNvGrpSpPr/>
          <p:nvPr/>
        </p:nvGrpSpPr>
        <p:grpSpPr>
          <a:xfrm>
            <a:off x="7520699" y="2902946"/>
            <a:ext cx="335489" cy="360629"/>
            <a:chOff x="7520699" y="2902946"/>
            <a:chExt cx="335489" cy="360629"/>
          </a:xfrm>
        </p:grpSpPr>
        <p:sp>
          <p:nvSpPr>
            <p:cNvPr id="14456" name="Google Shape;14456;p77"/>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7"/>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7"/>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7"/>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7"/>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7"/>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7"/>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7"/>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7"/>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7"/>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7"/>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7"/>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7"/>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7"/>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7"/>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1" name="Google Shape;14471;p77"/>
          <p:cNvGrpSpPr/>
          <p:nvPr/>
        </p:nvGrpSpPr>
        <p:grpSpPr>
          <a:xfrm>
            <a:off x="7988340" y="2902946"/>
            <a:ext cx="308886" cy="360628"/>
            <a:chOff x="7988340" y="2902946"/>
            <a:chExt cx="308886" cy="360628"/>
          </a:xfrm>
        </p:grpSpPr>
        <p:sp>
          <p:nvSpPr>
            <p:cNvPr id="14472" name="Google Shape;14472;p77"/>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7"/>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7"/>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7"/>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7"/>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7"/>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7"/>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7"/>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7"/>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7"/>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7"/>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7"/>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7"/>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7"/>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7"/>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7"/>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7"/>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7"/>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7"/>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7"/>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7"/>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7"/>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7"/>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5" name="Google Shape;14495;p77"/>
          <p:cNvGrpSpPr/>
          <p:nvPr/>
        </p:nvGrpSpPr>
        <p:grpSpPr>
          <a:xfrm>
            <a:off x="5690039" y="2902998"/>
            <a:ext cx="362902" cy="360498"/>
            <a:chOff x="5690039" y="2902998"/>
            <a:chExt cx="362902" cy="360498"/>
          </a:xfrm>
        </p:grpSpPr>
        <p:sp>
          <p:nvSpPr>
            <p:cNvPr id="14496" name="Google Shape;14496;p77"/>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7"/>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7"/>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7"/>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7"/>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7"/>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7"/>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3" name="Google Shape;14503;p77"/>
          <p:cNvGrpSpPr/>
          <p:nvPr/>
        </p:nvGrpSpPr>
        <p:grpSpPr>
          <a:xfrm>
            <a:off x="4871935" y="1500990"/>
            <a:ext cx="258503" cy="360890"/>
            <a:chOff x="4871935" y="1500990"/>
            <a:chExt cx="258503" cy="360890"/>
          </a:xfrm>
        </p:grpSpPr>
        <p:sp>
          <p:nvSpPr>
            <p:cNvPr id="14504" name="Google Shape;14504;p77"/>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7"/>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7"/>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7"/>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7"/>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7"/>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7"/>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7"/>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7"/>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7"/>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8" name="Google Shape;14518;p77"/>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9" name="Google Shape;14519;p77"/>
          <p:cNvGrpSpPr/>
          <p:nvPr/>
        </p:nvGrpSpPr>
        <p:grpSpPr>
          <a:xfrm>
            <a:off x="6265764" y="1501251"/>
            <a:ext cx="234983" cy="360628"/>
            <a:chOff x="6265764" y="1501251"/>
            <a:chExt cx="234983" cy="360628"/>
          </a:xfrm>
        </p:grpSpPr>
        <p:sp>
          <p:nvSpPr>
            <p:cNvPr id="14520" name="Google Shape;14520;p77"/>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7"/>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7"/>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7"/>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7"/>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7"/>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7"/>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7"/>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7"/>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7"/>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77"/>
          <p:cNvGrpSpPr/>
          <p:nvPr/>
        </p:nvGrpSpPr>
        <p:grpSpPr>
          <a:xfrm>
            <a:off x="6193639" y="3401998"/>
            <a:ext cx="360628" cy="238250"/>
            <a:chOff x="6193639" y="3401998"/>
            <a:chExt cx="360628" cy="238250"/>
          </a:xfrm>
        </p:grpSpPr>
        <p:sp>
          <p:nvSpPr>
            <p:cNvPr id="14533" name="Google Shape;14533;p77"/>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7"/>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7"/>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7"/>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7"/>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7"/>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7"/>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7"/>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7"/>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7"/>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7"/>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4" name="Google Shape;14544;p77"/>
          <p:cNvGrpSpPr/>
          <p:nvPr/>
        </p:nvGrpSpPr>
        <p:grpSpPr>
          <a:xfrm>
            <a:off x="5801625" y="1501251"/>
            <a:ext cx="246037" cy="360629"/>
            <a:chOff x="5801625" y="1501251"/>
            <a:chExt cx="246037" cy="360629"/>
          </a:xfrm>
        </p:grpSpPr>
        <p:sp>
          <p:nvSpPr>
            <p:cNvPr id="14545" name="Google Shape;14545;p77"/>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7"/>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7"/>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7"/>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7"/>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7"/>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7"/>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7"/>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7"/>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7"/>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7"/>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7"/>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7"/>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7"/>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7"/>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7"/>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7"/>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7"/>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7"/>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77"/>
          <p:cNvGrpSpPr/>
          <p:nvPr/>
        </p:nvGrpSpPr>
        <p:grpSpPr>
          <a:xfrm>
            <a:off x="6641680" y="1981462"/>
            <a:ext cx="352083" cy="360864"/>
            <a:chOff x="6641680" y="1981462"/>
            <a:chExt cx="352083" cy="360864"/>
          </a:xfrm>
        </p:grpSpPr>
        <p:sp>
          <p:nvSpPr>
            <p:cNvPr id="14565" name="Google Shape;14565;p77"/>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7"/>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7"/>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7"/>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7"/>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7"/>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7"/>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7"/>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7"/>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7"/>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7"/>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7"/>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7"/>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7"/>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7"/>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7"/>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7"/>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7"/>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7"/>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7"/>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7"/>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7"/>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7"/>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7"/>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7"/>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7"/>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7"/>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7"/>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77"/>
          <p:cNvGrpSpPr/>
          <p:nvPr/>
        </p:nvGrpSpPr>
        <p:grpSpPr>
          <a:xfrm>
            <a:off x="7205332" y="1501251"/>
            <a:ext cx="198032" cy="360629"/>
            <a:chOff x="7205332" y="1501251"/>
            <a:chExt cx="198032" cy="360629"/>
          </a:xfrm>
        </p:grpSpPr>
        <p:sp>
          <p:nvSpPr>
            <p:cNvPr id="14594" name="Google Shape;14594;p77"/>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7"/>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7"/>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7"/>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7"/>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7"/>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7"/>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7"/>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7"/>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7"/>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7"/>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7"/>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7"/>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7"/>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7"/>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7"/>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7"/>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7"/>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7"/>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7"/>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77"/>
          <p:cNvGrpSpPr/>
          <p:nvPr/>
        </p:nvGrpSpPr>
        <p:grpSpPr>
          <a:xfrm>
            <a:off x="7688313" y="1501251"/>
            <a:ext cx="153058" cy="360628"/>
            <a:chOff x="7688313" y="1501251"/>
            <a:chExt cx="153058" cy="360628"/>
          </a:xfrm>
        </p:grpSpPr>
        <p:sp>
          <p:nvSpPr>
            <p:cNvPr id="14615" name="Google Shape;14615;p77"/>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7"/>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7"/>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7"/>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7"/>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7"/>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7"/>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7"/>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7"/>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7"/>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7"/>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7"/>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7"/>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7"/>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7"/>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7"/>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1" name="Google Shape;14631;p77"/>
          <p:cNvGrpSpPr/>
          <p:nvPr/>
        </p:nvGrpSpPr>
        <p:grpSpPr>
          <a:xfrm>
            <a:off x="8150179" y="1501251"/>
            <a:ext cx="150811" cy="360628"/>
            <a:chOff x="8150179" y="1501251"/>
            <a:chExt cx="150811" cy="360628"/>
          </a:xfrm>
        </p:grpSpPr>
        <p:sp>
          <p:nvSpPr>
            <p:cNvPr id="14632" name="Google Shape;14632;p77"/>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7"/>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7"/>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7"/>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7"/>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7"/>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7"/>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7"/>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7"/>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1" name="Google Shape;14641;p77"/>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2" name="Google Shape;14642;p77"/>
          <p:cNvGrpSpPr/>
          <p:nvPr/>
        </p:nvGrpSpPr>
        <p:grpSpPr>
          <a:xfrm>
            <a:off x="4877867" y="2902946"/>
            <a:ext cx="170149" cy="360629"/>
            <a:chOff x="4877867" y="2902946"/>
            <a:chExt cx="170149" cy="360629"/>
          </a:xfrm>
        </p:grpSpPr>
        <p:sp>
          <p:nvSpPr>
            <p:cNvPr id="14643" name="Google Shape;14643;p77"/>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7"/>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7"/>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7"/>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7"/>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7"/>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7"/>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7"/>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7"/>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7"/>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7"/>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7"/>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7"/>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77"/>
          <p:cNvGrpSpPr/>
          <p:nvPr/>
        </p:nvGrpSpPr>
        <p:grpSpPr>
          <a:xfrm>
            <a:off x="6741689" y="1500676"/>
            <a:ext cx="207962" cy="361203"/>
            <a:chOff x="6741689" y="1500676"/>
            <a:chExt cx="207962" cy="361203"/>
          </a:xfrm>
        </p:grpSpPr>
        <p:sp>
          <p:nvSpPr>
            <p:cNvPr id="14657" name="Google Shape;14657;p77"/>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7"/>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7"/>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7"/>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7"/>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7"/>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7"/>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7"/>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7"/>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7"/>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7"/>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7"/>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7"/>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7"/>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7"/>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7"/>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7"/>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7"/>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7"/>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6" name="Google Shape;14676;p77"/>
          <p:cNvGrpSpPr/>
          <p:nvPr/>
        </p:nvGrpSpPr>
        <p:grpSpPr>
          <a:xfrm>
            <a:off x="5752627" y="3430404"/>
            <a:ext cx="360628" cy="181464"/>
            <a:chOff x="5752627" y="3430404"/>
            <a:chExt cx="360628" cy="181464"/>
          </a:xfrm>
        </p:grpSpPr>
        <p:sp>
          <p:nvSpPr>
            <p:cNvPr id="14677" name="Google Shape;14677;p77"/>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7"/>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7"/>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7"/>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7"/>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7"/>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7"/>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7"/>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7"/>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7"/>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7"/>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7"/>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7"/>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7"/>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7"/>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7"/>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7"/>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7"/>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7"/>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7"/>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7"/>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7"/>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7"/>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7"/>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7"/>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7"/>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7"/>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7"/>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5" name="Google Shape;14705;p77"/>
          <p:cNvGrpSpPr/>
          <p:nvPr/>
        </p:nvGrpSpPr>
        <p:grpSpPr>
          <a:xfrm>
            <a:off x="5235700" y="2902998"/>
            <a:ext cx="361909" cy="360759"/>
            <a:chOff x="5235700" y="2902998"/>
            <a:chExt cx="361909" cy="360759"/>
          </a:xfrm>
        </p:grpSpPr>
        <p:sp>
          <p:nvSpPr>
            <p:cNvPr id="14706" name="Google Shape;14706;p77"/>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7"/>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7"/>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7"/>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7"/>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7"/>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7"/>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77"/>
          <p:cNvGrpSpPr/>
          <p:nvPr/>
        </p:nvGrpSpPr>
        <p:grpSpPr>
          <a:xfrm>
            <a:off x="6634912" y="3394969"/>
            <a:ext cx="360367" cy="252309"/>
            <a:chOff x="6634912" y="3394969"/>
            <a:chExt cx="360367" cy="252309"/>
          </a:xfrm>
        </p:grpSpPr>
        <p:sp>
          <p:nvSpPr>
            <p:cNvPr id="14714" name="Google Shape;14714;p77"/>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7"/>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7"/>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7"/>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7"/>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7"/>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7"/>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7"/>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7"/>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7"/>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7"/>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7"/>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7"/>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7" name="Google Shape;14727;p77"/>
          <p:cNvGrpSpPr/>
          <p:nvPr/>
        </p:nvGrpSpPr>
        <p:grpSpPr>
          <a:xfrm>
            <a:off x="7059330" y="3340796"/>
            <a:ext cx="377170" cy="360655"/>
            <a:chOff x="7059330" y="3340796"/>
            <a:chExt cx="377170" cy="360655"/>
          </a:xfrm>
        </p:grpSpPr>
        <p:sp>
          <p:nvSpPr>
            <p:cNvPr id="14728" name="Google Shape;14728;p77"/>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7"/>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7"/>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7"/>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7"/>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7"/>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7"/>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7"/>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7"/>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7"/>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7"/>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7"/>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0" name="Google Shape;14740;p77"/>
          <p:cNvGrpSpPr/>
          <p:nvPr/>
        </p:nvGrpSpPr>
        <p:grpSpPr>
          <a:xfrm>
            <a:off x="7957948" y="3375631"/>
            <a:ext cx="360629" cy="291012"/>
            <a:chOff x="7957948" y="3375631"/>
            <a:chExt cx="360629" cy="291012"/>
          </a:xfrm>
        </p:grpSpPr>
        <p:sp>
          <p:nvSpPr>
            <p:cNvPr id="14741" name="Google Shape;14741;p77"/>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7"/>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7"/>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7"/>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7"/>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7"/>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7"/>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7"/>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7"/>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7"/>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7"/>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7"/>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7"/>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7"/>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7"/>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7"/>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7"/>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7"/>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9" name="Google Shape;14759;p77"/>
          <p:cNvGrpSpPr/>
          <p:nvPr/>
        </p:nvGrpSpPr>
        <p:grpSpPr>
          <a:xfrm>
            <a:off x="6198656" y="3867888"/>
            <a:ext cx="347562" cy="227954"/>
            <a:chOff x="6198656" y="3867888"/>
            <a:chExt cx="347562" cy="227954"/>
          </a:xfrm>
        </p:grpSpPr>
        <p:sp>
          <p:nvSpPr>
            <p:cNvPr id="14760" name="Google Shape;14760;p77"/>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7"/>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7"/>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7"/>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7"/>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7"/>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7"/>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7"/>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7"/>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7"/>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7"/>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1" name="Google Shape;14771;p77"/>
          <p:cNvGrpSpPr/>
          <p:nvPr/>
        </p:nvGrpSpPr>
        <p:grpSpPr>
          <a:xfrm>
            <a:off x="5706895" y="3819151"/>
            <a:ext cx="349392" cy="325454"/>
            <a:chOff x="5706895" y="3819151"/>
            <a:chExt cx="349392" cy="325454"/>
          </a:xfrm>
        </p:grpSpPr>
        <p:sp>
          <p:nvSpPr>
            <p:cNvPr id="14772" name="Google Shape;14772;p77"/>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7"/>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7"/>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7"/>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7"/>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7"/>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7"/>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7"/>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7"/>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7"/>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7"/>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7"/>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7"/>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7"/>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7"/>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77"/>
          <p:cNvGrpSpPr/>
          <p:nvPr/>
        </p:nvGrpSpPr>
        <p:grpSpPr>
          <a:xfrm>
            <a:off x="7648618" y="3340744"/>
            <a:ext cx="97265" cy="360393"/>
            <a:chOff x="7648618" y="3340744"/>
            <a:chExt cx="97265" cy="360393"/>
          </a:xfrm>
        </p:grpSpPr>
        <p:sp>
          <p:nvSpPr>
            <p:cNvPr id="14788" name="Google Shape;14788;p77"/>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7"/>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7"/>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1" name="Google Shape;14791;p77"/>
          <p:cNvGrpSpPr/>
          <p:nvPr/>
        </p:nvGrpSpPr>
        <p:grpSpPr>
          <a:xfrm>
            <a:off x="7164356" y="3790667"/>
            <a:ext cx="385507" cy="382501"/>
            <a:chOff x="7164356" y="3790667"/>
            <a:chExt cx="385507" cy="382501"/>
          </a:xfrm>
        </p:grpSpPr>
        <p:sp>
          <p:nvSpPr>
            <p:cNvPr id="14792" name="Google Shape;14792;p77"/>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7"/>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7"/>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7"/>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7"/>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7"/>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7"/>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7"/>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7"/>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7"/>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7"/>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7"/>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7"/>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7"/>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7"/>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7"/>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7"/>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7"/>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7"/>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7"/>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7"/>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7"/>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7"/>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7"/>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6" name="Google Shape;14816;p77"/>
          <p:cNvGrpSpPr/>
          <p:nvPr/>
        </p:nvGrpSpPr>
        <p:grpSpPr>
          <a:xfrm>
            <a:off x="6670400" y="3826468"/>
            <a:ext cx="387911" cy="310846"/>
            <a:chOff x="6670400" y="3826468"/>
            <a:chExt cx="387911" cy="310846"/>
          </a:xfrm>
        </p:grpSpPr>
        <p:sp>
          <p:nvSpPr>
            <p:cNvPr id="14817" name="Google Shape;14817;p77"/>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7"/>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7"/>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7"/>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7"/>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7"/>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7"/>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7"/>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7"/>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7"/>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7"/>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7"/>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7"/>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7"/>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7"/>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7"/>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7"/>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7"/>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5" name="Google Shape;14835;p77"/>
          <p:cNvGrpSpPr/>
          <p:nvPr/>
        </p:nvGrpSpPr>
        <p:grpSpPr>
          <a:xfrm>
            <a:off x="7662181" y="3803446"/>
            <a:ext cx="302823" cy="360498"/>
            <a:chOff x="7662181" y="3803446"/>
            <a:chExt cx="302823" cy="360498"/>
          </a:xfrm>
        </p:grpSpPr>
        <p:sp>
          <p:nvSpPr>
            <p:cNvPr id="14836" name="Google Shape;14836;p77"/>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7"/>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7"/>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7"/>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7"/>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7"/>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7"/>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7"/>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7"/>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7"/>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77"/>
          <p:cNvGrpSpPr/>
          <p:nvPr/>
        </p:nvGrpSpPr>
        <p:grpSpPr>
          <a:xfrm>
            <a:off x="5206562" y="3803994"/>
            <a:ext cx="363895" cy="355663"/>
            <a:chOff x="5206562" y="3803994"/>
            <a:chExt cx="363895" cy="355663"/>
          </a:xfrm>
        </p:grpSpPr>
        <p:sp>
          <p:nvSpPr>
            <p:cNvPr id="14847" name="Google Shape;14847;p77"/>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7"/>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7"/>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7"/>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7"/>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7"/>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7"/>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7"/>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7"/>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7"/>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7"/>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7"/>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7"/>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7"/>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64" name="Shape 14864"/>
        <p:cNvGrpSpPr/>
        <p:nvPr/>
      </p:nvGrpSpPr>
      <p:grpSpPr>
        <a:xfrm>
          <a:off x="0" y="0"/>
          <a:ext cx="0" cy="0"/>
          <a:chOff x="0" y="0"/>
          <a:chExt cx="0" cy="0"/>
        </a:xfrm>
      </p:grpSpPr>
      <p:sp>
        <p:nvSpPr>
          <p:cNvPr id="14865" name="Google Shape;14865;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866" name="Google Shape;14866;p78"/>
          <p:cNvGrpSpPr/>
          <p:nvPr/>
        </p:nvGrpSpPr>
        <p:grpSpPr>
          <a:xfrm>
            <a:off x="4682526" y="1512217"/>
            <a:ext cx="369948" cy="370132"/>
            <a:chOff x="4682526" y="1512217"/>
            <a:chExt cx="369948" cy="370132"/>
          </a:xfrm>
        </p:grpSpPr>
        <p:sp>
          <p:nvSpPr>
            <p:cNvPr id="14867" name="Google Shape;14867;p78"/>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8"/>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8"/>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8"/>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8"/>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8"/>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8"/>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8"/>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8"/>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8"/>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8"/>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8"/>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8"/>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8"/>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8"/>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2" name="Google Shape;14882;p78"/>
          <p:cNvGrpSpPr/>
          <p:nvPr/>
        </p:nvGrpSpPr>
        <p:grpSpPr>
          <a:xfrm>
            <a:off x="3592433" y="1980212"/>
            <a:ext cx="381542" cy="370079"/>
            <a:chOff x="3592433" y="1980212"/>
            <a:chExt cx="381542" cy="370079"/>
          </a:xfrm>
        </p:grpSpPr>
        <p:sp>
          <p:nvSpPr>
            <p:cNvPr id="14883" name="Google Shape;14883;p78"/>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8"/>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8"/>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8"/>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8"/>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8"/>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8"/>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8"/>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8"/>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8"/>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8"/>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8"/>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78"/>
          <p:cNvGrpSpPr/>
          <p:nvPr/>
        </p:nvGrpSpPr>
        <p:grpSpPr>
          <a:xfrm>
            <a:off x="1398582" y="2973490"/>
            <a:ext cx="371391" cy="235126"/>
            <a:chOff x="1398582" y="2973490"/>
            <a:chExt cx="371391" cy="235126"/>
          </a:xfrm>
        </p:grpSpPr>
        <p:sp>
          <p:nvSpPr>
            <p:cNvPr id="14896" name="Google Shape;14896;p78"/>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8"/>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8"/>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8"/>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8"/>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8"/>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8"/>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8"/>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8"/>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8"/>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8"/>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8"/>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8"/>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8"/>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8"/>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1" name="Google Shape;14911;p78"/>
          <p:cNvGrpSpPr/>
          <p:nvPr/>
        </p:nvGrpSpPr>
        <p:grpSpPr>
          <a:xfrm>
            <a:off x="850795" y="1512217"/>
            <a:ext cx="370132" cy="370132"/>
            <a:chOff x="850795" y="1512217"/>
            <a:chExt cx="370132" cy="370132"/>
          </a:xfrm>
        </p:grpSpPr>
        <p:sp>
          <p:nvSpPr>
            <p:cNvPr id="14912" name="Google Shape;14912;p78"/>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8"/>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8"/>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8"/>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8"/>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8"/>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8"/>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8"/>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8"/>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8"/>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8"/>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8"/>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8"/>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8"/>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8"/>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8"/>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8"/>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8"/>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0" name="Google Shape;14930;p78"/>
          <p:cNvGrpSpPr/>
          <p:nvPr/>
        </p:nvGrpSpPr>
        <p:grpSpPr>
          <a:xfrm>
            <a:off x="8038497" y="2906079"/>
            <a:ext cx="236568" cy="370105"/>
            <a:chOff x="8038497" y="2906079"/>
            <a:chExt cx="236568" cy="370105"/>
          </a:xfrm>
        </p:grpSpPr>
        <p:sp>
          <p:nvSpPr>
            <p:cNvPr id="14931" name="Google Shape;14931;p78"/>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8"/>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8"/>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8"/>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8"/>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8"/>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8"/>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8" name="Google Shape;14938;p78"/>
          <p:cNvGrpSpPr/>
          <p:nvPr/>
        </p:nvGrpSpPr>
        <p:grpSpPr>
          <a:xfrm>
            <a:off x="6324130" y="1566303"/>
            <a:ext cx="370630" cy="261802"/>
            <a:chOff x="6324130" y="1566303"/>
            <a:chExt cx="370630" cy="261802"/>
          </a:xfrm>
        </p:grpSpPr>
        <p:sp>
          <p:nvSpPr>
            <p:cNvPr id="14939" name="Google Shape;14939;p78"/>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8"/>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8"/>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8"/>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8"/>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8"/>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8"/>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8"/>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8"/>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8"/>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8"/>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8"/>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8"/>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8"/>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8"/>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8"/>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8"/>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78"/>
          <p:cNvGrpSpPr/>
          <p:nvPr/>
        </p:nvGrpSpPr>
        <p:grpSpPr>
          <a:xfrm>
            <a:off x="5232280" y="2026587"/>
            <a:ext cx="370840" cy="353213"/>
            <a:chOff x="5232280" y="2026587"/>
            <a:chExt cx="370840" cy="353213"/>
          </a:xfrm>
        </p:grpSpPr>
        <p:sp>
          <p:nvSpPr>
            <p:cNvPr id="14957" name="Google Shape;14957;p78"/>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8"/>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8"/>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8"/>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8"/>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8"/>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8"/>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8"/>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8"/>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8"/>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78"/>
          <p:cNvGrpSpPr/>
          <p:nvPr/>
        </p:nvGrpSpPr>
        <p:grpSpPr>
          <a:xfrm>
            <a:off x="7968961" y="2435329"/>
            <a:ext cx="379548" cy="365331"/>
            <a:chOff x="7968961" y="2435329"/>
            <a:chExt cx="379548" cy="365331"/>
          </a:xfrm>
        </p:grpSpPr>
        <p:sp>
          <p:nvSpPr>
            <p:cNvPr id="14968" name="Google Shape;14968;p78"/>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8"/>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8"/>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8"/>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8"/>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8"/>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78"/>
          <p:cNvGrpSpPr/>
          <p:nvPr/>
        </p:nvGrpSpPr>
        <p:grpSpPr>
          <a:xfrm>
            <a:off x="4136679" y="2115323"/>
            <a:ext cx="373305" cy="223217"/>
            <a:chOff x="4136679" y="2115323"/>
            <a:chExt cx="373305" cy="223217"/>
          </a:xfrm>
        </p:grpSpPr>
        <p:sp>
          <p:nvSpPr>
            <p:cNvPr id="14975" name="Google Shape;14975;p78"/>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8"/>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8"/>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8"/>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8"/>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8"/>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8"/>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8"/>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8"/>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8"/>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5" name="Google Shape;14985;p78"/>
          <p:cNvGrpSpPr/>
          <p:nvPr/>
        </p:nvGrpSpPr>
        <p:grpSpPr>
          <a:xfrm>
            <a:off x="7423823" y="2464077"/>
            <a:ext cx="372046" cy="307730"/>
            <a:chOff x="7423823" y="2464077"/>
            <a:chExt cx="372046" cy="307730"/>
          </a:xfrm>
        </p:grpSpPr>
        <p:sp>
          <p:nvSpPr>
            <p:cNvPr id="14986" name="Google Shape;14986;p78"/>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8"/>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8"/>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8"/>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8"/>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8"/>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8"/>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8"/>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8"/>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8"/>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8"/>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8"/>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8"/>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9" name="Google Shape;14999;p78"/>
          <p:cNvGrpSpPr/>
          <p:nvPr/>
        </p:nvGrpSpPr>
        <p:grpSpPr>
          <a:xfrm>
            <a:off x="3882511" y="3365156"/>
            <a:ext cx="295061" cy="370263"/>
            <a:chOff x="3882511" y="3365156"/>
            <a:chExt cx="295061" cy="370263"/>
          </a:xfrm>
        </p:grpSpPr>
        <p:sp>
          <p:nvSpPr>
            <p:cNvPr id="15000" name="Google Shape;15000;p78"/>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8"/>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8"/>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8"/>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8"/>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78"/>
          <p:cNvGrpSpPr/>
          <p:nvPr/>
        </p:nvGrpSpPr>
        <p:grpSpPr>
          <a:xfrm>
            <a:off x="5229788" y="1512217"/>
            <a:ext cx="370132" cy="370132"/>
            <a:chOff x="5229788" y="1512217"/>
            <a:chExt cx="370132" cy="370132"/>
          </a:xfrm>
        </p:grpSpPr>
        <p:sp>
          <p:nvSpPr>
            <p:cNvPr id="15006" name="Google Shape;15006;p78"/>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8"/>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8"/>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8"/>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8"/>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8"/>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8"/>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8"/>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8"/>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8"/>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8"/>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8"/>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8"/>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8"/>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8"/>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8"/>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8"/>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3" name="Google Shape;15023;p78"/>
          <p:cNvGrpSpPr/>
          <p:nvPr/>
        </p:nvGrpSpPr>
        <p:grpSpPr>
          <a:xfrm>
            <a:off x="6041869" y="3365392"/>
            <a:ext cx="373882" cy="370053"/>
            <a:chOff x="6041869" y="3365392"/>
            <a:chExt cx="373882" cy="370053"/>
          </a:xfrm>
        </p:grpSpPr>
        <p:sp>
          <p:nvSpPr>
            <p:cNvPr id="15024" name="Google Shape;15024;p78"/>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8"/>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8"/>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8"/>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8"/>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8"/>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8"/>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8"/>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8"/>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8"/>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78"/>
          <p:cNvGrpSpPr/>
          <p:nvPr/>
        </p:nvGrpSpPr>
        <p:grpSpPr>
          <a:xfrm>
            <a:off x="4684309" y="2087493"/>
            <a:ext cx="374748" cy="279140"/>
            <a:chOff x="4684309" y="2087493"/>
            <a:chExt cx="374748" cy="279140"/>
          </a:xfrm>
        </p:grpSpPr>
        <p:sp>
          <p:nvSpPr>
            <p:cNvPr id="15035" name="Google Shape;15035;p78"/>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8"/>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8"/>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8"/>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8"/>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8"/>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8"/>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8"/>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8"/>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8"/>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8"/>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8"/>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7" name="Google Shape;15047;p78"/>
          <p:cNvGrpSpPr/>
          <p:nvPr/>
        </p:nvGrpSpPr>
        <p:grpSpPr>
          <a:xfrm>
            <a:off x="7521110" y="2906131"/>
            <a:ext cx="175400" cy="370053"/>
            <a:chOff x="7521110" y="2906131"/>
            <a:chExt cx="175400" cy="370053"/>
          </a:xfrm>
        </p:grpSpPr>
        <p:sp>
          <p:nvSpPr>
            <p:cNvPr id="15048" name="Google Shape;15048;p78"/>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8"/>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8"/>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8"/>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8"/>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8"/>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8"/>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8"/>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8"/>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7" name="Google Shape;15057;p78"/>
          <p:cNvGrpSpPr/>
          <p:nvPr/>
        </p:nvGrpSpPr>
        <p:grpSpPr>
          <a:xfrm>
            <a:off x="3586925" y="1523286"/>
            <a:ext cx="371023" cy="347915"/>
            <a:chOff x="3586925" y="1523286"/>
            <a:chExt cx="371023" cy="347915"/>
          </a:xfrm>
        </p:grpSpPr>
        <p:sp>
          <p:nvSpPr>
            <p:cNvPr id="15058" name="Google Shape;15058;p78"/>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8"/>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8"/>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8"/>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8"/>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8"/>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8"/>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8"/>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8"/>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8"/>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8"/>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8"/>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8"/>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8"/>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8"/>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8"/>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8"/>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8"/>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8"/>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78"/>
          <p:cNvGrpSpPr/>
          <p:nvPr/>
        </p:nvGrpSpPr>
        <p:grpSpPr>
          <a:xfrm>
            <a:off x="6876009" y="2475461"/>
            <a:ext cx="370158" cy="285120"/>
            <a:chOff x="6876009" y="2475461"/>
            <a:chExt cx="370158" cy="285120"/>
          </a:xfrm>
        </p:grpSpPr>
        <p:sp>
          <p:nvSpPr>
            <p:cNvPr id="15078" name="Google Shape;15078;p78"/>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8"/>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8"/>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8"/>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8"/>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8"/>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8"/>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8"/>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8"/>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78"/>
          <p:cNvGrpSpPr/>
          <p:nvPr/>
        </p:nvGrpSpPr>
        <p:grpSpPr>
          <a:xfrm>
            <a:off x="6328222" y="2445847"/>
            <a:ext cx="370158" cy="344269"/>
            <a:chOff x="6328222" y="2445847"/>
            <a:chExt cx="370158" cy="344269"/>
          </a:xfrm>
        </p:grpSpPr>
        <p:sp>
          <p:nvSpPr>
            <p:cNvPr id="15088" name="Google Shape;15088;p78"/>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8"/>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8"/>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8"/>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8"/>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8"/>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8"/>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8"/>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6" name="Google Shape;15096;p78"/>
          <p:cNvGrpSpPr/>
          <p:nvPr/>
        </p:nvGrpSpPr>
        <p:grpSpPr>
          <a:xfrm>
            <a:off x="5249540" y="2432942"/>
            <a:ext cx="351639" cy="370184"/>
            <a:chOff x="5249540" y="2432942"/>
            <a:chExt cx="351639" cy="370184"/>
          </a:xfrm>
        </p:grpSpPr>
        <p:sp>
          <p:nvSpPr>
            <p:cNvPr id="15097" name="Google Shape;15097;p78"/>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8"/>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8"/>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8"/>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8"/>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8"/>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8"/>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78"/>
          <p:cNvGrpSpPr/>
          <p:nvPr/>
        </p:nvGrpSpPr>
        <p:grpSpPr>
          <a:xfrm>
            <a:off x="4137047" y="2482176"/>
            <a:ext cx="371102" cy="271585"/>
            <a:chOff x="4137047" y="2482176"/>
            <a:chExt cx="371102" cy="271585"/>
          </a:xfrm>
        </p:grpSpPr>
        <p:sp>
          <p:nvSpPr>
            <p:cNvPr id="15105" name="Google Shape;15105;p78"/>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8"/>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8"/>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8"/>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8"/>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8"/>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8"/>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8"/>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8"/>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8"/>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8"/>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6" name="Google Shape;15116;p78"/>
          <p:cNvGrpSpPr/>
          <p:nvPr/>
        </p:nvGrpSpPr>
        <p:grpSpPr>
          <a:xfrm>
            <a:off x="4686434" y="2432916"/>
            <a:ext cx="367377" cy="370079"/>
            <a:chOff x="4686434" y="2432916"/>
            <a:chExt cx="367377" cy="370079"/>
          </a:xfrm>
        </p:grpSpPr>
        <p:sp>
          <p:nvSpPr>
            <p:cNvPr id="15117" name="Google Shape;15117;p78"/>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8"/>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8"/>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8"/>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8"/>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8"/>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8"/>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8"/>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8"/>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8"/>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8"/>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8" name="Google Shape;15128;p78"/>
          <p:cNvGrpSpPr/>
          <p:nvPr/>
        </p:nvGrpSpPr>
        <p:grpSpPr>
          <a:xfrm>
            <a:off x="6328222" y="2056306"/>
            <a:ext cx="372099" cy="293986"/>
            <a:chOff x="6328222" y="2056306"/>
            <a:chExt cx="372099" cy="293986"/>
          </a:xfrm>
        </p:grpSpPr>
        <p:sp>
          <p:nvSpPr>
            <p:cNvPr id="15129" name="Google Shape;15129;p78"/>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8"/>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8"/>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8"/>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8"/>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8"/>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8"/>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8"/>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8"/>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8" name="Google Shape;15138;p78"/>
          <p:cNvGrpSpPr/>
          <p:nvPr/>
        </p:nvGrpSpPr>
        <p:grpSpPr>
          <a:xfrm>
            <a:off x="5789327" y="2432968"/>
            <a:ext cx="352531" cy="370132"/>
            <a:chOff x="5789327" y="2432968"/>
            <a:chExt cx="352531" cy="370132"/>
          </a:xfrm>
        </p:grpSpPr>
        <p:sp>
          <p:nvSpPr>
            <p:cNvPr id="15139" name="Google Shape;15139;p78"/>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8"/>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8"/>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8"/>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8"/>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8"/>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8"/>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8"/>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8"/>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8"/>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9" name="Google Shape;15149;p78"/>
          <p:cNvGrpSpPr/>
          <p:nvPr/>
        </p:nvGrpSpPr>
        <p:grpSpPr>
          <a:xfrm>
            <a:off x="874612" y="1980134"/>
            <a:ext cx="322314" cy="370158"/>
            <a:chOff x="874612" y="1980134"/>
            <a:chExt cx="322314" cy="370158"/>
          </a:xfrm>
        </p:grpSpPr>
        <p:sp>
          <p:nvSpPr>
            <p:cNvPr id="15150" name="Google Shape;15150;p78"/>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8"/>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8"/>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8"/>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8"/>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8"/>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8"/>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8"/>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8"/>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8"/>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8"/>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8"/>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8"/>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8"/>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8"/>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8"/>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8"/>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78"/>
          <p:cNvGrpSpPr/>
          <p:nvPr/>
        </p:nvGrpSpPr>
        <p:grpSpPr>
          <a:xfrm>
            <a:off x="3039662" y="2514780"/>
            <a:ext cx="374223" cy="329764"/>
            <a:chOff x="3039662" y="2514780"/>
            <a:chExt cx="374223" cy="329764"/>
          </a:xfrm>
        </p:grpSpPr>
        <p:sp>
          <p:nvSpPr>
            <p:cNvPr id="15168" name="Google Shape;15168;p78"/>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8"/>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8"/>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8"/>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8"/>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8"/>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8"/>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8"/>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8"/>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8"/>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8"/>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8"/>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8"/>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8"/>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8"/>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8"/>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8"/>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8"/>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6" name="Google Shape;15186;p78"/>
          <p:cNvGrpSpPr/>
          <p:nvPr/>
        </p:nvGrpSpPr>
        <p:grpSpPr>
          <a:xfrm>
            <a:off x="1946369" y="2563122"/>
            <a:ext cx="374066" cy="233395"/>
            <a:chOff x="1946369" y="2563122"/>
            <a:chExt cx="374066" cy="233395"/>
          </a:xfrm>
        </p:grpSpPr>
        <p:sp>
          <p:nvSpPr>
            <p:cNvPr id="15187" name="Google Shape;15187;p78"/>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8"/>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8"/>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8"/>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8"/>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8"/>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8"/>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8"/>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78"/>
          <p:cNvGrpSpPr/>
          <p:nvPr/>
        </p:nvGrpSpPr>
        <p:grpSpPr>
          <a:xfrm>
            <a:off x="4135263" y="2906184"/>
            <a:ext cx="374040" cy="370184"/>
            <a:chOff x="4135263" y="2906184"/>
            <a:chExt cx="374040" cy="370184"/>
          </a:xfrm>
        </p:grpSpPr>
        <p:sp>
          <p:nvSpPr>
            <p:cNvPr id="15196" name="Google Shape;15196;p78"/>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8"/>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8"/>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9" name="Google Shape;15199;p78"/>
          <p:cNvGrpSpPr/>
          <p:nvPr/>
        </p:nvGrpSpPr>
        <p:grpSpPr>
          <a:xfrm>
            <a:off x="4683601" y="2906184"/>
            <a:ext cx="372676" cy="370184"/>
            <a:chOff x="4683601" y="2906184"/>
            <a:chExt cx="372676" cy="370184"/>
          </a:xfrm>
        </p:grpSpPr>
        <p:sp>
          <p:nvSpPr>
            <p:cNvPr id="15200" name="Google Shape;15200;p78"/>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8"/>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8"/>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8"/>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8"/>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8"/>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6" name="Google Shape;15206;p78"/>
          <p:cNvGrpSpPr/>
          <p:nvPr/>
        </p:nvGrpSpPr>
        <p:grpSpPr>
          <a:xfrm>
            <a:off x="870808" y="2906053"/>
            <a:ext cx="329134" cy="370132"/>
            <a:chOff x="870808" y="2906053"/>
            <a:chExt cx="329134" cy="370132"/>
          </a:xfrm>
        </p:grpSpPr>
        <p:sp>
          <p:nvSpPr>
            <p:cNvPr id="15207" name="Google Shape;15207;p78"/>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8"/>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8"/>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8"/>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8"/>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8"/>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8"/>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8"/>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8"/>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8"/>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8"/>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8"/>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8"/>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8"/>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8"/>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8"/>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8"/>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8"/>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8"/>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6" name="Google Shape;15226;p78"/>
          <p:cNvGrpSpPr/>
          <p:nvPr/>
        </p:nvGrpSpPr>
        <p:grpSpPr>
          <a:xfrm>
            <a:off x="1943878" y="2909069"/>
            <a:ext cx="374774" cy="364282"/>
            <a:chOff x="1943878" y="2909069"/>
            <a:chExt cx="374774" cy="364282"/>
          </a:xfrm>
        </p:grpSpPr>
        <p:sp>
          <p:nvSpPr>
            <p:cNvPr id="15227" name="Google Shape;15227;p78"/>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8"/>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8"/>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8"/>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8"/>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8"/>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8"/>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8"/>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8"/>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8"/>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8"/>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8"/>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8"/>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8"/>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8"/>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8"/>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8"/>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8"/>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8"/>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8"/>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8"/>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78"/>
          <p:cNvGrpSpPr/>
          <p:nvPr/>
        </p:nvGrpSpPr>
        <p:grpSpPr>
          <a:xfrm>
            <a:off x="1128072" y="3365261"/>
            <a:ext cx="328872" cy="370158"/>
            <a:chOff x="1128072" y="3365261"/>
            <a:chExt cx="328872" cy="370158"/>
          </a:xfrm>
        </p:grpSpPr>
        <p:sp>
          <p:nvSpPr>
            <p:cNvPr id="15249" name="Google Shape;15249;p78"/>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8"/>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8"/>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8"/>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8"/>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8"/>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8"/>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8"/>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8"/>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8"/>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8"/>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8"/>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8"/>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8"/>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8"/>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8"/>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8"/>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8"/>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8"/>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8"/>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8"/>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8"/>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8"/>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8"/>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8"/>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8"/>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8"/>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8"/>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8"/>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8"/>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8"/>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8"/>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8"/>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8"/>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8"/>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8"/>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8"/>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8"/>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8"/>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8"/>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8"/>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8"/>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8"/>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8"/>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3" name="Google Shape;15293;p78"/>
          <p:cNvGrpSpPr/>
          <p:nvPr/>
        </p:nvGrpSpPr>
        <p:grpSpPr>
          <a:xfrm>
            <a:off x="5776868" y="1515181"/>
            <a:ext cx="370866" cy="364151"/>
            <a:chOff x="5776868" y="1515181"/>
            <a:chExt cx="370866" cy="364151"/>
          </a:xfrm>
        </p:grpSpPr>
        <p:sp>
          <p:nvSpPr>
            <p:cNvPr id="15294" name="Google Shape;15294;p78"/>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8"/>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8"/>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8"/>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8"/>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8"/>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8"/>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8"/>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8"/>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8"/>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8"/>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8"/>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8"/>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8"/>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8"/>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8"/>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8"/>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78"/>
          <p:cNvGrpSpPr/>
          <p:nvPr/>
        </p:nvGrpSpPr>
        <p:grpSpPr>
          <a:xfrm>
            <a:off x="3577849" y="2432942"/>
            <a:ext cx="393660" cy="370079"/>
            <a:chOff x="3577849" y="2432942"/>
            <a:chExt cx="393660" cy="370079"/>
          </a:xfrm>
        </p:grpSpPr>
        <p:sp>
          <p:nvSpPr>
            <p:cNvPr id="15312" name="Google Shape;15312;p78"/>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8"/>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8"/>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8"/>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8"/>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8"/>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8"/>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8"/>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8"/>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8"/>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78"/>
          <p:cNvGrpSpPr/>
          <p:nvPr/>
        </p:nvGrpSpPr>
        <p:grpSpPr>
          <a:xfrm>
            <a:off x="2493999" y="2927037"/>
            <a:ext cx="370132" cy="328164"/>
            <a:chOff x="2493999" y="2927037"/>
            <a:chExt cx="370132" cy="328164"/>
          </a:xfrm>
        </p:grpSpPr>
        <p:sp>
          <p:nvSpPr>
            <p:cNvPr id="15323" name="Google Shape;15323;p78"/>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8"/>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8"/>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8"/>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8"/>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8"/>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8"/>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8"/>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8"/>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8"/>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8"/>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8"/>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5" name="Google Shape;15335;p78"/>
          <p:cNvGrpSpPr/>
          <p:nvPr/>
        </p:nvGrpSpPr>
        <p:grpSpPr>
          <a:xfrm>
            <a:off x="3589417" y="2950696"/>
            <a:ext cx="370315" cy="281028"/>
            <a:chOff x="3589417" y="2950696"/>
            <a:chExt cx="370315" cy="281028"/>
          </a:xfrm>
        </p:grpSpPr>
        <p:sp>
          <p:nvSpPr>
            <p:cNvPr id="15336" name="Google Shape;15336;p78"/>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8"/>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8"/>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8"/>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8"/>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8"/>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8"/>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8"/>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8"/>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8"/>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8"/>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8"/>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8"/>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8"/>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8"/>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8"/>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8"/>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8"/>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8"/>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8"/>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6" name="Google Shape;15356;p78"/>
          <p:cNvGrpSpPr/>
          <p:nvPr/>
        </p:nvGrpSpPr>
        <p:grpSpPr>
          <a:xfrm>
            <a:off x="3032711" y="2911718"/>
            <a:ext cx="396125" cy="359062"/>
            <a:chOff x="3032711" y="2911718"/>
            <a:chExt cx="396125" cy="359062"/>
          </a:xfrm>
        </p:grpSpPr>
        <p:sp>
          <p:nvSpPr>
            <p:cNvPr id="15357" name="Google Shape;15357;p78"/>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8"/>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8"/>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8"/>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8"/>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8"/>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8"/>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8"/>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8"/>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8"/>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8"/>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8"/>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78"/>
          <p:cNvGrpSpPr/>
          <p:nvPr/>
        </p:nvGrpSpPr>
        <p:grpSpPr>
          <a:xfrm>
            <a:off x="7417764" y="1513397"/>
            <a:ext cx="373174" cy="367692"/>
            <a:chOff x="7417764" y="1513397"/>
            <a:chExt cx="373174" cy="367692"/>
          </a:xfrm>
        </p:grpSpPr>
        <p:sp>
          <p:nvSpPr>
            <p:cNvPr id="15370" name="Google Shape;15370;p78"/>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8"/>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8"/>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8"/>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8"/>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8"/>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8"/>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8"/>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8"/>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8"/>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8"/>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8"/>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8"/>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8"/>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8"/>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8"/>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8"/>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8"/>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8"/>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9" name="Google Shape;15389;p78"/>
          <p:cNvGrpSpPr/>
          <p:nvPr/>
        </p:nvGrpSpPr>
        <p:grpSpPr>
          <a:xfrm>
            <a:off x="6871944" y="1514368"/>
            <a:ext cx="370132" cy="365672"/>
            <a:chOff x="6871944" y="1514368"/>
            <a:chExt cx="370132" cy="365672"/>
          </a:xfrm>
        </p:grpSpPr>
        <p:sp>
          <p:nvSpPr>
            <p:cNvPr id="15390" name="Google Shape;15390;p78"/>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8"/>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8"/>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8"/>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8"/>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8"/>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8"/>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8"/>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8"/>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8"/>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8"/>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8"/>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8"/>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8"/>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8"/>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8"/>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8"/>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8"/>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8" name="Google Shape;15408;p78"/>
          <p:cNvGrpSpPr/>
          <p:nvPr/>
        </p:nvGrpSpPr>
        <p:grpSpPr>
          <a:xfrm>
            <a:off x="6561931" y="3365261"/>
            <a:ext cx="400375" cy="370184"/>
            <a:chOff x="6561931" y="3365261"/>
            <a:chExt cx="400375" cy="370184"/>
          </a:xfrm>
        </p:grpSpPr>
        <p:sp>
          <p:nvSpPr>
            <p:cNvPr id="15409" name="Google Shape;15409;p78"/>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8"/>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8"/>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8"/>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8"/>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8"/>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8"/>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8"/>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8"/>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8"/>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8"/>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8"/>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1" name="Google Shape;15421;p78"/>
          <p:cNvGrpSpPr/>
          <p:nvPr/>
        </p:nvGrpSpPr>
        <p:grpSpPr>
          <a:xfrm>
            <a:off x="1942120" y="1985852"/>
            <a:ext cx="378315" cy="358695"/>
            <a:chOff x="1942120" y="1985852"/>
            <a:chExt cx="378315" cy="358695"/>
          </a:xfrm>
        </p:grpSpPr>
        <p:sp>
          <p:nvSpPr>
            <p:cNvPr id="15422" name="Google Shape;15422;p78"/>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8"/>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8"/>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8"/>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8"/>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8"/>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8"/>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8"/>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8"/>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8"/>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8"/>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8"/>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8"/>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8"/>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8"/>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8"/>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8"/>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8"/>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8"/>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8"/>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2" name="Google Shape;15442;p78"/>
          <p:cNvGrpSpPr/>
          <p:nvPr/>
        </p:nvGrpSpPr>
        <p:grpSpPr>
          <a:xfrm>
            <a:off x="1401415" y="2429218"/>
            <a:ext cx="364282" cy="374197"/>
            <a:chOff x="1401415" y="2429218"/>
            <a:chExt cx="364282" cy="374197"/>
          </a:xfrm>
        </p:grpSpPr>
        <p:sp>
          <p:nvSpPr>
            <p:cNvPr id="15443" name="Google Shape;15443;p78"/>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8"/>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8"/>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8"/>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8"/>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8"/>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8"/>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8"/>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8"/>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8"/>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8"/>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8"/>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8"/>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8"/>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8"/>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8" name="Google Shape;15458;p78"/>
          <p:cNvGrpSpPr/>
          <p:nvPr/>
        </p:nvGrpSpPr>
        <p:grpSpPr>
          <a:xfrm>
            <a:off x="7110427" y="3365261"/>
            <a:ext cx="400401" cy="370184"/>
            <a:chOff x="7110427" y="3365261"/>
            <a:chExt cx="400401" cy="370184"/>
          </a:xfrm>
        </p:grpSpPr>
        <p:sp>
          <p:nvSpPr>
            <p:cNvPr id="15459" name="Google Shape;15459;p78"/>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8"/>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8"/>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8"/>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8"/>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8"/>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8"/>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78"/>
          <p:cNvGrpSpPr/>
          <p:nvPr/>
        </p:nvGrpSpPr>
        <p:grpSpPr>
          <a:xfrm>
            <a:off x="7658949" y="3363137"/>
            <a:ext cx="400375" cy="370132"/>
            <a:chOff x="7658949" y="3363137"/>
            <a:chExt cx="400375" cy="370132"/>
          </a:xfrm>
        </p:grpSpPr>
        <p:sp>
          <p:nvSpPr>
            <p:cNvPr id="15467" name="Google Shape;15467;p78"/>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8"/>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8"/>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8"/>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8"/>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78"/>
          <p:cNvGrpSpPr/>
          <p:nvPr/>
        </p:nvGrpSpPr>
        <p:grpSpPr>
          <a:xfrm>
            <a:off x="3304481" y="3379389"/>
            <a:ext cx="356623" cy="370105"/>
            <a:chOff x="3307156" y="3365314"/>
            <a:chExt cx="356623" cy="370105"/>
          </a:xfrm>
        </p:grpSpPr>
        <p:sp>
          <p:nvSpPr>
            <p:cNvPr id="15473" name="Google Shape;15473;p78"/>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8"/>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8"/>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8"/>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8"/>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8"/>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8"/>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8"/>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8"/>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8"/>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8"/>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8"/>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8"/>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8"/>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8"/>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8" name="Google Shape;15488;p78"/>
          <p:cNvGrpSpPr/>
          <p:nvPr/>
        </p:nvGrpSpPr>
        <p:grpSpPr>
          <a:xfrm>
            <a:off x="7422407" y="1980107"/>
            <a:ext cx="372807" cy="370079"/>
            <a:chOff x="7422407" y="1980107"/>
            <a:chExt cx="372807" cy="370079"/>
          </a:xfrm>
        </p:grpSpPr>
        <p:sp>
          <p:nvSpPr>
            <p:cNvPr id="15489" name="Google Shape;15489;p78"/>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8"/>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8"/>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8"/>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8"/>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8"/>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8"/>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8"/>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8"/>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8"/>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8"/>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8"/>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8"/>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2" name="Google Shape;15502;p78"/>
          <p:cNvGrpSpPr/>
          <p:nvPr/>
        </p:nvGrpSpPr>
        <p:grpSpPr>
          <a:xfrm>
            <a:off x="6916141" y="2906184"/>
            <a:ext cx="289737" cy="370394"/>
            <a:chOff x="6916141" y="2906184"/>
            <a:chExt cx="289737" cy="370394"/>
          </a:xfrm>
        </p:grpSpPr>
        <p:sp>
          <p:nvSpPr>
            <p:cNvPr id="15503" name="Google Shape;15503;p78"/>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8"/>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8"/>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8"/>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8"/>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8"/>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8"/>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8"/>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8"/>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8"/>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8"/>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8"/>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8"/>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8"/>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8"/>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8"/>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8"/>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8"/>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8"/>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8"/>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8"/>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4" name="Google Shape;15524;p78"/>
          <p:cNvGrpSpPr/>
          <p:nvPr/>
        </p:nvGrpSpPr>
        <p:grpSpPr>
          <a:xfrm>
            <a:off x="7970194" y="2013577"/>
            <a:ext cx="372676" cy="331731"/>
            <a:chOff x="7970194" y="2013577"/>
            <a:chExt cx="372676" cy="331731"/>
          </a:xfrm>
        </p:grpSpPr>
        <p:sp>
          <p:nvSpPr>
            <p:cNvPr id="15525" name="Google Shape;15525;p78"/>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8"/>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8"/>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8"/>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8"/>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8"/>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8"/>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8"/>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8"/>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8"/>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5" name="Google Shape;15535;p78"/>
          <p:cNvGrpSpPr/>
          <p:nvPr/>
        </p:nvGrpSpPr>
        <p:grpSpPr>
          <a:xfrm>
            <a:off x="1416733" y="1512190"/>
            <a:ext cx="332964" cy="370158"/>
            <a:chOff x="1416733" y="1512190"/>
            <a:chExt cx="332964" cy="370158"/>
          </a:xfrm>
        </p:grpSpPr>
        <p:sp>
          <p:nvSpPr>
            <p:cNvPr id="15536" name="Google Shape;15536;p78"/>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8"/>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8"/>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8"/>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8"/>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8"/>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8"/>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8"/>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8"/>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8"/>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8"/>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8"/>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8"/>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8"/>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8"/>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8"/>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8"/>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8"/>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8"/>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5" name="Google Shape;15555;p78"/>
          <p:cNvGrpSpPr/>
          <p:nvPr/>
        </p:nvGrpSpPr>
        <p:grpSpPr>
          <a:xfrm>
            <a:off x="5246366" y="2906105"/>
            <a:ext cx="342852" cy="370079"/>
            <a:chOff x="5246366" y="2906105"/>
            <a:chExt cx="342852" cy="370079"/>
          </a:xfrm>
        </p:grpSpPr>
        <p:sp>
          <p:nvSpPr>
            <p:cNvPr id="15556" name="Google Shape;15556;p78"/>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8"/>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8"/>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8"/>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8"/>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8"/>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2" name="Google Shape;15562;p78"/>
          <p:cNvGrpSpPr/>
          <p:nvPr/>
        </p:nvGrpSpPr>
        <p:grpSpPr>
          <a:xfrm>
            <a:off x="849667" y="2434883"/>
            <a:ext cx="371259" cy="366249"/>
            <a:chOff x="849667" y="2434883"/>
            <a:chExt cx="371259" cy="366249"/>
          </a:xfrm>
        </p:grpSpPr>
        <p:sp>
          <p:nvSpPr>
            <p:cNvPr id="15563" name="Google Shape;15563;p78"/>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8"/>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8"/>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8"/>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8"/>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8"/>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8"/>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8"/>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8"/>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8"/>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8"/>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8"/>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8"/>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6" name="Google Shape;15576;p78"/>
          <p:cNvGrpSpPr/>
          <p:nvPr/>
        </p:nvGrpSpPr>
        <p:grpSpPr>
          <a:xfrm>
            <a:off x="4417026" y="3365366"/>
            <a:ext cx="332728" cy="370053"/>
            <a:chOff x="4417026" y="3365366"/>
            <a:chExt cx="332728" cy="370053"/>
          </a:xfrm>
        </p:grpSpPr>
        <p:sp>
          <p:nvSpPr>
            <p:cNvPr id="15577" name="Google Shape;15577;p78"/>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8"/>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8"/>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8"/>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8"/>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8"/>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8"/>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8"/>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8"/>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8"/>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8"/>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8"/>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8"/>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8"/>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8"/>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8"/>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8"/>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8"/>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78"/>
          <p:cNvGrpSpPr/>
          <p:nvPr/>
        </p:nvGrpSpPr>
        <p:grpSpPr>
          <a:xfrm>
            <a:off x="2497068" y="1980186"/>
            <a:ext cx="363994" cy="370105"/>
            <a:chOff x="2497068" y="1980186"/>
            <a:chExt cx="363994" cy="370105"/>
          </a:xfrm>
        </p:grpSpPr>
        <p:sp>
          <p:nvSpPr>
            <p:cNvPr id="15596" name="Google Shape;15596;p78"/>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8"/>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8"/>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8"/>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8"/>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8"/>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8"/>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8"/>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8"/>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8"/>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8"/>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8"/>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8"/>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8"/>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8"/>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8"/>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8"/>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8"/>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8"/>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8"/>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8"/>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7" name="Google Shape;15617;p78"/>
          <p:cNvGrpSpPr/>
          <p:nvPr/>
        </p:nvGrpSpPr>
        <p:grpSpPr>
          <a:xfrm>
            <a:off x="5820278" y="2906158"/>
            <a:ext cx="294904" cy="370027"/>
            <a:chOff x="5820278" y="2906158"/>
            <a:chExt cx="294904" cy="370027"/>
          </a:xfrm>
        </p:grpSpPr>
        <p:sp>
          <p:nvSpPr>
            <p:cNvPr id="15618" name="Google Shape;15618;p78"/>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8"/>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8"/>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8"/>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8"/>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8"/>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8"/>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5" name="Google Shape;15625;p78"/>
          <p:cNvGrpSpPr/>
          <p:nvPr/>
        </p:nvGrpSpPr>
        <p:grpSpPr>
          <a:xfrm>
            <a:off x="4946819" y="3383229"/>
            <a:ext cx="370132" cy="334223"/>
            <a:chOff x="4946819" y="3383229"/>
            <a:chExt cx="370132" cy="334223"/>
          </a:xfrm>
        </p:grpSpPr>
        <p:sp>
          <p:nvSpPr>
            <p:cNvPr id="15626" name="Google Shape;15626;p78"/>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8"/>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8"/>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8"/>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8"/>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8"/>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8"/>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8"/>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8"/>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78"/>
          <p:cNvGrpSpPr/>
          <p:nvPr/>
        </p:nvGrpSpPr>
        <p:grpSpPr>
          <a:xfrm>
            <a:off x="3038403" y="1539234"/>
            <a:ext cx="375482" cy="316072"/>
            <a:chOff x="3038403" y="1539234"/>
            <a:chExt cx="375482" cy="316072"/>
          </a:xfrm>
        </p:grpSpPr>
        <p:sp>
          <p:nvSpPr>
            <p:cNvPr id="15636" name="Google Shape;15636;p7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7" name="Google Shape;15637;p78"/>
            <p:cNvGrpSpPr/>
            <p:nvPr/>
          </p:nvGrpSpPr>
          <p:grpSpPr>
            <a:xfrm>
              <a:off x="3038403" y="1539234"/>
              <a:ext cx="375482" cy="316072"/>
              <a:chOff x="3038403" y="1539234"/>
              <a:chExt cx="375482" cy="316072"/>
            </a:xfrm>
          </p:grpSpPr>
          <p:sp>
            <p:nvSpPr>
              <p:cNvPr id="15638" name="Google Shape;15638;p78"/>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8"/>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8"/>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8"/>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8"/>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8"/>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8"/>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8"/>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8"/>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47" name="Google Shape;15647;p78"/>
          <p:cNvGrpSpPr/>
          <p:nvPr/>
        </p:nvGrpSpPr>
        <p:grpSpPr>
          <a:xfrm>
            <a:off x="6332865" y="2906131"/>
            <a:ext cx="360846" cy="370184"/>
            <a:chOff x="6332865" y="2906131"/>
            <a:chExt cx="360846" cy="370184"/>
          </a:xfrm>
        </p:grpSpPr>
        <p:sp>
          <p:nvSpPr>
            <p:cNvPr id="15648" name="Google Shape;15648;p78"/>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8"/>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8"/>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8"/>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8"/>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8"/>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8"/>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8"/>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8"/>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8"/>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8"/>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9" name="Google Shape;15659;p78"/>
          <p:cNvGrpSpPr/>
          <p:nvPr/>
        </p:nvGrpSpPr>
        <p:grpSpPr>
          <a:xfrm>
            <a:off x="4135079" y="1518066"/>
            <a:ext cx="370132" cy="358223"/>
            <a:chOff x="4135079" y="1518066"/>
            <a:chExt cx="370132" cy="358223"/>
          </a:xfrm>
        </p:grpSpPr>
        <p:sp>
          <p:nvSpPr>
            <p:cNvPr id="15660" name="Google Shape;15660;p78"/>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8"/>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8"/>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8"/>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8"/>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8"/>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8"/>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8"/>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8"/>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8"/>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8"/>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8"/>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8"/>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8"/>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8"/>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8"/>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8"/>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8"/>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8"/>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9" name="Google Shape;15679;p78"/>
          <p:cNvGrpSpPr/>
          <p:nvPr/>
        </p:nvGrpSpPr>
        <p:grpSpPr>
          <a:xfrm>
            <a:off x="6878869" y="1980134"/>
            <a:ext cx="361240" cy="370158"/>
            <a:chOff x="6878869" y="1980134"/>
            <a:chExt cx="361240" cy="370158"/>
          </a:xfrm>
        </p:grpSpPr>
        <p:sp>
          <p:nvSpPr>
            <p:cNvPr id="15680" name="Google Shape;15680;p78"/>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8"/>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8"/>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8"/>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8"/>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8"/>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8"/>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8"/>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8"/>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8"/>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8"/>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8"/>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8"/>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3" name="Google Shape;15693;p78"/>
          <p:cNvGrpSpPr/>
          <p:nvPr/>
        </p:nvGrpSpPr>
        <p:grpSpPr>
          <a:xfrm>
            <a:off x="2493999" y="2550033"/>
            <a:ext cx="370132" cy="259467"/>
            <a:chOff x="2493999" y="2550033"/>
            <a:chExt cx="370132" cy="259467"/>
          </a:xfrm>
        </p:grpSpPr>
        <p:sp>
          <p:nvSpPr>
            <p:cNvPr id="15694" name="Google Shape;15694;p78"/>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8"/>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8"/>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8"/>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8"/>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8"/>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8"/>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8"/>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8"/>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8"/>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8"/>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8"/>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8"/>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8"/>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8"/>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8"/>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8"/>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8"/>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8"/>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3" name="Google Shape;15713;p78"/>
          <p:cNvGrpSpPr/>
          <p:nvPr/>
        </p:nvGrpSpPr>
        <p:grpSpPr>
          <a:xfrm>
            <a:off x="1699703" y="3365261"/>
            <a:ext cx="281054" cy="370158"/>
            <a:chOff x="1699703" y="3365261"/>
            <a:chExt cx="281054" cy="370158"/>
          </a:xfrm>
        </p:grpSpPr>
        <p:sp>
          <p:nvSpPr>
            <p:cNvPr id="15714" name="Google Shape;15714;p78"/>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8"/>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8"/>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8"/>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8"/>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8"/>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8"/>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8"/>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8"/>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8"/>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8"/>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8"/>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8"/>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7" name="Google Shape;15727;p78"/>
          <p:cNvGrpSpPr/>
          <p:nvPr/>
        </p:nvGrpSpPr>
        <p:grpSpPr>
          <a:xfrm>
            <a:off x="7966810" y="1519430"/>
            <a:ext cx="369974" cy="355626"/>
            <a:chOff x="7966810" y="1519430"/>
            <a:chExt cx="369974" cy="355626"/>
          </a:xfrm>
        </p:grpSpPr>
        <p:sp>
          <p:nvSpPr>
            <p:cNvPr id="15728" name="Google Shape;15728;p78"/>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8"/>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8"/>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8"/>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8"/>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8"/>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8"/>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8"/>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8"/>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8"/>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8"/>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8"/>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8"/>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8"/>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8"/>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8"/>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4" name="Google Shape;15744;p78"/>
          <p:cNvGrpSpPr/>
          <p:nvPr/>
        </p:nvGrpSpPr>
        <p:grpSpPr>
          <a:xfrm>
            <a:off x="2792628" y="3365340"/>
            <a:ext cx="290445" cy="370079"/>
            <a:chOff x="2792628" y="3365340"/>
            <a:chExt cx="290445" cy="370079"/>
          </a:xfrm>
        </p:grpSpPr>
        <p:sp>
          <p:nvSpPr>
            <p:cNvPr id="15745" name="Google Shape;15745;p78"/>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8"/>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8"/>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8"/>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8"/>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8"/>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8"/>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8"/>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8"/>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8"/>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8"/>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8"/>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8"/>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8"/>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9" name="Google Shape;15759;p78"/>
          <p:cNvGrpSpPr/>
          <p:nvPr/>
        </p:nvGrpSpPr>
        <p:grpSpPr>
          <a:xfrm>
            <a:off x="1389585" y="1988317"/>
            <a:ext cx="388125" cy="353790"/>
            <a:chOff x="1389585" y="1988317"/>
            <a:chExt cx="388125" cy="353790"/>
          </a:xfrm>
        </p:grpSpPr>
        <p:sp>
          <p:nvSpPr>
            <p:cNvPr id="15760" name="Google Shape;15760;p78"/>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8"/>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8"/>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8"/>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8"/>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8"/>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8"/>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8"/>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8"/>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8"/>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8"/>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8"/>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8"/>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8"/>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8"/>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8"/>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8"/>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8"/>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8"/>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8"/>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8"/>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8"/>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2" name="Google Shape;15782;p78"/>
          <p:cNvGrpSpPr/>
          <p:nvPr/>
        </p:nvGrpSpPr>
        <p:grpSpPr>
          <a:xfrm>
            <a:off x="2492924" y="1512190"/>
            <a:ext cx="370158" cy="370158"/>
            <a:chOff x="2492924" y="1512190"/>
            <a:chExt cx="370158" cy="370158"/>
          </a:xfrm>
        </p:grpSpPr>
        <p:sp>
          <p:nvSpPr>
            <p:cNvPr id="15783" name="Google Shape;15783;p78"/>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8"/>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8"/>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8"/>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8"/>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8"/>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8"/>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8"/>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8"/>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8"/>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8"/>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8"/>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8"/>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8"/>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8"/>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8"/>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8"/>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8"/>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8"/>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8"/>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8"/>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8"/>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5" name="Google Shape;15805;p78"/>
          <p:cNvGrpSpPr/>
          <p:nvPr/>
        </p:nvGrpSpPr>
        <p:grpSpPr>
          <a:xfrm>
            <a:off x="1933569" y="1512243"/>
            <a:ext cx="393975" cy="370105"/>
            <a:chOff x="1933569" y="1512243"/>
            <a:chExt cx="393975" cy="370105"/>
          </a:xfrm>
        </p:grpSpPr>
        <p:sp>
          <p:nvSpPr>
            <p:cNvPr id="15806" name="Google Shape;15806;p78"/>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8"/>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8"/>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8"/>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8"/>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8"/>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8"/>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8"/>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8"/>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8"/>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8"/>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8"/>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8"/>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8"/>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8"/>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8"/>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8"/>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8"/>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8"/>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8"/>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8"/>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8"/>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8"/>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8"/>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8"/>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8"/>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8"/>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8"/>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4" name="Google Shape;15834;p78"/>
          <p:cNvGrpSpPr/>
          <p:nvPr/>
        </p:nvGrpSpPr>
        <p:grpSpPr>
          <a:xfrm>
            <a:off x="2236106" y="3365392"/>
            <a:ext cx="306471" cy="370000"/>
            <a:chOff x="2236106" y="3365392"/>
            <a:chExt cx="306471" cy="370000"/>
          </a:xfrm>
        </p:grpSpPr>
        <p:sp>
          <p:nvSpPr>
            <p:cNvPr id="15835" name="Google Shape;15835;p78"/>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8"/>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8"/>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8"/>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8"/>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8"/>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8"/>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8"/>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8"/>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8"/>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8"/>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8"/>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8"/>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8"/>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9" name="Google Shape;15849;p78"/>
          <p:cNvGrpSpPr/>
          <p:nvPr/>
        </p:nvGrpSpPr>
        <p:grpSpPr>
          <a:xfrm>
            <a:off x="5492823" y="3385563"/>
            <a:ext cx="375325" cy="329606"/>
            <a:chOff x="5492823" y="3385563"/>
            <a:chExt cx="375325" cy="329606"/>
          </a:xfrm>
        </p:grpSpPr>
        <p:sp>
          <p:nvSpPr>
            <p:cNvPr id="15850" name="Google Shape;15850;p78"/>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8"/>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8"/>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8"/>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8"/>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8"/>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8"/>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8"/>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8"/>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8"/>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8"/>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8"/>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8"/>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8"/>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8"/>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8"/>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8"/>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8"/>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8"/>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8"/>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0" name="Google Shape;15870;p78"/>
          <p:cNvGrpSpPr/>
          <p:nvPr/>
        </p:nvGrpSpPr>
        <p:grpSpPr>
          <a:xfrm>
            <a:off x="3041787" y="2001118"/>
            <a:ext cx="370158" cy="328164"/>
            <a:chOff x="3041787" y="2001118"/>
            <a:chExt cx="370158" cy="328164"/>
          </a:xfrm>
        </p:grpSpPr>
        <p:sp>
          <p:nvSpPr>
            <p:cNvPr id="15871" name="Google Shape;15871;p78"/>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8"/>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8"/>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8"/>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8"/>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8"/>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8"/>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8"/>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8"/>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8"/>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8"/>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8"/>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8"/>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8"/>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8"/>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8"/>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8"/>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8"/>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9" name="Google Shape;15889;p78"/>
          <p:cNvGrpSpPr/>
          <p:nvPr/>
        </p:nvGrpSpPr>
        <p:grpSpPr>
          <a:xfrm>
            <a:off x="5779884" y="2039125"/>
            <a:ext cx="372309" cy="328216"/>
            <a:chOff x="5779884" y="2039125"/>
            <a:chExt cx="372309" cy="328216"/>
          </a:xfrm>
        </p:grpSpPr>
        <p:sp>
          <p:nvSpPr>
            <p:cNvPr id="15890" name="Google Shape;15890;p7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8"/>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8"/>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8"/>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8"/>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8"/>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8"/>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8"/>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8"/>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8"/>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06" name="Shape 15906"/>
        <p:cNvGrpSpPr/>
        <p:nvPr/>
      </p:nvGrpSpPr>
      <p:grpSpPr>
        <a:xfrm>
          <a:off x="0" y="0"/>
          <a:ext cx="0" cy="0"/>
          <a:chOff x="0" y="0"/>
          <a:chExt cx="0" cy="0"/>
        </a:xfrm>
      </p:grpSpPr>
      <p:sp>
        <p:nvSpPr>
          <p:cNvPr id="15907" name="Google Shape;15907;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5908" name="Google Shape;15908;p79"/>
          <p:cNvGrpSpPr/>
          <p:nvPr/>
        </p:nvGrpSpPr>
        <p:grpSpPr>
          <a:xfrm>
            <a:off x="878066" y="1981993"/>
            <a:ext cx="354610" cy="372358"/>
            <a:chOff x="878066" y="1981993"/>
            <a:chExt cx="354610" cy="372358"/>
          </a:xfrm>
        </p:grpSpPr>
        <p:sp>
          <p:nvSpPr>
            <p:cNvPr id="15909" name="Google Shape;15909;p79"/>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9"/>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9"/>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9"/>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9"/>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9"/>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9"/>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9"/>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9"/>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9"/>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9"/>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9"/>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9"/>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9"/>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3" name="Google Shape;15923;p79"/>
          <p:cNvGrpSpPr/>
          <p:nvPr/>
        </p:nvGrpSpPr>
        <p:grpSpPr>
          <a:xfrm>
            <a:off x="1345794" y="1982386"/>
            <a:ext cx="371650" cy="371624"/>
            <a:chOff x="1345794" y="1982386"/>
            <a:chExt cx="371650" cy="371624"/>
          </a:xfrm>
        </p:grpSpPr>
        <p:sp>
          <p:nvSpPr>
            <p:cNvPr id="15924" name="Google Shape;15924;p79"/>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9"/>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9"/>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9"/>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9"/>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9"/>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9"/>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9"/>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9"/>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9"/>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9"/>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9"/>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9"/>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9"/>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9"/>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9"/>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9"/>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9"/>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9"/>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9"/>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9"/>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9"/>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9"/>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9"/>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9"/>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9"/>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9"/>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9"/>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9"/>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9"/>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9"/>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9"/>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9"/>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9"/>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9"/>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9"/>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9"/>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1" name="Google Shape;15961;p79"/>
          <p:cNvGrpSpPr/>
          <p:nvPr/>
        </p:nvGrpSpPr>
        <p:grpSpPr>
          <a:xfrm>
            <a:off x="1821465" y="1981993"/>
            <a:ext cx="372410" cy="372410"/>
            <a:chOff x="1821465" y="1981993"/>
            <a:chExt cx="372410" cy="372410"/>
          </a:xfrm>
        </p:grpSpPr>
        <p:sp>
          <p:nvSpPr>
            <p:cNvPr id="15962" name="Google Shape;15962;p79"/>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9"/>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9"/>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9"/>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9"/>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9"/>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9"/>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9"/>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9"/>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9"/>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9"/>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9"/>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9"/>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9"/>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6" name="Google Shape;15976;p79"/>
          <p:cNvGrpSpPr/>
          <p:nvPr/>
        </p:nvGrpSpPr>
        <p:grpSpPr>
          <a:xfrm>
            <a:off x="2276348" y="1981809"/>
            <a:ext cx="415901" cy="372699"/>
            <a:chOff x="2276348" y="1981809"/>
            <a:chExt cx="415901" cy="372699"/>
          </a:xfrm>
        </p:grpSpPr>
        <p:sp>
          <p:nvSpPr>
            <p:cNvPr id="15977" name="Google Shape;15977;p79"/>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9"/>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9"/>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9"/>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9"/>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9"/>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9"/>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4" name="Google Shape;15984;p79"/>
          <p:cNvGrpSpPr/>
          <p:nvPr/>
        </p:nvGrpSpPr>
        <p:grpSpPr>
          <a:xfrm>
            <a:off x="2774354" y="2009990"/>
            <a:ext cx="372017" cy="316310"/>
            <a:chOff x="2774354" y="2009990"/>
            <a:chExt cx="372017" cy="316310"/>
          </a:xfrm>
        </p:grpSpPr>
        <p:sp>
          <p:nvSpPr>
            <p:cNvPr id="15985" name="Google Shape;15985;p79"/>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9"/>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9"/>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9"/>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9"/>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9"/>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9"/>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9"/>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9"/>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9"/>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9"/>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9"/>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9"/>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9"/>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9"/>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9"/>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9"/>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9"/>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9"/>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9"/>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9"/>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9"/>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9"/>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9"/>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9"/>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9"/>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79"/>
          <p:cNvGrpSpPr/>
          <p:nvPr/>
        </p:nvGrpSpPr>
        <p:grpSpPr>
          <a:xfrm>
            <a:off x="3722682" y="1981993"/>
            <a:ext cx="375818" cy="372043"/>
            <a:chOff x="3722682" y="1981993"/>
            <a:chExt cx="375818" cy="372043"/>
          </a:xfrm>
        </p:grpSpPr>
        <p:sp>
          <p:nvSpPr>
            <p:cNvPr id="16012" name="Google Shape;16012;p79"/>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9"/>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9"/>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9"/>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9"/>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9"/>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9"/>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9"/>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9"/>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9"/>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9"/>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9"/>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9"/>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9"/>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9"/>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7" name="Google Shape;16027;p79"/>
          <p:cNvGrpSpPr/>
          <p:nvPr/>
        </p:nvGrpSpPr>
        <p:grpSpPr>
          <a:xfrm>
            <a:off x="4201394" y="1981809"/>
            <a:ext cx="373538" cy="372305"/>
            <a:chOff x="4201394" y="1981809"/>
            <a:chExt cx="373538" cy="372305"/>
          </a:xfrm>
        </p:grpSpPr>
        <p:sp>
          <p:nvSpPr>
            <p:cNvPr id="16028" name="Google Shape;16028;p79"/>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9"/>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9"/>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9"/>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9"/>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9"/>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9"/>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9"/>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9"/>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9"/>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9"/>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9"/>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9"/>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9"/>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9"/>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9"/>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79"/>
          <p:cNvGrpSpPr/>
          <p:nvPr/>
        </p:nvGrpSpPr>
        <p:grpSpPr>
          <a:xfrm>
            <a:off x="4659658" y="1500266"/>
            <a:ext cx="422743" cy="377784"/>
            <a:chOff x="4659658" y="1500266"/>
            <a:chExt cx="422743" cy="377784"/>
          </a:xfrm>
        </p:grpSpPr>
        <p:sp>
          <p:nvSpPr>
            <p:cNvPr id="16045" name="Google Shape;16045;p79"/>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9"/>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9"/>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9"/>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9"/>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9"/>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9"/>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9"/>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9"/>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9"/>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9"/>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9"/>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9"/>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9"/>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9"/>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9"/>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9"/>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2" name="Google Shape;16062;p79"/>
          <p:cNvGrpSpPr/>
          <p:nvPr/>
        </p:nvGrpSpPr>
        <p:grpSpPr>
          <a:xfrm>
            <a:off x="5211406" y="1513504"/>
            <a:ext cx="260394" cy="351202"/>
            <a:chOff x="5211406" y="1513504"/>
            <a:chExt cx="260394" cy="351202"/>
          </a:xfrm>
        </p:grpSpPr>
        <p:sp>
          <p:nvSpPr>
            <p:cNvPr id="16063" name="Google Shape;16063;p79"/>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9"/>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9"/>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9"/>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9"/>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9"/>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9"/>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9"/>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9"/>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9"/>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9"/>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9"/>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9"/>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79"/>
          <p:cNvGrpSpPr/>
          <p:nvPr/>
        </p:nvGrpSpPr>
        <p:grpSpPr>
          <a:xfrm>
            <a:off x="5632602" y="1513216"/>
            <a:ext cx="366722" cy="351779"/>
            <a:chOff x="5632602" y="1513216"/>
            <a:chExt cx="366722" cy="351779"/>
          </a:xfrm>
        </p:grpSpPr>
        <p:sp>
          <p:nvSpPr>
            <p:cNvPr id="16077" name="Google Shape;16077;p79"/>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9"/>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9"/>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9"/>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9"/>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9"/>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9"/>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9"/>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5" name="Google Shape;16085;p79"/>
          <p:cNvGrpSpPr/>
          <p:nvPr/>
        </p:nvGrpSpPr>
        <p:grpSpPr>
          <a:xfrm>
            <a:off x="6089372" y="1527136"/>
            <a:ext cx="401902" cy="323965"/>
            <a:chOff x="6089372" y="1527136"/>
            <a:chExt cx="401902" cy="323965"/>
          </a:xfrm>
        </p:grpSpPr>
        <p:sp>
          <p:nvSpPr>
            <p:cNvPr id="16086" name="Google Shape;16086;p79"/>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9"/>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9"/>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9"/>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9"/>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9"/>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9"/>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9"/>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9"/>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9"/>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9"/>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9"/>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9"/>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9"/>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9"/>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9"/>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9"/>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9"/>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9"/>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9"/>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9"/>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9"/>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9"/>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9"/>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9"/>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9"/>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9"/>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9"/>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9"/>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9"/>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6" name="Google Shape;16116;p79"/>
          <p:cNvGrpSpPr/>
          <p:nvPr/>
        </p:nvGrpSpPr>
        <p:grpSpPr>
          <a:xfrm>
            <a:off x="6579435" y="1527897"/>
            <a:ext cx="370103" cy="322445"/>
            <a:chOff x="6579435" y="1527897"/>
            <a:chExt cx="370103" cy="322445"/>
          </a:xfrm>
        </p:grpSpPr>
        <p:sp>
          <p:nvSpPr>
            <p:cNvPr id="16117" name="Google Shape;16117;p79"/>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9"/>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9"/>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9"/>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9"/>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9"/>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9"/>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9"/>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9"/>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9"/>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9"/>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9"/>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9"/>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9"/>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9"/>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9"/>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9"/>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9"/>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9"/>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9"/>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9"/>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8" name="Google Shape;16138;p79"/>
          <p:cNvGrpSpPr/>
          <p:nvPr/>
        </p:nvGrpSpPr>
        <p:grpSpPr>
          <a:xfrm>
            <a:off x="6988887" y="1538854"/>
            <a:ext cx="499920" cy="300136"/>
            <a:chOff x="6988887" y="1538854"/>
            <a:chExt cx="499920" cy="300136"/>
          </a:xfrm>
        </p:grpSpPr>
        <p:sp>
          <p:nvSpPr>
            <p:cNvPr id="16139" name="Google Shape;16139;p79"/>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9"/>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9"/>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9"/>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9"/>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9"/>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9"/>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9"/>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9"/>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9"/>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9"/>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9"/>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9"/>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2" name="Google Shape;16152;p79"/>
          <p:cNvGrpSpPr/>
          <p:nvPr/>
        </p:nvGrpSpPr>
        <p:grpSpPr>
          <a:xfrm>
            <a:off x="8050359" y="1520687"/>
            <a:ext cx="279321" cy="336837"/>
            <a:chOff x="8050359" y="1520687"/>
            <a:chExt cx="279321" cy="336837"/>
          </a:xfrm>
        </p:grpSpPr>
        <p:sp>
          <p:nvSpPr>
            <p:cNvPr id="16153" name="Google Shape;16153;p79"/>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9"/>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9"/>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9"/>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9"/>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9"/>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9"/>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9"/>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9"/>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9"/>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9"/>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9"/>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9"/>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6" name="Google Shape;16166;p79"/>
          <p:cNvGrpSpPr/>
          <p:nvPr/>
        </p:nvGrpSpPr>
        <p:grpSpPr>
          <a:xfrm>
            <a:off x="6093907" y="2461832"/>
            <a:ext cx="364441" cy="339091"/>
            <a:chOff x="6093907" y="2461832"/>
            <a:chExt cx="364441" cy="339091"/>
          </a:xfrm>
        </p:grpSpPr>
        <p:sp>
          <p:nvSpPr>
            <p:cNvPr id="16167" name="Google Shape;16167;p79"/>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9"/>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9"/>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9"/>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9"/>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9"/>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9"/>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9"/>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9"/>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9"/>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7" name="Google Shape;16177;p79"/>
          <p:cNvGrpSpPr/>
          <p:nvPr/>
        </p:nvGrpSpPr>
        <p:grpSpPr>
          <a:xfrm>
            <a:off x="4676331" y="1980866"/>
            <a:ext cx="377680" cy="377680"/>
            <a:chOff x="4676331" y="1980866"/>
            <a:chExt cx="377680" cy="377680"/>
          </a:xfrm>
        </p:grpSpPr>
        <p:sp>
          <p:nvSpPr>
            <p:cNvPr id="16178" name="Google Shape;16178;p79"/>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9"/>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9"/>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9"/>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9"/>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9"/>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9"/>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9"/>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9"/>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9"/>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9"/>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9"/>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9"/>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9"/>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9"/>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9"/>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9"/>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9"/>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9"/>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7" name="Google Shape;16197;p79"/>
          <p:cNvGrpSpPr/>
          <p:nvPr/>
        </p:nvGrpSpPr>
        <p:grpSpPr>
          <a:xfrm>
            <a:off x="7526242" y="1522968"/>
            <a:ext cx="357651" cy="332275"/>
            <a:chOff x="7526242" y="1522968"/>
            <a:chExt cx="357651" cy="332275"/>
          </a:xfrm>
        </p:grpSpPr>
        <p:sp>
          <p:nvSpPr>
            <p:cNvPr id="16198" name="Google Shape;16198;p79"/>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9"/>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9"/>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9"/>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9"/>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9"/>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9"/>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9"/>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9"/>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9"/>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9"/>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9"/>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9"/>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9"/>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9"/>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9"/>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4" name="Google Shape;16214;p79"/>
          <p:cNvGrpSpPr/>
          <p:nvPr/>
        </p:nvGrpSpPr>
        <p:grpSpPr>
          <a:xfrm>
            <a:off x="3250786" y="1982386"/>
            <a:ext cx="371650" cy="371624"/>
            <a:chOff x="3250786" y="1982386"/>
            <a:chExt cx="371650" cy="371624"/>
          </a:xfrm>
        </p:grpSpPr>
        <p:sp>
          <p:nvSpPr>
            <p:cNvPr id="16215" name="Google Shape;16215;p79"/>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9"/>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9"/>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9"/>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9"/>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9"/>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9"/>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9"/>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9"/>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9"/>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9"/>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9"/>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9"/>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9"/>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9"/>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9"/>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9"/>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9"/>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9"/>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9"/>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9"/>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9"/>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9"/>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9"/>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9"/>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9"/>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9"/>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9"/>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9"/>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9"/>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5" name="Google Shape;16245;p79"/>
          <p:cNvGrpSpPr/>
          <p:nvPr/>
        </p:nvGrpSpPr>
        <p:grpSpPr>
          <a:xfrm>
            <a:off x="1342386" y="2916322"/>
            <a:ext cx="373538" cy="331515"/>
            <a:chOff x="1342386" y="2916322"/>
            <a:chExt cx="373538" cy="331515"/>
          </a:xfrm>
        </p:grpSpPr>
        <p:sp>
          <p:nvSpPr>
            <p:cNvPr id="16246" name="Google Shape;16246;p79"/>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9"/>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9"/>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9"/>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9"/>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9"/>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9"/>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9"/>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9"/>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9"/>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9"/>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7" name="Google Shape;16257;p79"/>
          <p:cNvGrpSpPr/>
          <p:nvPr/>
        </p:nvGrpSpPr>
        <p:grpSpPr>
          <a:xfrm>
            <a:off x="2294122" y="2946600"/>
            <a:ext cx="373931" cy="271351"/>
            <a:chOff x="2294122" y="2946600"/>
            <a:chExt cx="373931" cy="271351"/>
          </a:xfrm>
        </p:grpSpPr>
        <p:sp>
          <p:nvSpPr>
            <p:cNvPr id="16258" name="Google Shape;16258;p79"/>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9"/>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9"/>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9"/>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9"/>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9"/>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9"/>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9"/>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9"/>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9"/>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9"/>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9"/>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9"/>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9"/>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9"/>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9"/>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9"/>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9"/>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9"/>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9"/>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9"/>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9"/>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9"/>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9"/>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9"/>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9"/>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9"/>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9"/>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9"/>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9"/>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8" name="Google Shape;16288;p79"/>
          <p:cNvGrpSpPr/>
          <p:nvPr/>
        </p:nvGrpSpPr>
        <p:grpSpPr>
          <a:xfrm>
            <a:off x="2769819" y="2907251"/>
            <a:ext cx="373905" cy="349682"/>
            <a:chOff x="2769819" y="2907251"/>
            <a:chExt cx="373905" cy="349682"/>
          </a:xfrm>
        </p:grpSpPr>
        <p:sp>
          <p:nvSpPr>
            <p:cNvPr id="16289" name="Google Shape;16289;p79"/>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9"/>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9"/>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9"/>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9"/>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9"/>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9"/>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9"/>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9"/>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9"/>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9"/>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9"/>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9"/>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9"/>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9"/>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9"/>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9"/>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6" name="Google Shape;16306;p79"/>
          <p:cNvGrpSpPr/>
          <p:nvPr/>
        </p:nvGrpSpPr>
        <p:grpSpPr>
          <a:xfrm>
            <a:off x="3246251" y="2895245"/>
            <a:ext cx="375792" cy="373800"/>
            <a:chOff x="3246251" y="2895245"/>
            <a:chExt cx="375792" cy="373800"/>
          </a:xfrm>
        </p:grpSpPr>
        <p:sp>
          <p:nvSpPr>
            <p:cNvPr id="16307" name="Google Shape;16307;p79"/>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9"/>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9"/>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9"/>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9"/>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9"/>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9"/>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9"/>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9"/>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9"/>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9"/>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9"/>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9"/>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9"/>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1" name="Google Shape;16321;p79"/>
          <p:cNvGrpSpPr/>
          <p:nvPr/>
        </p:nvGrpSpPr>
        <p:grpSpPr>
          <a:xfrm>
            <a:off x="3791182" y="2895454"/>
            <a:ext cx="234650" cy="373590"/>
            <a:chOff x="3791182" y="2895454"/>
            <a:chExt cx="234650" cy="373590"/>
          </a:xfrm>
        </p:grpSpPr>
        <p:sp>
          <p:nvSpPr>
            <p:cNvPr id="16322" name="Google Shape;16322;p79"/>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9"/>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9"/>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9"/>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9"/>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9"/>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9"/>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9"/>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9"/>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1" name="Google Shape;16331;p79"/>
          <p:cNvGrpSpPr/>
          <p:nvPr/>
        </p:nvGrpSpPr>
        <p:grpSpPr>
          <a:xfrm>
            <a:off x="7042995" y="2489463"/>
            <a:ext cx="364441" cy="256225"/>
            <a:chOff x="7042995" y="2489463"/>
            <a:chExt cx="364441" cy="256225"/>
          </a:xfrm>
        </p:grpSpPr>
        <p:sp>
          <p:nvSpPr>
            <p:cNvPr id="16332" name="Google Shape;16332;p79"/>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9"/>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9"/>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9"/>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9"/>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9"/>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9"/>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9"/>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9"/>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1" name="Google Shape;16341;p79"/>
          <p:cNvGrpSpPr/>
          <p:nvPr/>
        </p:nvGrpSpPr>
        <p:grpSpPr>
          <a:xfrm>
            <a:off x="7517172" y="2437007"/>
            <a:ext cx="364284" cy="361243"/>
            <a:chOff x="7517172" y="2437007"/>
            <a:chExt cx="364284" cy="361243"/>
          </a:xfrm>
        </p:grpSpPr>
        <p:sp>
          <p:nvSpPr>
            <p:cNvPr id="16342" name="Google Shape;16342;p79"/>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9"/>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9"/>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9"/>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9"/>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9"/>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9"/>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9"/>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9"/>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9"/>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9"/>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9"/>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9"/>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9"/>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9"/>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9"/>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9"/>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9"/>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9"/>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3" name="Google Shape;16363;p79"/>
          <p:cNvGrpSpPr/>
          <p:nvPr/>
        </p:nvGrpSpPr>
        <p:grpSpPr>
          <a:xfrm>
            <a:off x="8006475" y="2436954"/>
            <a:ext cx="335290" cy="361321"/>
            <a:chOff x="8006475" y="2436954"/>
            <a:chExt cx="335290" cy="361321"/>
          </a:xfrm>
        </p:grpSpPr>
        <p:sp>
          <p:nvSpPr>
            <p:cNvPr id="16364" name="Google Shape;16364;p79"/>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9"/>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9"/>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9"/>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9"/>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9"/>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9"/>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9"/>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9"/>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9"/>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9"/>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9"/>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9"/>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9"/>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9"/>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9"/>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9"/>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9"/>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9"/>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3" name="Google Shape;16383;p79"/>
          <p:cNvGrpSpPr/>
          <p:nvPr/>
        </p:nvGrpSpPr>
        <p:grpSpPr>
          <a:xfrm>
            <a:off x="5596661" y="2909139"/>
            <a:ext cx="394326" cy="349682"/>
            <a:chOff x="5596661" y="2909139"/>
            <a:chExt cx="394326" cy="349682"/>
          </a:xfrm>
        </p:grpSpPr>
        <p:sp>
          <p:nvSpPr>
            <p:cNvPr id="16384" name="Google Shape;16384;p79"/>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9"/>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9"/>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9"/>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9"/>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9"/>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9"/>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9"/>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9"/>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9"/>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9"/>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9"/>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9"/>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9"/>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9"/>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9"/>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0" name="Google Shape;16400;p79"/>
          <p:cNvGrpSpPr/>
          <p:nvPr/>
        </p:nvGrpSpPr>
        <p:grpSpPr>
          <a:xfrm>
            <a:off x="874658" y="2914408"/>
            <a:ext cx="356891" cy="335709"/>
            <a:chOff x="874658" y="2914408"/>
            <a:chExt cx="356891" cy="335709"/>
          </a:xfrm>
        </p:grpSpPr>
        <p:sp>
          <p:nvSpPr>
            <p:cNvPr id="16401" name="Google Shape;16401;p79"/>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9"/>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9"/>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9"/>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9"/>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9"/>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9"/>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9"/>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9"/>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9"/>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9"/>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9"/>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9"/>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9"/>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9"/>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9"/>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9"/>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9"/>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9"/>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9"/>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1" name="Google Shape;16421;p79"/>
          <p:cNvGrpSpPr/>
          <p:nvPr/>
        </p:nvGrpSpPr>
        <p:grpSpPr>
          <a:xfrm>
            <a:off x="4230912" y="2929193"/>
            <a:ext cx="308813" cy="306165"/>
            <a:chOff x="4230912" y="2929193"/>
            <a:chExt cx="308813" cy="306165"/>
          </a:xfrm>
        </p:grpSpPr>
        <p:sp>
          <p:nvSpPr>
            <p:cNvPr id="16422" name="Google Shape;16422;p79"/>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9"/>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9"/>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9"/>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9"/>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9"/>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9"/>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9"/>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9"/>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9"/>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9"/>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9"/>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9"/>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9"/>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9"/>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7" name="Google Shape;16437;p79"/>
          <p:cNvGrpSpPr/>
          <p:nvPr/>
        </p:nvGrpSpPr>
        <p:grpSpPr>
          <a:xfrm>
            <a:off x="4627886" y="3401089"/>
            <a:ext cx="409111" cy="267944"/>
            <a:chOff x="4627886" y="3401089"/>
            <a:chExt cx="409111" cy="267944"/>
          </a:xfrm>
        </p:grpSpPr>
        <p:sp>
          <p:nvSpPr>
            <p:cNvPr id="16438" name="Google Shape;16438;p79"/>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9"/>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9"/>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9"/>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9"/>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9"/>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9"/>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9"/>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9"/>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9"/>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9"/>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9" name="Google Shape;16449;p79"/>
          <p:cNvGrpSpPr/>
          <p:nvPr/>
        </p:nvGrpSpPr>
        <p:grpSpPr>
          <a:xfrm>
            <a:off x="4652476" y="2898915"/>
            <a:ext cx="386016" cy="384495"/>
            <a:chOff x="4652476" y="2898915"/>
            <a:chExt cx="386016" cy="384495"/>
          </a:xfrm>
        </p:grpSpPr>
        <p:sp>
          <p:nvSpPr>
            <p:cNvPr id="16450" name="Google Shape;16450;p79"/>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9"/>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9"/>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9"/>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9"/>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9"/>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9"/>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9"/>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9"/>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9" name="Google Shape;16459;p79"/>
          <p:cNvGrpSpPr/>
          <p:nvPr/>
        </p:nvGrpSpPr>
        <p:grpSpPr>
          <a:xfrm>
            <a:off x="5156931" y="2922194"/>
            <a:ext cx="324699" cy="347611"/>
            <a:chOff x="5156931" y="2922194"/>
            <a:chExt cx="324699" cy="347611"/>
          </a:xfrm>
        </p:grpSpPr>
        <p:sp>
          <p:nvSpPr>
            <p:cNvPr id="16460" name="Google Shape;16460;p79"/>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9"/>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9"/>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9"/>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9"/>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9"/>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9"/>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9"/>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9"/>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9"/>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9"/>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9"/>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9"/>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9"/>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9"/>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9"/>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6" name="Google Shape;16476;p79"/>
          <p:cNvGrpSpPr/>
          <p:nvPr/>
        </p:nvGrpSpPr>
        <p:grpSpPr>
          <a:xfrm>
            <a:off x="6086331" y="2905337"/>
            <a:ext cx="364441" cy="364834"/>
            <a:chOff x="6086331" y="2905337"/>
            <a:chExt cx="364441" cy="364834"/>
          </a:xfrm>
        </p:grpSpPr>
        <p:sp>
          <p:nvSpPr>
            <p:cNvPr id="16477" name="Google Shape;16477;p79"/>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9"/>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9"/>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9"/>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9"/>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9"/>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3" name="Google Shape;16483;p79"/>
          <p:cNvGrpSpPr/>
          <p:nvPr/>
        </p:nvGrpSpPr>
        <p:grpSpPr>
          <a:xfrm>
            <a:off x="6554059" y="2907251"/>
            <a:ext cx="377706" cy="377680"/>
            <a:chOff x="6554059" y="2907251"/>
            <a:chExt cx="377706" cy="377680"/>
          </a:xfrm>
        </p:grpSpPr>
        <p:sp>
          <p:nvSpPr>
            <p:cNvPr id="16484" name="Google Shape;16484;p79"/>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9"/>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9"/>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9"/>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9"/>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9"/>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9"/>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9"/>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9"/>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9"/>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9"/>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9"/>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9"/>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9"/>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9"/>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9"/>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9"/>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9"/>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9"/>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9"/>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9"/>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79"/>
          <p:cNvGrpSpPr/>
          <p:nvPr/>
        </p:nvGrpSpPr>
        <p:grpSpPr>
          <a:xfrm>
            <a:off x="7491796" y="2945446"/>
            <a:ext cx="400801" cy="317542"/>
            <a:chOff x="7491796" y="2945446"/>
            <a:chExt cx="400801" cy="317542"/>
          </a:xfrm>
        </p:grpSpPr>
        <p:sp>
          <p:nvSpPr>
            <p:cNvPr id="16506" name="Google Shape;16506;p79"/>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9"/>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9"/>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9"/>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9"/>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9"/>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9"/>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9"/>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9"/>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9"/>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9"/>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9"/>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9"/>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9"/>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9"/>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9"/>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9"/>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9"/>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9"/>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9"/>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9"/>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9"/>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8" name="Google Shape;16528;p79"/>
          <p:cNvGrpSpPr/>
          <p:nvPr/>
        </p:nvGrpSpPr>
        <p:grpSpPr>
          <a:xfrm>
            <a:off x="7045643" y="2907723"/>
            <a:ext cx="345304" cy="365857"/>
            <a:chOff x="7045643" y="2907723"/>
            <a:chExt cx="345304" cy="365857"/>
          </a:xfrm>
        </p:grpSpPr>
        <p:sp>
          <p:nvSpPr>
            <p:cNvPr id="16529" name="Google Shape;16529;p79"/>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9"/>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9"/>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9"/>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9"/>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9"/>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9"/>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9"/>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9"/>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9"/>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9"/>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9"/>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9"/>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9"/>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9"/>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9"/>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9"/>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9"/>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9"/>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8" name="Google Shape;16548;p79"/>
          <p:cNvGrpSpPr/>
          <p:nvPr/>
        </p:nvGrpSpPr>
        <p:grpSpPr>
          <a:xfrm>
            <a:off x="7992843" y="2907251"/>
            <a:ext cx="347794" cy="366328"/>
            <a:chOff x="7992843" y="2907251"/>
            <a:chExt cx="347794" cy="366328"/>
          </a:xfrm>
        </p:grpSpPr>
        <p:sp>
          <p:nvSpPr>
            <p:cNvPr id="16549" name="Google Shape;16549;p79"/>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9"/>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9"/>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9"/>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9"/>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9"/>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9"/>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9"/>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9"/>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9"/>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9"/>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9"/>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9"/>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9"/>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9"/>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9"/>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9"/>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9"/>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9"/>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9"/>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9"/>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9"/>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9"/>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9"/>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9"/>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9"/>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9"/>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9"/>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9"/>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9"/>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9"/>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9"/>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9"/>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2" name="Google Shape;16582;p79"/>
          <p:cNvGrpSpPr/>
          <p:nvPr/>
        </p:nvGrpSpPr>
        <p:grpSpPr>
          <a:xfrm>
            <a:off x="873898" y="1512377"/>
            <a:ext cx="398127" cy="353457"/>
            <a:chOff x="873898" y="1512377"/>
            <a:chExt cx="398127" cy="353457"/>
          </a:xfrm>
        </p:grpSpPr>
        <p:sp>
          <p:nvSpPr>
            <p:cNvPr id="16583" name="Google Shape;16583;p79"/>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9"/>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9"/>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9"/>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9"/>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9"/>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9"/>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9"/>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9"/>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9"/>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9"/>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9"/>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9"/>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9"/>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9"/>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9"/>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9"/>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9"/>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9"/>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2" name="Google Shape;16602;p79"/>
          <p:cNvGrpSpPr/>
          <p:nvPr/>
        </p:nvGrpSpPr>
        <p:grpSpPr>
          <a:xfrm>
            <a:off x="1424125" y="1515680"/>
            <a:ext cx="246762" cy="347139"/>
            <a:chOff x="1424125" y="1515680"/>
            <a:chExt cx="246762" cy="347139"/>
          </a:xfrm>
        </p:grpSpPr>
        <p:sp>
          <p:nvSpPr>
            <p:cNvPr id="16603" name="Google Shape;16603;p79"/>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9"/>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9"/>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9"/>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9"/>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9"/>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9"/>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9"/>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9"/>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9"/>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9"/>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9"/>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9"/>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9"/>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9"/>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9"/>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9"/>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9"/>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9"/>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9"/>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3" name="Google Shape;16623;p79"/>
          <p:cNvGrpSpPr/>
          <p:nvPr/>
        </p:nvGrpSpPr>
        <p:grpSpPr>
          <a:xfrm>
            <a:off x="2319498" y="1512744"/>
            <a:ext cx="352697" cy="352723"/>
            <a:chOff x="2319498" y="1512744"/>
            <a:chExt cx="352697" cy="352723"/>
          </a:xfrm>
        </p:grpSpPr>
        <p:sp>
          <p:nvSpPr>
            <p:cNvPr id="16624" name="Google Shape;16624;p79"/>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9"/>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9"/>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9"/>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9"/>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9"/>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9"/>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9"/>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9"/>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9"/>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9"/>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9"/>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9"/>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9"/>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9"/>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9"/>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9"/>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9"/>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9"/>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3" name="Google Shape;16643;p79"/>
          <p:cNvGrpSpPr/>
          <p:nvPr/>
        </p:nvGrpSpPr>
        <p:grpSpPr>
          <a:xfrm>
            <a:off x="4236601" y="1512666"/>
            <a:ext cx="312981" cy="352697"/>
            <a:chOff x="4236601" y="1512666"/>
            <a:chExt cx="312981" cy="352697"/>
          </a:xfrm>
        </p:grpSpPr>
        <p:sp>
          <p:nvSpPr>
            <p:cNvPr id="16644" name="Google Shape;16644;p79"/>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9"/>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9"/>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9"/>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9"/>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9"/>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9"/>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9"/>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9"/>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9"/>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9"/>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9"/>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9"/>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9"/>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79"/>
          <p:cNvGrpSpPr/>
          <p:nvPr/>
        </p:nvGrpSpPr>
        <p:grpSpPr>
          <a:xfrm>
            <a:off x="849675" y="3347716"/>
            <a:ext cx="346300" cy="375818"/>
            <a:chOff x="849675" y="3347716"/>
            <a:chExt cx="346300" cy="375818"/>
          </a:xfrm>
        </p:grpSpPr>
        <p:sp>
          <p:nvSpPr>
            <p:cNvPr id="16659" name="Google Shape;16659;p79"/>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9"/>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9"/>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9"/>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9"/>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9"/>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9"/>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9"/>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9"/>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9"/>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9"/>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9"/>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9"/>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9"/>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9"/>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9"/>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9"/>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6" name="Google Shape;16676;p79"/>
          <p:cNvGrpSpPr/>
          <p:nvPr/>
        </p:nvGrpSpPr>
        <p:grpSpPr>
          <a:xfrm>
            <a:off x="1324219" y="3399202"/>
            <a:ext cx="376578" cy="272846"/>
            <a:chOff x="1324219" y="3399202"/>
            <a:chExt cx="376578" cy="272846"/>
          </a:xfrm>
        </p:grpSpPr>
        <p:sp>
          <p:nvSpPr>
            <p:cNvPr id="16677" name="Google Shape;16677;p79"/>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9"/>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9"/>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9"/>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9"/>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9"/>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9"/>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9"/>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9"/>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9"/>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9"/>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9"/>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9"/>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9"/>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9"/>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9"/>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9"/>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9"/>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9"/>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9"/>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9"/>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9"/>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9"/>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9"/>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9"/>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9"/>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9"/>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9"/>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9"/>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9"/>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9"/>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9"/>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9"/>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0" name="Google Shape;16710;p79"/>
          <p:cNvGrpSpPr/>
          <p:nvPr/>
        </p:nvGrpSpPr>
        <p:grpSpPr>
          <a:xfrm>
            <a:off x="1798763" y="3395401"/>
            <a:ext cx="376185" cy="280448"/>
            <a:chOff x="1798763" y="3395401"/>
            <a:chExt cx="376185" cy="280448"/>
          </a:xfrm>
        </p:grpSpPr>
        <p:sp>
          <p:nvSpPr>
            <p:cNvPr id="16711" name="Google Shape;16711;p79"/>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9"/>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9"/>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9"/>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9"/>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9"/>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9"/>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9"/>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9"/>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9"/>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9"/>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9"/>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9"/>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9"/>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9"/>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9"/>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9"/>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9"/>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9"/>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9"/>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9"/>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9"/>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9"/>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9"/>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9"/>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9"/>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9"/>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9"/>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9"/>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9"/>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9"/>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2" name="Google Shape;16742;p79"/>
          <p:cNvGrpSpPr/>
          <p:nvPr/>
        </p:nvGrpSpPr>
        <p:grpSpPr>
          <a:xfrm>
            <a:off x="2273307" y="3378754"/>
            <a:ext cx="375818" cy="313374"/>
            <a:chOff x="2273307" y="3378754"/>
            <a:chExt cx="375818" cy="313374"/>
          </a:xfrm>
        </p:grpSpPr>
        <p:sp>
          <p:nvSpPr>
            <p:cNvPr id="16743" name="Google Shape;16743;p79"/>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9"/>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9"/>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9"/>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9"/>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9"/>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9"/>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9"/>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9"/>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9"/>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9"/>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9"/>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9"/>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9"/>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9"/>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9"/>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9"/>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9"/>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9"/>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9"/>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9"/>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9"/>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9"/>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9"/>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9"/>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9"/>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9"/>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9"/>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9"/>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9"/>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9"/>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9"/>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9"/>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9"/>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9"/>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9"/>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9"/>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9"/>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9"/>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9"/>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9"/>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9"/>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9"/>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9"/>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9"/>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9"/>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9"/>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9"/>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9"/>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9"/>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9"/>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9"/>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9"/>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9"/>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9"/>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9"/>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9"/>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9"/>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9"/>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9"/>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9"/>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9"/>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9"/>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9"/>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9"/>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9"/>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9"/>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9"/>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9"/>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9"/>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9"/>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9"/>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9"/>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9"/>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9"/>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9"/>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9"/>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9"/>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9"/>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9"/>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9"/>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9"/>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9"/>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9"/>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7" name="Google Shape;16827;p79"/>
          <p:cNvGrpSpPr/>
          <p:nvPr/>
        </p:nvGrpSpPr>
        <p:grpSpPr>
          <a:xfrm>
            <a:off x="2747484" y="3359460"/>
            <a:ext cx="377706" cy="352330"/>
            <a:chOff x="2747484" y="3359460"/>
            <a:chExt cx="377706" cy="352330"/>
          </a:xfrm>
        </p:grpSpPr>
        <p:sp>
          <p:nvSpPr>
            <p:cNvPr id="16828" name="Google Shape;16828;p79"/>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9"/>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9"/>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9"/>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9"/>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9"/>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9"/>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9"/>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9"/>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9"/>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9"/>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9"/>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9"/>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9"/>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9"/>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3" name="Google Shape;16843;p79"/>
          <p:cNvGrpSpPr/>
          <p:nvPr/>
        </p:nvGrpSpPr>
        <p:grpSpPr>
          <a:xfrm>
            <a:off x="3696205" y="3371938"/>
            <a:ext cx="375792" cy="327373"/>
            <a:chOff x="3696205" y="3371938"/>
            <a:chExt cx="375792" cy="327373"/>
          </a:xfrm>
        </p:grpSpPr>
        <p:sp>
          <p:nvSpPr>
            <p:cNvPr id="16844" name="Google Shape;16844;p79"/>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9"/>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9"/>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9"/>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9"/>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9"/>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9"/>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9"/>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9"/>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9"/>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9"/>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9"/>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9"/>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9"/>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9"/>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9"/>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9"/>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9"/>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9"/>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9"/>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9"/>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9"/>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9"/>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7" name="Google Shape;16867;p79"/>
          <p:cNvGrpSpPr/>
          <p:nvPr/>
        </p:nvGrpSpPr>
        <p:grpSpPr>
          <a:xfrm>
            <a:off x="6567324" y="2436849"/>
            <a:ext cx="366722" cy="342892"/>
            <a:chOff x="6567324" y="2436849"/>
            <a:chExt cx="366722" cy="342892"/>
          </a:xfrm>
        </p:grpSpPr>
        <p:sp>
          <p:nvSpPr>
            <p:cNvPr id="16868" name="Google Shape;16868;p79"/>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9"/>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9"/>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9"/>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9"/>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9"/>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9"/>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9"/>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9"/>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9"/>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9"/>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9"/>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0" name="Google Shape;16880;p79"/>
          <p:cNvGrpSpPr/>
          <p:nvPr/>
        </p:nvGrpSpPr>
        <p:grpSpPr>
          <a:xfrm>
            <a:off x="4208970" y="3361347"/>
            <a:ext cx="299349" cy="348188"/>
            <a:chOff x="4208970" y="3361347"/>
            <a:chExt cx="299349" cy="348188"/>
          </a:xfrm>
        </p:grpSpPr>
        <p:sp>
          <p:nvSpPr>
            <p:cNvPr id="16881" name="Google Shape;16881;p79"/>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9"/>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9"/>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9"/>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9"/>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9"/>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9"/>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9"/>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9"/>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9"/>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9"/>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9"/>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9"/>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9"/>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5" name="Google Shape;16895;p79"/>
          <p:cNvGrpSpPr/>
          <p:nvPr/>
        </p:nvGrpSpPr>
        <p:grpSpPr>
          <a:xfrm>
            <a:off x="2786833" y="1512351"/>
            <a:ext cx="366722" cy="353667"/>
            <a:chOff x="2786833" y="1512351"/>
            <a:chExt cx="366722" cy="353667"/>
          </a:xfrm>
        </p:grpSpPr>
        <p:sp>
          <p:nvSpPr>
            <p:cNvPr id="16896" name="Google Shape;16896;p79"/>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9"/>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9"/>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9"/>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9"/>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9"/>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9"/>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9"/>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9"/>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9"/>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9"/>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9"/>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9"/>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9"/>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9"/>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9"/>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9"/>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9"/>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9"/>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9"/>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6" name="Google Shape;16916;p79"/>
          <p:cNvGrpSpPr/>
          <p:nvPr/>
        </p:nvGrpSpPr>
        <p:grpSpPr>
          <a:xfrm>
            <a:off x="1845321" y="1512744"/>
            <a:ext cx="352723" cy="353090"/>
            <a:chOff x="1845321" y="1512744"/>
            <a:chExt cx="352723" cy="353090"/>
          </a:xfrm>
        </p:grpSpPr>
        <p:sp>
          <p:nvSpPr>
            <p:cNvPr id="16917" name="Google Shape;16917;p79"/>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9"/>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9"/>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9"/>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9"/>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9"/>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9"/>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9"/>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9"/>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9"/>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9"/>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8" name="Google Shape;16928;p79"/>
          <p:cNvGrpSpPr/>
          <p:nvPr/>
        </p:nvGrpSpPr>
        <p:grpSpPr>
          <a:xfrm>
            <a:off x="3214452" y="3340533"/>
            <a:ext cx="392465" cy="389896"/>
            <a:chOff x="3214452" y="3340533"/>
            <a:chExt cx="392465" cy="389896"/>
          </a:xfrm>
        </p:grpSpPr>
        <p:sp>
          <p:nvSpPr>
            <p:cNvPr id="16929" name="Google Shape;16929;p79"/>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9"/>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9"/>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9"/>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9"/>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9"/>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9"/>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9"/>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9"/>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9"/>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9"/>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9"/>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9"/>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9"/>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9"/>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9"/>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9"/>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9"/>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9"/>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9"/>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9"/>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9"/>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9"/>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9"/>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9"/>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79"/>
          <p:cNvGrpSpPr/>
          <p:nvPr/>
        </p:nvGrpSpPr>
        <p:grpSpPr>
          <a:xfrm>
            <a:off x="3327229" y="1499899"/>
            <a:ext cx="234650" cy="378440"/>
            <a:chOff x="3327229" y="1499899"/>
            <a:chExt cx="234650" cy="378440"/>
          </a:xfrm>
        </p:grpSpPr>
        <p:sp>
          <p:nvSpPr>
            <p:cNvPr id="16955" name="Google Shape;16955;p79"/>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9"/>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9"/>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9"/>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9"/>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9"/>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9"/>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9"/>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9"/>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9"/>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9"/>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9"/>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9"/>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9"/>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9"/>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9"/>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9"/>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9"/>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9"/>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9"/>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9"/>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6" name="Google Shape;16976;p79"/>
          <p:cNvGrpSpPr/>
          <p:nvPr/>
        </p:nvGrpSpPr>
        <p:grpSpPr>
          <a:xfrm>
            <a:off x="3735553" y="1530151"/>
            <a:ext cx="366722" cy="317962"/>
            <a:chOff x="3735553" y="1530151"/>
            <a:chExt cx="366722" cy="317962"/>
          </a:xfrm>
        </p:grpSpPr>
        <p:sp>
          <p:nvSpPr>
            <p:cNvPr id="16977" name="Google Shape;16977;p79"/>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9"/>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9"/>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9"/>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9"/>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9"/>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9"/>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9"/>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9"/>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9"/>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9"/>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9"/>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9" name="Google Shape;16989;p79"/>
          <p:cNvGrpSpPr/>
          <p:nvPr/>
        </p:nvGrpSpPr>
        <p:grpSpPr>
          <a:xfrm>
            <a:off x="866322" y="2469775"/>
            <a:ext cx="379226" cy="322733"/>
            <a:chOff x="866322" y="2469775"/>
            <a:chExt cx="379226" cy="322733"/>
          </a:xfrm>
        </p:grpSpPr>
        <p:sp>
          <p:nvSpPr>
            <p:cNvPr id="16990" name="Google Shape;16990;p79"/>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9"/>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9"/>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9"/>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9"/>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9"/>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9"/>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9"/>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9"/>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9"/>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9"/>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9"/>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9"/>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9"/>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9"/>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9"/>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9"/>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9"/>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9"/>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9"/>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9"/>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9"/>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9"/>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9"/>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9"/>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9"/>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6" name="Google Shape;17016;p79"/>
          <p:cNvGrpSpPr/>
          <p:nvPr/>
        </p:nvGrpSpPr>
        <p:grpSpPr>
          <a:xfrm>
            <a:off x="1328387" y="2500814"/>
            <a:ext cx="404183" cy="289151"/>
            <a:chOff x="1328387" y="2500814"/>
            <a:chExt cx="404183" cy="289151"/>
          </a:xfrm>
        </p:grpSpPr>
        <p:sp>
          <p:nvSpPr>
            <p:cNvPr id="17017" name="Google Shape;17017;p79"/>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9"/>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9"/>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9"/>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9"/>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9"/>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9"/>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9"/>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9"/>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9"/>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9"/>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9"/>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9"/>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9"/>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9"/>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9"/>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9"/>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9"/>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9"/>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9"/>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9"/>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9"/>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9"/>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9"/>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9"/>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9"/>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9"/>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9"/>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9"/>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79"/>
          <p:cNvGrpSpPr/>
          <p:nvPr/>
        </p:nvGrpSpPr>
        <p:grpSpPr>
          <a:xfrm>
            <a:off x="1821465" y="2495702"/>
            <a:ext cx="365988" cy="270801"/>
            <a:chOff x="1821465" y="2495702"/>
            <a:chExt cx="365988" cy="270801"/>
          </a:xfrm>
        </p:grpSpPr>
        <p:sp>
          <p:nvSpPr>
            <p:cNvPr id="17047" name="Google Shape;17047;p79"/>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9"/>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9"/>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9"/>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9"/>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9"/>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9"/>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4" name="Google Shape;17054;p79"/>
          <p:cNvGrpSpPr/>
          <p:nvPr/>
        </p:nvGrpSpPr>
        <p:grpSpPr>
          <a:xfrm>
            <a:off x="3725723" y="2455776"/>
            <a:ext cx="354977" cy="351202"/>
            <a:chOff x="3725723" y="2455776"/>
            <a:chExt cx="354977" cy="351202"/>
          </a:xfrm>
        </p:grpSpPr>
        <p:sp>
          <p:nvSpPr>
            <p:cNvPr id="17055" name="Google Shape;17055;p79"/>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9"/>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9"/>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9"/>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9"/>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9"/>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9"/>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9"/>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9"/>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9"/>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9"/>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9"/>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9"/>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8" name="Google Shape;17068;p79"/>
          <p:cNvGrpSpPr/>
          <p:nvPr/>
        </p:nvGrpSpPr>
        <p:grpSpPr>
          <a:xfrm>
            <a:off x="5226165" y="1977641"/>
            <a:ext cx="230482" cy="388847"/>
            <a:chOff x="5226165" y="1977641"/>
            <a:chExt cx="230482" cy="388847"/>
          </a:xfrm>
        </p:grpSpPr>
        <p:sp>
          <p:nvSpPr>
            <p:cNvPr id="17069" name="Google Shape;17069;p79"/>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9"/>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9"/>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9"/>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9"/>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9"/>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9"/>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9"/>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9"/>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9"/>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9"/>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9"/>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1" name="Google Shape;17081;p79"/>
          <p:cNvGrpSpPr/>
          <p:nvPr/>
        </p:nvGrpSpPr>
        <p:grpSpPr>
          <a:xfrm>
            <a:off x="5632602" y="2025510"/>
            <a:ext cx="370130" cy="287264"/>
            <a:chOff x="5632602" y="2025510"/>
            <a:chExt cx="370130" cy="287264"/>
          </a:xfrm>
        </p:grpSpPr>
        <p:sp>
          <p:nvSpPr>
            <p:cNvPr id="17082" name="Google Shape;17082;p79"/>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9"/>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9"/>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9"/>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9"/>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9"/>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9"/>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9"/>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9"/>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9"/>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9"/>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9"/>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9"/>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9"/>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9"/>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9"/>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9"/>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9"/>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0" name="Google Shape;17100;p79"/>
          <p:cNvGrpSpPr/>
          <p:nvPr/>
        </p:nvGrpSpPr>
        <p:grpSpPr>
          <a:xfrm>
            <a:off x="4212378" y="2456537"/>
            <a:ext cx="331515" cy="330021"/>
            <a:chOff x="4212378" y="2456537"/>
            <a:chExt cx="331515" cy="330021"/>
          </a:xfrm>
        </p:grpSpPr>
        <p:sp>
          <p:nvSpPr>
            <p:cNvPr id="17101" name="Google Shape;17101;p79"/>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9"/>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9"/>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9"/>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9"/>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9"/>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9"/>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9"/>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9"/>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0" name="Google Shape;17110;p79"/>
          <p:cNvGrpSpPr/>
          <p:nvPr/>
        </p:nvGrpSpPr>
        <p:grpSpPr>
          <a:xfrm>
            <a:off x="6176013" y="1977825"/>
            <a:ext cx="235411" cy="347427"/>
            <a:chOff x="6176013" y="1977825"/>
            <a:chExt cx="235411" cy="347427"/>
          </a:xfrm>
        </p:grpSpPr>
        <p:sp>
          <p:nvSpPr>
            <p:cNvPr id="17111" name="Google Shape;17111;p79"/>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9"/>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9"/>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9"/>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9"/>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9"/>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9"/>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9"/>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9"/>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9"/>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9"/>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9"/>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9"/>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9"/>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9"/>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9"/>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9"/>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8" name="Google Shape;17128;p79"/>
          <p:cNvGrpSpPr/>
          <p:nvPr/>
        </p:nvGrpSpPr>
        <p:grpSpPr>
          <a:xfrm>
            <a:off x="6652077" y="1977458"/>
            <a:ext cx="235778" cy="347794"/>
            <a:chOff x="6652077" y="1977458"/>
            <a:chExt cx="235778" cy="347794"/>
          </a:xfrm>
        </p:grpSpPr>
        <p:sp>
          <p:nvSpPr>
            <p:cNvPr id="17129" name="Google Shape;17129;p79"/>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9"/>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9"/>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9"/>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9"/>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9"/>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9"/>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9"/>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9"/>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9"/>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9"/>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9"/>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9"/>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9"/>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9"/>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9"/>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5" name="Google Shape;17145;p79"/>
          <p:cNvGrpSpPr/>
          <p:nvPr/>
        </p:nvGrpSpPr>
        <p:grpSpPr>
          <a:xfrm>
            <a:off x="7072513" y="1997512"/>
            <a:ext cx="394352" cy="308052"/>
            <a:chOff x="7072513" y="1997512"/>
            <a:chExt cx="394352" cy="308052"/>
          </a:xfrm>
        </p:grpSpPr>
        <p:sp>
          <p:nvSpPr>
            <p:cNvPr id="17146" name="Google Shape;17146;p79"/>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9"/>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9"/>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9"/>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9"/>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9"/>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9"/>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9"/>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9"/>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9"/>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9"/>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7" name="Google Shape;17157;p79"/>
          <p:cNvGrpSpPr/>
          <p:nvPr/>
        </p:nvGrpSpPr>
        <p:grpSpPr>
          <a:xfrm>
            <a:off x="7576208" y="1977825"/>
            <a:ext cx="292533" cy="347454"/>
            <a:chOff x="7576208" y="1977825"/>
            <a:chExt cx="292533" cy="347454"/>
          </a:xfrm>
        </p:grpSpPr>
        <p:sp>
          <p:nvSpPr>
            <p:cNvPr id="17158" name="Google Shape;17158;p79"/>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9"/>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9"/>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9"/>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9"/>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9"/>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9"/>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9"/>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9"/>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9"/>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9"/>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9"/>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9"/>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1" name="Google Shape;17171;p79"/>
          <p:cNvGrpSpPr/>
          <p:nvPr/>
        </p:nvGrpSpPr>
        <p:grpSpPr>
          <a:xfrm>
            <a:off x="8023882" y="1977458"/>
            <a:ext cx="320557" cy="347794"/>
            <a:chOff x="8023882" y="1977458"/>
            <a:chExt cx="320557" cy="347794"/>
          </a:xfrm>
        </p:grpSpPr>
        <p:sp>
          <p:nvSpPr>
            <p:cNvPr id="17172" name="Google Shape;17172;p79"/>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9"/>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9"/>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9"/>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9"/>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9"/>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9"/>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9"/>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9"/>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9"/>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9"/>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9"/>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9"/>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9"/>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9"/>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9"/>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9"/>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9"/>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9"/>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9"/>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9"/>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9"/>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9"/>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9"/>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9"/>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9"/>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9"/>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9"/>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9"/>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9"/>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9"/>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9"/>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9"/>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9"/>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9"/>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9"/>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9"/>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9"/>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9"/>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9"/>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2" name="Google Shape;17212;p79"/>
          <p:cNvGrpSpPr/>
          <p:nvPr/>
        </p:nvGrpSpPr>
        <p:grpSpPr>
          <a:xfrm>
            <a:off x="5627674" y="2444819"/>
            <a:ext cx="345147" cy="342630"/>
            <a:chOff x="5627674" y="2444819"/>
            <a:chExt cx="345147" cy="342630"/>
          </a:xfrm>
        </p:grpSpPr>
        <p:sp>
          <p:nvSpPr>
            <p:cNvPr id="17213" name="Google Shape;17213;p79"/>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9"/>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9"/>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9"/>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9"/>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8" name="Google Shape;17218;p79"/>
          <p:cNvGrpSpPr/>
          <p:nvPr/>
        </p:nvGrpSpPr>
        <p:grpSpPr>
          <a:xfrm>
            <a:off x="4653996" y="2440257"/>
            <a:ext cx="396607" cy="348555"/>
            <a:chOff x="4653996" y="2440257"/>
            <a:chExt cx="396607" cy="348555"/>
          </a:xfrm>
        </p:grpSpPr>
        <p:sp>
          <p:nvSpPr>
            <p:cNvPr id="17219" name="Google Shape;17219;p79"/>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9"/>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9"/>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9"/>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9"/>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9"/>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9"/>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9"/>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9"/>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9"/>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9"/>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9"/>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9"/>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9"/>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9"/>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9"/>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9"/>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9"/>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7" name="Google Shape;17237;p79"/>
          <p:cNvGrpSpPr/>
          <p:nvPr/>
        </p:nvGrpSpPr>
        <p:grpSpPr>
          <a:xfrm>
            <a:off x="1854391" y="2895140"/>
            <a:ext cx="301630" cy="374272"/>
            <a:chOff x="1854391" y="2895140"/>
            <a:chExt cx="301630" cy="374272"/>
          </a:xfrm>
        </p:grpSpPr>
        <p:sp>
          <p:nvSpPr>
            <p:cNvPr id="17238" name="Google Shape;17238;p79"/>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9"/>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9"/>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9"/>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9"/>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9"/>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9"/>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9"/>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9"/>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9"/>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9"/>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9"/>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9"/>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9"/>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9"/>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9"/>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9"/>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9"/>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9"/>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9"/>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9"/>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9"/>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9"/>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9"/>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9"/>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9"/>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9"/>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9"/>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9"/>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9"/>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9"/>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9"/>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9"/>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9"/>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9"/>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9"/>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9"/>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9"/>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9"/>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9"/>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9"/>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9"/>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9"/>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9"/>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9"/>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9"/>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9"/>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9"/>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9"/>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7" name="Google Shape;17287;p79"/>
          <p:cNvGrpSpPr/>
          <p:nvPr/>
        </p:nvGrpSpPr>
        <p:grpSpPr>
          <a:xfrm>
            <a:off x="5172817" y="2438370"/>
            <a:ext cx="289518" cy="357651"/>
            <a:chOff x="5172817" y="2438370"/>
            <a:chExt cx="289518" cy="357651"/>
          </a:xfrm>
        </p:grpSpPr>
        <p:sp>
          <p:nvSpPr>
            <p:cNvPr id="17288" name="Google Shape;17288;p79"/>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9"/>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9"/>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9"/>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9"/>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9"/>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9"/>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9"/>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9"/>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9"/>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9"/>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9" name="Google Shape;17299;p79"/>
          <p:cNvGrpSpPr/>
          <p:nvPr/>
        </p:nvGrpSpPr>
        <p:grpSpPr>
          <a:xfrm>
            <a:off x="3234506" y="2484534"/>
            <a:ext cx="388297" cy="293320"/>
            <a:chOff x="3234506" y="2484534"/>
            <a:chExt cx="388297" cy="293320"/>
          </a:xfrm>
        </p:grpSpPr>
        <p:sp>
          <p:nvSpPr>
            <p:cNvPr id="17300" name="Google Shape;17300;p79"/>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9"/>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9"/>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9"/>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9"/>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9"/>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9"/>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9"/>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9"/>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9"/>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9"/>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9"/>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9"/>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9"/>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9"/>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9"/>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6" name="Google Shape;17316;p79"/>
          <p:cNvGrpSpPr/>
          <p:nvPr/>
        </p:nvGrpSpPr>
        <p:grpSpPr>
          <a:xfrm>
            <a:off x="6065149" y="3367036"/>
            <a:ext cx="362553" cy="356498"/>
            <a:chOff x="6065149" y="3367036"/>
            <a:chExt cx="362553" cy="356498"/>
          </a:xfrm>
        </p:grpSpPr>
        <p:sp>
          <p:nvSpPr>
            <p:cNvPr id="17317" name="Google Shape;17317;p79"/>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9"/>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9"/>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9"/>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9"/>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2" name="Google Shape;17322;p79"/>
          <p:cNvGrpSpPr/>
          <p:nvPr/>
        </p:nvGrpSpPr>
        <p:grpSpPr>
          <a:xfrm>
            <a:off x="2866317" y="3817357"/>
            <a:ext cx="362920" cy="356865"/>
            <a:chOff x="2866317" y="3817357"/>
            <a:chExt cx="362920" cy="356865"/>
          </a:xfrm>
        </p:grpSpPr>
        <p:sp>
          <p:nvSpPr>
            <p:cNvPr id="17323" name="Google Shape;17323;p7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6" name="Google Shape;17326;p79"/>
          <p:cNvGrpSpPr/>
          <p:nvPr/>
        </p:nvGrpSpPr>
        <p:grpSpPr>
          <a:xfrm>
            <a:off x="6540821" y="3367036"/>
            <a:ext cx="362553" cy="356498"/>
            <a:chOff x="6540821" y="3367036"/>
            <a:chExt cx="362553" cy="356498"/>
          </a:xfrm>
        </p:grpSpPr>
        <p:sp>
          <p:nvSpPr>
            <p:cNvPr id="17327" name="Google Shape;17327;p79"/>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9"/>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9"/>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9"/>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9"/>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9"/>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9"/>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4" name="Google Shape;17334;p79"/>
          <p:cNvGrpSpPr/>
          <p:nvPr/>
        </p:nvGrpSpPr>
        <p:grpSpPr>
          <a:xfrm>
            <a:off x="2302458" y="2474704"/>
            <a:ext cx="354479" cy="312561"/>
            <a:chOff x="2302458" y="2474704"/>
            <a:chExt cx="354479" cy="312561"/>
          </a:xfrm>
        </p:grpSpPr>
        <p:sp>
          <p:nvSpPr>
            <p:cNvPr id="17335" name="Google Shape;17335;p79"/>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9"/>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9"/>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9"/>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9"/>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9"/>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9"/>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9"/>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9"/>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9"/>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9"/>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9"/>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7" name="Google Shape;17347;p79"/>
          <p:cNvGrpSpPr/>
          <p:nvPr/>
        </p:nvGrpSpPr>
        <p:grpSpPr>
          <a:xfrm>
            <a:off x="2831110" y="2442538"/>
            <a:ext cx="246002" cy="348922"/>
            <a:chOff x="2831110" y="2442538"/>
            <a:chExt cx="246002" cy="348922"/>
          </a:xfrm>
        </p:grpSpPr>
        <p:sp>
          <p:nvSpPr>
            <p:cNvPr id="17348" name="Google Shape;17348;p79"/>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9"/>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9"/>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9"/>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9"/>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9"/>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9"/>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9"/>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9"/>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9"/>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9"/>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9"/>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9"/>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9"/>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2" name="Google Shape;17362;p79"/>
          <p:cNvGrpSpPr/>
          <p:nvPr/>
        </p:nvGrpSpPr>
        <p:grpSpPr>
          <a:xfrm>
            <a:off x="3314750" y="3817357"/>
            <a:ext cx="362920" cy="356865"/>
            <a:chOff x="3314750" y="3817357"/>
            <a:chExt cx="362920" cy="356865"/>
          </a:xfrm>
        </p:grpSpPr>
        <p:sp>
          <p:nvSpPr>
            <p:cNvPr id="17363" name="Google Shape;17363;p7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9"/>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9"/>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9"/>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8" name="Google Shape;17368;p79"/>
          <p:cNvGrpSpPr/>
          <p:nvPr/>
        </p:nvGrpSpPr>
        <p:grpSpPr>
          <a:xfrm>
            <a:off x="7016492" y="3367036"/>
            <a:ext cx="362947" cy="356498"/>
            <a:chOff x="7016492" y="3367036"/>
            <a:chExt cx="362947" cy="356498"/>
          </a:xfrm>
        </p:grpSpPr>
        <p:sp>
          <p:nvSpPr>
            <p:cNvPr id="17369" name="Google Shape;17369;p79"/>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9"/>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9"/>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9"/>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9"/>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9"/>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5" name="Google Shape;17375;p79"/>
          <p:cNvGrpSpPr/>
          <p:nvPr/>
        </p:nvGrpSpPr>
        <p:grpSpPr>
          <a:xfrm>
            <a:off x="3763184" y="3817357"/>
            <a:ext cx="363314" cy="356576"/>
            <a:chOff x="3763184" y="3817357"/>
            <a:chExt cx="363314" cy="356576"/>
          </a:xfrm>
        </p:grpSpPr>
        <p:sp>
          <p:nvSpPr>
            <p:cNvPr id="17376" name="Google Shape;17376;p7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79"/>
          <p:cNvGrpSpPr/>
          <p:nvPr/>
        </p:nvGrpSpPr>
        <p:grpSpPr>
          <a:xfrm>
            <a:off x="5108852" y="3817357"/>
            <a:ext cx="362947" cy="356576"/>
            <a:chOff x="5108852" y="3817357"/>
            <a:chExt cx="362947" cy="356576"/>
          </a:xfrm>
        </p:grpSpPr>
        <p:sp>
          <p:nvSpPr>
            <p:cNvPr id="17382" name="Google Shape;17382;p79"/>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9"/>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9"/>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9"/>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6" name="Google Shape;17386;p79"/>
          <p:cNvGrpSpPr/>
          <p:nvPr/>
        </p:nvGrpSpPr>
        <p:grpSpPr>
          <a:xfrm>
            <a:off x="6005720" y="3817357"/>
            <a:ext cx="362947" cy="356576"/>
            <a:chOff x="6005720" y="3817357"/>
            <a:chExt cx="362947" cy="356576"/>
          </a:xfrm>
        </p:grpSpPr>
        <p:sp>
          <p:nvSpPr>
            <p:cNvPr id="17387" name="Google Shape;17387;p79"/>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9"/>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9"/>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9"/>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1" name="Google Shape;17391;p79"/>
          <p:cNvGrpSpPr/>
          <p:nvPr/>
        </p:nvGrpSpPr>
        <p:grpSpPr>
          <a:xfrm>
            <a:off x="5589452" y="3367036"/>
            <a:ext cx="362580" cy="356498"/>
            <a:chOff x="5589452" y="3367036"/>
            <a:chExt cx="362580" cy="356498"/>
          </a:xfrm>
        </p:grpSpPr>
        <p:sp>
          <p:nvSpPr>
            <p:cNvPr id="17392" name="Google Shape;17392;p79"/>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9"/>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9"/>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5" name="Google Shape;17395;p79"/>
          <p:cNvGrpSpPr/>
          <p:nvPr/>
        </p:nvGrpSpPr>
        <p:grpSpPr>
          <a:xfrm>
            <a:off x="4211985" y="3817357"/>
            <a:ext cx="362947" cy="356576"/>
            <a:chOff x="4211985" y="3817357"/>
            <a:chExt cx="362947" cy="356576"/>
          </a:xfrm>
        </p:grpSpPr>
        <p:sp>
          <p:nvSpPr>
            <p:cNvPr id="17396" name="Google Shape;17396;p7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9" name="Google Shape;17399;p79"/>
          <p:cNvGrpSpPr/>
          <p:nvPr/>
        </p:nvGrpSpPr>
        <p:grpSpPr>
          <a:xfrm>
            <a:off x="4660419" y="3817357"/>
            <a:ext cx="362947" cy="356576"/>
            <a:chOff x="4660419" y="3817357"/>
            <a:chExt cx="362947" cy="356576"/>
          </a:xfrm>
        </p:grpSpPr>
        <p:sp>
          <p:nvSpPr>
            <p:cNvPr id="17400" name="Google Shape;17400;p79"/>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9"/>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9"/>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9"/>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9"/>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5" name="Google Shape;17405;p79"/>
          <p:cNvGrpSpPr/>
          <p:nvPr/>
        </p:nvGrpSpPr>
        <p:grpSpPr>
          <a:xfrm>
            <a:off x="5557286" y="3817357"/>
            <a:ext cx="362947" cy="356576"/>
            <a:chOff x="5557286" y="3817357"/>
            <a:chExt cx="362947" cy="356576"/>
          </a:xfrm>
        </p:grpSpPr>
        <p:sp>
          <p:nvSpPr>
            <p:cNvPr id="17406" name="Google Shape;17406;p79"/>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9"/>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9"/>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9"/>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0" name="Google Shape;17410;p79"/>
          <p:cNvGrpSpPr/>
          <p:nvPr/>
        </p:nvGrpSpPr>
        <p:grpSpPr>
          <a:xfrm>
            <a:off x="7488021" y="3362475"/>
            <a:ext cx="372017" cy="365621"/>
            <a:chOff x="7488021" y="3362475"/>
            <a:chExt cx="372017" cy="365621"/>
          </a:xfrm>
        </p:grpSpPr>
        <p:sp>
          <p:nvSpPr>
            <p:cNvPr id="17411" name="Google Shape;17411;p79"/>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9"/>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9"/>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9"/>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9"/>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9"/>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9"/>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9"/>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9"/>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9"/>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1" name="Google Shape;17421;p79"/>
          <p:cNvGrpSpPr/>
          <p:nvPr/>
        </p:nvGrpSpPr>
        <p:grpSpPr>
          <a:xfrm>
            <a:off x="5113781" y="3367036"/>
            <a:ext cx="362553" cy="356498"/>
            <a:chOff x="5113781" y="3367036"/>
            <a:chExt cx="362553" cy="356498"/>
          </a:xfrm>
        </p:grpSpPr>
        <p:sp>
          <p:nvSpPr>
            <p:cNvPr id="17422" name="Google Shape;17422;p79"/>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9"/>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24" name="Google Shape;17424;p79"/>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25" name="Google Shape;17425;p79"/>
          <p:cNvGrpSpPr/>
          <p:nvPr/>
        </p:nvGrpSpPr>
        <p:grpSpPr>
          <a:xfrm>
            <a:off x="7968621" y="3365489"/>
            <a:ext cx="375818" cy="357651"/>
            <a:chOff x="7968621" y="3365489"/>
            <a:chExt cx="375818" cy="357651"/>
          </a:xfrm>
        </p:grpSpPr>
        <p:sp>
          <p:nvSpPr>
            <p:cNvPr id="17426" name="Google Shape;17426;p79"/>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9"/>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9"/>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9"/>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9"/>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9"/>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9"/>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9"/>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9"/>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9"/>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9"/>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9"/>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441" name="Shape 17441"/>
        <p:cNvGrpSpPr/>
        <p:nvPr/>
      </p:nvGrpSpPr>
      <p:grpSpPr>
        <a:xfrm>
          <a:off x="0" y="0"/>
          <a:ext cx="0" cy="0"/>
          <a:chOff x="0" y="0"/>
          <a:chExt cx="0" cy="0"/>
        </a:xfrm>
      </p:grpSpPr>
      <p:pic>
        <p:nvPicPr>
          <p:cNvPr id="17442" name="Google Shape;17442;p8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e my valentine">
  <a:themeElements>
    <a:clrScheme name="Simple Light">
      <a:dk1>
        <a:srgbClr val="000000"/>
      </a:dk1>
      <a:lt1>
        <a:srgbClr val="FFFFFF"/>
      </a:lt1>
      <a:dk2>
        <a:srgbClr val="595959"/>
      </a:dk2>
      <a:lt2>
        <a:srgbClr val="EEEEEE"/>
      </a:lt2>
      <a:accent1>
        <a:srgbClr val="F8CF6F"/>
      </a:accent1>
      <a:accent2>
        <a:srgbClr val="F89C5E"/>
      </a:accent2>
      <a:accent3>
        <a:srgbClr val="FBB486"/>
      </a:accent3>
      <a:accent4>
        <a:srgbClr val="DAE2C9"/>
      </a:accent4>
      <a:accent5>
        <a:srgbClr val="FE9D9D"/>
      </a:accent5>
      <a:accent6>
        <a:srgbClr val="5E2C3F"/>
      </a:accent6>
      <a:hlink>
        <a:srgbClr val="5E2C3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