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Lst>
  <p:sldSz cy="5143500" cx="9144000"/>
  <p:notesSz cx="6858000" cy="9144000"/>
  <p:embeddedFontLst>
    <p:embeddedFont>
      <p:font typeface="Proxima Nova"/>
      <p:regular r:id="rId57"/>
      <p:bold r:id="rId58"/>
      <p:italic r:id="rId59"/>
      <p:boldItalic r:id="rId60"/>
    </p:embeddedFont>
    <p:embeddedFont>
      <p:font typeface="Roboto"/>
      <p:regular r:id="rId61"/>
      <p:bold r:id="rId62"/>
      <p:italic r:id="rId63"/>
      <p:boldItalic r:id="rId64"/>
    </p:embeddedFont>
    <p:embeddedFont>
      <p:font typeface="Roboto Medium"/>
      <p:regular r:id="rId65"/>
      <p:bold r:id="rId66"/>
      <p:italic r:id="rId67"/>
      <p:boldItalic r:id="rId68"/>
    </p:embeddedFont>
    <p:embeddedFont>
      <p:font typeface="Amatic SC"/>
      <p:regular r:id="rId69"/>
      <p:bold r:id="rId70"/>
    </p:embeddedFont>
    <p:embeddedFont>
      <p:font typeface="Fira Sans Extra Condensed Medium"/>
      <p:regular r:id="rId71"/>
      <p:bold r:id="rId72"/>
      <p:italic r:id="rId73"/>
      <p:boldItalic r:id="rId74"/>
    </p:embeddedFont>
    <p:embeddedFont>
      <p:font typeface="Bahiana"/>
      <p:regular r:id="rId75"/>
    </p:embeddedFont>
    <p:embeddedFont>
      <p:font typeface="Proxima Nova Semibold"/>
      <p:regular r:id="rId76"/>
      <p:bold r:id="rId77"/>
      <p:boldItalic r:id="rId78"/>
    </p:embeddedFont>
    <p:embeddedFont>
      <p:font typeface="Roboto Light"/>
      <p:regular r:id="rId79"/>
      <p:bold r:id="rId80"/>
      <p:italic r:id="rId81"/>
      <p:boldItalic r:id="rId82"/>
    </p:embeddedFont>
    <p:embeddedFont>
      <p:font typeface="Passero One"/>
      <p:regular r:id="rId83"/>
    </p:embeddedFont>
    <p:embeddedFont>
      <p:font typeface="Roboto Slab Regular"/>
      <p:regular r:id="rId84"/>
      <p:bold r:id="rId85"/>
    </p:embeddedFont>
    <p:embeddedFont>
      <p:font typeface="Gudea"/>
      <p:regular r:id="rId86"/>
      <p:bold r:id="rId87"/>
      <p:italic r:id="rId8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D09667A-DA86-42F5-8298-379D452B9247}">
  <a:tblStyle styleId="{CD09667A-DA86-42F5-8298-379D452B924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RobotoSlabRegular-regular.fntdata"/><Relationship Id="rId83" Type="http://schemas.openxmlformats.org/officeDocument/2006/relationships/font" Target="fonts/PasseroOne-regular.fntdata"/><Relationship Id="rId42" Type="http://schemas.openxmlformats.org/officeDocument/2006/relationships/slide" Target="slides/slide36.xml"/><Relationship Id="rId86" Type="http://schemas.openxmlformats.org/officeDocument/2006/relationships/font" Target="fonts/Gudea-regular.fntdata"/><Relationship Id="rId41" Type="http://schemas.openxmlformats.org/officeDocument/2006/relationships/slide" Target="slides/slide35.xml"/><Relationship Id="rId85" Type="http://schemas.openxmlformats.org/officeDocument/2006/relationships/font" Target="fonts/RobotoSlabRegular-bold.fntdata"/><Relationship Id="rId44" Type="http://schemas.openxmlformats.org/officeDocument/2006/relationships/slide" Target="slides/slide38.xml"/><Relationship Id="rId88" Type="http://schemas.openxmlformats.org/officeDocument/2006/relationships/font" Target="fonts/Gudea-italic.fntdata"/><Relationship Id="rId43" Type="http://schemas.openxmlformats.org/officeDocument/2006/relationships/slide" Target="slides/slide37.xml"/><Relationship Id="rId87" Type="http://schemas.openxmlformats.org/officeDocument/2006/relationships/font" Target="fonts/Gudea-bold.fntdata"/><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RobotoLight-bold.fntdata"/><Relationship Id="rId82" Type="http://schemas.openxmlformats.org/officeDocument/2006/relationships/font" Target="fonts/RobotoLight-boldItalic.fntdata"/><Relationship Id="rId81" Type="http://schemas.openxmlformats.org/officeDocument/2006/relationships/font" Target="fonts/RobotoLight-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FiraSansExtraCondensedMedium-italic.fntdata"/><Relationship Id="rId72" Type="http://schemas.openxmlformats.org/officeDocument/2006/relationships/font" Target="fonts/FiraSansExtraCondensedMedium-bold.fntdata"/><Relationship Id="rId31" Type="http://schemas.openxmlformats.org/officeDocument/2006/relationships/slide" Target="slides/slide25.xml"/><Relationship Id="rId75" Type="http://schemas.openxmlformats.org/officeDocument/2006/relationships/font" Target="fonts/Bahiana-regular.fntdata"/><Relationship Id="rId30" Type="http://schemas.openxmlformats.org/officeDocument/2006/relationships/slide" Target="slides/slide24.xml"/><Relationship Id="rId74" Type="http://schemas.openxmlformats.org/officeDocument/2006/relationships/font" Target="fonts/FiraSansExtraCondensedMedium-boldItalic.fntdata"/><Relationship Id="rId33" Type="http://schemas.openxmlformats.org/officeDocument/2006/relationships/slide" Target="slides/slide27.xml"/><Relationship Id="rId77" Type="http://schemas.openxmlformats.org/officeDocument/2006/relationships/font" Target="fonts/ProximaNovaSemibold-bold.fntdata"/><Relationship Id="rId32" Type="http://schemas.openxmlformats.org/officeDocument/2006/relationships/slide" Target="slides/slide26.xml"/><Relationship Id="rId76" Type="http://schemas.openxmlformats.org/officeDocument/2006/relationships/font" Target="fonts/ProximaNovaSemibold-regular.fntdata"/><Relationship Id="rId35" Type="http://schemas.openxmlformats.org/officeDocument/2006/relationships/slide" Target="slides/slide29.xml"/><Relationship Id="rId79" Type="http://schemas.openxmlformats.org/officeDocument/2006/relationships/font" Target="fonts/RobotoLight-regular.fntdata"/><Relationship Id="rId34" Type="http://schemas.openxmlformats.org/officeDocument/2006/relationships/slide" Target="slides/slide28.xml"/><Relationship Id="rId78" Type="http://schemas.openxmlformats.org/officeDocument/2006/relationships/font" Target="fonts/ProximaNovaSemibold-boldItalic.fntdata"/><Relationship Id="rId71" Type="http://schemas.openxmlformats.org/officeDocument/2006/relationships/font" Target="fonts/FiraSansExtraCondensedMedium-regular.fntdata"/><Relationship Id="rId70" Type="http://schemas.openxmlformats.org/officeDocument/2006/relationships/font" Target="fonts/AmaticSC-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bold.fntdata"/><Relationship Id="rId61" Type="http://schemas.openxmlformats.org/officeDocument/2006/relationships/font" Target="fonts/Roboto-regular.fntdata"/><Relationship Id="rId20" Type="http://schemas.openxmlformats.org/officeDocument/2006/relationships/slide" Target="slides/slide14.xml"/><Relationship Id="rId64" Type="http://schemas.openxmlformats.org/officeDocument/2006/relationships/font" Target="fonts/Roboto-boldItalic.fntdata"/><Relationship Id="rId63" Type="http://schemas.openxmlformats.org/officeDocument/2006/relationships/font" Target="fonts/Roboto-italic.fntdata"/><Relationship Id="rId22" Type="http://schemas.openxmlformats.org/officeDocument/2006/relationships/slide" Target="slides/slide16.xml"/><Relationship Id="rId66" Type="http://schemas.openxmlformats.org/officeDocument/2006/relationships/font" Target="fonts/RobotoMedium-bold.fntdata"/><Relationship Id="rId21" Type="http://schemas.openxmlformats.org/officeDocument/2006/relationships/slide" Target="slides/slide15.xml"/><Relationship Id="rId65" Type="http://schemas.openxmlformats.org/officeDocument/2006/relationships/font" Target="fonts/RobotoMedium-regular.fntdata"/><Relationship Id="rId24" Type="http://schemas.openxmlformats.org/officeDocument/2006/relationships/slide" Target="slides/slide18.xml"/><Relationship Id="rId68" Type="http://schemas.openxmlformats.org/officeDocument/2006/relationships/font" Target="fonts/RobotoMedium-boldItalic.fntdata"/><Relationship Id="rId23" Type="http://schemas.openxmlformats.org/officeDocument/2006/relationships/slide" Target="slides/slide17.xml"/><Relationship Id="rId67" Type="http://schemas.openxmlformats.org/officeDocument/2006/relationships/font" Target="fonts/RobotoMedium-italic.fntdata"/><Relationship Id="rId60" Type="http://schemas.openxmlformats.org/officeDocument/2006/relationships/font" Target="fonts/ProximaNova-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regular.fntdata"/><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italic.fntdata"/><Relationship Id="rId14" Type="http://schemas.openxmlformats.org/officeDocument/2006/relationships/slide" Target="slides/slide8.xml"/><Relationship Id="rId58" Type="http://schemas.openxmlformats.org/officeDocument/2006/relationships/font" Target="fonts/ProximaNova-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 name="Shape 118"/>
        <p:cNvGrpSpPr/>
        <p:nvPr/>
      </p:nvGrpSpPr>
      <p:grpSpPr>
        <a:xfrm>
          <a:off x="0" y="0"/>
          <a:ext cx="0" cy="0"/>
          <a:chOff x="0" y="0"/>
          <a:chExt cx="0" cy="0"/>
        </a:xfrm>
      </p:grpSpPr>
      <p:sp>
        <p:nvSpPr>
          <p:cNvPr id="119" name="Google Shape;119;g6c42572d45_1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 name="Google Shape;120;g6c42572d45_1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 name="Shape 127"/>
        <p:cNvGrpSpPr/>
        <p:nvPr/>
      </p:nvGrpSpPr>
      <p:grpSpPr>
        <a:xfrm>
          <a:off x="0" y="0"/>
          <a:ext cx="0" cy="0"/>
          <a:chOff x="0" y="0"/>
          <a:chExt cx="0" cy="0"/>
        </a:xfrm>
      </p:grpSpPr>
      <p:sp>
        <p:nvSpPr>
          <p:cNvPr id="128" name="Google Shape;128;g6e272b147d_5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 name="Google Shape;129;g6e272b147d_5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 name="Shape 133"/>
        <p:cNvGrpSpPr/>
        <p:nvPr/>
      </p:nvGrpSpPr>
      <p:grpSpPr>
        <a:xfrm>
          <a:off x="0" y="0"/>
          <a:ext cx="0" cy="0"/>
          <a:chOff x="0" y="0"/>
          <a:chExt cx="0" cy="0"/>
        </a:xfrm>
      </p:grpSpPr>
      <p:sp>
        <p:nvSpPr>
          <p:cNvPr id="134" name="Google Shape;134;g6b20e22304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 name="Google Shape;135;g6b20e22304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 name="Shape 155"/>
        <p:cNvGrpSpPr/>
        <p:nvPr/>
      </p:nvGrpSpPr>
      <p:grpSpPr>
        <a:xfrm>
          <a:off x="0" y="0"/>
          <a:ext cx="0" cy="0"/>
          <a:chOff x="0" y="0"/>
          <a:chExt cx="0" cy="0"/>
        </a:xfrm>
      </p:grpSpPr>
      <p:sp>
        <p:nvSpPr>
          <p:cNvPr id="156" name="Google Shape;156;g6c42572d45_3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 name="Google Shape;157;g6c42572d45_3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 name="Shape 167"/>
        <p:cNvGrpSpPr/>
        <p:nvPr/>
      </p:nvGrpSpPr>
      <p:grpSpPr>
        <a:xfrm>
          <a:off x="0" y="0"/>
          <a:ext cx="0" cy="0"/>
          <a:chOff x="0" y="0"/>
          <a:chExt cx="0" cy="0"/>
        </a:xfrm>
      </p:grpSpPr>
      <p:sp>
        <p:nvSpPr>
          <p:cNvPr id="168" name="Google Shape;168;g6bd56c9061_0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 name="Google Shape;169;g6bd56c9061_0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 name="Shape 180"/>
        <p:cNvGrpSpPr/>
        <p:nvPr/>
      </p:nvGrpSpPr>
      <p:grpSpPr>
        <a:xfrm>
          <a:off x="0" y="0"/>
          <a:ext cx="0" cy="0"/>
          <a:chOff x="0" y="0"/>
          <a:chExt cx="0" cy="0"/>
        </a:xfrm>
      </p:grpSpPr>
      <p:sp>
        <p:nvSpPr>
          <p:cNvPr id="181" name="Google Shape;181;g6bd56c9061_0_2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 name="Google Shape;182;g6bd56c9061_0_2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 name="Shape 194"/>
        <p:cNvGrpSpPr/>
        <p:nvPr/>
      </p:nvGrpSpPr>
      <p:grpSpPr>
        <a:xfrm>
          <a:off x="0" y="0"/>
          <a:ext cx="0" cy="0"/>
          <a:chOff x="0" y="0"/>
          <a:chExt cx="0" cy="0"/>
        </a:xfrm>
      </p:grpSpPr>
      <p:sp>
        <p:nvSpPr>
          <p:cNvPr id="195" name="Google Shape;195;g70c1df8b91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 name="Google Shape;196;g70c1df8b91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70c1df8b91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70c1df8b91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 name="Shape 239"/>
        <p:cNvGrpSpPr/>
        <p:nvPr/>
      </p:nvGrpSpPr>
      <p:grpSpPr>
        <a:xfrm>
          <a:off x="0" y="0"/>
          <a:ext cx="0" cy="0"/>
          <a:chOff x="0" y="0"/>
          <a:chExt cx="0" cy="0"/>
        </a:xfrm>
      </p:grpSpPr>
      <p:sp>
        <p:nvSpPr>
          <p:cNvPr id="240" name="Google Shape;240;g6bad27d065_0_2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 name="Google Shape;241;g6bad27d065_0_2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 name="Shape 255"/>
        <p:cNvGrpSpPr/>
        <p:nvPr/>
      </p:nvGrpSpPr>
      <p:grpSpPr>
        <a:xfrm>
          <a:off x="0" y="0"/>
          <a:ext cx="0" cy="0"/>
          <a:chOff x="0" y="0"/>
          <a:chExt cx="0" cy="0"/>
        </a:xfrm>
      </p:grpSpPr>
      <p:sp>
        <p:nvSpPr>
          <p:cNvPr id="256" name="Google Shape;256;g70c1df8b91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 name="Google Shape;257;g70c1df8b91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g6e433473c2_2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 name="Google Shape;286;g6e433473c2_2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 name="Shape 299"/>
        <p:cNvGrpSpPr/>
        <p:nvPr/>
      </p:nvGrpSpPr>
      <p:grpSpPr>
        <a:xfrm>
          <a:off x="0" y="0"/>
          <a:ext cx="0" cy="0"/>
          <a:chOff x="0" y="0"/>
          <a:chExt cx="0" cy="0"/>
        </a:xfrm>
      </p:grpSpPr>
      <p:sp>
        <p:nvSpPr>
          <p:cNvPr id="300" name="Google Shape;300;g6ba96a1c45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 name="Google Shape;301;g6ba96a1c45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6bad27d065_0_2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6bad27d065_0_2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 name="Shape 319"/>
        <p:cNvGrpSpPr/>
        <p:nvPr/>
      </p:nvGrpSpPr>
      <p:grpSpPr>
        <a:xfrm>
          <a:off x="0" y="0"/>
          <a:ext cx="0" cy="0"/>
          <a:chOff x="0" y="0"/>
          <a:chExt cx="0" cy="0"/>
        </a:xfrm>
      </p:grpSpPr>
      <p:sp>
        <p:nvSpPr>
          <p:cNvPr id="320" name="Google Shape;320;g6b20e22304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 name="Google Shape;321;g6b20e22304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6bd56c9061_0_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6bd56c9061_0_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6bd56c9061_0_1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6bd56c9061_0_1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 name="Shape 401"/>
        <p:cNvGrpSpPr/>
        <p:nvPr/>
      </p:nvGrpSpPr>
      <p:grpSpPr>
        <a:xfrm>
          <a:off x="0" y="0"/>
          <a:ext cx="0" cy="0"/>
          <a:chOff x="0" y="0"/>
          <a:chExt cx="0" cy="0"/>
        </a:xfrm>
      </p:grpSpPr>
      <p:sp>
        <p:nvSpPr>
          <p:cNvPr id="402" name="Google Shape;402;g6c532412ab_1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 name="Google Shape;403;g6c532412ab_1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 name="Shape 426"/>
        <p:cNvGrpSpPr/>
        <p:nvPr/>
      </p:nvGrpSpPr>
      <p:grpSpPr>
        <a:xfrm>
          <a:off x="0" y="0"/>
          <a:ext cx="0" cy="0"/>
          <a:chOff x="0" y="0"/>
          <a:chExt cx="0" cy="0"/>
        </a:xfrm>
      </p:grpSpPr>
      <p:sp>
        <p:nvSpPr>
          <p:cNvPr id="427" name="Google Shape;427;g6bd56c9061_0_2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 name="Google Shape;428;g6bd56c9061_0_2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 name="Shape 692"/>
        <p:cNvGrpSpPr/>
        <p:nvPr/>
      </p:nvGrpSpPr>
      <p:grpSpPr>
        <a:xfrm>
          <a:off x="0" y="0"/>
          <a:ext cx="0" cy="0"/>
          <a:chOff x="0" y="0"/>
          <a:chExt cx="0" cy="0"/>
        </a:xfrm>
      </p:grpSpPr>
      <p:sp>
        <p:nvSpPr>
          <p:cNvPr id="693" name="Google Shape;693;g6bd56c9061_0_15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 name="Google Shape;694;g6bd56c9061_0_15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 name="Shape 699"/>
        <p:cNvGrpSpPr/>
        <p:nvPr/>
      </p:nvGrpSpPr>
      <p:grpSpPr>
        <a:xfrm>
          <a:off x="0" y="0"/>
          <a:ext cx="0" cy="0"/>
          <a:chOff x="0" y="0"/>
          <a:chExt cx="0" cy="0"/>
        </a:xfrm>
      </p:grpSpPr>
      <p:sp>
        <p:nvSpPr>
          <p:cNvPr id="700" name="Google Shape;700;g6bd56c9061_0_1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 name="Google Shape;701;g6bd56c9061_0_1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6da0b4abe1_2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6da0b4abe1_2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 name="Shape 765"/>
        <p:cNvGrpSpPr/>
        <p:nvPr/>
      </p:nvGrpSpPr>
      <p:grpSpPr>
        <a:xfrm>
          <a:off x="0" y="0"/>
          <a:ext cx="0" cy="0"/>
          <a:chOff x="0" y="0"/>
          <a:chExt cx="0" cy="0"/>
        </a:xfrm>
      </p:grpSpPr>
      <p:sp>
        <p:nvSpPr>
          <p:cNvPr id="766" name="Google Shape;766;g6b20e22304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7" name="Google Shape;767;g6b20e22304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3" name="Shape 913"/>
        <p:cNvGrpSpPr/>
        <p:nvPr/>
      </p:nvGrpSpPr>
      <p:grpSpPr>
        <a:xfrm>
          <a:off x="0" y="0"/>
          <a:ext cx="0" cy="0"/>
          <a:chOff x="0" y="0"/>
          <a:chExt cx="0" cy="0"/>
        </a:xfrm>
      </p:grpSpPr>
      <p:sp>
        <p:nvSpPr>
          <p:cNvPr id="914" name="Google Shape;914;g6bd56c9061_0_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 name="Google Shape;915;g6bd56c9061_0_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 name="Shape 932"/>
        <p:cNvGrpSpPr/>
        <p:nvPr/>
      </p:nvGrpSpPr>
      <p:grpSpPr>
        <a:xfrm>
          <a:off x="0" y="0"/>
          <a:ext cx="0" cy="0"/>
          <a:chOff x="0" y="0"/>
          <a:chExt cx="0" cy="0"/>
        </a:xfrm>
      </p:grpSpPr>
      <p:sp>
        <p:nvSpPr>
          <p:cNvPr id="933" name="Google Shape;933;g6bd56c9061_0_2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 name="Google Shape;934;g6bd56c9061_0_2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5" name="Shape 955"/>
        <p:cNvGrpSpPr/>
        <p:nvPr/>
      </p:nvGrpSpPr>
      <p:grpSpPr>
        <a:xfrm>
          <a:off x="0" y="0"/>
          <a:ext cx="0" cy="0"/>
          <a:chOff x="0" y="0"/>
          <a:chExt cx="0" cy="0"/>
        </a:xfrm>
      </p:grpSpPr>
      <p:sp>
        <p:nvSpPr>
          <p:cNvPr id="956" name="Google Shape;956;g6bd56c9061_0_1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 name="Google Shape;957;g6bd56c9061_0_1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3" name="Shape 983"/>
        <p:cNvGrpSpPr/>
        <p:nvPr/>
      </p:nvGrpSpPr>
      <p:grpSpPr>
        <a:xfrm>
          <a:off x="0" y="0"/>
          <a:ext cx="0" cy="0"/>
          <a:chOff x="0" y="0"/>
          <a:chExt cx="0" cy="0"/>
        </a:xfrm>
      </p:grpSpPr>
      <p:sp>
        <p:nvSpPr>
          <p:cNvPr id="984" name="Google Shape;984;g6bd56c9061_0_2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5" name="Google Shape;985;g6bd56c9061_0_26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 name="Shape 1030"/>
        <p:cNvGrpSpPr/>
        <p:nvPr/>
      </p:nvGrpSpPr>
      <p:grpSpPr>
        <a:xfrm>
          <a:off x="0" y="0"/>
          <a:ext cx="0" cy="0"/>
          <a:chOff x="0" y="0"/>
          <a:chExt cx="0" cy="0"/>
        </a:xfrm>
      </p:grpSpPr>
      <p:sp>
        <p:nvSpPr>
          <p:cNvPr id="1031" name="Google Shape;1031;g6e433473c2_2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 name="Google Shape;1032;g6e433473c2_2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 name="Shape 1035"/>
        <p:cNvGrpSpPr/>
        <p:nvPr/>
      </p:nvGrpSpPr>
      <p:grpSpPr>
        <a:xfrm>
          <a:off x="0" y="0"/>
          <a:ext cx="0" cy="0"/>
          <a:chOff x="0" y="0"/>
          <a:chExt cx="0" cy="0"/>
        </a:xfrm>
      </p:grpSpPr>
      <p:sp>
        <p:nvSpPr>
          <p:cNvPr id="1036" name="Google Shape;1036;g6bd56c9061_0_1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7" name="Google Shape;1037;g6bd56c9061_0_1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0" name="Shape 1050"/>
        <p:cNvGrpSpPr/>
        <p:nvPr/>
      </p:nvGrpSpPr>
      <p:grpSpPr>
        <a:xfrm>
          <a:off x="0" y="0"/>
          <a:ext cx="0" cy="0"/>
          <a:chOff x="0" y="0"/>
          <a:chExt cx="0" cy="0"/>
        </a:xfrm>
      </p:grpSpPr>
      <p:sp>
        <p:nvSpPr>
          <p:cNvPr id="1051" name="Google Shape;1051;g6bd56c9061_0_1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2" name="Google Shape;1052;g6bd56c9061_0_1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 name="Shape 1067"/>
        <p:cNvGrpSpPr/>
        <p:nvPr/>
      </p:nvGrpSpPr>
      <p:grpSpPr>
        <a:xfrm>
          <a:off x="0" y="0"/>
          <a:ext cx="0" cy="0"/>
          <a:chOff x="0" y="0"/>
          <a:chExt cx="0" cy="0"/>
        </a:xfrm>
      </p:grpSpPr>
      <p:sp>
        <p:nvSpPr>
          <p:cNvPr id="1068" name="Google Shape;1068;g6bd56c9061_0_1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9" name="Google Shape;1069;g6bd56c9061_0_1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9" name="Shape 1079"/>
        <p:cNvGrpSpPr/>
        <p:nvPr/>
      </p:nvGrpSpPr>
      <p:grpSpPr>
        <a:xfrm>
          <a:off x="0" y="0"/>
          <a:ext cx="0" cy="0"/>
          <a:chOff x="0" y="0"/>
          <a:chExt cx="0" cy="0"/>
        </a:xfrm>
      </p:grpSpPr>
      <p:sp>
        <p:nvSpPr>
          <p:cNvPr id="1080" name="Google Shape;1080;g6bd56c9061_0_2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 name="Google Shape;1081;g6bd56c9061_0_2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 name="Shape 1099"/>
        <p:cNvGrpSpPr/>
        <p:nvPr/>
      </p:nvGrpSpPr>
      <p:grpSpPr>
        <a:xfrm>
          <a:off x="0" y="0"/>
          <a:ext cx="0" cy="0"/>
          <a:chOff x="0" y="0"/>
          <a:chExt cx="0" cy="0"/>
        </a:xfrm>
      </p:grpSpPr>
      <p:sp>
        <p:nvSpPr>
          <p:cNvPr id="1100" name="Google Shape;1100;g6b20e22304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 name="Google Shape;1101;g6b20e22304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 name="Shape 1108"/>
        <p:cNvGrpSpPr/>
        <p:nvPr/>
      </p:nvGrpSpPr>
      <p:grpSpPr>
        <a:xfrm>
          <a:off x="0" y="0"/>
          <a:ext cx="0" cy="0"/>
          <a:chOff x="0" y="0"/>
          <a:chExt cx="0" cy="0"/>
        </a:xfrm>
      </p:grpSpPr>
      <p:sp>
        <p:nvSpPr>
          <p:cNvPr id="1109" name="Google Shape;1109;g6c532412ab_1_1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 name="Google Shape;1110;g6c532412ab_1_1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 name="Shape 1115"/>
        <p:cNvGrpSpPr/>
        <p:nvPr/>
      </p:nvGrpSpPr>
      <p:grpSpPr>
        <a:xfrm>
          <a:off x="0" y="0"/>
          <a:ext cx="0" cy="0"/>
          <a:chOff x="0" y="0"/>
          <a:chExt cx="0" cy="0"/>
        </a:xfrm>
      </p:grpSpPr>
      <p:sp>
        <p:nvSpPr>
          <p:cNvPr id="1116" name="Google Shape;1116;g6b20e22304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 name="Google Shape;1117;g6b20e22304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 name="Shape 1122"/>
        <p:cNvGrpSpPr/>
        <p:nvPr/>
      </p:nvGrpSpPr>
      <p:grpSpPr>
        <a:xfrm>
          <a:off x="0" y="0"/>
          <a:ext cx="0" cy="0"/>
          <a:chOff x="0" y="0"/>
          <a:chExt cx="0" cy="0"/>
        </a:xfrm>
      </p:grpSpPr>
      <p:sp>
        <p:nvSpPr>
          <p:cNvPr id="1123" name="Google Shape;1123;g6bad27d065_0_18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4" name="Google Shape;1124;g6bad27d065_0_18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9" name="Shape 1129"/>
        <p:cNvGrpSpPr/>
        <p:nvPr/>
      </p:nvGrpSpPr>
      <p:grpSpPr>
        <a:xfrm>
          <a:off x="0" y="0"/>
          <a:ext cx="0" cy="0"/>
          <a:chOff x="0" y="0"/>
          <a:chExt cx="0" cy="0"/>
        </a:xfrm>
      </p:grpSpPr>
      <p:sp>
        <p:nvSpPr>
          <p:cNvPr id="1130" name="Google Shape;1130;g6bad27d065_0_18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1" name="Google Shape;1131;g6bad27d065_0_18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2" name="Shape 1152"/>
        <p:cNvGrpSpPr/>
        <p:nvPr/>
      </p:nvGrpSpPr>
      <p:grpSpPr>
        <a:xfrm>
          <a:off x="0" y="0"/>
          <a:ext cx="0" cy="0"/>
          <a:chOff x="0" y="0"/>
          <a:chExt cx="0" cy="0"/>
        </a:xfrm>
      </p:grpSpPr>
      <p:sp>
        <p:nvSpPr>
          <p:cNvPr id="1153" name="Google Shape;1153;g6be81bf08b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 name="Google Shape;1154;g6be81bf08b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9" name="Shape 1489"/>
        <p:cNvGrpSpPr/>
        <p:nvPr/>
      </p:nvGrpSpPr>
      <p:grpSpPr>
        <a:xfrm>
          <a:off x="0" y="0"/>
          <a:ext cx="0" cy="0"/>
          <a:chOff x="0" y="0"/>
          <a:chExt cx="0" cy="0"/>
        </a:xfrm>
      </p:grpSpPr>
      <p:sp>
        <p:nvSpPr>
          <p:cNvPr id="1490" name="Google Shape;1490;g6be81bf08b_0_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1" name="Google Shape;1491;g6be81bf08b_0_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6" name="Shape 7766"/>
        <p:cNvGrpSpPr/>
        <p:nvPr/>
      </p:nvGrpSpPr>
      <p:grpSpPr>
        <a:xfrm>
          <a:off x="0" y="0"/>
          <a:ext cx="0" cy="0"/>
          <a:chOff x="0" y="0"/>
          <a:chExt cx="0" cy="0"/>
        </a:xfrm>
      </p:grpSpPr>
      <p:sp>
        <p:nvSpPr>
          <p:cNvPr id="7767" name="Google Shape;7767;g6be81bf08b_0_66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8" name="Google Shape;7768;g6be81bf08b_0_66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3" name="Shape 8193"/>
        <p:cNvGrpSpPr/>
        <p:nvPr/>
      </p:nvGrpSpPr>
      <p:grpSpPr>
        <a:xfrm>
          <a:off x="0" y="0"/>
          <a:ext cx="0" cy="0"/>
          <a:chOff x="0" y="0"/>
          <a:chExt cx="0" cy="0"/>
        </a:xfrm>
      </p:grpSpPr>
      <p:sp>
        <p:nvSpPr>
          <p:cNvPr id="8194" name="Google Shape;8194;g6be81bf08b_0_7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5" name="Google Shape;8195;g6be81bf08b_0_7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6" name="Shape 8356"/>
        <p:cNvGrpSpPr/>
        <p:nvPr/>
      </p:nvGrpSpPr>
      <p:grpSpPr>
        <a:xfrm>
          <a:off x="0" y="0"/>
          <a:ext cx="0" cy="0"/>
          <a:chOff x="0" y="0"/>
          <a:chExt cx="0" cy="0"/>
        </a:xfrm>
      </p:grpSpPr>
      <p:sp>
        <p:nvSpPr>
          <p:cNvPr id="8357" name="Google Shape;8357;g6be81bf08b_0_7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8" name="Google Shape;8358;g6be81bf08b_0_7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g6be81bf08b_0_76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0" name="Google Shape;8760;g6be81bf08b_0_76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9" name="Shape 9129"/>
        <p:cNvGrpSpPr/>
        <p:nvPr/>
      </p:nvGrpSpPr>
      <p:grpSpPr>
        <a:xfrm>
          <a:off x="0" y="0"/>
          <a:ext cx="0" cy="0"/>
          <a:chOff x="0" y="0"/>
          <a:chExt cx="0" cy="0"/>
        </a:xfrm>
      </p:grpSpPr>
      <p:sp>
        <p:nvSpPr>
          <p:cNvPr id="9130" name="Google Shape;9130;g6be81bf08b_0_7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1" name="Google Shape;9131;g6be81bf08b_0_7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6" name="Shape 9506"/>
        <p:cNvGrpSpPr/>
        <p:nvPr/>
      </p:nvGrpSpPr>
      <p:grpSpPr>
        <a:xfrm>
          <a:off x="0" y="0"/>
          <a:ext cx="0" cy="0"/>
          <a:chOff x="0" y="0"/>
          <a:chExt cx="0" cy="0"/>
        </a:xfrm>
      </p:grpSpPr>
      <p:sp>
        <p:nvSpPr>
          <p:cNvPr id="9507" name="Google Shape;9507;g6be81bf08b_0_83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08" name="Google Shape;9508;g6be81bf08b_0_83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7" name="Shape 9937"/>
        <p:cNvGrpSpPr/>
        <p:nvPr/>
      </p:nvGrpSpPr>
      <p:grpSpPr>
        <a:xfrm>
          <a:off x="0" y="0"/>
          <a:ext cx="0" cy="0"/>
          <a:chOff x="0" y="0"/>
          <a:chExt cx="0" cy="0"/>
        </a:xfrm>
      </p:grpSpPr>
      <p:sp>
        <p:nvSpPr>
          <p:cNvPr id="9938" name="Google Shape;9938;g6be81bf08b_0_8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9" name="Google Shape;9939;g6be81bf08b_0_8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0" name="Shape 10730"/>
        <p:cNvGrpSpPr/>
        <p:nvPr/>
      </p:nvGrpSpPr>
      <p:grpSpPr>
        <a:xfrm>
          <a:off x="0" y="0"/>
          <a:ext cx="0" cy="0"/>
          <a:chOff x="0" y="0"/>
          <a:chExt cx="0" cy="0"/>
        </a:xfrm>
      </p:grpSpPr>
      <p:sp>
        <p:nvSpPr>
          <p:cNvPr id="10731" name="Google Shape;10731;g6be81bf08b_0_95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2" name="Google Shape;10732;g6be81bf08b_0_95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71" name="Shape 11471"/>
        <p:cNvGrpSpPr/>
        <p:nvPr/>
      </p:nvGrpSpPr>
      <p:grpSpPr>
        <a:xfrm>
          <a:off x="0" y="0"/>
          <a:ext cx="0" cy="0"/>
          <a:chOff x="0" y="0"/>
          <a:chExt cx="0" cy="0"/>
        </a:xfrm>
      </p:grpSpPr>
      <p:sp>
        <p:nvSpPr>
          <p:cNvPr id="11472" name="Google Shape;11472;g6be81bf08b_0_10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3" name="Google Shape;11473;g6be81bf08b_0_10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4" name="Shape 12164"/>
        <p:cNvGrpSpPr/>
        <p:nvPr/>
      </p:nvGrpSpPr>
      <p:grpSpPr>
        <a:xfrm>
          <a:off x="0" y="0"/>
          <a:ext cx="0" cy="0"/>
          <a:chOff x="0" y="0"/>
          <a:chExt cx="0" cy="0"/>
        </a:xfrm>
      </p:grpSpPr>
      <p:sp>
        <p:nvSpPr>
          <p:cNvPr id="12165" name="Google Shape;12165;g6be81bf08b_0_11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6" name="Google Shape;12166;g6be81bf08b_0_11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66" name="Shape 12466"/>
        <p:cNvGrpSpPr/>
        <p:nvPr/>
      </p:nvGrpSpPr>
      <p:grpSpPr>
        <a:xfrm>
          <a:off x="0" y="0"/>
          <a:ext cx="0" cy="0"/>
          <a:chOff x="0" y="0"/>
          <a:chExt cx="0" cy="0"/>
        </a:xfrm>
      </p:grpSpPr>
      <p:sp>
        <p:nvSpPr>
          <p:cNvPr id="12467" name="Google Shape;12467;g6be81bf08b_0_11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68" name="Google Shape;12468;g6be81bf08b_0_11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00" name="Shape 13100"/>
        <p:cNvGrpSpPr/>
        <p:nvPr/>
      </p:nvGrpSpPr>
      <p:grpSpPr>
        <a:xfrm>
          <a:off x="0" y="0"/>
          <a:ext cx="0" cy="0"/>
          <a:chOff x="0" y="0"/>
          <a:chExt cx="0" cy="0"/>
        </a:xfrm>
      </p:grpSpPr>
      <p:sp>
        <p:nvSpPr>
          <p:cNvPr id="13101" name="Google Shape;13101;g6be81bf08b_0_11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02" name="Google Shape;13102;g6be81bf08b_0_11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 name="Shape 8"/>
        <p:cNvGrpSpPr/>
        <p:nvPr/>
      </p:nvGrpSpPr>
      <p:grpSpPr>
        <a:xfrm>
          <a:off x="0" y="0"/>
          <a:ext cx="0" cy="0"/>
          <a:chOff x="0" y="0"/>
          <a:chExt cx="0" cy="0"/>
        </a:xfrm>
      </p:grpSpPr>
      <p:sp>
        <p:nvSpPr>
          <p:cNvPr id="9" name="Google Shape;9;p2"/>
          <p:cNvSpPr txBox="1"/>
          <p:nvPr>
            <p:ph idx="1" type="subTitle"/>
          </p:nvPr>
        </p:nvSpPr>
        <p:spPr>
          <a:xfrm>
            <a:off x="907800" y="3328450"/>
            <a:ext cx="2658300" cy="83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800">
                <a:solidFill>
                  <a:srgbClr val="F3F3F3"/>
                </a:solidFill>
              </a:defRPr>
            </a:lvl1pPr>
            <a:lvl2pPr lvl="1" rtl="0">
              <a:lnSpc>
                <a:spcPct val="100000"/>
              </a:lnSpc>
              <a:spcBef>
                <a:spcPts val="1600"/>
              </a:spcBef>
              <a:spcAft>
                <a:spcPts val="0"/>
              </a:spcAft>
              <a:buNone/>
              <a:defRPr sz="1800">
                <a:solidFill>
                  <a:srgbClr val="F3F3F3"/>
                </a:solidFill>
              </a:defRPr>
            </a:lvl2pPr>
            <a:lvl3pPr lvl="2" rtl="0">
              <a:lnSpc>
                <a:spcPct val="100000"/>
              </a:lnSpc>
              <a:spcBef>
                <a:spcPts val="1600"/>
              </a:spcBef>
              <a:spcAft>
                <a:spcPts val="0"/>
              </a:spcAft>
              <a:buNone/>
              <a:defRPr sz="1800">
                <a:solidFill>
                  <a:srgbClr val="F3F3F3"/>
                </a:solidFill>
              </a:defRPr>
            </a:lvl3pPr>
            <a:lvl4pPr lvl="3" rtl="0">
              <a:lnSpc>
                <a:spcPct val="100000"/>
              </a:lnSpc>
              <a:spcBef>
                <a:spcPts val="1600"/>
              </a:spcBef>
              <a:spcAft>
                <a:spcPts val="0"/>
              </a:spcAft>
              <a:buNone/>
              <a:defRPr sz="1800">
                <a:solidFill>
                  <a:srgbClr val="F3F3F3"/>
                </a:solidFill>
              </a:defRPr>
            </a:lvl4pPr>
            <a:lvl5pPr lvl="4" rtl="0">
              <a:lnSpc>
                <a:spcPct val="100000"/>
              </a:lnSpc>
              <a:spcBef>
                <a:spcPts val="1600"/>
              </a:spcBef>
              <a:spcAft>
                <a:spcPts val="0"/>
              </a:spcAft>
              <a:buNone/>
              <a:defRPr sz="1800">
                <a:solidFill>
                  <a:srgbClr val="F3F3F3"/>
                </a:solidFill>
              </a:defRPr>
            </a:lvl5pPr>
            <a:lvl6pPr lvl="5" rtl="0">
              <a:lnSpc>
                <a:spcPct val="100000"/>
              </a:lnSpc>
              <a:spcBef>
                <a:spcPts val="1600"/>
              </a:spcBef>
              <a:spcAft>
                <a:spcPts val="0"/>
              </a:spcAft>
              <a:buNone/>
              <a:defRPr sz="1800">
                <a:solidFill>
                  <a:srgbClr val="F3F3F3"/>
                </a:solidFill>
              </a:defRPr>
            </a:lvl6pPr>
            <a:lvl7pPr lvl="6" rtl="0">
              <a:lnSpc>
                <a:spcPct val="100000"/>
              </a:lnSpc>
              <a:spcBef>
                <a:spcPts val="1600"/>
              </a:spcBef>
              <a:spcAft>
                <a:spcPts val="0"/>
              </a:spcAft>
              <a:buNone/>
              <a:defRPr sz="1800">
                <a:solidFill>
                  <a:srgbClr val="F3F3F3"/>
                </a:solidFill>
              </a:defRPr>
            </a:lvl7pPr>
            <a:lvl8pPr lvl="7" rtl="0">
              <a:lnSpc>
                <a:spcPct val="100000"/>
              </a:lnSpc>
              <a:spcBef>
                <a:spcPts val="1600"/>
              </a:spcBef>
              <a:spcAft>
                <a:spcPts val="0"/>
              </a:spcAft>
              <a:buNone/>
              <a:defRPr sz="1800">
                <a:solidFill>
                  <a:srgbClr val="F3F3F3"/>
                </a:solidFill>
              </a:defRPr>
            </a:lvl8pPr>
            <a:lvl9pPr lvl="8" rtl="0">
              <a:lnSpc>
                <a:spcPct val="100000"/>
              </a:lnSpc>
              <a:spcBef>
                <a:spcPts val="1600"/>
              </a:spcBef>
              <a:spcAft>
                <a:spcPts val="1600"/>
              </a:spcAft>
              <a:buNone/>
              <a:defRPr sz="1800">
                <a:solidFill>
                  <a:srgbClr val="F3F3F3"/>
                </a:solidFill>
              </a:defRPr>
            </a:lvl9pPr>
          </a:lstStyle>
          <a:p/>
        </p:txBody>
      </p:sp>
      <p:sp>
        <p:nvSpPr>
          <p:cNvPr id="10" name="Google Shape;10;p2"/>
          <p:cNvSpPr txBox="1"/>
          <p:nvPr>
            <p:ph type="ctrTitle"/>
          </p:nvPr>
        </p:nvSpPr>
        <p:spPr>
          <a:xfrm>
            <a:off x="907800" y="976250"/>
            <a:ext cx="4203900" cy="2225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6000"/>
              <a:buNone/>
              <a:defRPr sz="6500"/>
            </a:lvl1pPr>
            <a:lvl2pPr lvl="1" rtl="0">
              <a:spcBef>
                <a:spcPts val="0"/>
              </a:spcBef>
              <a:spcAft>
                <a:spcPts val="0"/>
              </a:spcAft>
              <a:buSzPts val="6000"/>
              <a:buFont typeface="Bahiana"/>
              <a:buNone/>
              <a:defRPr sz="6000">
                <a:latin typeface="Bahiana"/>
                <a:ea typeface="Bahiana"/>
                <a:cs typeface="Bahiana"/>
                <a:sym typeface="Bahiana"/>
              </a:defRPr>
            </a:lvl2pPr>
            <a:lvl3pPr lvl="2" rtl="0">
              <a:spcBef>
                <a:spcPts val="0"/>
              </a:spcBef>
              <a:spcAft>
                <a:spcPts val="0"/>
              </a:spcAft>
              <a:buSzPts val="6000"/>
              <a:buFont typeface="Bahiana"/>
              <a:buNone/>
              <a:defRPr sz="6000">
                <a:latin typeface="Bahiana"/>
                <a:ea typeface="Bahiana"/>
                <a:cs typeface="Bahiana"/>
                <a:sym typeface="Bahiana"/>
              </a:defRPr>
            </a:lvl3pPr>
            <a:lvl4pPr lvl="3" rtl="0">
              <a:spcBef>
                <a:spcPts val="0"/>
              </a:spcBef>
              <a:spcAft>
                <a:spcPts val="0"/>
              </a:spcAft>
              <a:buSzPts val="6000"/>
              <a:buFont typeface="Bahiana"/>
              <a:buNone/>
              <a:defRPr sz="6000">
                <a:latin typeface="Bahiana"/>
                <a:ea typeface="Bahiana"/>
                <a:cs typeface="Bahiana"/>
                <a:sym typeface="Bahiana"/>
              </a:defRPr>
            </a:lvl4pPr>
            <a:lvl5pPr lvl="4" rtl="0">
              <a:spcBef>
                <a:spcPts val="0"/>
              </a:spcBef>
              <a:spcAft>
                <a:spcPts val="0"/>
              </a:spcAft>
              <a:buSzPts val="6000"/>
              <a:buFont typeface="Bahiana"/>
              <a:buNone/>
              <a:defRPr sz="6000">
                <a:latin typeface="Bahiana"/>
                <a:ea typeface="Bahiana"/>
                <a:cs typeface="Bahiana"/>
                <a:sym typeface="Bahiana"/>
              </a:defRPr>
            </a:lvl5pPr>
            <a:lvl6pPr lvl="5" rtl="0">
              <a:spcBef>
                <a:spcPts val="0"/>
              </a:spcBef>
              <a:spcAft>
                <a:spcPts val="0"/>
              </a:spcAft>
              <a:buSzPts val="6000"/>
              <a:buFont typeface="Bahiana"/>
              <a:buNone/>
              <a:defRPr sz="6000">
                <a:latin typeface="Bahiana"/>
                <a:ea typeface="Bahiana"/>
                <a:cs typeface="Bahiana"/>
                <a:sym typeface="Bahiana"/>
              </a:defRPr>
            </a:lvl6pPr>
            <a:lvl7pPr lvl="6" rtl="0">
              <a:spcBef>
                <a:spcPts val="0"/>
              </a:spcBef>
              <a:spcAft>
                <a:spcPts val="0"/>
              </a:spcAft>
              <a:buSzPts val="6000"/>
              <a:buFont typeface="Bahiana"/>
              <a:buNone/>
              <a:defRPr sz="6000">
                <a:latin typeface="Bahiana"/>
                <a:ea typeface="Bahiana"/>
                <a:cs typeface="Bahiana"/>
                <a:sym typeface="Bahiana"/>
              </a:defRPr>
            </a:lvl7pPr>
            <a:lvl8pPr lvl="7" rtl="0">
              <a:spcBef>
                <a:spcPts val="0"/>
              </a:spcBef>
              <a:spcAft>
                <a:spcPts val="0"/>
              </a:spcAft>
              <a:buSzPts val="6000"/>
              <a:buFont typeface="Bahiana"/>
              <a:buNone/>
              <a:defRPr sz="6000">
                <a:latin typeface="Bahiana"/>
                <a:ea typeface="Bahiana"/>
                <a:cs typeface="Bahiana"/>
                <a:sym typeface="Bahiana"/>
              </a:defRPr>
            </a:lvl8pPr>
            <a:lvl9pPr lvl="8" rtl="0">
              <a:spcBef>
                <a:spcPts val="0"/>
              </a:spcBef>
              <a:spcAft>
                <a:spcPts val="0"/>
              </a:spcAft>
              <a:buSzPts val="6000"/>
              <a:buFont typeface="Bahiana"/>
              <a:buNone/>
              <a:defRPr sz="6000">
                <a:latin typeface="Bahiana"/>
                <a:ea typeface="Bahiana"/>
                <a:cs typeface="Bahiana"/>
                <a:sym typeface="Bahiana"/>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1" name="Shape 11"/>
        <p:cNvGrpSpPr/>
        <p:nvPr/>
      </p:nvGrpSpPr>
      <p:grpSpPr>
        <a:xfrm>
          <a:off x="0" y="0"/>
          <a:ext cx="0" cy="0"/>
          <a:chOff x="0" y="0"/>
          <a:chExt cx="0" cy="0"/>
        </a:xfrm>
      </p:grpSpPr>
      <p:sp>
        <p:nvSpPr>
          <p:cNvPr id="12" name="Google Shape;12;p3"/>
          <p:cNvSpPr txBox="1"/>
          <p:nvPr>
            <p:ph type="title"/>
          </p:nvPr>
        </p:nvSpPr>
        <p:spPr>
          <a:xfrm flipH="1">
            <a:off x="4442275" y="1586525"/>
            <a:ext cx="2760000" cy="21873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1294A"/>
              </a:buClr>
              <a:buSzPts val="4200"/>
              <a:buNone/>
              <a:defRPr sz="4800">
                <a:solidFill>
                  <a:schemeClr val="accent1"/>
                </a:solidFill>
              </a:defRPr>
            </a:lvl1pPr>
            <a:lvl2pPr lvl="1" rtl="0">
              <a:spcBef>
                <a:spcPts val="0"/>
              </a:spcBef>
              <a:spcAft>
                <a:spcPts val="0"/>
              </a:spcAft>
              <a:buClr>
                <a:srgbClr val="41294A"/>
              </a:buClr>
              <a:buSzPts val="4200"/>
              <a:buNone/>
              <a:defRPr sz="4200">
                <a:solidFill>
                  <a:srgbClr val="41294A"/>
                </a:solidFill>
              </a:defRPr>
            </a:lvl2pPr>
            <a:lvl3pPr lvl="2" rtl="0">
              <a:spcBef>
                <a:spcPts val="0"/>
              </a:spcBef>
              <a:spcAft>
                <a:spcPts val="0"/>
              </a:spcAft>
              <a:buClr>
                <a:srgbClr val="41294A"/>
              </a:buClr>
              <a:buSzPts val="4200"/>
              <a:buNone/>
              <a:defRPr sz="4200">
                <a:solidFill>
                  <a:srgbClr val="41294A"/>
                </a:solidFill>
              </a:defRPr>
            </a:lvl3pPr>
            <a:lvl4pPr lvl="3" rtl="0">
              <a:spcBef>
                <a:spcPts val="0"/>
              </a:spcBef>
              <a:spcAft>
                <a:spcPts val="0"/>
              </a:spcAft>
              <a:buClr>
                <a:srgbClr val="41294A"/>
              </a:buClr>
              <a:buSzPts val="4200"/>
              <a:buNone/>
              <a:defRPr sz="4200">
                <a:solidFill>
                  <a:srgbClr val="41294A"/>
                </a:solidFill>
              </a:defRPr>
            </a:lvl4pPr>
            <a:lvl5pPr lvl="4" rtl="0">
              <a:spcBef>
                <a:spcPts val="0"/>
              </a:spcBef>
              <a:spcAft>
                <a:spcPts val="0"/>
              </a:spcAft>
              <a:buClr>
                <a:srgbClr val="41294A"/>
              </a:buClr>
              <a:buSzPts val="4200"/>
              <a:buNone/>
              <a:defRPr sz="4200">
                <a:solidFill>
                  <a:srgbClr val="41294A"/>
                </a:solidFill>
              </a:defRPr>
            </a:lvl5pPr>
            <a:lvl6pPr lvl="5" rtl="0">
              <a:spcBef>
                <a:spcPts val="0"/>
              </a:spcBef>
              <a:spcAft>
                <a:spcPts val="0"/>
              </a:spcAft>
              <a:buClr>
                <a:srgbClr val="41294A"/>
              </a:buClr>
              <a:buSzPts val="4200"/>
              <a:buNone/>
              <a:defRPr sz="4200">
                <a:solidFill>
                  <a:srgbClr val="41294A"/>
                </a:solidFill>
              </a:defRPr>
            </a:lvl6pPr>
            <a:lvl7pPr lvl="6" rtl="0">
              <a:spcBef>
                <a:spcPts val="0"/>
              </a:spcBef>
              <a:spcAft>
                <a:spcPts val="0"/>
              </a:spcAft>
              <a:buClr>
                <a:srgbClr val="41294A"/>
              </a:buClr>
              <a:buSzPts val="4200"/>
              <a:buNone/>
              <a:defRPr sz="4200">
                <a:solidFill>
                  <a:srgbClr val="41294A"/>
                </a:solidFill>
              </a:defRPr>
            </a:lvl7pPr>
            <a:lvl8pPr lvl="7" rtl="0">
              <a:spcBef>
                <a:spcPts val="0"/>
              </a:spcBef>
              <a:spcAft>
                <a:spcPts val="0"/>
              </a:spcAft>
              <a:buClr>
                <a:srgbClr val="41294A"/>
              </a:buClr>
              <a:buSzPts val="4200"/>
              <a:buNone/>
              <a:defRPr sz="4200">
                <a:solidFill>
                  <a:srgbClr val="41294A"/>
                </a:solidFill>
              </a:defRPr>
            </a:lvl8pPr>
            <a:lvl9pPr lvl="8" rtl="0">
              <a:spcBef>
                <a:spcPts val="0"/>
              </a:spcBef>
              <a:spcAft>
                <a:spcPts val="0"/>
              </a:spcAft>
              <a:buClr>
                <a:srgbClr val="41294A"/>
              </a:buClr>
              <a:buSzPts val="4200"/>
              <a:buNone/>
              <a:defRPr sz="4200">
                <a:solidFill>
                  <a:srgbClr val="41294A"/>
                </a:solidFill>
              </a:defRPr>
            </a:lvl9pPr>
          </a:lstStyle>
          <a:p/>
        </p:txBody>
      </p:sp>
      <p:sp>
        <p:nvSpPr>
          <p:cNvPr id="13" name="Google Shape;13;p3"/>
          <p:cNvSpPr txBox="1"/>
          <p:nvPr>
            <p:ph idx="1" type="subTitle"/>
          </p:nvPr>
        </p:nvSpPr>
        <p:spPr>
          <a:xfrm flipH="1">
            <a:off x="4442425" y="3773975"/>
            <a:ext cx="2760000" cy="705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1294A"/>
              </a:buClr>
              <a:buSzPts val="2100"/>
              <a:buNone/>
              <a:defRPr sz="1400"/>
            </a:lvl1pPr>
            <a:lvl2pPr lvl="1" rtl="0">
              <a:lnSpc>
                <a:spcPct val="100000"/>
              </a:lnSpc>
              <a:spcBef>
                <a:spcPts val="0"/>
              </a:spcBef>
              <a:spcAft>
                <a:spcPts val="0"/>
              </a:spcAft>
              <a:buClr>
                <a:srgbClr val="41294A"/>
              </a:buClr>
              <a:buSzPts val="2100"/>
              <a:buNone/>
              <a:defRPr sz="2100">
                <a:solidFill>
                  <a:srgbClr val="41294A"/>
                </a:solidFill>
              </a:defRPr>
            </a:lvl2pPr>
            <a:lvl3pPr lvl="2" rtl="0">
              <a:lnSpc>
                <a:spcPct val="100000"/>
              </a:lnSpc>
              <a:spcBef>
                <a:spcPts val="0"/>
              </a:spcBef>
              <a:spcAft>
                <a:spcPts val="0"/>
              </a:spcAft>
              <a:buClr>
                <a:srgbClr val="41294A"/>
              </a:buClr>
              <a:buSzPts val="2100"/>
              <a:buNone/>
              <a:defRPr sz="2100">
                <a:solidFill>
                  <a:srgbClr val="41294A"/>
                </a:solidFill>
              </a:defRPr>
            </a:lvl3pPr>
            <a:lvl4pPr lvl="3" rtl="0">
              <a:lnSpc>
                <a:spcPct val="100000"/>
              </a:lnSpc>
              <a:spcBef>
                <a:spcPts val="0"/>
              </a:spcBef>
              <a:spcAft>
                <a:spcPts val="0"/>
              </a:spcAft>
              <a:buClr>
                <a:srgbClr val="41294A"/>
              </a:buClr>
              <a:buSzPts val="2100"/>
              <a:buNone/>
              <a:defRPr sz="2100">
                <a:solidFill>
                  <a:srgbClr val="41294A"/>
                </a:solidFill>
              </a:defRPr>
            </a:lvl4pPr>
            <a:lvl5pPr lvl="4" rtl="0">
              <a:lnSpc>
                <a:spcPct val="100000"/>
              </a:lnSpc>
              <a:spcBef>
                <a:spcPts val="0"/>
              </a:spcBef>
              <a:spcAft>
                <a:spcPts val="0"/>
              </a:spcAft>
              <a:buClr>
                <a:srgbClr val="41294A"/>
              </a:buClr>
              <a:buSzPts val="2100"/>
              <a:buNone/>
              <a:defRPr sz="2100">
                <a:solidFill>
                  <a:srgbClr val="41294A"/>
                </a:solidFill>
              </a:defRPr>
            </a:lvl5pPr>
            <a:lvl6pPr lvl="5" rtl="0">
              <a:lnSpc>
                <a:spcPct val="100000"/>
              </a:lnSpc>
              <a:spcBef>
                <a:spcPts val="0"/>
              </a:spcBef>
              <a:spcAft>
                <a:spcPts val="0"/>
              </a:spcAft>
              <a:buClr>
                <a:srgbClr val="41294A"/>
              </a:buClr>
              <a:buSzPts val="2100"/>
              <a:buNone/>
              <a:defRPr sz="2100">
                <a:solidFill>
                  <a:srgbClr val="41294A"/>
                </a:solidFill>
              </a:defRPr>
            </a:lvl6pPr>
            <a:lvl7pPr lvl="6" rtl="0">
              <a:lnSpc>
                <a:spcPct val="100000"/>
              </a:lnSpc>
              <a:spcBef>
                <a:spcPts val="0"/>
              </a:spcBef>
              <a:spcAft>
                <a:spcPts val="0"/>
              </a:spcAft>
              <a:buClr>
                <a:srgbClr val="41294A"/>
              </a:buClr>
              <a:buSzPts val="2100"/>
              <a:buNone/>
              <a:defRPr sz="2100">
                <a:solidFill>
                  <a:srgbClr val="41294A"/>
                </a:solidFill>
              </a:defRPr>
            </a:lvl7pPr>
            <a:lvl8pPr lvl="7" rtl="0">
              <a:lnSpc>
                <a:spcPct val="100000"/>
              </a:lnSpc>
              <a:spcBef>
                <a:spcPts val="0"/>
              </a:spcBef>
              <a:spcAft>
                <a:spcPts val="0"/>
              </a:spcAft>
              <a:buClr>
                <a:srgbClr val="41294A"/>
              </a:buClr>
              <a:buSzPts val="2100"/>
              <a:buNone/>
              <a:defRPr sz="2100">
                <a:solidFill>
                  <a:srgbClr val="41294A"/>
                </a:solidFill>
              </a:defRPr>
            </a:lvl8pPr>
            <a:lvl9pPr lvl="8" rtl="0">
              <a:lnSpc>
                <a:spcPct val="100000"/>
              </a:lnSpc>
              <a:spcBef>
                <a:spcPts val="0"/>
              </a:spcBef>
              <a:spcAft>
                <a:spcPts val="0"/>
              </a:spcAft>
              <a:buClr>
                <a:srgbClr val="41294A"/>
              </a:buClr>
              <a:buSzPts val="2100"/>
              <a:buNone/>
              <a:defRPr sz="2100">
                <a:solidFill>
                  <a:srgbClr val="41294A"/>
                </a:solidFill>
              </a:defRPr>
            </a:lvl9pPr>
          </a:lstStyle>
          <a:p/>
        </p:txBody>
      </p:sp>
      <p:sp>
        <p:nvSpPr>
          <p:cNvPr id="14" name="Google Shape;14;p3"/>
          <p:cNvSpPr txBox="1"/>
          <p:nvPr>
            <p:ph hasCustomPrompt="1" idx="2" type="title"/>
          </p:nvPr>
        </p:nvSpPr>
        <p:spPr>
          <a:xfrm flipH="1">
            <a:off x="4442425" y="664225"/>
            <a:ext cx="2760000" cy="7053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rgbClr val="999999"/>
              </a:buClr>
              <a:buSzPts val="3600"/>
              <a:buNone/>
              <a:defRPr b="0" sz="4800">
                <a:solidFill>
                  <a:schemeClr val="lt1"/>
                </a:solidFill>
              </a:defRPr>
            </a:lvl1pPr>
            <a:lvl2pPr lvl="1" rtl="0">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15" name="Shape 15"/>
        <p:cNvGrpSpPr/>
        <p:nvPr/>
      </p:nvGrpSpPr>
      <p:grpSpPr>
        <a:xfrm>
          <a:off x="0" y="0"/>
          <a:ext cx="0" cy="0"/>
          <a:chOff x="0" y="0"/>
          <a:chExt cx="0" cy="0"/>
        </a:xfrm>
      </p:grpSpPr>
      <p:sp>
        <p:nvSpPr>
          <p:cNvPr id="16" name="Google Shape;16;p4"/>
          <p:cNvSpPr txBox="1"/>
          <p:nvPr>
            <p:ph idx="1" type="subTitle"/>
          </p:nvPr>
        </p:nvSpPr>
        <p:spPr>
          <a:xfrm flipH="1">
            <a:off x="720050" y="2463450"/>
            <a:ext cx="6699600" cy="208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2"/>
                </a:solidFill>
              </a:defRPr>
            </a:lvl1pPr>
            <a:lvl2pPr lvl="1" rtl="0">
              <a:lnSpc>
                <a:spcPct val="100000"/>
              </a:lnSpc>
              <a:spcBef>
                <a:spcPts val="0"/>
              </a:spcBef>
              <a:spcAft>
                <a:spcPts val="0"/>
              </a:spcAft>
              <a:buNone/>
              <a:defRPr sz="1400">
                <a:solidFill>
                  <a:schemeClr val="lt2"/>
                </a:solidFill>
              </a:defRPr>
            </a:lvl2pPr>
            <a:lvl3pPr lvl="2" rtl="0">
              <a:lnSpc>
                <a:spcPct val="100000"/>
              </a:lnSpc>
              <a:spcBef>
                <a:spcPts val="0"/>
              </a:spcBef>
              <a:spcAft>
                <a:spcPts val="0"/>
              </a:spcAft>
              <a:buNone/>
              <a:defRPr sz="1400">
                <a:solidFill>
                  <a:schemeClr val="lt2"/>
                </a:solidFill>
              </a:defRPr>
            </a:lvl3pPr>
            <a:lvl4pPr lvl="3" rtl="0">
              <a:lnSpc>
                <a:spcPct val="100000"/>
              </a:lnSpc>
              <a:spcBef>
                <a:spcPts val="0"/>
              </a:spcBef>
              <a:spcAft>
                <a:spcPts val="0"/>
              </a:spcAft>
              <a:buNone/>
              <a:defRPr sz="1400">
                <a:solidFill>
                  <a:schemeClr val="lt2"/>
                </a:solidFill>
              </a:defRPr>
            </a:lvl4pPr>
            <a:lvl5pPr lvl="4" rtl="0">
              <a:lnSpc>
                <a:spcPct val="100000"/>
              </a:lnSpc>
              <a:spcBef>
                <a:spcPts val="0"/>
              </a:spcBef>
              <a:spcAft>
                <a:spcPts val="0"/>
              </a:spcAft>
              <a:buNone/>
              <a:defRPr sz="1400">
                <a:solidFill>
                  <a:schemeClr val="lt2"/>
                </a:solidFill>
              </a:defRPr>
            </a:lvl5pPr>
            <a:lvl6pPr lvl="5" rtl="0">
              <a:lnSpc>
                <a:spcPct val="100000"/>
              </a:lnSpc>
              <a:spcBef>
                <a:spcPts val="0"/>
              </a:spcBef>
              <a:spcAft>
                <a:spcPts val="0"/>
              </a:spcAft>
              <a:buNone/>
              <a:defRPr sz="1400">
                <a:solidFill>
                  <a:schemeClr val="lt2"/>
                </a:solidFill>
              </a:defRPr>
            </a:lvl6pPr>
            <a:lvl7pPr lvl="6" rtl="0">
              <a:lnSpc>
                <a:spcPct val="100000"/>
              </a:lnSpc>
              <a:spcBef>
                <a:spcPts val="0"/>
              </a:spcBef>
              <a:spcAft>
                <a:spcPts val="0"/>
              </a:spcAft>
              <a:buNone/>
              <a:defRPr sz="1400">
                <a:solidFill>
                  <a:schemeClr val="lt2"/>
                </a:solidFill>
              </a:defRPr>
            </a:lvl7pPr>
            <a:lvl8pPr lvl="7" rtl="0">
              <a:lnSpc>
                <a:spcPct val="100000"/>
              </a:lnSpc>
              <a:spcBef>
                <a:spcPts val="0"/>
              </a:spcBef>
              <a:spcAft>
                <a:spcPts val="0"/>
              </a:spcAft>
              <a:buNone/>
              <a:defRPr sz="1400">
                <a:solidFill>
                  <a:schemeClr val="lt2"/>
                </a:solidFill>
              </a:defRPr>
            </a:lvl8pPr>
            <a:lvl9pPr lvl="8" rtl="0">
              <a:lnSpc>
                <a:spcPct val="100000"/>
              </a:lnSpc>
              <a:spcBef>
                <a:spcPts val="0"/>
              </a:spcBef>
              <a:spcAft>
                <a:spcPts val="0"/>
              </a:spcAft>
              <a:buNone/>
              <a:defRPr sz="1400">
                <a:solidFill>
                  <a:schemeClr val="lt2"/>
                </a:solidFill>
              </a:defRPr>
            </a:lvl9pPr>
          </a:lstStyle>
          <a:p/>
        </p:txBody>
      </p:sp>
      <p:sp>
        <p:nvSpPr>
          <p:cNvPr id="17" name="Google Shape;17;p4"/>
          <p:cNvSpPr txBox="1"/>
          <p:nvPr>
            <p:ph type="title"/>
          </p:nvPr>
        </p:nvSpPr>
        <p:spPr>
          <a:xfrm>
            <a:off x="4690975" y="1046150"/>
            <a:ext cx="3732900" cy="12933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b="0" sz="3600"/>
            </a:lvl1pPr>
            <a:lvl2pPr lvl="1" rtl="0" algn="r">
              <a:spcBef>
                <a:spcPts val="0"/>
              </a:spcBef>
              <a:spcAft>
                <a:spcPts val="0"/>
              </a:spcAft>
              <a:buNone/>
              <a:defRPr b="0" sz="3600">
                <a:latin typeface="Roboto Slab Regular"/>
                <a:ea typeface="Roboto Slab Regular"/>
                <a:cs typeface="Roboto Slab Regular"/>
                <a:sym typeface="Roboto Slab Regular"/>
              </a:defRPr>
            </a:lvl2pPr>
            <a:lvl3pPr lvl="2" rtl="0" algn="r">
              <a:spcBef>
                <a:spcPts val="0"/>
              </a:spcBef>
              <a:spcAft>
                <a:spcPts val="0"/>
              </a:spcAft>
              <a:buNone/>
              <a:defRPr b="0" sz="3600">
                <a:latin typeface="Roboto Slab Regular"/>
                <a:ea typeface="Roboto Slab Regular"/>
                <a:cs typeface="Roboto Slab Regular"/>
                <a:sym typeface="Roboto Slab Regular"/>
              </a:defRPr>
            </a:lvl3pPr>
            <a:lvl4pPr lvl="3" rtl="0" algn="r">
              <a:spcBef>
                <a:spcPts val="0"/>
              </a:spcBef>
              <a:spcAft>
                <a:spcPts val="0"/>
              </a:spcAft>
              <a:buNone/>
              <a:defRPr b="0" sz="3600">
                <a:latin typeface="Roboto Slab Regular"/>
                <a:ea typeface="Roboto Slab Regular"/>
                <a:cs typeface="Roboto Slab Regular"/>
                <a:sym typeface="Roboto Slab Regular"/>
              </a:defRPr>
            </a:lvl4pPr>
            <a:lvl5pPr lvl="4" rtl="0" algn="r">
              <a:spcBef>
                <a:spcPts val="0"/>
              </a:spcBef>
              <a:spcAft>
                <a:spcPts val="0"/>
              </a:spcAft>
              <a:buNone/>
              <a:defRPr b="0" sz="3600">
                <a:latin typeface="Roboto Slab Regular"/>
                <a:ea typeface="Roboto Slab Regular"/>
                <a:cs typeface="Roboto Slab Regular"/>
                <a:sym typeface="Roboto Slab Regular"/>
              </a:defRPr>
            </a:lvl5pPr>
            <a:lvl6pPr lvl="5" rtl="0" algn="r">
              <a:spcBef>
                <a:spcPts val="0"/>
              </a:spcBef>
              <a:spcAft>
                <a:spcPts val="0"/>
              </a:spcAft>
              <a:buNone/>
              <a:defRPr b="0" sz="3600">
                <a:latin typeface="Roboto Slab Regular"/>
                <a:ea typeface="Roboto Slab Regular"/>
                <a:cs typeface="Roboto Slab Regular"/>
                <a:sym typeface="Roboto Slab Regular"/>
              </a:defRPr>
            </a:lvl6pPr>
            <a:lvl7pPr lvl="6" rtl="0" algn="r">
              <a:spcBef>
                <a:spcPts val="0"/>
              </a:spcBef>
              <a:spcAft>
                <a:spcPts val="0"/>
              </a:spcAft>
              <a:buNone/>
              <a:defRPr b="0" sz="3600">
                <a:latin typeface="Roboto Slab Regular"/>
                <a:ea typeface="Roboto Slab Regular"/>
                <a:cs typeface="Roboto Slab Regular"/>
                <a:sym typeface="Roboto Slab Regular"/>
              </a:defRPr>
            </a:lvl7pPr>
            <a:lvl8pPr lvl="7" rtl="0" algn="r">
              <a:spcBef>
                <a:spcPts val="0"/>
              </a:spcBef>
              <a:spcAft>
                <a:spcPts val="0"/>
              </a:spcAft>
              <a:buNone/>
              <a:defRPr b="0" sz="3600">
                <a:latin typeface="Roboto Slab Regular"/>
                <a:ea typeface="Roboto Slab Regular"/>
                <a:cs typeface="Roboto Slab Regular"/>
                <a:sym typeface="Roboto Slab Regular"/>
              </a:defRPr>
            </a:lvl8pPr>
            <a:lvl9pPr lvl="8" rtl="0" algn="r">
              <a:spcBef>
                <a:spcPts val="0"/>
              </a:spcBef>
              <a:spcAft>
                <a:spcPts val="0"/>
              </a:spcAft>
              <a:buNone/>
              <a:defRPr b="0" sz="3600">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18" name="Shape 18"/>
        <p:cNvGrpSpPr/>
        <p:nvPr/>
      </p:nvGrpSpPr>
      <p:grpSpPr>
        <a:xfrm>
          <a:off x="0" y="0"/>
          <a:ext cx="0" cy="0"/>
          <a:chOff x="0" y="0"/>
          <a:chExt cx="0" cy="0"/>
        </a:xfrm>
      </p:grpSpPr>
      <p:sp>
        <p:nvSpPr>
          <p:cNvPr id="19" name="Google Shape;19;p5"/>
          <p:cNvSpPr txBox="1"/>
          <p:nvPr>
            <p:ph idx="1" type="subTitle"/>
          </p:nvPr>
        </p:nvSpPr>
        <p:spPr>
          <a:xfrm>
            <a:off x="1126005" y="2903487"/>
            <a:ext cx="2906100" cy="151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20" name="Google Shape;20;p5"/>
          <p:cNvSpPr txBox="1"/>
          <p:nvPr>
            <p:ph idx="2" type="subTitle"/>
          </p:nvPr>
        </p:nvSpPr>
        <p:spPr>
          <a:xfrm>
            <a:off x="5271138" y="2903475"/>
            <a:ext cx="2587800" cy="151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21" name="Google Shape;21;p5"/>
          <p:cNvSpPr txBox="1"/>
          <p:nvPr>
            <p:ph idx="3" type="subTitle"/>
          </p:nvPr>
        </p:nvSpPr>
        <p:spPr>
          <a:xfrm>
            <a:off x="1222589" y="1766025"/>
            <a:ext cx="2712900" cy="5310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Passero One"/>
                <a:ea typeface="Passero One"/>
                <a:cs typeface="Passero One"/>
                <a:sym typeface="Passero One"/>
              </a:defRPr>
            </a:lvl1pPr>
            <a:lvl2pPr lvl="1"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2pPr>
            <a:lvl3pPr lvl="2"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3pPr>
            <a:lvl4pPr lvl="3"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4pPr>
            <a:lvl5pPr lvl="4"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5pPr>
            <a:lvl6pPr lvl="5"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6pPr>
            <a:lvl7pPr lvl="6"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7pPr>
            <a:lvl8pPr lvl="7"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8pPr>
            <a:lvl9pPr lvl="8" rtl="0" algn="ctr">
              <a:lnSpc>
                <a:spcPct val="100000"/>
              </a:lnSpc>
              <a:spcBef>
                <a:spcPts val="1600"/>
              </a:spcBef>
              <a:spcAft>
                <a:spcPts val="1600"/>
              </a:spcAft>
              <a:buNone/>
              <a:defRPr sz="2400">
                <a:solidFill>
                  <a:schemeClr val="accent1"/>
                </a:solidFill>
                <a:latin typeface="Passero One"/>
                <a:ea typeface="Passero One"/>
                <a:cs typeface="Passero One"/>
                <a:sym typeface="Passero One"/>
              </a:defRPr>
            </a:lvl9pPr>
          </a:lstStyle>
          <a:p/>
        </p:txBody>
      </p:sp>
      <p:sp>
        <p:nvSpPr>
          <p:cNvPr id="22" name="Google Shape;22;p5"/>
          <p:cNvSpPr txBox="1"/>
          <p:nvPr>
            <p:ph idx="4" type="subTitle"/>
          </p:nvPr>
        </p:nvSpPr>
        <p:spPr>
          <a:xfrm>
            <a:off x="5208388" y="1766032"/>
            <a:ext cx="2712900" cy="5310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2400">
                <a:latin typeface="Passero One"/>
                <a:ea typeface="Passero One"/>
                <a:cs typeface="Passero One"/>
                <a:sym typeface="Passero One"/>
              </a:defRPr>
            </a:lvl1pPr>
            <a:lvl2pPr lvl="1" rtl="0" algn="ctr">
              <a:lnSpc>
                <a:spcPct val="100000"/>
              </a:lnSpc>
              <a:spcBef>
                <a:spcPts val="1600"/>
              </a:spcBef>
              <a:spcAft>
                <a:spcPts val="0"/>
              </a:spcAft>
              <a:buNone/>
              <a:defRPr sz="2400">
                <a:latin typeface="Passero One"/>
                <a:ea typeface="Passero One"/>
                <a:cs typeface="Passero One"/>
                <a:sym typeface="Passero One"/>
              </a:defRPr>
            </a:lvl2pPr>
            <a:lvl3pPr lvl="2" rtl="0" algn="ctr">
              <a:lnSpc>
                <a:spcPct val="100000"/>
              </a:lnSpc>
              <a:spcBef>
                <a:spcPts val="1600"/>
              </a:spcBef>
              <a:spcAft>
                <a:spcPts val="0"/>
              </a:spcAft>
              <a:buNone/>
              <a:defRPr sz="2400">
                <a:latin typeface="Passero One"/>
                <a:ea typeface="Passero One"/>
                <a:cs typeface="Passero One"/>
                <a:sym typeface="Passero One"/>
              </a:defRPr>
            </a:lvl3pPr>
            <a:lvl4pPr lvl="3" rtl="0" algn="ctr">
              <a:lnSpc>
                <a:spcPct val="100000"/>
              </a:lnSpc>
              <a:spcBef>
                <a:spcPts val="1600"/>
              </a:spcBef>
              <a:spcAft>
                <a:spcPts val="0"/>
              </a:spcAft>
              <a:buNone/>
              <a:defRPr sz="2400">
                <a:latin typeface="Passero One"/>
                <a:ea typeface="Passero One"/>
                <a:cs typeface="Passero One"/>
                <a:sym typeface="Passero One"/>
              </a:defRPr>
            </a:lvl4pPr>
            <a:lvl5pPr lvl="4" rtl="0" algn="ctr">
              <a:lnSpc>
                <a:spcPct val="100000"/>
              </a:lnSpc>
              <a:spcBef>
                <a:spcPts val="1600"/>
              </a:spcBef>
              <a:spcAft>
                <a:spcPts val="0"/>
              </a:spcAft>
              <a:buNone/>
              <a:defRPr sz="2400">
                <a:latin typeface="Passero One"/>
                <a:ea typeface="Passero One"/>
                <a:cs typeface="Passero One"/>
                <a:sym typeface="Passero One"/>
              </a:defRPr>
            </a:lvl5pPr>
            <a:lvl6pPr lvl="5" rtl="0" algn="ctr">
              <a:lnSpc>
                <a:spcPct val="100000"/>
              </a:lnSpc>
              <a:spcBef>
                <a:spcPts val="1600"/>
              </a:spcBef>
              <a:spcAft>
                <a:spcPts val="0"/>
              </a:spcAft>
              <a:buNone/>
              <a:defRPr sz="2400">
                <a:latin typeface="Passero One"/>
                <a:ea typeface="Passero One"/>
                <a:cs typeface="Passero One"/>
                <a:sym typeface="Passero One"/>
              </a:defRPr>
            </a:lvl6pPr>
            <a:lvl7pPr lvl="6" rtl="0" algn="ctr">
              <a:lnSpc>
                <a:spcPct val="100000"/>
              </a:lnSpc>
              <a:spcBef>
                <a:spcPts val="1600"/>
              </a:spcBef>
              <a:spcAft>
                <a:spcPts val="0"/>
              </a:spcAft>
              <a:buNone/>
              <a:defRPr sz="2400">
                <a:latin typeface="Passero One"/>
                <a:ea typeface="Passero One"/>
                <a:cs typeface="Passero One"/>
                <a:sym typeface="Passero One"/>
              </a:defRPr>
            </a:lvl7pPr>
            <a:lvl8pPr lvl="7" rtl="0" algn="ctr">
              <a:lnSpc>
                <a:spcPct val="100000"/>
              </a:lnSpc>
              <a:spcBef>
                <a:spcPts val="1600"/>
              </a:spcBef>
              <a:spcAft>
                <a:spcPts val="0"/>
              </a:spcAft>
              <a:buNone/>
              <a:defRPr sz="2400">
                <a:latin typeface="Passero One"/>
                <a:ea typeface="Passero One"/>
                <a:cs typeface="Passero One"/>
                <a:sym typeface="Passero One"/>
              </a:defRPr>
            </a:lvl8pPr>
            <a:lvl9pPr lvl="8" rtl="0" algn="ctr">
              <a:lnSpc>
                <a:spcPct val="100000"/>
              </a:lnSpc>
              <a:spcBef>
                <a:spcPts val="1600"/>
              </a:spcBef>
              <a:spcAft>
                <a:spcPts val="1600"/>
              </a:spcAft>
              <a:buNone/>
              <a:defRPr sz="2400">
                <a:latin typeface="Passero One"/>
                <a:ea typeface="Passero One"/>
                <a:cs typeface="Passero One"/>
                <a:sym typeface="Passero One"/>
              </a:defRPr>
            </a:lvl9pPr>
          </a:lstStyle>
          <a:p/>
        </p:txBody>
      </p:sp>
      <p:sp>
        <p:nvSpPr>
          <p:cNvPr id="23" name="Google Shape;23;p5"/>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24" name="Shape 24"/>
        <p:cNvGrpSpPr/>
        <p:nvPr/>
      </p:nvGrpSpPr>
      <p:grpSpPr>
        <a:xfrm>
          <a:off x="0" y="0"/>
          <a:ext cx="0" cy="0"/>
          <a:chOff x="0" y="0"/>
          <a:chExt cx="0" cy="0"/>
        </a:xfrm>
      </p:grpSpPr>
      <p:sp>
        <p:nvSpPr>
          <p:cNvPr id="25" name="Google Shape;25;p6"/>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26" name="Shape 26"/>
        <p:cNvGrpSpPr/>
        <p:nvPr/>
      </p:nvGrpSpPr>
      <p:grpSpPr>
        <a:xfrm>
          <a:off x="0" y="0"/>
          <a:ext cx="0" cy="0"/>
          <a:chOff x="0" y="0"/>
          <a:chExt cx="0" cy="0"/>
        </a:xfrm>
      </p:grpSpPr>
      <p:sp>
        <p:nvSpPr>
          <p:cNvPr id="27" name="Google Shape;27;p7"/>
          <p:cNvSpPr txBox="1"/>
          <p:nvPr>
            <p:ph type="ctrTitle"/>
          </p:nvPr>
        </p:nvSpPr>
        <p:spPr>
          <a:xfrm>
            <a:off x="2338750" y="744908"/>
            <a:ext cx="4466700" cy="1078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b="0" sz="4800">
                <a:solidFill>
                  <a:schemeClr val="dk2"/>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8" name="Google Shape;28;p7"/>
          <p:cNvSpPr txBox="1"/>
          <p:nvPr>
            <p:ph idx="1" type="subTitle"/>
          </p:nvPr>
        </p:nvSpPr>
        <p:spPr>
          <a:xfrm>
            <a:off x="1888950" y="2308446"/>
            <a:ext cx="5366100" cy="128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29" name="Shape 29"/>
        <p:cNvGrpSpPr/>
        <p:nvPr/>
      </p:nvGrpSpPr>
      <p:grpSpPr>
        <a:xfrm>
          <a:off x="0" y="0"/>
          <a:ext cx="0" cy="0"/>
          <a:chOff x="0" y="0"/>
          <a:chExt cx="0" cy="0"/>
        </a:xfrm>
      </p:grpSpPr>
      <p:sp>
        <p:nvSpPr>
          <p:cNvPr id="30" name="Google Shape;30;p8"/>
          <p:cNvSpPr txBox="1"/>
          <p:nvPr>
            <p:ph type="title"/>
          </p:nvPr>
        </p:nvSpPr>
        <p:spPr>
          <a:xfrm>
            <a:off x="720000" y="1313100"/>
            <a:ext cx="7704000" cy="2517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3"/>
              </a:buClr>
              <a:buSzPts val="4800"/>
              <a:buNone/>
              <a:defRPr b="0" sz="9600"/>
            </a:lvl1pPr>
            <a:lvl2pPr lvl="1">
              <a:spcBef>
                <a:spcPts val="0"/>
              </a:spcBef>
              <a:spcAft>
                <a:spcPts val="0"/>
              </a:spcAft>
              <a:buClr>
                <a:schemeClr val="accent3"/>
              </a:buClr>
              <a:buSzPts val="4800"/>
              <a:buNone/>
              <a:defRPr sz="4800">
                <a:solidFill>
                  <a:schemeClr val="accent3"/>
                </a:solidFill>
              </a:defRPr>
            </a:lvl2pPr>
            <a:lvl3pPr lvl="2">
              <a:spcBef>
                <a:spcPts val="0"/>
              </a:spcBef>
              <a:spcAft>
                <a:spcPts val="0"/>
              </a:spcAft>
              <a:buClr>
                <a:schemeClr val="accent3"/>
              </a:buClr>
              <a:buSzPts val="4800"/>
              <a:buNone/>
              <a:defRPr sz="4800">
                <a:solidFill>
                  <a:schemeClr val="accent3"/>
                </a:solidFill>
              </a:defRPr>
            </a:lvl3pPr>
            <a:lvl4pPr lvl="3">
              <a:spcBef>
                <a:spcPts val="0"/>
              </a:spcBef>
              <a:spcAft>
                <a:spcPts val="0"/>
              </a:spcAft>
              <a:buClr>
                <a:schemeClr val="accent3"/>
              </a:buClr>
              <a:buSzPts val="4800"/>
              <a:buNone/>
              <a:defRPr sz="4800">
                <a:solidFill>
                  <a:schemeClr val="accent3"/>
                </a:solidFill>
              </a:defRPr>
            </a:lvl4pPr>
            <a:lvl5pPr lvl="4">
              <a:spcBef>
                <a:spcPts val="0"/>
              </a:spcBef>
              <a:spcAft>
                <a:spcPts val="0"/>
              </a:spcAft>
              <a:buClr>
                <a:schemeClr val="accent3"/>
              </a:buClr>
              <a:buSzPts val="4800"/>
              <a:buNone/>
              <a:defRPr sz="4800">
                <a:solidFill>
                  <a:schemeClr val="accent3"/>
                </a:solidFill>
              </a:defRPr>
            </a:lvl5pPr>
            <a:lvl6pPr lvl="5">
              <a:spcBef>
                <a:spcPts val="0"/>
              </a:spcBef>
              <a:spcAft>
                <a:spcPts val="0"/>
              </a:spcAft>
              <a:buClr>
                <a:schemeClr val="accent3"/>
              </a:buClr>
              <a:buSzPts val="4800"/>
              <a:buNone/>
              <a:defRPr sz="4800">
                <a:solidFill>
                  <a:schemeClr val="accent3"/>
                </a:solidFill>
              </a:defRPr>
            </a:lvl6pPr>
            <a:lvl7pPr lvl="6">
              <a:spcBef>
                <a:spcPts val="0"/>
              </a:spcBef>
              <a:spcAft>
                <a:spcPts val="0"/>
              </a:spcAft>
              <a:buClr>
                <a:schemeClr val="accent3"/>
              </a:buClr>
              <a:buSzPts val="4800"/>
              <a:buNone/>
              <a:defRPr sz="4800">
                <a:solidFill>
                  <a:schemeClr val="accent3"/>
                </a:solidFill>
              </a:defRPr>
            </a:lvl7pPr>
            <a:lvl8pPr lvl="7">
              <a:spcBef>
                <a:spcPts val="0"/>
              </a:spcBef>
              <a:spcAft>
                <a:spcPts val="0"/>
              </a:spcAft>
              <a:buClr>
                <a:schemeClr val="accent3"/>
              </a:buClr>
              <a:buSzPts val="4800"/>
              <a:buNone/>
              <a:defRPr sz="4800">
                <a:solidFill>
                  <a:schemeClr val="accent3"/>
                </a:solidFill>
              </a:defRPr>
            </a:lvl8pPr>
            <a:lvl9pPr lvl="8">
              <a:spcBef>
                <a:spcPts val="0"/>
              </a:spcBef>
              <a:spcAft>
                <a:spcPts val="0"/>
              </a:spcAft>
              <a:buClr>
                <a:schemeClr val="accent3"/>
              </a:buClr>
              <a:buSzPts val="4800"/>
              <a:buNone/>
              <a:defRPr sz="4800">
                <a:solidFill>
                  <a:schemeClr val="accent3"/>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31" name="Shape 31"/>
        <p:cNvGrpSpPr/>
        <p:nvPr/>
      </p:nvGrpSpPr>
      <p:grpSpPr>
        <a:xfrm>
          <a:off x="0" y="0"/>
          <a:ext cx="0" cy="0"/>
          <a:chOff x="0" y="0"/>
          <a:chExt cx="0" cy="0"/>
        </a:xfrm>
      </p:grpSpPr>
      <p:sp>
        <p:nvSpPr>
          <p:cNvPr id="32" name="Google Shape;32;p9"/>
          <p:cNvSpPr txBox="1"/>
          <p:nvPr>
            <p:ph type="title"/>
          </p:nvPr>
        </p:nvSpPr>
        <p:spPr>
          <a:xfrm>
            <a:off x="1676400" y="1586525"/>
            <a:ext cx="2760000" cy="2187300"/>
          </a:xfrm>
          <a:prstGeom prst="rect">
            <a:avLst/>
          </a:prstGeom>
        </p:spPr>
        <p:txBody>
          <a:bodyPr anchorCtr="0" anchor="b" bIns="91425" lIns="91425" spcFirstLastPara="1" rIns="91425" wrap="square" tIns="91425">
            <a:noAutofit/>
          </a:bodyPr>
          <a:lstStyle>
            <a:lvl1pPr lvl="0" algn="r">
              <a:spcBef>
                <a:spcPts val="0"/>
              </a:spcBef>
              <a:spcAft>
                <a:spcPts val="0"/>
              </a:spcAft>
              <a:buClr>
                <a:srgbClr val="41294A"/>
              </a:buClr>
              <a:buSzPts val="4200"/>
              <a:buNone/>
              <a:defRPr sz="4800">
                <a:solidFill>
                  <a:schemeClr val="accent1"/>
                </a:solidFill>
              </a:defRPr>
            </a:lvl1pPr>
            <a:lvl2pPr lvl="1" algn="ctr">
              <a:spcBef>
                <a:spcPts val="0"/>
              </a:spcBef>
              <a:spcAft>
                <a:spcPts val="0"/>
              </a:spcAft>
              <a:buClr>
                <a:srgbClr val="41294A"/>
              </a:buClr>
              <a:buSzPts val="4200"/>
              <a:buNone/>
              <a:defRPr sz="4200">
                <a:solidFill>
                  <a:srgbClr val="41294A"/>
                </a:solidFill>
              </a:defRPr>
            </a:lvl2pPr>
            <a:lvl3pPr lvl="2" algn="ctr">
              <a:spcBef>
                <a:spcPts val="0"/>
              </a:spcBef>
              <a:spcAft>
                <a:spcPts val="0"/>
              </a:spcAft>
              <a:buClr>
                <a:srgbClr val="41294A"/>
              </a:buClr>
              <a:buSzPts val="4200"/>
              <a:buNone/>
              <a:defRPr sz="4200">
                <a:solidFill>
                  <a:srgbClr val="41294A"/>
                </a:solidFill>
              </a:defRPr>
            </a:lvl3pPr>
            <a:lvl4pPr lvl="3" algn="ctr">
              <a:spcBef>
                <a:spcPts val="0"/>
              </a:spcBef>
              <a:spcAft>
                <a:spcPts val="0"/>
              </a:spcAft>
              <a:buClr>
                <a:srgbClr val="41294A"/>
              </a:buClr>
              <a:buSzPts val="4200"/>
              <a:buNone/>
              <a:defRPr sz="4200">
                <a:solidFill>
                  <a:srgbClr val="41294A"/>
                </a:solidFill>
              </a:defRPr>
            </a:lvl4pPr>
            <a:lvl5pPr lvl="4" algn="ctr">
              <a:spcBef>
                <a:spcPts val="0"/>
              </a:spcBef>
              <a:spcAft>
                <a:spcPts val="0"/>
              </a:spcAft>
              <a:buClr>
                <a:srgbClr val="41294A"/>
              </a:buClr>
              <a:buSzPts val="4200"/>
              <a:buNone/>
              <a:defRPr sz="4200">
                <a:solidFill>
                  <a:srgbClr val="41294A"/>
                </a:solidFill>
              </a:defRPr>
            </a:lvl5pPr>
            <a:lvl6pPr lvl="5" algn="ctr">
              <a:spcBef>
                <a:spcPts val="0"/>
              </a:spcBef>
              <a:spcAft>
                <a:spcPts val="0"/>
              </a:spcAft>
              <a:buClr>
                <a:srgbClr val="41294A"/>
              </a:buClr>
              <a:buSzPts val="4200"/>
              <a:buNone/>
              <a:defRPr sz="4200">
                <a:solidFill>
                  <a:srgbClr val="41294A"/>
                </a:solidFill>
              </a:defRPr>
            </a:lvl6pPr>
            <a:lvl7pPr lvl="6" algn="ctr">
              <a:spcBef>
                <a:spcPts val="0"/>
              </a:spcBef>
              <a:spcAft>
                <a:spcPts val="0"/>
              </a:spcAft>
              <a:buClr>
                <a:srgbClr val="41294A"/>
              </a:buClr>
              <a:buSzPts val="4200"/>
              <a:buNone/>
              <a:defRPr sz="4200">
                <a:solidFill>
                  <a:srgbClr val="41294A"/>
                </a:solidFill>
              </a:defRPr>
            </a:lvl7pPr>
            <a:lvl8pPr lvl="7" algn="ctr">
              <a:spcBef>
                <a:spcPts val="0"/>
              </a:spcBef>
              <a:spcAft>
                <a:spcPts val="0"/>
              </a:spcAft>
              <a:buClr>
                <a:srgbClr val="41294A"/>
              </a:buClr>
              <a:buSzPts val="4200"/>
              <a:buNone/>
              <a:defRPr sz="4200">
                <a:solidFill>
                  <a:srgbClr val="41294A"/>
                </a:solidFill>
              </a:defRPr>
            </a:lvl8pPr>
            <a:lvl9pPr lvl="8" algn="ctr">
              <a:spcBef>
                <a:spcPts val="0"/>
              </a:spcBef>
              <a:spcAft>
                <a:spcPts val="0"/>
              </a:spcAft>
              <a:buClr>
                <a:srgbClr val="41294A"/>
              </a:buClr>
              <a:buSzPts val="4200"/>
              <a:buNone/>
              <a:defRPr sz="4200">
                <a:solidFill>
                  <a:srgbClr val="41294A"/>
                </a:solidFill>
              </a:defRPr>
            </a:lvl9pPr>
          </a:lstStyle>
          <a:p/>
        </p:txBody>
      </p:sp>
      <p:sp>
        <p:nvSpPr>
          <p:cNvPr id="33" name="Google Shape;33;p9"/>
          <p:cNvSpPr txBox="1"/>
          <p:nvPr>
            <p:ph idx="1" type="subTitle"/>
          </p:nvPr>
        </p:nvSpPr>
        <p:spPr>
          <a:xfrm>
            <a:off x="1676250" y="3773975"/>
            <a:ext cx="2760000" cy="7053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Clr>
                <a:srgbClr val="41294A"/>
              </a:buClr>
              <a:buSzPts val="2100"/>
              <a:buNone/>
              <a:defRPr sz="1400">
                <a:solidFill>
                  <a:schemeClr val="accent5"/>
                </a:solidFill>
              </a:defRPr>
            </a:lvl1pPr>
            <a:lvl2pPr lvl="1" algn="ctr">
              <a:lnSpc>
                <a:spcPct val="100000"/>
              </a:lnSpc>
              <a:spcBef>
                <a:spcPts val="0"/>
              </a:spcBef>
              <a:spcAft>
                <a:spcPts val="0"/>
              </a:spcAft>
              <a:buClr>
                <a:srgbClr val="41294A"/>
              </a:buClr>
              <a:buSzPts val="2100"/>
              <a:buNone/>
              <a:defRPr sz="2100">
                <a:solidFill>
                  <a:srgbClr val="41294A"/>
                </a:solidFill>
              </a:defRPr>
            </a:lvl2pPr>
            <a:lvl3pPr lvl="2" algn="ctr">
              <a:lnSpc>
                <a:spcPct val="100000"/>
              </a:lnSpc>
              <a:spcBef>
                <a:spcPts val="0"/>
              </a:spcBef>
              <a:spcAft>
                <a:spcPts val="0"/>
              </a:spcAft>
              <a:buClr>
                <a:srgbClr val="41294A"/>
              </a:buClr>
              <a:buSzPts val="2100"/>
              <a:buNone/>
              <a:defRPr sz="2100">
                <a:solidFill>
                  <a:srgbClr val="41294A"/>
                </a:solidFill>
              </a:defRPr>
            </a:lvl3pPr>
            <a:lvl4pPr lvl="3" algn="ctr">
              <a:lnSpc>
                <a:spcPct val="100000"/>
              </a:lnSpc>
              <a:spcBef>
                <a:spcPts val="0"/>
              </a:spcBef>
              <a:spcAft>
                <a:spcPts val="0"/>
              </a:spcAft>
              <a:buClr>
                <a:srgbClr val="41294A"/>
              </a:buClr>
              <a:buSzPts val="2100"/>
              <a:buNone/>
              <a:defRPr sz="2100">
                <a:solidFill>
                  <a:srgbClr val="41294A"/>
                </a:solidFill>
              </a:defRPr>
            </a:lvl4pPr>
            <a:lvl5pPr lvl="4" algn="ctr">
              <a:lnSpc>
                <a:spcPct val="100000"/>
              </a:lnSpc>
              <a:spcBef>
                <a:spcPts val="0"/>
              </a:spcBef>
              <a:spcAft>
                <a:spcPts val="0"/>
              </a:spcAft>
              <a:buClr>
                <a:srgbClr val="41294A"/>
              </a:buClr>
              <a:buSzPts val="2100"/>
              <a:buNone/>
              <a:defRPr sz="2100">
                <a:solidFill>
                  <a:srgbClr val="41294A"/>
                </a:solidFill>
              </a:defRPr>
            </a:lvl5pPr>
            <a:lvl6pPr lvl="5" algn="ctr">
              <a:lnSpc>
                <a:spcPct val="100000"/>
              </a:lnSpc>
              <a:spcBef>
                <a:spcPts val="0"/>
              </a:spcBef>
              <a:spcAft>
                <a:spcPts val="0"/>
              </a:spcAft>
              <a:buClr>
                <a:srgbClr val="41294A"/>
              </a:buClr>
              <a:buSzPts val="2100"/>
              <a:buNone/>
              <a:defRPr sz="2100">
                <a:solidFill>
                  <a:srgbClr val="41294A"/>
                </a:solidFill>
              </a:defRPr>
            </a:lvl6pPr>
            <a:lvl7pPr lvl="6" algn="ctr">
              <a:lnSpc>
                <a:spcPct val="100000"/>
              </a:lnSpc>
              <a:spcBef>
                <a:spcPts val="0"/>
              </a:spcBef>
              <a:spcAft>
                <a:spcPts val="0"/>
              </a:spcAft>
              <a:buClr>
                <a:srgbClr val="41294A"/>
              </a:buClr>
              <a:buSzPts val="2100"/>
              <a:buNone/>
              <a:defRPr sz="2100">
                <a:solidFill>
                  <a:srgbClr val="41294A"/>
                </a:solidFill>
              </a:defRPr>
            </a:lvl7pPr>
            <a:lvl8pPr lvl="7" algn="ctr">
              <a:lnSpc>
                <a:spcPct val="100000"/>
              </a:lnSpc>
              <a:spcBef>
                <a:spcPts val="0"/>
              </a:spcBef>
              <a:spcAft>
                <a:spcPts val="0"/>
              </a:spcAft>
              <a:buClr>
                <a:srgbClr val="41294A"/>
              </a:buClr>
              <a:buSzPts val="2100"/>
              <a:buNone/>
              <a:defRPr sz="2100">
                <a:solidFill>
                  <a:srgbClr val="41294A"/>
                </a:solidFill>
              </a:defRPr>
            </a:lvl8pPr>
            <a:lvl9pPr lvl="8" algn="ctr">
              <a:lnSpc>
                <a:spcPct val="100000"/>
              </a:lnSpc>
              <a:spcBef>
                <a:spcPts val="0"/>
              </a:spcBef>
              <a:spcAft>
                <a:spcPts val="0"/>
              </a:spcAft>
              <a:buClr>
                <a:srgbClr val="41294A"/>
              </a:buClr>
              <a:buSzPts val="2100"/>
              <a:buNone/>
              <a:defRPr sz="2100">
                <a:solidFill>
                  <a:srgbClr val="41294A"/>
                </a:solidFill>
              </a:defRPr>
            </a:lvl9pPr>
          </a:lstStyle>
          <a:p/>
        </p:txBody>
      </p:sp>
      <p:sp>
        <p:nvSpPr>
          <p:cNvPr id="34" name="Google Shape;34;p9"/>
          <p:cNvSpPr txBox="1"/>
          <p:nvPr>
            <p:ph hasCustomPrompt="1" idx="2" type="title"/>
          </p:nvPr>
        </p:nvSpPr>
        <p:spPr>
          <a:xfrm>
            <a:off x="1676250" y="664225"/>
            <a:ext cx="2760000" cy="7053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999999"/>
              </a:buClr>
              <a:buSzPts val="3600"/>
              <a:buNone/>
              <a:defRPr b="0" sz="4800">
                <a:solidFill>
                  <a:schemeClr val="lt1"/>
                </a:solidFill>
              </a:defRPr>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35" name="Shape 35"/>
        <p:cNvGrpSpPr/>
        <p:nvPr/>
      </p:nvGrpSpPr>
      <p:grpSpPr>
        <a:xfrm>
          <a:off x="0" y="0"/>
          <a:ext cx="0" cy="0"/>
          <a:chOff x="0" y="0"/>
          <a:chExt cx="0" cy="0"/>
        </a:xfrm>
      </p:grpSpPr>
      <p:sp>
        <p:nvSpPr>
          <p:cNvPr id="36" name="Google Shape;36;p10"/>
          <p:cNvSpPr txBox="1"/>
          <p:nvPr>
            <p:ph type="ctrTitle"/>
          </p:nvPr>
        </p:nvSpPr>
        <p:spPr>
          <a:xfrm>
            <a:off x="1850550" y="3460088"/>
            <a:ext cx="5442900" cy="577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dk2"/>
              </a:buClr>
              <a:buSzPts val="1400"/>
              <a:buNone/>
              <a:defRPr b="0" sz="3600">
                <a:solidFill>
                  <a:schemeClr val="accent1"/>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37" name="Google Shape;37;p10"/>
          <p:cNvSpPr txBox="1"/>
          <p:nvPr>
            <p:ph idx="1" type="subTitle"/>
          </p:nvPr>
        </p:nvSpPr>
        <p:spPr>
          <a:xfrm>
            <a:off x="1903575" y="1025275"/>
            <a:ext cx="5337000" cy="19554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2200"/>
            </a:lvl1pPr>
            <a:lvl2pPr lvl="1" rtl="0" algn="ctr">
              <a:lnSpc>
                <a:spcPct val="100000"/>
              </a:lnSpc>
              <a:spcBef>
                <a:spcPts val="0"/>
              </a:spcBef>
              <a:spcAft>
                <a:spcPts val="0"/>
              </a:spcAft>
              <a:buNone/>
              <a:defRPr sz="2200"/>
            </a:lvl2pPr>
            <a:lvl3pPr lvl="2" rtl="0" algn="ctr">
              <a:lnSpc>
                <a:spcPct val="100000"/>
              </a:lnSpc>
              <a:spcBef>
                <a:spcPts val="0"/>
              </a:spcBef>
              <a:spcAft>
                <a:spcPts val="0"/>
              </a:spcAft>
              <a:buNone/>
              <a:defRPr sz="2200"/>
            </a:lvl3pPr>
            <a:lvl4pPr lvl="3" rtl="0" algn="ctr">
              <a:lnSpc>
                <a:spcPct val="100000"/>
              </a:lnSpc>
              <a:spcBef>
                <a:spcPts val="0"/>
              </a:spcBef>
              <a:spcAft>
                <a:spcPts val="0"/>
              </a:spcAft>
              <a:buNone/>
              <a:defRPr sz="2200"/>
            </a:lvl4pPr>
            <a:lvl5pPr lvl="4" rtl="0" algn="ctr">
              <a:lnSpc>
                <a:spcPct val="100000"/>
              </a:lnSpc>
              <a:spcBef>
                <a:spcPts val="0"/>
              </a:spcBef>
              <a:spcAft>
                <a:spcPts val="0"/>
              </a:spcAft>
              <a:buNone/>
              <a:defRPr sz="2200"/>
            </a:lvl5pPr>
            <a:lvl6pPr lvl="5" rtl="0" algn="ctr">
              <a:lnSpc>
                <a:spcPct val="100000"/>
              </a:lnSpc>
              <a:spcBef>
                <a:spcPts val="0"/>
              </a:spcBef>
              <a:spcAft>
                <a:spcPts val="0"/>
              </a:spcAft>
              <a:buNone/>
              <a:defRPr sz="2200"/>
            </a:lvl6pPr>
            <a:lvl7pPr lvl="6" rtl="0" algn="ctr">
              <a:lnSpc>
                <a:spcPct val="100000"/>
              </a:lnSpc>
              <a:spcBef>
                <a:spcPts val="0"/>
              </a:spcBef>
              <a:spcAft>
                <a:spcPts val="0"/>
              </a:spcAft>
              <a:buNone/>
              <a:defRPr sz="2200"/>
            </a:lvl7pPr>
            <a:lvl8pPr lvl="7" rtl="0" algn="ctr">
              <a:lnSpc>
                <a:spcPct val="100000"/>
              </a:lnSpc>
              <a:spcBef>
                <a:spcPts val="0"/>
              </a:spcBef>
              <a:spcAft>
                <a:spcPts val="0"/>
              </a:spcAft>
              <a:buNone/>
              <a:defRPr sz="2200"/>
            </a:lvl8pPr>
            <a:lvl9pPr lvl="8" rtl="0" algn="ctr">
              <a:lnSpc>
                <a:spcPct val="100000"/>
              </a:lnSpc>
              <a:spcBef>
                <a:spcPts val="0"/>
              </a:spcBef>
              <a:spcAft>
                <a:spcPts val="0"/>
              </a:spcAft>
              <a:buNone/>
              <a:defRPr sz="2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38" name="Shape 38"/>
        <p:cNvGrpSpPr/>
        <p:nvPr/>
      </p:nvGrpSpPr>
      <p:grpSpPr>
        <a:xfrm>
          <a:off x="0" y="0"/>
          <a:ext cx="0" cy="0"/>
          <a:chOff x="0" y="0"/>
          <a:chExt cx="0" cy="0"/>
        </a:xfrm>
      </p:grpSpPr>
      <p:sp>
        <p:nvSpPr>
          <p:cNvPr id="39" name="Google Shape;39;p11"/>
          <p:cNvSpPr txBox="1"/>
          <p:nvPr>
            <p:ph idx="1" type="subTitle"/>
          </p:nvPr>
        </p:nvSpPr>
        <p:spPr>
          <a:xfrm>
            <a:off x="2749800" y="3136675"/>
            <a:ext cx="5674200" cy="4365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Clr>
                <a:schemeClr val="dk2"/>
              </a:buClr>
              <a:buSzPts val="1200"/>
              <a:buNone/>
              <a:defRPr sz="1400">
                <a:solidFill>
                  <a:srgbClr val="FFFFFF"/>
                </a:solidFill>
              </a:defRPr>
            </a:lvl1pPr>
            <a:lvl2pPr lvl="1" rtl="0" algn="ctr">
              <a:lnSpc>
                <a:spcPct val="100000"/>
              </a:lnSpc>
              <a:spcBef>
                <a:spcPts val="0"/>
              </a:spcBef>
              <a:spcAft>
                <a:spcPts val="0"/>
              </a:spcAft>
              <a:buClr>
                <a:schemeClr val="dk2"/>
              </a:buClr>
              <a:buSzPts val="1200"/>
              <a:buNone/>
              <a:defRPr sz="1200">
                <a:solidFill>
                  <a:schemeClr val="dk2"/>
                </a:solidFill>
              </a:defRPr>
            </a:lvl2pPr>
            <a:lvl3pPr lvl="2" rtl="0" algn="ctr">
              <a:lnSpc>
                <a:spcPct val="100000"/>
              </a:lnSpc>
              <a:spcBef>
                <a:spcPts val="0"/>
              </a:spcBef>
              <a:spcAft>
                <a:spcPts val="0"/>
              </a:spcAft>
              <a:buClr>
                <a:schemeClr val="dk2"/>
              </a:buClr>
              <a:buSzPts val="1200"/>
              <a:buNone/>
              <a:defRPr sz="1200">
                <a:solidFill>
                  <a:schemeClr val="dk2"/>
                </a:solidFill>
              </a:defRPr>
            </a:lvl3pPr>
            <a:lvl4pPr lvl="3" rtl="0" algn="ctr">
              <a:lnSpc>
                <a:spcPct val="100000"/>
              </a:lnSpc>
              <a:spcBef>
                <a:spcPts val="0"/>
              </a:spcBef>
              <a:spcAft>
                <a:spcPts val="0"/>
              </a:spcAft>
              <a:buClr>
                <a:schemeClr val="dk2"/>
              </a:buClr>
              <a:buSzPts val="1200"/>
              <a:buNone/>
              <a:defRPr sz="1200">
                <a:solidFill>
                  <a:schemeClr val="dk2"/>
                </a:solidFill>
              </a:defRPr>
            </a:lvl4pPr>
            <a:lvl5pPr lvl="4" rtl="0" algn="ctr">
              <a:lnSpc>
                <a:spcPct val="100000"/>
              </a:lnSpc>
              <a:spcBef>
                <a:spcPts val="0"/>
              </a:spcBef>
              <a:spcAft>
                <a:spcPts val="0"/>
              </a:spcAft>
              <a:buClr>
                <a:schemeClr val="dk2"/>
              </a:buClr>
              <a:buSzPts val="1200"/>
              <a:buNone/>
              <a:defRPr sz="1200">
                <a:solidFill>
                  <a:schemeClr val="dk2"/>
                </a:solidFill>
              </a:defRPr>
            </a:lvl5pPr>
            <a:lvl6pPr lvl="5" rtl="0" algn="ctr">
              <a:lnSpc>
                <a:spcPct val="100000"/>
              </a:lnSpc>
              <a:spcBef>
                <a:spcPts val="0"/>
              </a:spcBef>
              <a:spcAft>
                <a:spcPts val="0"/>
              </a:spcAft>
              <a:buClr>
                <a:schemeClr val="dk2"/>
              </a:buClr>
              <a:buSzPts val="1200"/>
              <a:buNone/>
              <a:defRPr sz="1200">
                <a:solidFill>
                  <a:schemeClr val="dk2"/>
                </a:solidFill>
              </a:defRPr>
            </a:lvl6pPr>
            <a:lvl7pPr lvl="6" rtl="0" algn="ctr">
              <a:lnSpc>
                <a:spcPct val="100000"/>
              </a:lnSpc>
              <a:spcBef>
                <a:spcPts val="0"/>
              </a:spcBef>
              <a:spcAft>
                <a:spcPts val="0"/>
              </a:spcAft>
              <a:buClr>
                <a:schemeClr val="dk2"/>
              </a:buClr>
              <a:buSzPts val="1200"/>
              <a:buNone/>
              <a:defRPr sz="1200">
                <a:solidFill>
                  <a:schemeClr val="dk2"/>
                </a:solidFill>
              </a:defRPr>
            </a:lvl7pPr>
            <a:lvl8pPr lvl="7" rtl="0" algn="ctr">
              <a:lnSpc>
                <a:spcPct val="100000"/>
              </a:lnSpc>
              <a:spcBef>
                <a:spcPts val="0"/>
              </a:spcBef>
              <a:spcAft>
                <a:spcPts val="0"/>
              </a:spcAft>
              <a:buClr>
                <a:schemeClr val="dk2"/>
              </a:buClr>
              <a:buSzPts val="1200"/>
              <a:buNone/>
              <a:defRPr sz="1200">
                <a:solidFill>
                  <a:schemeClr val="dk2"/>
                </a:solidFill>
              </a:defRPr>
            </a:lvl8pPr>
            <a:lvl9pPr lvl="8" rtl="0" algn="ctr">
              <a:lnSpc>
                <a:spcPct val="100000"/>
              </a:lnSpc>
              <a:spcBef>
                <a:spcPts val="0"/>
              </a:spcBef>
              <a:spcAft>
                <a:spcPts val="0"/>
              </a:spcAft>
              <a:buClr>
                <a:schemeClr val="dk2"/>
              </a:buClr>
              <a:buSzPts val="1200"/>
              <a:buNone/>
              <a:defRPr sz="1200">
                <a:solidFill>
                  <a:schemeClr val="dk2"/>
                </a:solidFill>
              </a:defRPr>
            </a:lvl9pPr>
          </a:lstStyle>
          <a:p/>
        </p:txBody>
      </p:sp>
      <p:sp>
        <p:nvSpPr>
          <p:cNvPr id="40" name="Google Shape;40;p11"/>
          <p:cNvSpPr txBox="1"/>
          <p:nvPr>
            <p:ph hasCustomPrompt="1" type="title"/>
          </p:nvPr>
        </p:nvSpPr>
        <p:spPr>
          <a:xfrm>
            <a:off x="720000" y="1173175"/>
            <a:ext cx="7704000" cy="19635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1"/>
              </a:buClr>
              <a:buSzPts val="12000"/>
              <a:buChar char="+"/>
              <a:defRPr sz="7200">
                <a:solidFill>
                  <a:srgbClr val="FFF26E"/>
                </a:solidFill>
              </a:defRPr>
            </a:lvl1pPr>
            <a:lvl2pPr lvl="1" rtl="0" algn="ctr">
              <a:spcBef>
                <a:spcPts val="0"/>
              </a:spcBef>
              <a:spcAft>
                <a:spcPts val="0"/>
              </a:spcAft>
              <a:buSzPts val="12000"/>
              <a:buChar char="+"/>
              <a:defRPr sz="12000"/>
            </a:lvl2pPr>
            <a:lvl3pPr lvl="2" rtl="0" algn="ctr">
              <a:spcBef>
                <a:spcPts val="0"/>
              </a:spcBef>
              <a:spcAft>
                <a:spcPts val="0"/>
              </a:spcAft>
              <a:buSzPts val="12000"/>
              <a:buChar char="+"/>
              <a:defRPr sz="12000"/>
            </a:lvl3pPr>
            <a:lvl4pPr lvl="3" rtl="0" algn="ctr">
              <a:spcBef>
                <a:spcPts val="0"/>
              </a:spcBef>
              <a:spcAft>
                <a:spcPts val="0"/>
              </a:spcAft>
              <a:buSzPts val="12000"/>
              <a:buChar char="+"/>
              <a:defRPr sz="12000"/>
            </a:lvl4pPr>
            <a:lvl5pPr lvl="4" rtl="0" algn="ctr">
              <a:spcBef>
                <a:spcPts val="0"/>
              </a:spcBef>
              <a:spcAft>
                <a:spcPts val="0"/>
              </a:spcAft>
              <a:buSzPts val="12000"/>
              <a:buChar char="+"/>
              <a:defRPr sz="12000"/>
            </a:lvl5pPr>
            <a:lvl6pPr lvl="5" rtl="0" algn="ctr">
              <a:spcBef>
                <a:spcPts val="0"/>
              </a:spcBef>
              <a:spcAft>
                <a:spcPts val="0"/>
              </a:spcAft>
              <a:buSzPts val="12000"/>
              <a:buChar char="+"/>
              <a:defRPr sz="12000"/>
            </a:lvl6pPr>
            <a:lvl7pPr lvl="6" rtl="0" algn="ctr">
              <a:spcBef>
                <a:spcPts val="0"/>
              </a:spcBef>
              <a:spcAft>
                <a:spcPts val="0"/>
              </a:spcAft>
              <a:buSzPts val="12000"/>
              <a:buChar char="+"/>
              <a:defRPr sz="12000"/>
            </a:lvl7pPr>
            <a:lvl8pPr lvl="7" rtl="0" algn="ctr">
              <a:spcBef>
                <a:spcPts val="0"/>
              </a:spcBef>
              <a:spcAft>
                <a:spcPts val="0"/>
              </a:spcAft>
              <a:buSzPts val="12000"/>
              <a:buChar char="+"/>
              <a:defRPr sz="12000"/>
            </a:lvl8pPr>
            <a:lvl9pPr lvl="8" rtl="0" algn="ctr">
              <a:spcBef>
                <a:spcPts val="0"/>
              </a:spcBef>
              <a:spcAft>
                <a:spcPts val="0"/>
              </a:spcAft>
              <a:buSzPts val="12000"/>
              <a:buChar char="+"/>
              <a:defRPr sz="12000"/>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bg>
      <p:bgPr>
        <a:solidFill>
          <a:schemeClr val="dk1"/>
        </a:solidFill>
      </p:bgPr>
    </p:bg>
    <p:spTree>
      <p:nvGrpSpPr>
        <p:cNvPr id="41" name="Shape 41"/>
        <p:cNvGrpSpPr/>
        <p:nvPr/>
      </p:nvGrpSpPr>
      <p:grpSpPr>
        <a:xfrm>
          <a:off x="0" y="0"/>
          <a:ext cx="0" cy="0"/>
          <a:chOff x="0" y="0"/>
          <a:chExt cx="0" cy="0"/>
        </a:xfrm>
      </p:grpSpPr>
      <p:sp>
        <p:nvSpPr>
          <p:cNvPr id="42" name="Google Shape;42;p12"/>
          <p:cNvSpPr txBox="1"/>
          <p:nvPr>
            <p:ph type="ctrTitle"/>
          </p:nvPr>
        </p:nvSpPr>
        <p:spPr>
          <a:xfrm>
            <a:off x="930200" y="1297000"/>
            <a:ext cx="3236700" cy="440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b="0" sz="2400">
                <a:solidFill>
                  <a:schemeClr val="accen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3" name="Google Shape;43;p12"/>
          <p:cNvSpPr txBox="1"/>
          <p:nvPr>
            <p:ph hasCustomPrompt="1" idx="2" type="title"/>
          </p:nvPr>
        </p:nvSpPr>
        <p:spPr>
          <a:xfrm>
            <a:off x="1674950" y="704950"/>
            <a:ext cx="1746900" cy="440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4800"/>
              <a:buNone/>
              <a:defRPr b="0" sz="3600">
                <a:solidFill>
                  <a:schemeClr val="lt1"/>
                </a:solidFill>
              </a:defRPr>
            </a:lvl1pPr>
            <a:lvl2pPr lvl="1"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44" name="Google Shape;44;p12"/>
          <p:cNvSpPr txBox="1"/>
          <p:nvPr>
            <p:ph idx="1" type="subTitle"/>
          </p:nvPr>
        </p:nvSpPr>
        <p:spPr>
          <a:xfrm>
            <a:off x="1168400" y="1765375"/>
            <a:ext cx="2760000" cy="70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294A"/>
              </a:buClr>
              <a:buSzPts val="2100"/>
              <a:buNone/>
              <a:defRPr sz="1400">
                <a:solidFill>
                  <a:schemeClr val="accent5"/>
                </a:solidFill>
              </a:defRPr>
            </a:lvl1pPr>
            <a:lvl2pPr lvl="1" rtl="0" algn="ctr">
              <a:lnSpc>
                <a:spcPct val="100000"/>
              </a:lnSpc>
              <a:spcBef>
                <a:spcPts val="0"/>
              </a:spcBef>
              <a:spcAft>
                <a:spcPts val="0"/>
              </a:spcAft>
              <a:buClr>
                <a:srgbClr val="41294A"/>
              </a:buClr>
              <a:buSzPts val="2100"/>
              <a:buNone/>
              <a:defRPr sz="2100">
                <a:solidFill>
                  <a:srgbClr val="41294A"/>
                </a:solidFill>
              </a:defRPr>
            </a:lvl2pPr>
            <a:lvl3pPr lvl="2" rtl="0" algn="ctr">
              <a:lnSpc>
                <a:spcPct val="100000"/>
              </a:lnSpc>
              <a:spcBef>
                <a:spcPts val="0"/>
              </a:spcBef>
              <a:spcAft>
                <a:spcPts val="0"/>
              </a:spcAft>
              <a:buClr>
                <a:srgbClr val="41294A"/>
              </a:buClr>
              <a:buSzPts val="2100"/>
              <a:buNone/>
              <a:defRPr sz="2100">
                <a:solidFill>
                  <a:srgbClr val="41294A"/>
                </a:solidFill>
              </a:defRPr>
            </a:lvl3pPr>
            <a:lvl4pPr lvl="3" rtl="0" algn="ctr">
              <a:lnSpc>
                <a:spcPct val="100000"/>
              </a:lnSpc>
              <a:spcBef>
                <a:spcPts val="0"/>
              </a:spcBef>
              <a:spcAft>
                <a:spcPts val="0"/>
              </a:spcAft>
              <a:buClr>
                <a:srgbClr val="41294A"/>
              </a:buClr>
              <a:buSzPts val="2100"/>
              <a:buNone/>
              <a:defRPr sz="2100">
                <a:solidFill>
                  <a:srgbClr val="41294A"/>
                </a:solidFill>
              </a:defRPr>
            </a:lvl4pPr>
            <a:lvl5pPr lvl="4" rtl="0" algn="ctr">
              <a:lnSpc>
                <a:spcPct val="100000"/>
              </a:lnSpc>
              <a:spcBef>
                <a:spcPts val="0"/>
              </a:spcBef>
              <a:spcAft>
                <a:spcPts val="0"/>
              </a:spcAft>
              <a:buClr>
                <a:srgbClr val="41294A"/>
              </a:buClr>
              <a:buSzPts val="2100"/>
              <a:buNone/>
              <a:defRPr sz="2100">
                <a:solidFill>
                  <a:srgbClr val="41294A"/>
                </a:solidFill>
              </a:defRPr>
            </a:lvl5pPr>
            <a:lvl6pPr lvl="5" rtl="0" algn="ctr">
              <a:lnSpc>
                <a:spcPct val="100000"/>
              </a:lnSpc>
              <a:spcBef>
                <a:spcPts val="0"/>
              </a:spcBef>
              <a:spcAft>
                <a:spcPts val="0"/>
              </a:spcAft>
              <a:buClr>
                <a:srgbClr val="41294A"/>
              </a:buClr>
              <a:buSzPts val="2100"/>
              <a:buNone/>
              <a:defRPr sz="2100">
                <a:solidFill>
                  <a:srgbClr val="41294A"/>
                </a:solidFill>
              </a:defRPr>
            </a:lvl6pPr>
            <a:lvl7pPr lvl="6" rtl="0" algn="ctr">
              <a:lnSpc>
                <a:spcPct val="100000"/>
              </a:lnSpc>
              <a:spcBef>
                <a:spcPts val="0"/>
              </a:spcBef>
              <a:spcAft>
                <a:spcPts val="0"/>
              </a:spcAft>
              <a:buClr>
                <a:srgbClr val="41294A"/>
              </a:buClr>
              <a:buSzPts val="2100"/>
              <a:buNone/>
              <a:defRPr sz="2100">
                <a:solidFill>
                  <a:srgbClr val="41294A"/>
                </a:solidFill>
              </a:defRPr>
            </a:lvl7pPr>
            <a:lvl8pPr lvl="7" rtl="0" algn="ctr">
              <a:lnSpc>
                <a:spcPct val="100000"/>
              </a:lnSpc>
              <a:spcBef>
                <a:spcPts val="0"/>
              </a:spcBef>
              <a:spcAft>
                <a:spcPts val="0"/>
              </a:spcAft>
              <a:buClr>
                <a:srgbClr val="41294A"/>
              </a:buClr>
              <a:buSzPts val="2100"/>
              <a:buNone/>
              <a:defRPr sz="2100">
                <a:solidFill>
                  <a:srgbClr val="41294A"/>
                </a:solidFill>
              </a:defRPr>
            </a:lvl8pPr>
            <a:lvl9pPr lvl="8" rtl="0" algn="ctr">
              <a:lnSpc>
                <a:spcPct val="100000"/>
              </a:lnSpc>
              <a:spcBef>
                <a:spcPts val="0"/>
              </a:spcBef>
              <a:spcAft>
                <a:spcPts val="0"/>
              </a:spcAft>
              <a:buClr>
                <a:srgbClr val="41294A"/>
              </a:buClr>
              <a:buSzPts val="2100"/>
              <a:buNone/>
              <a:defRPr sz="2100">
                <a:solidFill>
                  <a:srgbClr val="41294A"/>
                </a:solidFill>
              </a:defRPr>
            </a:lvl9pPr>
          </a:lstStyle>
          <a:p/>
        </p:txBody>
      </p:sp>
      <p:sp>
        <p:nvSpPr>
          <p:cNvPr id="45" name="Google Shape;45;p12"/>
          <p:cNvSpPr txBox="1"/>
          <p:nvPr>
            <p:ph idx="3" type="ctrTitle"/>
          </p:nvPr>
        </p:nvSpPr>
        <p:spPr>
          <a:xfrm>
            <a:off x="4865125" y="1207900"/>
            <a:ext cx="3236700" cy="44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b="0" sz="2400">
                <a:solidFill>
                  <a:schemeClr val="accen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6" name="Google Shape;46;p12"/>
          <p:cNvSpPr txBox="1"/>
          <p:nvPr>
            <p:ph hasCustomPrompt="1" idx="4" type="title"/>
          </p:nvPr>
        </p:nvSpPr>
        <p:spPr>
          <a:xfrm>
            <a:off x="5610175" y="1723825"/>
            <a:ext cx="1746900" cy="440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4800"/>
              <a:buNone/>
              <a:defRPr b="0" sz="3600">
                <a:solidFill>
                  <a:schemeClr val="lt1"/>
                </a:solidFill>
              </a:defRPr>
            </a:lvl1pPr>
            <a:lvl2pPr lvl="1"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47" name="Google Shape;47;p12"/>
          <p:cNvSpPr txBox="1"/>
          <p:nvPr>
            <p:ph idx="5" type="subTitle"/>
          </p:nvPr>
        </p:nvSpPr>
        <p:spPr>
          <a:xfrm>
            <a:off x="5103625" y="474625"/>
            <a:ext cx="2760000" cy="70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41294A"/>
              </a:buClr>
              <a:buSzPts val="2100"/>
              <a:buNone/>
              <a:defRPr sz="1400">
                <a:solidFill>
                  <a:schemeClr val="accent5"/>
                </a:solidFill>
              </a:defRPr>
            </a:lvl1pPr>
            <a:lvl2pPr lvl="1" rtl="0" algn="ctr">
              <a:lnSpc>
                <a:spcPct val="100000"/>
              </a:lnSpc>
              <a:spcBef>
                <a:spcPts val="0"/>
              </a:spcBef>
              <a:spcAft>
                <a:spcPts val="0"/>
              </a:spcAft>
              <a:buClr>
                <a:srgbClr val="41294A"/>
              </a:buClr>
              <a:buSzPts val="2100"/>
              <a:buNone/>
              <a:defRPr sz="2100">
                <a:solidFill>
                  <a:srgbClr val="41294A"/>
                </a:solidFill>
              </a:defRPr>
            </a:lvl2pPr>
            <a:lvl3pPr lvl="2" rtl="0" algn="ctr">
              <a:lnSpc>
                <a:spcPct val="100000"/>
              </a:lnSpc>
              <a:spcBef>
                <a:spcPts val="0"/>
              </a:spcBef>
              <a:spcAft>
                <a:spcPts val="0"/>
              </a:spcAft>
              <a:buClr>
                <a:srgbClr val="41294A"/>
              </a:buClr>
              <a:buSzPts val="2100"/>
              <a:buNone/>
              <a:defRPr sz="2100">
                <a:solidFill>
                  <a:srgbClr val="41294A"/>
                </a:solidFill>
              </a:defRPr>
            </a:lvl3pPr>
            <a:lvl4pPr lvl="3" rtl="0" algn="ctr">
              <a:lnSpc>
                <a:spcPct val="100000"/>
              </a:lnSpc>
              <a:spcBef>
                <a:spcPts val="0"/>
              </a:spcBef>
              <a:spcAft>
                <a:spcPts val="0"/>
              </a:spcAft>
              <a:buClr>
                <a:srgbClr val="41294A"/>
              </a:buClr>
              <a:buSzPts val="2100"/>
              <a:buNone/>
              <a:defRPr sz="2100">
                <a:solidFill>
                  <a:srgbClr val="41294A"/>
                </a:solidFill>
              </a:defRPr>
            </a:lvl4pPr>
            <a:lvl5pPr lvl="4" rtl="0" algn="ctr">
              <a:lnSpc>
                <a:spcPct val="100000"/>
              </a:lnSpc>
              <a:spcBef>
                <a:spcPts val="0"/>
              </a:spcBef>
              <a:spcAft>
                <a:spcPts val="0"/>
              </a:spcAft>
              <a:buClr>
                <a:srgbClr val="41294A"/>
              </a:buClr>
              <a:buSzPts val="2100"/>
              <a:buNone/>
              <a:defRPr sz="2100">
                <a:solidFill>
                  <a:srgbClr val="41294A"/>
                </a:solidFill>
              </a:defRPr>
            </a:lvl5pPr>
            <a:lvl6pPr lvl="5" rtl="0" algn="ctr">
              <a:lnSpc>
                <a:spcPct val="100000"/>
              </a:lnSpc>
              <a:spcBef>
                <a:spcPts val="0"/>
              </a:spcBef>
              <a:spcAft>
                <a:spcPts val="0"/>
              </a:spcAft>
              <a:buClr>
                <a:srgbClr val="41294A"/>
              </a:buClr>
              <a:buSzPts val="2100"/>
              <a:buNone/>
              <a:defRPr sz="2100">
                <a:solidFill>
                  <a:srgbClr val="41294A"/>
                </a:solidFill>
              </a:defRPr>
            </a:lvl6pPr>
            <a:lvl7pPr lvl="6" rtl="0" algn="ctr">
              <a:lnSpc>
                <a:spcPct val="100000"/>
              </a:lnSpc>
              <a:spcBef>
                <a:spcPts val="0"/>
              </a:spcBef>
              <a:spcAft>
                <a:spcPts val="0"/>
              </a:spcAft>
              <a:buClr>
                <a:srgbClr val="41294A"/>
              </a:buClr>
              <a:buSzPts val="2100"/>
              <a:buNone/>
              <a:defRPr sz="2100">
                <a:solidFill>
                  <a:srgbClr val="41294A"/>
                </a:solidFill>
              </a:defRPr>
            </a:lvl7pPr>
            <a:lvl8pPr lvl="7" rtl="0" algn="ctr">
              <a:lnSpc>
                <a:spcPct val="100000"/>
              </a:lnSpc>
              <a:spcBef>
                <a:spcPts val="0"/>
              </a:spcBef>
              <a:spcAft>
                <a:spcPts val="0"/>
              </a:spcAft>
              <a:buClr>
                <a:srgbClr val="41294A"/>
              </a:buClr>
              <a:buSzPts val="2100"/>
              <a:buNone/>
              <a:defRPr sz="2100">
                <a:solidFill>
                  <a:srgbClr val="41294A"/>
                </a:solidFill>
              </a:defRPr>
            </a:lvl8pPr>
            <a:lvl9pPr lvl="8" rtl="0" algn="ctr">
              <a:lnSpc>
                <a:spcPct val="100000"/>
              </a:lnSpc>
              <a:spcBef>
                <a:spcPts val="0"/>
              </a:spcBef>
              <a:spcAft>
                <a:spcPts val="0"/>
              </a:spcAft>
              <a:buClr>
                <a:srgbClr val="41294A"/>
              </a:buClr>
              <a:buSzPts val="2100"/>
              <a:buNone/>
              <a:defRPr sz="2100">
                <a:solidFill>
                  <a:srgbClr val="41294A"/>
                </a:solidFill>
              </a:defRPr>
            </a:lvl9pPr>
          </a:lstStyle>
          <a:p/>
        </p:txBody>
      </p:sp>
      <p:sp>
        <p:nvSpPr>
          <p:cNvPr id="48" name="Google Shape;48;p12"/>
          <p:cNvSpPr txBox="1"/>
          <p:nvPr>
            <p:ph idx="6" type="ctrTitle"/>
          </p:nvPr>
        </p:nvSpPr>
        <p:spPr>
          <a:xfrm>
            <a:off x="930200" y="3482300"/>
            <a:ext cx="3236700" cy="440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b="0" sz="2400">
                <a:solidFill>
                  <a:schemeClr val="accen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9" name="Google Shape;49;p12"/>
          <p:cNvSpPr txBox="1"/>
          <p:nvPr>
            <p:ph hasCustomPrompt="1" idx="7" type="title"/>
          </p:nvPr>
        </p:nvSpPr>
        <p:spPr>
          <a:xfrm>
            <a:off x="1674950" y="2890175"/>
            <a:ext cx="1746900" cy="440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4800"/>
              <a:buNone/>
              <a:defRPr b="0" sz="3600">
                <a:solidFill>
                  <a:schemeClr val="lt1"/>
                </a:solidFill>
              </a:defRPr>
            </a:lvl1pPr>
            <a:lvl2pPr lvl="1"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50" name="Google Shape;50;p12"/>
          <p:cNvSpPr txBox="1"/>
          <p:nvPr>
            <p:ph idx="8" type="subTitle"/>
          </p:nvPr>
        </p:nvSpPr>
        <p:spPr>
          <a:xfrm>
            <a:off x="1168400" y="3950675"/>
            <a:ext cx="2760000" cy="70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294A"/>
              </a:buClr>
              <a:buSzPts val="2100"/>
              <a:buNone/>
              <a:defRPr sz="1400">
                <a:solidFill>
                  <a:schemeClr val="accent5"/>
                </a:solidFill>
              </a:defRPr>
            </a:lvl1pPr>
            <a:lvl2pPr lvl="1" rtl="0" algn="ctr">
              <a:lnSpc>
                <a:spcPct val="100000"/>
              </a:lnSpc>
              <a:spcBef>
                <a:spcPts val="0"/>
              </a:spcBef>
              <a:spcAft>
                <a:spcPts val="0"/>
              </a:spcAft>
              <a:buClr>
                <a:srgbClr val="41294A"/>
              </a:buClr>
              <a:buSzPts val="2100"/>
              <a:buNone/>
              <a:defRPr sz="2100">
                <a:solidFill>
                  <a:srgbClr val="41294A"/>
                </a:solidFill>
              </a:defRPr>
            </a:lvl2pPr>
            <a:lvl3pPr lvl="2" rtl="0" algn="ctr">
              <a:lnSpc>
                <a:spcPct val="100000"/>
              </a:lnSpc>
              <a:spcBef>
                <a:spcPts val="0"/>
              </a:spcBef>
              <a:spcAft>
                <a:spcPts val="0"/>
              </a:spcAft>
              <a:buClr>
                <a:srgbClr val="41294A"/>
              </a:buClr>
              <a:buSzPts val="2100"/>
              <a:buNone/>
              <a:defRPr sz="2100">
                <a:solidFill>
                  <a:srgbClr val="41294A"/>
                </a:solidFill>
              </a:defRPr>
            </a:lvl3pPr>
            <a:lvl4pPr lvl="3" rtl="0" algn="ctr">
              <a:lnSpc>
                <a:spcPct val="100000"/>
              </a:lnSpc>
              <a:spcBef>
                <a:spcPts val="0"/>
              </a:spcBef>
              <a:spcAft>
                <a:spcPts val="0"/>
              </a:spcAft>
              <a:buClr>
                <a:srgbClr val="41294A"/>
              </a:buClr>
              <a:buSzPts val="2100"/>
              <a:buNone/>
              <a:defRPr sz="2100">
                <a:solidFill>
                  <a:srgbClr val="41294A"/>
                </a:solidFill>
              </a:defRPr>
            </a:lvl4pPr>
            <a:lvl5pPr lvl="4" rtl="0" algn="ctr">
              <a:lnSpc>
                <a:spcPct val="100000"/>
              </a:lnSpc>
              <a:spcBef>
                <a:spcPts val="0"/>
              </a:spcBef>
              <a:spcAft>
                <a:spcPts val="0"/>
              </a:spcAft>
              <a:buClr>
                <a:srgbClr val="41294A"/>
              </a:buClr>
              <a:buSzPts val="2100"/>
              <a:buNone/>
              <a:defRPr sz="2100">
                <a:solidFill>
                  <a:srgbClr val="41294A"/>
                </a:solidFill>
              </a:defRPr>
            </a:lvl5pPr>
            <a:lvl6pPr lvl="5" rtl="0" algn="ctr">
              <a:lnSpc>
                <a:spcPct val="100000"/>
              </a:lnSpc>
              <a:spcBef>
                <a:spcPts val="0"/>
              </a:spcBef>
              <a:spcAft>
                <a:spcPts val="0"/>
              </a:spcAft>
              <a:buClr>
                <a:srgbClr val="41294A"/>
              </a:buClr>
              <a:buSzPts val="2100"/>
              <a:buNone/>
              <a:defRPr sz="2100">
                <a:solidFill>
                  <a:srgbClr val="41294A"/>
                </a:solidFill>
              </a:defRPr>
            </a:lvl6pPr>
            <a:lvl7pPr lvl="6" rtl="0" algn="ctr">
              <a:lnSpc>
                <a:spcPct val="100000"/>
              </a:lnSpc>
              <a:spcBef>
                <a:spcPts val="0"/>
              </a:spcBef>
              <a:spcAft>
                <a:spcPts val="0"/>
              </a:spcAft>
              <a:buClr>
                <a:srgbClr val="41294A"/>
              </a:buClr>
              <a:buSzPts val="2100"/>
              <a:buNone/>
              <a:defRPr sz="2100">
                <a:solidFill>
                  <a:srgbClr val="41294A"/>
                </a:solidFill>
              </a:defRPr>
            </a:lvl7pPr>
            <a:lvl8pPr lvl="7" rtl="0" algn="ctr">
              <a:lnSpc>
                <a:spcPct val="100000"/>
              </a:lnSpc>
              <a:spcBef>
                <a:spcPts val="0"/>
              </a:spcBef>
              <a:spcAft>
                <a:spcPts val="0"/>
              </a:spcAft>
              <a:buClr>
                <a:srgbClr val="41294A"/>
              </a:buClr>
              <a:buSzPts val="2100"/>
              <a:buNone/>
              <a:defRPr sz="2100">
                <a:solidFill>
                  <a:srgbClr val="41294A"/>
                </a:solidFill>
              </a:defRPr>
            </a:lvl8pPr>
            <a:lvl9pPr lvl="8" rtl="0" algn="ctr">
              <a:lnSpc>
                <a:spcPct val="100000"/>
              </a:lnSpc>
              <a:spcBef>
                <a:spcPts val="0"/>
              </a:spcBef>
              <a:spcAft>
                <a:spcPts val="0"/>
              </a:spcAft>
              <a:buClr>
                <a:srgbClr val="41294A"/>
              </a:buClr>
              <a:buSzPts val="2100"/>
              <a:buNone/>
              <a:defRPr sz="2100">
                <a:solidFill>
                  <a:srgbClr val="41294A"/>
                </a:solidFill>
              </a:defRPr>
            </a:lvl9pPr>
          </a:lstStyle>
          <a:p/>
        </p:txBody>
      </p:sp>
      <p:sp>
        <p:nvSpPr>
          <p:cNvPr id="51" name="Google Shape;51;p12"/>
          <p:cNvSpPr txBox="1"/>
          <p:nvPr>
            <p:ph idx="9" type="ctrTitle"/>
          </p:nvPr>
        </p:nvSpPr>
        <p:spPr>
          <a:xfrm>
            <a:off x="4865125" y="3393200"/>
            <a:ext cx="3236700" cy="44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b="0" sz="2400">
                <a:solidFill>
                  <a:schemeClr val="accen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2" name="Google Shape;52;p12"/>
          <p:cNvSpPr txBox="1"/>
          <p:nvPr>
            <p:ph hasCustomPrompt="1" idx="13" type="title"/>
          </p:nvPr>
        </p:nvSpPr>
        <p:spPr>
          <a:xfrm>
            <a:off x="5610175" y="3909050"/>
            <a:ext cx="1746900" cy="440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4800"/>
              <a:buNone/>
              <a:defRPr b="0" sz="3600">
                <a:solidFill>
                  <a:schemeClr val="lt1"/>
                </a:solidFill>
              </a:defRPr>
            </a:lvl1pPr>
            <a:lvl2pPr lvl="1"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53" name="Google Shape;53;p12"/>
          <p:cNvSpPr txBox="1"/>
          <p:nvPr>
            <p:ph idx="14" type="subTitle"/>
          </p:nvPr>
        </p:nvSpPr>
        <p:spPr>
          <a:xfrm>
            <a:off x="5103625" y="2659925"/>
            <a:ext cx="2760000" cy="70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41294A"/>
              </a:buClr>
              <a:buSzPts val="2100"/>
              <a:buNone/>
              <a:defRPr sz="1400">
                <a:solidFill>
                  <a:schemeClr val="accent5"/>
                </a:solidFill>
              </a:defRPr>
            </a:lvl1pPr>
            <a:lvl2pPr lvl="1" rtl="0" algn="ctr">
              <a:lnSpc>
                <a:spcPct val="100000"/>
              </a:lnSpc>
              <a:spcBef>
                <a:spcPts val="0"/>
              </a:spcBef>
              <a:spcAft>
                <a:spcPts val="0"/>
              </a:spcAft>
              <a:buClr>
                <a:srgbClr val="41294A"/>
              </a:buClr>
              <a:buSzPts val="2100"/>
              <a:buNone/>
              <a:defRPr sz="2100">
                <a:solidFill>
                  <a:srgbClr val="41294A"/>
                </a:solidFill>
              </a:defRPr>
            </a:lvl2pPr>
            <a:lvl3pPr lvl="2" rtl="0" algn="ctr">
              <a:lnSpc>
                <a:spcPct val="100000"/>
              </a:lnSpc>
              <a:spcBef>
                <a:spcPts val="0"/>
              </a:spcBef>
              <a:spcAft>
                <a:spcPts val="0"/>
              </a:spcAft>
              <a:buClr>
                <a:srgbClr val="41294A"/>
              </a:buClr>
              <a:buSzPts val="2100"/>
              <a:buNone/>
              <a:defRPr sz="2100">
                <a:solidFill>
                  <a:srgbClr val="41294A"/>
                </a:solidFill>
              </a:defRPr>
            </a:lvl3pPr>
            <a:lvl4pPr lvl="3" rtl="0" algn="ctr">
              <a:lnSpc>
                <a:spcPct val="100000"/>
              </a:lnSpc>
              <a:spcBef>
                <a:spcPts val="0"/>
              </a:spcBef>
              <a:spcAft>
                <a:spcPts val="0"/>
              </a:spcAft>
              <a:buClr>
                <a:srgbClr val="41294A"/>
              </a:buClr>
              <a:buSzPts val="2100"/>
              <a:buNone/>
              <a:defRPr sz="2100">
                <a:solidFill>
                  <a:srgbClr val="41294A"/>
                </a:solidFill>
              </a:defRPr>
            </a:lvl4pPr>
            <a:lvl5pPr lvl="4" rtl="0" algn="ctr">
              <a:lnSpc>
                <a:spcPct val="100000"/>
              </a:lnSpc>
              <a:spcBef>
                <a:spcPts val="0"/>
              </a:spcBef>
              <a:spcAft>
                <a:spcPts val="0"/>
              </a:spcAft>
              <a:buClr>
                <a:srgbClr val="41294A"/>
              </a:buClr>
              <a:buSzPts val="2100"/>
              <a:buNone/>
              <a:defRPr sz="2100">
                <a:solidFill>
                  <a:srgbClr val="41294A"/>
                </a:solidFill>
              </a:defRPr>
            </a:lvl5pPr>
            <a:lvl6pPr lvl="5" rtl="0" algn="ctr">
              <a:lnSpc>
                <a:spcPct val="100000"/>
              </a:lnSpc>
              <a:spcBef>
                <a:spcPts val="0"/>
              </a:spcBef>
              <a:spcAft>
                <a:spcPts val="0"/>
              </a:spcAft>
              <a:buClr>
                <a:srgbClr val="41294A"/>
              </a:buClr>
              <a:buSzPts val="2100"/>
              <a:buNone/>
              <a:defRPr sz="2100">
                <a:solidFill>
                  <a:srgbClr val="41294A"/>
                </a:solidFill>
              </a:defRPr>
            </a:lvl6pPr>
            <a:lvl7pPr lvl="6" rtl="0" algn="ctr">
              <a:lnSpc>
                <a:spcPct val="100000"/>
              </a:lnSpc>
              <a:spcBef>
                <a:spcPts val="0"/>
              </a:spcBef>
              <a:spcAft>
                <a:spcPts val="0"/>
              </a:spcAft>
              <a:buClr>
                <a:srgbClr val="41294A"/>
              </a:buClr>
              <a:buSzPts val="2100"/>
              <a:buNone/>
              <a:defRPr sz="2100">
                <a:solidFill>
                  <a:srgbClr val="41294A"/>
                </a:solidFill>
              </a:defRPr>
            </a:lvl7pPr>
            <a:lvl8pPr lvl="7" rtl="0" algn="ctr">
              <a:lnSpc>
                <a:spcPct val="100000"/>
              </a:lnSpc>
              <a:spcBef>
                <a:spcPts val="0"/>
              </a:spcBef>
              <a:spcAft>
                <a:spcPts val="0"/>
              </a:spcAft>
              <a:buClr>
                <a:srgbClr val="41294A"/>
              </a:buClr>
              <a:buSzPts val="2100"/>
              <a:buNone/>
              <a:defRPr sz="2100">
                <a:solidFill>
                  <a:srgbClr val="41294A"/>
                </a:solidFill>
              </a:defRPr>
            </a:lvl8pPr>
            <a:lvl9pPr lvl="8" rtl="0" algn="ctr">
              <a:lnSpc>
                <a:spcPct val="100000"/>
              </a:lnSpc>
              <a:spcBef>
                <a:spcPts val="0"/>
              </a:spcBef>
              <a:spcAft>
                <a:spcPts val="0"/>
              </a:spcAft>
              <a:buClr>
                <a:srgbClr val="41294A"/>
              </a:buClr>
              <a:buSzPts val="2100"/>
              <a:buNone/>
              <a:defRPr sz="2100">
                <a:solidFill>
                  <a:srgbClr val="41294A"/>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ONE_COLUMN_TEXT_1_1">
    <p:bg>
      <p:bgPr>
        <a:solidFill>
          <a:schemeClr val="lt1"/>
        </a:solidFill>
      </p:bgPr>
    </p:bg>
    <p:spTree>
      <p:nvGrpSpPr>
        <p:cNvPr id="54" name="Shape 54"/>
        <p:cNvGrpSpPr/>
        <p:nvPr/>
      </p:nvGrpSpPr>
      <p:grpSpPr>
        <a:xfrm>
          <a:off x="0" y="0"/>
          <a:ext cx="0" cy="0"/>
          <a:chOff x="0" y="0"/>
          <a:chExt cx="0" cy="0"/>
        </a:xfrm>
      </p:grpSpPr>
      <p:sp>
        <p:nvSpPr>
          <p:cNvPr id="55" name="Google Shape;55;p13"/>
          <p:cNvSpPr/>
          <p:nvPr/>
        </p:nvSpPr>
        <p:spPr>
          <a:xfrm rot="-5400000">
            <a:off x="987072" y="1557481"/>
            <a:ext cx="5545022" cy="2156816"/>
          </a:xfrm>
          <a:custGeom>
            <a:rect b="b" l="l" r="r" t="t"/>
            <a:pathLst>
              <a:path extrusionOk="0" h="14170" w="19643">
                <a:moveTo>
                  <a:pt x="16346" y="0"/>
                </a:moveTo>
                <a:cubicBezTo>
                  <a:pt x="15900" y="0"/>
                  <a:pt x="15455" y="23"/>
                  <a:pt x="15012" y="47"/>
                </a:cubicBezTo>
                <a:cubicBezTo>
                  <a:pt x="13909" y="104"/>
                  <a:pt x="12805" y="168"/>
                  <a:pt x="11702" y="231"/>
                </a:cubicBezTo>
                <a:cubicBezTo>
                  <a:pt x="9528" y="351"/>
                  <a:pt x="7351" y="455"/>
                  <a:pt x="5177" y="603"/>
                </a:cubicBezTo>
                <a:cubicBezTo>
                  <a:pt x="4104" y="676"/>
                  <a:pt x="3034" y="773"/>
                  <a:pt x="1967" y="920"/>
                </a:cubicBezTo>
                <a:cubicBezTo>
                  <a:pt x="1526" y="977"/>
                  <a:pt x="1031" y="1007"/>
                  <a:pt x="636" y="1231"/>
                </a:cubicBezTo>
                <a:cubicBezTo>
                  <a:pt x="299" y="1422"/>
                  <a:pt x="115" y="1753"/>
                  <a:pt x="75" y="2124"/>
                </a:cubicBezTo>
                <a:cubicBezTo>
                  <a:pt x="48" y="2348"/>
                  <a:pt x="68" y="2575"/>
                  <a:pt x="108" y="2802"/>
                </a:cubicBezTo>
                <a:cubicBezTo>
                  <a:pt x="1" y="4722"/>
                  <a:pt x="18" y="6645"/>
                  <a:pt x="169" y="8564"/>
                </a:cubicBezTo>
                <a:cubicBezTo>
                  <a:pt x="252" y="9604"/>
                  <a:pt x="372" y="10644"/>
                  <a:pt x="533" y="11681"/>
                </a:cubicBezTo>
                <a:cubicBezTo>
                  <a:pt x="607" y="12165"/>
                  <a:pt x="660" y="12670"/>
                  <a:pt x="794" y="13142"/>
                </a:cubicBezTo>
                <a:cubicBezTo>
                  <a:pt x="908" y="13547"/>
                  <a:pt x="1148" y="13844"/>
                  <a:pt x="1570" y="13957"/>
                </a:cubicBezTo>
                <a:cubicBezTo>
                  <a:pt x="2027" y="14085"/>
                  <a:pt x="2539" y="14102"/>
                  <a:pt x="3014" y="14132"/>
                </a:cubicBezTo>
                <a:cubicBezTo>
                  <a:pt x="3473" y="14160"/>
                  <a:pt x="3932" y="14169"/>
                  <a:pt x="4392" y="14169"/>
                </a:cubicBezTo>
                <a:cubicBezTo>
                  <a:pt x="4471" y="14169"/>
                  <a:pt x="4550" y="14169"/>
                  <a:pt x="4629" y="14168"/>
                </a:cubicBezTo>
                <a:cubicBezTo>
                  <a:pt x="5723" y="14158"/>
                  <a:pt x="6819" y="14118"/>
                  <a:pt x="7913" y="14078"/>
                </a:cubicBezTo>
                <a:cubicBezTo>
                  <a:pt x="10117" y="14002"/>
                  <a:pt x="12316" y="13884"/>
                  <a:pt x="14517" y="13737"/>
                </a:cubicBezTo>
                <a:cubicBezTo>
                  <a:pt x="15594" y="13664"/>
                  <a:pt x="16670" y="13583"/>
                  <a:pt x="17747" y="13493"/>
                </a:cubicBezTo>
                <a:cubicBezTo>
                  <a:pt x="18172" y="13460"/>
                  <a:pt x="18710" y="13490"/>
                  <a:pt x="19068" y="13226"/>
                </a:cubicBezTo>
                <a:cubicBezTo>
                  <a:pt x="19399" y="12978"/>
                  <a:pt x="19459" y="12543"/>
                  <a:pt x="19509" y="12169"/>
                </a:cubicBezTo>
                <a:cubicBezTo>
                  <a:pt x="19643" y="11142"/>
                  <a:pt x="19610" y="10105"/>
                  <a:pt x="19549" y="9076"/>
                </a:cubicBezTo>
                <a:cubicBezTo>
                  <a:pt x="19486" y="8026"/>
                  <a:pt x="19392" y="6980"/>
                  <a:pt x="19265" y="5936"/>
                </a:cubicBezTo>
                <a:cubicBezTo>
                  <a:pt x="19141" y="4923"/>
                  <a:pt x="18991" y="3913"/>
                  <a:pt x="18814" y="2910"/>
                </a:cubicBezTo>
                <a:cubicBezTo>
                  <a:pt x="18720" y="2392"/>
                  <a:pt x="18619" y="1873"/>
                  <a:pt x="18509" y="1358"/>
                </a:cubicBezTo>
                <a:cubicBezTo>
                  <a:pt x="18429" y="967"/>
                  <a:pt x="18403" y="439"/>
                  <a:pt x="18008" y="211"/>
                </a:cubicBezTo>
                <a:cubicBezTo>
                  <a:pt x="17847" y="118"/>
                  <a:pt x="17656" y="84"/>
                  <a:pt x="17476" y="61"/>
                </a:cubicBezTo>
                <a:cubicBezTo>
                  <a:pt x="17199" y="27"/>
                  <a:pt x="16924" y="14"/>
                  <a:pt x="16644" y="4"/>
                </a:cubicBezTo>
                <a:cubicBezTo>
                  <a:pt x="16544" y="2"/>
                  <a:pt x="16445" y="0"/>
                  <a:pt x="16346" y="0"/>
                </a:cubicBezTo>
                <a:close/>
              </a:path>
            </a:pathLst>
          </a:custGeom>
          <a:solidFill>
            <a:srgbClr val="657D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13"/>
          <p:cNvSpPr txBox="1"/>
          <p:nvPr>
            <p:ph type="ctrTitle"/>
          </p:nvPr>
        </p:nvSpPr>
        <p:spPr>
          <a:xfrm>
            <a:off x="720000" y="764100"/>
            <a:ext cx="4012500" cy="1557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b="0" sz="3600">
                <a:solidFill>
                  <a:schemeClr val="dk2"/>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57" name="Google Shape;57;p13"/>
          <p:cNvSpPr txBox="1"/>
          <p:nvPr>
            <p:ph idx="1" type="subTitle"/>
          </p:nvPr>
        </p:nvSpPr>
        <p:spPr>
          <a:xfrm>
            <a:off x="720000" y="2458500"/>
            <a:ext cx="3290400" cy="169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accent3"/>
                </a:solidFill>
              </a:defRPr>
            </a:lvl1pPr>
            <a:lvl2pPr lvl="1" rtl="0">
              <a:lnSpc>
                <a:spcPct val="100000"/>
              </a:lnSpc>
              <a:spcBef>
                <a:spcPts val="1600"/>
              </a:spcBef>
              <a:spcAft>
                <a:spcPts val="0"/>
              </a:spcAft>
              <a:buNone/>
              <a:defRPr sz="1400">
                <a:solidFill>
                  <a:schemeClr val="accent3"/>
                </a:solidFill>
              </a:defRPr>
            </a:lvl2pPr>
            <a:lvl3pPr lvl="2" rtl="0">
              <a:lnSpc>
                <a:spcPct val="100000"/>
              </a:lnSpc>
              <a:spcBef>
                <a:spcPts val="1600"/>
              </a:spcBef>
              <a:spcAft>
                <a:spcPts val="0"/>
              </a:spcAft>
              <a:buNone/>
              <a:defRPr sz="1400">
                <a:solidFill>
                  <a:schemeClr val="accent3"/>
                </a:solidFill>
              </a:defRPr>
            </a:lvl3pPr>
            <a:lvl4pPr lvl="3" rtl="0">
              <a:lnSpc>
                <a:spcPct val="100000"/>
              </a:lnSpc>
              <a:spcBef>
                <a:spcPts val="1600"/>
              </a:spcBef>
              <a:spcAft>
                <a:spcPts val="0"/>
              </a:spcAft>
              <a:buNone/>
              <a:defRPr sz="1400">
                <a:solidFill>
                  <a:schemeClr val="accent3"/>
                </a:solidFill>
              </a:defRPr>
            </a:lvl4pPr>
            <a:lvl5pPr lvl="4" rtl="0">
              <a:lnSpc>
                <a:spcPct val="100000"/>
              </a:lnSpc>
              <a:spcBef>
                <a:spcPts val="1600"/>
              </a:spcBef>
              <a:spcAft>
                <a:spcPts val="0"/>
              </a:spcAft>
              <a:buNone/>
              <a:defRPr sz="1400">
                <a:solidFill>
                  <a:schemeClr val="accent3"/>
                </a:solidFill>
              </a:defRPr>
            </a:lvl5pPr>
            <a:lvl6pPr lvl="5" rtl="0">
              <a:lnSpc>
                <a:spcPct val="100000"/>
              </a:lnSpc>
              <a:spcBef>
                <a:spcPts val="1600"/>
              </a:spcBef>
              <a:spcAft>
                <a:spcPts val="0"/>
              </a:spcAft>
              <a:buNone/>
              <a:defRPr sz="1400">
                <a:solidFill>
                  <a:schemeClr val="accent3"/>
                </a:solidFill>
              </a:defRPr>
            </a:lvl6pPr>
            <a:lvl7pPr lvl="6" rtl="0">
              <a:lnSpc>
                <a:spcPct val="100000"/>
              </a:lnSpc>
              <a:spcBef>
                <a:spcPts val="1600"/>
              </a:spcBef>
              <a:spcAft>
                <a:spcPts val="0"/>
              </a:spcAft>
              <a:buNone/>
              <a:defRPr sz="1400">
                <a:solidFill>
                  <a:schemeClr val="accent3"/>
                </a:solidFill>
              </a:defRPr>
            </a:lvl7pPr>
            <a:lvl8pPr lvl="7" rtl="0">
              <a:lnSpc>
                <a:spcPct val="100000"/>
              </a:lnSpc>
              <a:spcBef>
                <a:spcPts val="1600"/>
              </a:spcBef>
              <a:spcAft>
                <a:spcPts val="0"/>
              </a:spcAft>
              <a:buNone/>
              <a:defRPr sz="1400">
                <a:solidFill>
                  <a:schemeClr val="accent3"/>
                </a:solidFill>
              </a:defRPr>
            </a:lvl8pPr>
            <a:lvl9pPr lvl="8" rtl="0">
              <a:lnSpc>
                <a:spcPct val="100000"/>
              </a:lnSpc>
              <a:spcBef>
                <a:spcPts val="1600"/>
              </a:spcBef>
              <a:spcAft>
                <a:spcPts val="1600"/>
              </a:spcAft>
              <a:buNone/>
              <a:defRPr sz="1400">
                <a:solidFill>
                  <a:schemeClr val="accent3"/>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ong list">
  <p:cSld name="CUSTOM_8">
    <p:bg>
      <p:bgPr>
        <a:solidFill>
          <a:schemeClr val="dk1"/>
        </a:solidFill>
      </p:bgPr>
    </p:bg>
    <p:spTree>
      <p:nvGrpSpPr>
        <p:cNvPr id="58" name="Shape 58"/>
        <p:cNvGrpSpPr/>
        <p:nvPr/>
      </p:nvGrpSpPr>
      <p:grpSpPr>
        <a:xfrm>
          <a:off x="0" y="0"/>
          <a:ext cx="0" cy="0"/>
          <a:chOff x="0" y="0"/>
          <a:chExt cx="0" cy="0"/>
        </a:xfrm>
      </p:grpSpPr>
      <p:sp>
        <p:nvSpPr>
          <p:cNvPr id="59" name="Google Shape;59;p14"/>
          <p:cNvSpPr txBox="1"/>
          <p:nvPr>
            <p:ph idx="1" type="body"/>
          </p:nvPr>
        </p:nvSpPr>
        <p:spPr>
          <a:xfrm>
            <a:off x="741725" y="1249325"/>
            <a:ext cx="7682100" cy="32061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Clr>
                <a:schemeClr val="dk2"/>
              </a:buClr>
              <a:buSzPts val="1400"/>
              <a:buChar char="●"/>
              <a:defRPr>
                <a:solidFill>
                  <a:schemeClr val="dk2"/>
                </a:solidFill>
              </a:defRPr>
            </a:lvl1pPr>
            <a:lvl2pPr indent="-317500" lvl="1" marL="914400" rtl="0">
              <a:spcBef>
                <a:spcPts val="1600"/>
              </a:spcBef>
              <a:spcAft>
                <a:spcPts val="0"/>
              </a:spcAft>
              <a:buClr>
                <a:schemeClr val="dk2"/>
              </a:buClr>
              <a:buSzPts val="1400"/>
              <a:buChar char="○"/>
              <a:defRPr>
                <a:solidFill>
                  <a:schemeClr val="dk2"/>
                </a:solidFill>
              </a:defRPr>
            </a:lvl2pPr>
            <a:lvl3pPr indent="-317500" lvl="2" marL="1371600" rtl="0">
              <a:spcBef>
                <a:spcPts val="1600"/>
              </a:spcBef>
              <a:spcAft>
                <a:spcPts val="0"/>
              </a:spcAft>
              <a:buClr>
                <a:schemeClr val="dk2"/>
              </a:buClr>
              <a:buSzPts val="1400"/>
              <a:buChar char="■"/>
              <a:defRPr>
                <a:solidFill>
                  <a:schemeClr val="dk2"/>
                </a:solidFill>
              </a:defRPr>
            </a:lvl3pPr>
            <a:lvl4pPr indent="-317500" lvl="3" marL="1828800" rtl="0">
              <a:spcBef>
                <a:spcPts val="1600"/>
              </a:spcBef>
              <a:spcAft>
                <a:spcPts val="0"/>
              </a:spcAft>
              <a:buClr>
                <a:schemeClr val="dk2"/>
              </a:buClr>
              <a:buSzPts val="1400"/>
              <a:buChar char="●"/>
              <a:defRPr>
                <a:solidFill>
                  <a:schemeClr val="dk2"/>
                </a:solidFill>
              </a:defRPr>
            </a:lvl4pPr>
            <a:lvl5pPr indent="-317500" lvl="4" marL="2286000" rtl="0">
              <a:spcBef>
                <a:spcPts val="1600"/>
              </a:spcBef>
              <a:spcAft>
                <a:spcPts val="0"/>
              </a:spcAft>
              <a:buClr>
                <a:schemeClr val="dk2"/>
              </a:buClr>
              <a:buSzPts val="1400"/>
              <a:buChar char="○"/>
              <a:defRPr>
                <a:solidFill>
                  <a:schemeClr val="dk2"/>
                </a:solidFill>
              </a:defRPr>
            </a:lvl5pPr>
            <a:lvl6pPr indent="-317500" lvl="5" marL="2743200" rtl="0">
              <a:spcBef>
                <a:spcPts val="1600"/>
              </a:spcBef>
              <a:spcAft>
                <a:spcPts val="0"/>
              </a:spcAft>
              <a:buClr>
                <a:schemeClr val="dk2"/>
              </a:buClr>
              <a:buSzPts val="1400"/>
              <a:buChar char="■"/>
              <a:defRPr>
                <a:solidFill>
                  <a:schemeClr val="dk2"/>
                </a:solidFill>
              </a:defRPr>
            </a:lvl6pPr>
            <a:lvl7pPr indent="-317500" lvl="6" marL="3200400" rtl="0">
              <a:spcBef>
                <a:spcPts val="1600"/>
              </a:spcBef>
              <a:spcAft>
                <a:spcPts val="0"/>
              </a:spcAft>
              <a:buClr>
                <a:schemeClr val="dk2"/>
              </a:buClr>
              <a:buSzPts val="1400"/>
              <a:buChar char="●"/>
              <a:defRPr>
                <a:solidFill>
                  <a:schemeClr val="dk2"/>
                </a:solidFill>
              </a:defRPr>
            </a:lvl7pPr>
            <a:lvl8pPr indent="-317500" lvl="7" marL="3657600" rtl="0">
              <a:spcBef>
                <a:spcPts val="1600"/>
              </a:spcBef>
              <a:spcAft>
                <a:spcPts val="0"/>
              </a:spcAft>
              <a:buClr>
                <a:schemeClr val="dk2"/>
              </a:buClr>
              <a:buSzPts val="1400"/>
              <a:buChar char="○"/>
              <a:defRPr>
                <a:solidFill>
                  <a:schemeClr val="dk2"/>
                </a:solidFill>
              </a:defRPr>
            </a:lvl8pPr>
            <a:lvl9pPr indent="-317500" lvl="8" marL="4114800" rtl="0">
              <a:spcBef>
                <a:spcPts val="1600"/>
              </a:spcBef>
              <a:spcAft>
                <a:spcPts val="1600"/>
              </a:spcAft>
              <a:buClr>
                <a:schemeClr val="dk2"/>
              </a:buClr>
              <a:buSzPts val="1400"/>
              <a:buChar char="■"/>
              <a:defRPr>
                <a:solidFill>
                  <a:schemeClr val="dk2"/>
                </a:solidFill>
              </a:defRPr>
            </a:lvl9pPr>
          </a:lstStyle>
          <a:p/>
        </p:txBody>
      </p:sp>
      <p:sp>
        <p:nvSpPr>
          <p:cNvPr id="60" name="Google Shape;60;p14"/>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numbers">
  <p:cSld name="CUSTOM_8_1">
    <p:bg>
      <p:bgPr>
        <a:solidFill>
          <a:schemeClr val="dk1"/>
        </a:solidFill>
      </p:bgPr>
    </p:bg>
    <p:spTree>
      <p:nvGrpSpPr>
        <p:cNvPr id="61" name="Shape 61"/>
        <p:cNvGrpSpPr/>
        <p:nvPr/>
      </p:nvGrpSpPr>
      <p:grpSpPr>
        <a:xfrm>
          <a:off x="0" y="0"/>
          <a:ext cx="0" cy="0"/>
          <a:chOff x="0" y="0"/>
          <a:chExt cx="0" cy="0"/>
        </a:xfrm>
      </p:grpSpPr>
      <p:sp>
        <p:nvSpPr>
          <p:cNvPr id="62" name="Google Shape;62;p15"/>
          <p:cNvSpPr txBox="1"/>
          <p:nvPr>
            <p:ph idx="1" type="subTitle"/>
          </p:nvPr>
        </p:nvSpPr>
        <p:spPr>
          <a:xfrm>
            <a:off x="713850" y="1414325"/>
            <a:ext cx="4836000" cy="3135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1600"/>
              </a:spcBef>
              <a:spcAft>
                <a:spcPts val="0"/>
              </a:spcAft>
              <a:buNone/>
              <a:defRPr sz="1400"/>
            </a:lvl2pPr>
            <a:lvl3pPr lvl="2" rtl="0">
              <a:lnSpc>
                <a:spcPct val="100000"/>
              </a:lnSpc>
              <a:spcBef>
                <a:spcPts val="1600"/>
              </a:spcBef>
              <a:spcAft>
                <a:spcPts val="0"/>
              </a:spcAft>
              <a:buNone/>
              <a:defRPr sz="1400"/>
            </a:lvl3pPr>
            <a:lvl4pPr lvl="3" rtl="0">
              <a:lnSpc>
                <a:spcPct val="100000"/>
              </a:lnSpc>
              <a:spcBef>
                <a:spcPts val="1600"/>
              </a:spcBef>
              <a:spcAft>
                <a:spcPts val="0"/>
              </a:spcAft>
              <a:buNone/>
              <a:defRPr sz="1400"/>
            </a:lvl4pPr>
            <a:lvl5pPr lvl="4" rtl="0">
              <a:lnSpc>
                <a:spcPct val="100000"/>
              </a:lnSpc>
              <a:spcBef>
                <a:spcPts val="1600"/>
              </a:spcBef>
              <a:spcAft>
                <a:spcPts val="0"/>
              </a:spcAft>
              <a:buNone/>
              <a:defRPr sz="1400"/>
            </a:lvl5pPr>
            <a:lvl6pPr lvl="5" rtl="0">
              <a:lnSpc>
                <a:spcPct val="100000"/>
              </a:lnSpc>
              <a:spcBef>
                <a:spcPts val="1600"/>
              </a:spcBef>
              <a:spcAft>
                <a:spcPts val="0"/>
              </a:spcAft>
              <a:buNone/>
              <a:defRPr sz="1400"/>
            </a:lvl6pPr>
            <a:lvl7pPr lvl="6" rtl="0">
              <a:lnSpc>
                <a:spcPct val="100000"/>
              </a:lnSpc>
              <a:spcBef>
                <a:spcPts val="1600"/>
              </a:spcBef>
              <a:spcAft>
                <a:spcPts val="0"/>
              </a:spcAft>
              <a:buNone/>
              <a:defRPr sz="1400"/>
            </a:lvl7pPr>
            <a:lvl8pPr lvl="7" rtl="0">
              <a:lnSpc>
                <a:spcPct val="100000"/>
              </a:lnSpc>
              <a:spcBef>
                <a:spcPts val="1600"/>
              </a:spcBef>
              <a:spcAft>
                <a:spcPts val="0"/>
              </a:spcAft>
              <a:buNone/>
              <a:defRPr sz="1400"/>
            </a:lvl8pPr>
            <a:lvl9pPr lvl="8" rtl="0">
              <a:lnSpc>
                <a:spcPct val="100000"/>
              </a:lnSpc>
              <a:spcBef>
                <a:spcPts val="1600"/>
              </a:spcBef>
              <a:spcAft>
                <a:spcPts val="1600"/>
              </a:spcAft>
              <a:buNone/>
              <a:defRPr sz="1400"/>
            </a:lvl9pPr>
          </a:lstStyle>
          <a:p/>
        </p:txBody>
      </p:sp>
      <p:sp>
        <p:nvSpPr>
          <p:cNvPr id="63" name="Google Shape;63;p15"/>
          <p:cNvSpPr txBox="1"/>
          <p:nvPr>
            <p:ph hasCustomPrompt="1" type="title"/>
          </p:nvPr>
        </p:nvSpPr>
        <p:spPr>
          <a:xfrm>
            <a:off x="713850" y="506150"/>
            <a:ext cx="2158500" cy="69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600"/>
              <a:buNone/>
              <a:defRPr sz="3600">
                <a:solidFill>
                  <a:srgbClr val="FFF26E"/>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4" name="Google Shape;64;p15"/>
          <p:cNvSpPr txBox="1"/>
          <p:nvPr>
            <p:ph idx="2" type="subTitle"/>
          </p:nvPr>
        </p:nvSpPr>
        <p:spPr>
          <a:xfrm>
            <a:off x="713850" y="2902000"/>
            <a:ext cx="4836000" cy="3135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1600"/>
              </a:spcBef>
              <a:spcAft>
                <a:spcPts val="0"/>
              </a:spcAft>
              <a:buNone/>
              <a:defRPr sz="1400"/>
            </a:lvl2pPr>
            <a:lvl3pPr lvl="2" rtl="0">
              <a:lnSpc>
                <a:spcPct val="100000"/>
              </a:lnSpc>
              <a:spcBef>
                <a:spcPts val="1600"/>
              </a:spcBef>
              <a:spcAft>
                <a:spcPts val="0"/>
              </a:spcAft>
              <a:buNone/>
              <a:defRPr sz="1400"/>
            </a:lvl3pPr>
            <a:lvl4pPr lvl="3" rtl="0">
              <a:lnSpc>
                <a:spcPct val="100000"/>
              </a:lnSpc>
              <a:spcBef>
                <a:spcPts val="1600"/>
              </a:spcBef>
              <a:spcAft>
                <a:spcPts val="0"/>
              </a:spcAft>
              <a:buNone/>
              <a:defRPr sz="1400"/>
            </a:lvl4pPr>
            <a:lvl5pPr lvl="4" rtl="0">
              <a:lnSpc>
                <a:spcPct val="100000"/>
              </a:lnSpc>
              <a:spcBef>
                <a:spcPts val="1600"/>
              </a:spcBef>
              <a:spcAft>
                <a:spcPts val="0"/>
              </a:spcAft>
              <a:buNone/>
              <a:defRPr sz="1400"/>
            </a:lvl5pPr>
            <a:lvl6pPr lvl="5" rtl="0">
              <a:lnSpc>
                <a:spcPct val="100000"/>
              </a:lnSpc>
              <a:spcBef>
                <a:spcPts val="1600"/>
              </a:spcBef>
              <a:spcAft>
                <a:spcPts val="0"/>
              </a:spcAft>
              <a:buNone/>
              <a:defRPr sz="1400"/>
            </a:lvl6pPr>
            <a:lvl7pPr lvl="6" rtl="0">
              <a:lnSpc>
                <a:spcPct val="100000"/>
              </a:lnSpc>
              <a:spcBef>
                <a:spcPts val="1600"/>
              </a:spcBef>
              <a:spcAft>
                <a:spcPts val="0"/>
              </a:spcAft>
              <a:buNone/>
              <a:defRPr sz="1400"/>
            </a:lvl7pPr>
            <a:lvl8pPr lvl="7" rtl="0">
              <a:lnSpc>
                <a:spcPct val="100000"/>
              </a:lnSpc>
              <a:spcBef>
                <a:spcPts val="1600"/>
              </a:spcBef>
              <a:spcAft>
                <a:spcPts val="0"/>
              </a:spcAft>
              <a:buNone/>
              <a:defRPr sz="1400"/>
            </a:lvl8pPr>
            <a:lvl9pPr lvl="8" rtl="0">
              <a:lnSpc>
                <a:spcPct val="100000"/>
              </a:lnSpc>
              <a:spcBef>
                <a:spcPts val="1600"/>
              </a:spcBef>
              <a:spcAft>
                <a:spcPts val="1600"/>
              </a:spcAft>
              <a:buNone/>
              <a:defRPr sz="1400"/>
            </a:lvl9pPr>
          </a:lstStyle>
          <a:p/>
        </p:txBody>
      </p:sp>
      <p:sp>
        <p:nvSpPr>
          <p:cNvPr id="65" name="Google Shape;65;p15"/>
          <p:cNvSpPr txBox="1"/>
          <p:nvPr>
            <p:ph hasCustomPrompt="1" idx="3" type="title"/>
          </p:nvPr>
        </p:nvSpPr>
        <p:spPr>
          <a:xfrm>
            <a:off x="713850" y="1993825"/>
            <a:ext cx="2158500" cy="69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600"/>
              <a:buNone/>
              <a:defRPr sz="3600">
                <a:solidFill>
                  <a:srgbClr val="FFF26E"/>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6" name="Google Shape;66;p15"/>
          <p:cNvSpPr txBox="1"/>
          <p:nvPr>
            <p:ph idx="4" type="subTitle"/>
          </p:nvPr>
        </p:nvSpPr>
        <p:spPr>
          <a:xfrm>
            <a:off x="713850" y="4389663"/>
            <a:ext cx="4836000" cy="3135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1600"/>
              </a:spcBef>
              <a:spcAft>
                <a:spcPts val="0"/>
              </a:spcAft>
              <a:buNone/>
              <a:defRPr sz="1400"/>
            </a:lvl2pPr>
            <a:lvl3pPr lvl="2" rtl="0">
              <a:lnSpc>
                <a:spcPct val="100000"/>
              </a:lnSpc>
              <a:spcBef>
                <a:spcPts val="1600"/>
              </a:spcBef>
              <a:spcAft>
                <a:spcPts val="0"/>
              </a:spcAft>
              <a:buNone/>
              <a:defRPr sz="1400"/>
            </a:lvl3pPr>
            <a:lvl4pPr lvl="3" rtl="0">
              <a:lnSpc>
                <a:spcPct val="100000"/>
              </a:lnSpc>
              <a:spcBef>
                <a:spcPts val="1600"/>
              </a:spcBef>
              <a:spcAft>
                <a:spcPts val="0"/>
              </a:spcAft>
              <a:buNone/>
              <a:defRPr sz="1400"/>
            </a:lvl4pPr>
            <a:lvl5pPr lvl="4" rtl="0">
              <a:lnSpc>
                <a:spcPct val="100000"/>
              </a:lnSpc>
              <a:spcBef>
                <a:spcPts val="1600"/>
              </a:spcBef>
              <a:spcAft>
                <a:spcPts val="0"/>
              </a:spcAft>
              <a:buNone/>
              <a:defRPr sz="1400"/>
            </a:lvl5pPr>
            <a:lvl6pPr lvl="5" rtl="0">
              <a:lnSpc>
                <a:spcPct val="100000"/>
              </a:lnSpc>
              <a:spcBef>
                <a:spcPts val="1600"/>
              </a:spcBef>
              <a:spcAft>
                <a:spcPts val="0"/>
              </a:spcAft>
              <a:buNone/>
              <a:defRPr sz="1400"/>
            </a:lvl6pPr>
            <a:lvl7pPr lvl="6" rtl="0">
              <a:lnSpc>
                <a:spcPct val="100000"/>
              </a:lnSpc>
              <a:spcBef>
                <a:spcPts val="1600"/>
              </a:spcBef>
              <a:spcAft>
                <a:spcPts val="0"/>
              </a:spcAft>
              <a:buNone/>
              <a:defRPr sz="1400"/>
            </a:lvl7pPr>
            <a:lvl8pPr lvl="7" rtl="0">
              <a:lnSpc>
                <a:spcPct val="100000"/>
              </a:lnSpc>
              <a:spcBef>
                <a:spcPts val="1600"/>
              </a:spcBef>
              <a:spcAft>
                <a:spcPts val="0"/>
              </a:spcAft>
              <a:buNone/>
              <a:defRPr sz="1400"/>
            </a:lvl8pPr>
            <a:lvl9pPr lvl="8" rtl="0">
              <a:lnSpc>
                <a:spcPct val="100000"/>
              </a:lnSpc>
              <a:spcBef>
                <a:spcPts val="1600"/>
              </a:spcBef>
              <a:spcAft>
                <a:spcPts val="1600"/>
              </a:spcAft>
              <a:buNone/>
              <a:defRPr sz="1400"/>
            </a:lvl9pPr>
          </a:lstStyle>
          <a:p/>
        </p:txBody>
      </p:sp>
      <p:sp>
        <p:nvSpPr>
          <p:cNvPr id="67" name="Google Shape;67;p15"/>
          <p:cNvSpPr txBox="1"/>
          <p:nvPr>
            <p:ph hasCustomPrompt="1" idx="5" type="title"/>
          </p:nvPr>
        </p:nvSpPr>
        <p:spPr>
          <a:xfrm>
            <a:off x="713850" y="3481500"/>
            <a:ext cx="4219200" cy="69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600"/>
              <a:buNone/>
              <a:defRPr sz="3600">
                <a:solidFill>
                  <a:srgbClr val="FFF26E"/>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solidFill>
          <a:schemeClr val="dk1"/>
        </a:solidFill>
      </p:bgPr>
    </p:bg>
    <p:spTree>
      <p:nvGrpSpPr>
        <p:cNvPr id="68" name="Shape 68"/>
        <p:cNvGrpSpPr/>
        <p:nvPr/>
      </p:nvGrpSpPr>
      <p:grpSpPr>
        <a:xfrm>
          <a:off x="0" y="0"/>
          <a:ext cx="0" cy="0"/>
          <a:chOff x="0" y="0"/>
          <a:chExt cx="0" cy="0"/>
        </a:xfrm>
      </p:grpSpPr>
      <p:sp>
        <p:nvSpPr>
          <p:cNvPr id="69" name="Google Shape;69;p16"/>
          <p:cNvSpPr txBox="1"/>
          <p:nvPr>
            <p:ph idx="1" type="subTitle"/>
          </p:nvPr>
        </p:nvSpPr>
        <p:spPr>
          <a:xfrm>
            <a:off x="995163" y="1447935"/>
            <a:ext cx="2904900" cy="5232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rgbClr val="FFF26E"/>
                </a:solidFill>
                <a:latin typeface="Passero One"/>
                <a:ea typeface="Passero One"/>
                <a:cs typeface="Passero One"/>
                <a:sym typeface="Passero One"/>
              </a:defRPr>
            </a:lvl1pPr>
            <a:lvl2pPr lvl="1" rtl="0" algn="ctr">
              <a:lnSpc>
                <a:spcPct val="100000"/>
              </a:lnSpc>
              <a:spcBef>
                <a:spcPts val="1600"/>
              </a:spcBef>
              <a:spcAft>
                <a:spcPts val="0"/>
              </a:spcAft>
              <a:buNone/>
              <a:defRPr sz="2400">
                <a:solidFill>
                  <a:srgbClr val="FFF26E"/>
                </a:solidFill>
                <a:latin typeface="Passero One"/>
                <a:ea typeface="Passero One"/>
                <a:cs typeface="Passero One"/>
                <a:sym typeface="Passero One"/>
              </a:defRPr>
            </a:lvl2pPr>
            <a:lvl3pPr lvl="2" rtl="0" algn="ctr">
              <a:lnSpc>
                <a:spcPct val="100000"/>
              </a:lnSpc>
              <a:spcBef>
                <a:spcPts val="1600"/>
              </a:spcBef>
              <a:spcAft>
                <a:spcPts val="0"/>
              </a:spcAft>
              <a:buNone/>
              <a:defRPr sz="2400">
                <a:solidFill>
                  <a:srgbClr val="FFF26E"/>
                </a:solidFill>
                <a:latin typeface="Passero One"/>
                <a:ea typeface="Passero One"/>
                <a:cs typeface="Passero One"/>
                <a:sym typeface="Passero One"/>
              </a:defRPr>
            </a:lvl3pPr>
            <a:lvl4pPr lvl="3" rtl="0" algn="ctr">
              <a:lnSpc>
                <a:spcPct val="100000"/>
              </a:lnSpc>
              <a:spcBef>
                <a:spcPts val="1600"/>
              </a:spcBef>
              <a:spcAft>
                <a:spcPts val="0"/>
              </a:spcAft>
              <a:buNone/>
              <a:defRPr sz="2400">
                <a:solidFill>
                  <a:srgbClr val="FFF26E"/>
                </a:solidFill>
                <a:latin typeface="Passero One"/>
                <a:ea typeface="Passero One"/>
                <a:cs typeface="Passero One"/>
                <a:sym typeface="Passero One"/>
              </a:defRPr>
            </a:lvl4pPr>
            <a:lvl5pPr lvl="4" rtl="0" algn="ctr">
              <a:lnSpc>
                <a:spcPct val="100000"/>
              </a:lnSpc>
              <a:spcBef>
                <a:spcPts val="1600"/>
              </a:spcBef>
              <a:spcAft>
                <a:spcPts val="0"/>
              </a:spcAft>
              <a:buNone/>
              <a:defRPr sz="2400">
                <a:solidFill>
                  <a:srgbClr val="FFF26E"/>
                </a:solidFill>
                <a:latin typeface="Passero One"/>
                <a:ea typeface="Passero One"/>
                <a:cs typeface="Passero One"/>
                <a:sym typeface="Passero One"/>
              </a:defRPr>
            </a:lvl5pPr>
            <a:lvl6pPr lvl="5" rtl="0" algn="ctr">
              <a:lnSpc>
                <a:spcPct val="100000"/>
              </a:lnSpc>
              <a:spcBef>
                <a:spcPts val="1600"/>
              </a:spcBef>
              <a:spcAft>
                <a:spcPts val="0"/>
              </a:spcAft>
              <a:buNone/>
              <a:defRPr sz="2400">
                <a:solidFill>
                  <a:srgbClr val="FFF26E"/>
                </a:solidFill>
                <a:latin typeface="Passero One"/>
                <a:ea typeface="Passero One"/>
                <a:cs typeface="Passero One"/>
                <a:sym typeface="Passero One"/>
              </a:defRPr>
            </a:lvl6pPr>
            <a:lvl7pPr lvl="6" rtl="0" algn="ctr">
              <a:lnSpc>
                <a:spcPct val="100000"/>
              </a:lnSpc>
              <a:spcBef>
                <a:spcPts val="1600"/>
              </a:spcBef>
              <a:spcAft>
                <a:spcPts val="0"/>
              </a:spcAft>
              <a:buNone/>
              <a:defRPr sz="2400">
                <a:solidFill>
                  <a:srgbClr val="FFF26E"/>
                </a:solidFill>
                <a:latin typeface="Passero One"/>
                <a:ea typeface="Passero One"/>
                <a:cs typeface="Passero One"/>
                <a:sym typeface="Passero One"/>
              </a:defRPr>
            </a:lvl7pPr>
            <a:lvl8pPr lvl="7" rtl="0" algn="ctr">
              <a:lnSpc>
                <a:spcPct val="100000"/>
              </a:lnSpc>
              <a:spcBef>
                <a:spcPts val="1600"/>
              </a:spcBef>
              <a:spcAft>
                <a:spcPts val="0"/>
              </a:spcAft>
              <a:buNone/>
              <a:defRPr sz="2400">
                <a:solidFill>
                  <a:srgbClr val="FFF26E"/>
                </a:solidFill>
                <a:latin typeface="Passero One"/>
                <a:ea typeface="Passero One"/>
                <a:cs typeface="Passero One"/>
                <a:sym typeface="Passero One"/>
              </a:defRPr>
            </a:lvl8pPr>
            <a:lvl9pPr lvl="8" rtl="0" algn="ctr">
              <a:lnSpc>
                <a:spcPct val="100000"/>
              </a:lnSpc>
              <a:spcBef>
                <a:spcPts val="1600"/>
              </a:spcBef>
              <a:spcAft>
                <a:spcPts val="1600"/>
              </a:spcAft>
              <a:buNone/>
              <a:defRPr sz="2400">
                <a:solidFill>
                  <a:srgbClr val="FFF26E"/>
                </a:solidFill>
                <a:latin typeface="Passero One"/>
                <a:ea typeface="Passero One"/>
                <a:cs typeface="Passero One"/>
                <a:sym typeface="Passero One"/>
              </a:defRPr>
            </a:lvl9pPr>
          </a:lstStyle>
          <a:p/>
        </p:txBody>
      </p:sp>
      <p:sp>
        <p:nvSpPr>
          <p:cNvPr id="70" name="Google Shape;70;p16"/>
          <p:cNvSpPr txBox="1"/>
          <p:nvPr>
            <p:ph idx="2" type="subTitle"/>
          </p:nvPr>
        </p:nvSpPr>
        <p:spPr>
          <a:xfrm>
            <a:off x="5243862" y="3554151"/>
            <a:ext cx="2904900" cy="5232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2400">
                <a:solidFill>
                  <a:schemeClr val="lt2"/>
                </a:solidFill>
                <a:latin typeface="Passero One"/>
                <a:ea typeface="Passero One"/>
                <a:cs typeface="Passero One"/>
                <a:sym typeface="Passero One"/>
              </a:defRPr>
            </a:lvl1pPr>
            <a:lvl2pPr lvl="1" rtl="0" algn="ctr">
              <a:lnSpc>
                <a:spcPct val="100000"/>
              </a:lnSpc>
              <a:spcBef>
                <a:spcPts val="1600"/>
              </a:spcBef>
              <a:spcAft>
                <a:spcPts val="0"/>
              </a:spcAft>
              <a:buNone/>
              <a:defRPr sz="2400">
                <a:solidFill>
                  <a:schemeClr val="lt2"/>
                </a:solidFill>
                <a:latin typeface="Passero One"/>
                <a:ea typeface="Passero One"/>
                <a:cs typeface="Passero One"/>
                <a:sym typeface="Passero One"/>
              </a:defRPr>
            </a:lvl2pPr>
            <a:lvl3pPr lvl="2" rtl="0" algn="ctr">
              <a:lnSpc>
                <a:spcPct val="100000"/>
              </a:lnSpc>
              <a:spcBef>
                <a:spcPts val="1600"/>
              </a:spcBef>
              <a:spcAft>
                <a:spcPts val="0"/>
              </a:spcAft>
              <a:buNone/>
              <a:defRPr sz="2400">
                <a:solidFill>
                  <a:schemeClr val="lt2"/>
                </a:solidFill>
                <a:latin typeface="Passero One"/>
                <a:ea typeface="Passero One"/>
                <a:cs typeface="Passero One"/>
                <a:sym typeface="Passero One"/>
              </a:defRPr>
            </a:lvl3pPr>
            <a:lvl4pPr lvl="3" rtl="0" algn="ctr">
              <a:lnSpc>
                <a:spcPct val="100000"/>
              </a:lnSpc>
              <a:spcBef>
                <a:spcPts val="1600"/>
              </a:spcBef>
              <a:spcAft>
                <a:spcPts val="0"/>
              </a:spcAft>
              <a:buNone/>
              <a:defRPr sz="2400">
                <a:solidFill>
                  <a:schemeClr val="lt2"/>
                </a:solidFill>
                <a:latin typeface="Passero One"/>
                <a:ea typeface="Passero One"/>
                <a:cs typeface="Passero One"/>
                <a:sym typeface="Passero One"/>
              </a:defRPr>
            </a:lvl4pPr>
            <a:lvl5pPr lvl="4" rtl="0" algn="ctr">
              <a:lnSpc>
                <a:spcPct val="100000"/>
              </a:lnSpc>
              <a:spcBef>
                <a:spcPts val="1600"/>
              </a:spcBef>
              <a:spcAft>
                <a:spcPts val="0"/>
              </a:spcAft>
              <a:buNone/>
              <a:defRPr sz="2400">
                <a:solidFill>
                  <a:schemeClr val="lt2"/>
                </a:solidFill>
                <a:latin typeface="Passero One"/>
                <a:ea typeface="Passero One"/>
                <a:cs typeface="Passero One"/>
                <a:sym typeface="Passero One"/>
              </a:defRPr>
            </a:lvl5pPr>
            <a:lvl6pPr lvl="5" rtl="0" algn="ctr">
              <a:lnSpc>
                <a:spcPct val="100000"/>
              </a:lnSpc>
              <a:spcBef>
                <a:spcPts val="1600"/>
              </a:spcBef>
              <a:spcAft>
                <a:spcPts val="0"/>
              </a:spcAft>
              <a:buNone/>
              <a:defRPr sz="2400">
                <a:solidFill>
                  <a:schemeClr val="lt2"/>
                </a:solidFill>
                <a:latin typeface="Passero One"/>
                <a:ea typeface="Passero One"/>
                <a:cs typeface="Passero One"/>
                <a:sym typeface="Passero One"/>
              </a:defRPr>
            </a:lvl6pPr>
            <a:lvl7pPr lvl="6" rtl="0" algn="ctr">
              <a:lnSpc>
                <a:spcPct val="100000"/>
              </a:lnSpc>
              <a:spcBef>
                <a:spcPts val="1600"/>
              </a:spcBef>
              <a:spcAft>
                <a:spcPts val="0"/>
              </a:spcAft>
              <a:buNone/>
              <a:defRPr sz="2400">
                <a:solidFill>
                  <a:schemeClr val="lt2"/>
                </a:solidFill>
                <a:latin typeface="Passero One"/>
                <a:ea typeface="Passero One"/>
                <a:cs typeface="Passero One"/>
                <a:sym typeface="Passero One"/>
              </a:defRPr>
            </a:lvl7pPr>
            <a:lvl8pPr lvl="7" rtl="0" algn="ctr">
              <a:lnSpc>
                <a:spcPct val="100000"/>
              </a:lnSpc>
              <a:spcBef>
                <a:spcPts val="1600"/>
              </a:spcBef>
              <a:spcAft>
                <a:spcPts val="0"/>
              </a:spcAft>
              <a:buNone/>
              <a:defRPr sz="2400">
                <a:solidFill>
                  <a:schemeClr val="lt2"/>
                </a:solidFill>
                <a:latin typeface="Passero One"/>
                <a:ea typeface="Passero One"/>
                <a:cs typeface="Passero One"/>
                <a:sym typeface="Passero One"/>
              </a:defRPr>
            </a:lvl8pPr>
            <a:lvl9pPr lvl="8" rtl="0" algn="ctr">
              <a:lnSpc>
                <a:spcPct val="100000"/>
              </a:lnSpc>
              <a:spcBef>
                <a:spcPts val="1600"/>
              </a:spcBef>
              <a:spcAft>
                <a:spcPts val="1600"/>
              </a:spcAft>
              <a:buNone/>
              <a:defRPr sz="2400">
                <a:solidFill>
                  <a:schemeClr val="lt2"/>
                </a:solidFill>
                <a:latin typeface="Passero One"/>
                <a:ea typeface="Passero One"/>
                <a:cs typeface="Passero One"/>
                <a:sym typeface="Passero One"/>
              </a:defRPr>
            </a:lvl9pPr>
          </a:lstStyle>
          <a:p/>
        </p:txBody>
      </p:sp>
      <p:sp>
        <p:nvSpPr>
          <p:cNvPr id="71" name="Google Shape;71;p16"/>
          <p:cNvSpPr txBox="1"/>
          <p:nvPr>
            <p:ph idx="3" type="subTitle"/>
          </p:nvPr>
        </p:nvSpPr>
        <p:spPr>
          <a:xfrm>
            <a:off x="995234" y="1778667"/>
            <a:ext cx="29049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72" name="Google Shape;72;p16"/>
          <p:cNvSpPr txBox="1"/>
          <p:nvPr>
            <p:ph idx="4" type="subTitle"/>
          </p:nvPr>
        </p:nvSpPr>
        <p:spPr>
          <a:xfrm>
            <a:off x="5243934" y="3259204"/>
            <a:ext cx="2904900" cy="577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73" name="Google Shape;73;p16"/>
          <p:cNvSpPr txBox="1"/>
          <p:nvPr>
            <p:ph idx="5" type="subTitle"/>
          </p:nvPr>
        </p:nvSpPr>
        <p:spPr>
          <a:xfrm>
            <a:off x="995163" y="2785653"/>
            <a:ext cx="2904900" cy="5232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chemeClr val="lt1"/>
                </a:solidFill>
                <a:latin typeface="Passero One"/>
                <a:ea typeface="Passero One"/>
                <a:cs typeface="Passero One"/>
                <a:sym typeface="Passero One"/>
              </a:defRPr>
            </a:lvl1pPr>
            <a:lvl2pPr lvl="1" rtl="0" algn="ctr">
              <a:lnSpc>
                <a:spcPct val="100000"/>
              </a:lnSpc>
              <a:spcBef>
                <a:spcPts val="1600"/>
              </a:spcBef>
              <a:spcAft>
                <a:spcPts val="0"/>
              </a:spcAft>
              <a:buNone/>
              <a:defRPr sz="2400">
                <a:solidFill>
                  <a:schemeClr val="lt1"/>
                </a:solidFill>
                <a:latin typeface="Passero One"/>
                <a:ea typeface="Passero One"/>
                <a:cs typeface="Passero One"/>
                <a:sym typeface="Passero One"/>
              </a:defRPr>
            </a:lvl2pPr>
            <a:lvl3pPr lvl="2" rtl="0" algn="ctr">
              <a:lnSpc>
                <a:spcPct val="100000"/>
              </a:lnSpc>
              <a:spcBef>
                <a:spcPts val="1600"/>
              </a:spcBef>
              <a:spcAft>
                <a:spcPts val="0"/>
              </a:spcAft>
              <a:buNone/>
              <a:defRPr sz="2400">
                <a:solidFill>
                  <a:schemeClr val="lt1"/>
                </a:solidFill>
                <a:latin typeface="Passero One"/>
                <a:ea typeface="Passero One"/>
                <a:cs typeface="Passero One"/>
                <a:sym typeface="Passero One"/>
              </a:defRPr>
            </a:lvl3pPr>
            <a:lvl4pPr lvl="3" rtl="0" algn="ctr">
              <a:lnSpc>
                <a:spcPct val="100000"/>
              </a:lnSpc>
              <a:spcBef>
                <a:spcPts val="1600"/>
              </a:spcBef>
              <a:spcAft>
                <a:spcPts val="0"/>
              </a:spcAft>
              <a:buNone/>
              <a:defRPr sz="2400">
                <a:solidFill>
                  <a:schemeClr val="lt1"/>
                </a:solidFill>
                <a:latin typeface="Passero One"/>
                <a:ea typeface="Passero One"/>
                <a:cs typeface="Passero One"/>
                <a:sym typeface="Passero One"/>
              </a:defRPr>
            </a:lvl4pPr>
            <a:lvl5pPr lvl="4" rtl="0" algn="ctr">
              <a:lnSpc>
                <a:spcPct val="100000"/>
              </a:lnSpc>
              <a:spcBef>
                <a:spcPts val="1600"/>
              </a:spcBef>
              <a:spcAft>
                <a:spcPts val="0"/>
              </a:spcAft>
              <a:buNone/>
              <a:defRPr sz="2400">
                <a:solidFill>
                  <a:schemeClr val="lt1"/>
                </a:solidFill>
                <a:latin typeface="Passero One"/>
                <a:ea typeface="Passero One"/>
                <a:cs typeface="Passero One"/>
                <a:sym typeface="Passero One"/>
              </a:defRPr>
            </a:lvl5pPr>
            <a:lvl6pPr lvl="5" rtl="0" algn="ctr">
              <a:lnSpc>
                <a:spcPct val="100000"/>
              </a:lnSpc>
              <a:spcBef>
                <a:spcPts val="1600"/>
              </a:spcBef>
              <a:spcAft>
                <a:spcPts val="0"/>
              </a:spcAft>
              <a:buNone/>
              <a:defRPr sz="2400">
                <a:solidFill>
                  <a:schemeClr val="lt1"/>
                </a:solidFill>
                <a:latin typeface="Passero One"/>
                <a:ea typeface="Passero One"/>
                <a:cs typeface="Passero One"/>
                <a:sym typeface="Passero One"/>
              </a:defRPr>
            </a:lvl6pPr>
            <a:lvl7pPr lvl="6" rtl="0" algn="ctr">
              <a:lnSpc>
                <a:spcPct val="100000"/>
              </a:lnSpc>
              <a:spcBef>
                <a:spcPts val="1600"/>
              </a:spcBef>
              <a:spcAft>
                <a:spcPts val="0"/>
              </a:spcAft>
              <a:buNone/>
              <a:defRPr sz="2400">
                <a:solidFill>
                  <a:schemeClr val="lt1"/>
                </a:solidFill>
                <a:latin typeface="Passero One"/>
                <a:ea typeface="Passero One"/>
                <a:cs typeface="Passero One"/>
                <a:sym typeface="Passero One"/>
              </a:defRPr>
            </a:lvl7pPr>
            <a:lvl8pPr lvl="7" rtl="0" algn="ctr">
              <a:lnSpc>
                <a:spcPct val="100000"/>
              </a:lnSpc>
              <a:spcBef>
                <a:spcPts val="1600"/>
              </a:spcBef>
              <a:spcAft>
                <a:spcPts val="0"/>
              </a:spcAft>
              <a:buNone/>
              <a:defRPr sz="2400">
                <a:solidFill>
                  <a:schemeClr val="lt1"/>
                </a:solidFill>
                <a:latin typeface="Passero One"/>
                <a:ea typeface="Passero One"/>
                <a:cs typeface="Passero One"/>
                <a:sym typeface="Passero One"/>
              </a:defRPr>
            </a:lvl8pPr>
            <a:lvl9pPr lvl="8" rtl="0" algn="ctr">
              <a:lnSpc>
                <a:spcPct val="100000"/>
              </a:lnSpc>
              <a:spcBef>
                <a:spcPts val="1600"/>
              </a:spcBef>
              <a:spcAft>
                <a:spcPts val="1600"/>
              </a:spcAft>
              <a:buNone/>
              <a:defRPr sz="2400">
                <a:solidFill>
                  <a:schemeClr val="lt1"/>
                </a:solidFill>
                <a:latin typeface="Passero One"/>
                <a:ea typeface="Passero One"/>
                <a:cs typeface="Passero One"/>
                <a:sym typeface="Passero One"/>
              </a:defRPr>
            </a:lvl9pPr>
          </a:lstStyle>
          <a:p/>
        </p:txBody>
      </p:sp>
      <p:sp>
        <p:nvSpPr>
          <p:cNvPr id="74" name="Google Shape;74;p16"/>
          <p:cNvSpPr txBox="1"/>
          <p:nvPr>
            <p:ph idx="6" type="subTitle"/>
          </p:nvPr>
        </p:nvSpPr>
        <p:spPr>
          <a:xfrm>
            <a:off x="5243863" y="2216441"/>
            <a:ext cx="2904900" cy="5232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2400">
                <a:solidFill>
                  <a:schemeClr val="accent1"/>
                </a:solidFill>
                <a:latin typeface="Passero One"/>
                <a:ea typeface="Passero One"/>
                <a:cs typeface="Passero One"/>
                <a:sym typeface="Passero One"/>
              </a:defRPr>
            </a:lvl1pPr>
            <a:lvl2pPr lvl="1"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2pPr>
            <a:lvl3pPr lvl="2"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3pPr>
            <a:lvl4pPr lvl="3"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4pPr>
            <a:lvl5pPr lvl="4"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5pPr>
            <a:lvl6pPr lvl="5"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6pPr>
            <a:lvl7pPr lvl="6"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7pPr>
            <a:lvl8pPr lvl="7" rtl="0" algn="ctr">
              <a:lnSpc>
                <a:spcPct val="100000"/>
              </a:lnSpc>
              <a:spcBef>
                <a:spcPts val="1600"/>
              </a:spcBef>
              <a:spcAft>
                <a:spcPts val="0"/>
              </a:spcAft>
              <a:buNone/>
              <a:defRPr sz="2400">
                <a:solidFill>
                  <a:schemeClr val="accent1"/>
                </a:solidFill>
                <a:latin typeface="Passero One"/>
                <a:ea typeface="Passero One"/>
                <a:cs typeface="Passero One"/>
                <a:sym typeface="Passero One"/>
              </a:defRPr>
            </a:lvl8pPr>
            <a:lvl9pPr lvl="8" rtl="0" algn="ctr">
              <a:lnSpc>
                <a:spcPct val="100000"/>
              </a:lnSpc>
              <a:spcBef>
                <a:spcPts val="1600"/>
              </a:spcBef>
              <a:spcAft>
                <a:spcPts val="1600"/>
              </a:spcAft>
              <a:buNone/>
              <a:defRPr sz="2400">
                <a:solidFill>
                  <a:schemeClr val="accent1"/>
                </a:solidFill>
                <a:latin typeface="Passero One"/>
                <a:ea typeface="Passero One"/>
                <a:cs typeface="Passero One"/>
                <a:sym typeface="Passero One"/>
              </a:defRPr>
            </a:lvl9pPr>
          </a:lstStyle>
          <a:p/>
        </p:txBody>
      </p:sp>
      <p:sp>
        <p:nvSpPr>
          <p:cNvPr id="75" name="Google Shape;75;p16"/>
          <p:cNvSpPr txBox="1"/>
          <p:nvPr>
            <p:ph idx="7" type="subTitle"/>
          </p:nvPr>
        </p:nvSpPr>
        <p:spPr>
          <a:xfrm>
            <a:off x="995234" y="3117775"/>
            <a:ext cx="29049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76" name="Google Shape;76;p16"/>
          <p:cNvSpPr txBox="1"/>
          <p:nvPr>
            <p:ph idx="8" type="subTitle"/>
          </p:nvPr>
        </p:nvSpPr>
        <p:spPr>
          <a:xfrm>
            <a:off x="5243935" y="1920079"/>
            <a:ext cx="2904900" cy="577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77" name="Google Shape;77;p16"/>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bg>
      <p:bgPr>
        <a:solidFill>
          <a:schemeClr val="dk1"/>
        </a:solidFill>
      </p:bgPr>
    </p:bg>
    <p:spTree>
      <p:nvGrpSpPr>
        <p:cNvPr id="78" name="Shape 78"/>
        <p:cNvGrpSpPr/>
        <p:nvPr/>
      </p:nvGrpSpPr>
      <p:grpSpPr>
        <a:xfrm>
          <a:off x="0" y="0"/>
          <a:ext cx="0" cy="0"/>
          <a:chOff x="0" y="0"/>
          <a:chExt cx="0" cy="0"/>
        </a:xfrm>
      </p:grpSpPr>
      <p:sp>
        <p:nvSpPr>
          <p:cNvPr id="79" name="Google Shape;79;p17"/>
          <p:cNvSpPr txBox="1"/>
          <p:nvPr>
            <p:ph type="ctrTitle"/>
          </p:nvPr>
        </p:nvSpPr>
        <p:spPr>
          <a:xfrm>
            <a:off x="972301" y="1901728"/>
            <a:ext cx="1637100" cy="48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0" name="Google Shape;80;p17"/>
          <p:cNvSpPr txBox="1"/>
          <p:nvPr>
            <p:ph idx="1" type="subTitle"/>
          </p:nvPr>
        </p:nvSpPr>
        <p:spPr>
          <a:xfrm>
            <a:off x="713850" y="2682100"/>
            <a:ext cx="2154000" cy="14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81" name="Google Shape;81;p17"/>
          <p:cNvSpPr txBox="1"/>
          <p:nvPr>
            <p:ph idx="2" type="ctrTitle"/>
          </p:nvPr>
        </p:nvSpPr>
        <p:spPr>
          <a:xfrm flipH="1">
            <a:off x="3758274" y="3309250"/>
            <a:ext cx="1637100" cy="48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2" name="Google Shape;82;p17"/>
          <p:cNvSpPr txBox="1"/>
          <p:nvPr>
            <p:ph idx="3" type="subTitle"/>
          </p:nvPr>
        </p:nvSpPr>
        <p:spPr>
          <a:xfrm flipH="1">
            <a:off x="3494961" y="1683778"/>
            <a:ext cx="2154000" cy="1483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83" name="Google Shape;83;p17"/>
          <p:cNvSpPr txBox="1"/>
          <p:nvPr>
            <p:ph idx="4" type="ctrTitle"/>
          </p:nvPr>
        </p:nvSpPr>
        <p:spPr>
          <a:xfrm>
            <a:off x="6534500" y="1901728"/>
            <a:ext cx="1637100" cy="48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4" name="Google Shape;84;p17"/>
          <p:cNvSpPr txBox="1"/>
          <p:nvPr>
            <p:ph idx="5" type="subTitle"/>
          </p:nvPr>
        </p:nvSpPr>
        <p:spPr>
          <a:xfrm>
            <a:off x="6276052" y="2682100"/>
            <a:ext cx="2154000" cy="14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85" name="Google Shape;85;p17"/>
          <p:cNvSpPr/>
          <p:nvPr/>
        </p:nvSpPr>
        <p:spPr>
          <a:xfrm>
            <a:off x="402775" y="315466"/>
            <a:ext cx="8338425" cy="695500"/>
          </a:xfrm>
          <a:prstGeom prst="flowChartProcess">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7"/>
          <p:cNvSpPr txBox="1"/>
          <p:nvPr>
            <p:ph idx="6"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2_1">
    <p:bg>
      <p:bgPr>
        <a:solidFill>
          <a:schemeClr val="dk1"/>
        </a:solidFill>
      </p:bgPr>
    </p:bg>
    <p:spTree>
      <p:nvGrpSpPr>
        <p:cNvPr id="87" name="Shape 87"/>
        <p:cNvGrpSpPr/>
        <p:nvPr/>
      </p:nvGrpSpPr>
      <p:grpSpPr>
        <a:xfrm>
          <a:off x="0" y="0"/>
          <a:ext cx="0" cy="0"/>
          <a:chOff x="0" y="0"/>
          <a:chExt cx="0" cy="0"/>
        </a:xfrm>
      </p:grpSpPr>
      <p:sp>
        <p:nvSpPr>
          <p:cNvPr id="88" name="Google Shape;88;p18"/>
          <p:cNvSpPr txBox="1"/>
          <p:nvPr>
            <p:ph idx="1" type="subTitle"/>
          </p:nvPr>
        </p:nvSpPr>
        <p:spPr>
          <a:xfrm>
            <a:off x="720050" y="3887979"/>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89" name="Google Shape;89;p18"/>
          <p:cNvSpPr txBox="1"/>
          <p:nvPr>
            <p:ph idx="2" type="subTitle"/>
          </p:nvPr>
        </p:nvSpPr>
        <p:spPr>
          <a:xfrm>
            <a:off x="3494960" y="3887979"/>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0" name="Google Shape;90;p18"/>
          <p:cNvSpPr txBox="1"/>
          <p:nvPr>
            <p:ph idx="3" type="subTitle"/>
          </p:nvPr>
        </p:nvSpPr>
        <p:spPr>
          <a:xfrm>
            <a:off x="6279600" y="3887979"/>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1" name="Google Shape;91;p18"/>
          <p:cNvSpPr txBox="1"/>
          <p:nvPr>
            <p:ph idx="4" type="subTitle"/>
          </p:nvPr>
        </p:nvSpPr>
        <p:spPr>
          <a:xfrm>
            <a:off x="720050" y="3388193"/>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600">
                <a:solidFill>
                  <a:schemeClr val="lt1"/>
                </a:solidFill>
                <a:latin typeface="Passero One"/>
                <a:ea typeface="Passero One"/>
                <a:cs typeface="Passero One"/>
                <a:sym typeface="Passero One"/>
              </a:defRPr>
            </a:lvl1pPr>
            <a:lvl2pPr lvl="1"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2pPr>
            <a:lvl3pPr lvl="2"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3pPr>
            <a:lvl4pPr lvl="3"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4pPr>
            <a:lvl5pPr lvl="4"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5pPr>
            <a:lvl6pPr lvl="5"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6pPr>
            <a:lvl7pPr lvl="6"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7pPr>
            <a:lvl8pPr lvl="7"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8pPr>
            <a:lvl9pPr lvl="8" rtl="0" algn="ctr">
              <a:lnSpc>
                <a:spcPct val="100000"/>
              </a:lnSpc>
              <a:spcBef>
                <a:spcPts val="1600"/>
              </a:spcBef>
              <a:spcAft>
                <a:spcPts val="1600"/>
              </a:spcAft>
              <a:buNone/>
              <a:defRPr sz="3600">
                <a:solidFill>
                  <a:schemeClr val="lt1"/>
                </a:solidFill>
                <a:latin typeface="Passero One"/>
                <a:ea typeface="Passero One"/>
                <a:cs typeface="Passero One"/>
                <a:sym typeface="Passero One"/>
              </a:defRPr>
            </a:lvl9pPr>
          </a:lstStyle>
          <a:p/>
        </p:txBody>
      </p:sp>
      <p:sp>
        <p:nvSpPr>
          <p:cNvPr id="92" name="Google Shape;92;p18"/>
          <p:cNvSpPr txBox="1"/>
          <p:nvPr>
            <p:ph idx="5" type="subTitle"/>
          </p:nvPr>
        </p:nvSpPr>
        <p:spPr>
          <a:xfrm>
            <a:off x="3494961" y="3388193"/>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600">
                <a:solidFill>
                  <a:schemeClr val="lt1"/>
                </a:solidFill>
                <a:latin typeface="Passero One"/>
                <a:ea typeface="Passero One"/>
                <a:cs typeface="Passero One"/>
                <a:sym typeface="Passero One"/>
              </a:defRPr>
            </a:lvl1pPr>
            <a:lvl2pPr lvl="1"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2pPr>
            <a:lvl3pPr lvl="2"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3pPr>
            <a:lvl4pPr lvl="3"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4pPr>
            <a:lvl5pPr lvl="4"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5pPr>
            <a:lvl6pPr lvl="5"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6pPr>
            <a:lvl7pPr lvl="6"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7pPr>
            <a:lvl8pPr lvl="7"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8pPr>
            <a:lvl9pPr lvl="8" rtl="0" algn="ctr">
              <a:lnSpc>
                <a:spcPct val="100000"/>
              </a:lnSpc>
              <a:spcBef>
                <a:spcPts val="1600"/>
              </a:spcBef>
              <a:spcAft>
                <a:spcPts val="1600"/>
              </a:spcAft>
              <a:buNone/>
              <a:defRPr sz="3600">
                <a:solidFill>
                  <a:schemeClr val="lt1"/>
                </a:solidFill>
                <a:latin typeface="Passero One"/>
                <a:ea typeface="Passero One"/>
                <a:cs typeface="Passero One"/>
                <a:sym typeface="Passero One"/>
              </a:defRPr>
            </a:lvl9pPr>
          </a:lstStyle>
          <a:p/>
        </p:txBody>
      </p:sp>
      <p:sp>
        <p:nvSpPr>
          <p:cNvPr id="93" name="Google Shape;93;p18"/>
          <p:cNvSpPr txBox="1"/>
          <p:nvPr>
            <p:ph idx="6" type="subTitle"/>
          </p:nvPr>
        </p:nvSpPr>
        <p:spPr>
          <a:xfrm>
            <a:off x="6279602" y="3388193"/>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600">
                <a:solidFill>
                  <a:schemeClr val="lt1"/>
                </a:solidFill>
                <a:latin typeface="Passero One"/>
                <a:ea typeface="Passero One"/>
                <a:cs typeface="Passero One"/>
                <a:sym typeface="Passero One"/>
              </a:defRPr>
            </a:lvl1pPr>
            <a:lvl2pPr lvl="1"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2pPr>
            <a:lvl3pPr lvl="2"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3pPr>
            <a:lvl4pPr lvl="3"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4pPr>
            <a:lvl5pPr lvl="4"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5pPr>
            <a:lvl6pPr lvl="5"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6pPr>
            <a:lvl7pPr lvl="6"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7pPr>
            <a:lvl8pPr lvl="7"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8pPr>
            <a:lvl9pPr lvl="8" rtl="0" algn="ctr">
              <a:lnSpc>
                <a:spcPct val="100000"/>
              </a:lnSpc>
              <a:spcBef>
                <a:spcPts val="1600"/>
              </a:spcBef>
              <a:spcAft>
                <a:spcPts val="1600"/>
              </a:spcAft>
              <a:buNone/>
              <a:defRPr sz="3600">
                <a:solidFill>
                  <a:schemeClr val="lt1"/>
                </a:solidFill>
                <a:latin typeface="Passero One"/>
                <a:ea typeface="Passero One"/>
                <a:cs typeface="Passero One"/>
                <a:sym typeface="Passero One"/>
              </a:defRPr>
            </a:lvl9pPr>
          </a:lstStyle>
          <a:p/>
        </p:txBody>
      </p:sp>
      <p:sp>
        <p:nvSpPr>
          <p:cNvPr id="94" name="Google Shape;94;p18"/>
          <p:cNvSpPr txBox="1"/>
          <p:nvPr>
            <p:ph idx="7" type="subTitle"/>
          </p:nvPr>
        </p:nvSpPr>
        <p:spPr>
          <a:xfrm>
            <a:off x="720050" y="2045625"/>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5" name="Google Shape;95;p18"/>
          <p:cNvSpPr txBox="1"/>
          <p:nvPr>
            <p:ph idx="8" type="subTitle"/>
          </p:nvPr>
        </p:nvSpPr>
        <p:spPr>
          <a:xfrm>
            <a:off x="3494960" y="2045625"/>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6" name="Google Shape;96;p18"/>
          <p:cNvSpPr txBox="1"/>
          <p:nvPr>
            <p:ph idx="9" type="subTitle"/>
          </p:nvPr>
        </p:nvSpPr>
        <p:spPr>
          <a:xfrm>
            <a:off x="6279600" y="2045625"/>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7" name="Google Shape;97;p18"/>
          <p:cNvSpPr txBox="1"/>
          <p:nvPr>
            <p:ph idx="13" type="subTitle"/>
          </p:nvPr>
        </p:nvSpPr>
        <p:spPr>
          <a:xfrm>
            <a:off x="720050" y="157252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600">
                <a:solidFill>
                  <a:schemeClr val="lt1"/>
                </a:solidFill>
                <a:latin typeface="Passero One"/>
                <a:ea typeface="Passero One"/>
                <a:cs typeface="Passero One"/>
                <a:sym typeface="Passero One"/>
              </a:defRPr>
            </a:lvl1pPr>
            <a:lvl2pPr lvl="1"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2pPr>
            <a:lvl3pPr lvl="2"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3pPr>
            <a:lvl4pPr lvl="3"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4pPr>
            <a:lvl5pPr lvl="4"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5pPr>
            <a:lvl6pPr lvl="5"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6pPr>
            <a:lvl7pPr lvl="6"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7pPr>
            <a:lvl8pPr lvl="7"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8pPr>
            <a:lvl9pPr lvl="8" rtl="0" algn="ctr">
              <a:lnSpc>
                <a:spcPct val="100000"/>
              </a:lnSpc>
              <a:spcBef>
                <a:spcPts val="1600"/>
              </a:spcBef>
              <a:spcAft>
                <a:spcPts val="1600"/>
              </a:spcAft>
              <a:buNone/>
              <a:defRPr sz="3600">
                <a:solidFill>
                  <a:schemeClr val="lt1"/>
                </a:solidFill>
                <a:latin typeface="Passero One"/>
                <a:ea typeface="Passero One"/>
                <a:cs typeface="Passero One"/>
                <a:sym typeface="Passero One"/>
              </a:defRPr>
            </a:lvl9pPr>
          </a:lstStyle>
          <a:p/>
        </p:txBody>
      </p:sp>
      <p:sp>
        <p:nvSpPr>
          <p:cNvPr id="98" name="Google Shape;98;p18"/>
          <p:cNvSpPr txBox="1"/>
          <p:nvPr>
            <p:ph idx="14" type="subTitle"/>
          </p:nvPr>
        </p:nvSpPr>
        <p:spPr>
          <a:xfrm>
            <a:off x="3494961" y="157252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600">
                <a:solidFill>
                  <a:schemeClr val="lt1"/>
                </a:solidFill>
                <a:latin typeface="Passero One"/>
                <a:ea typeface="Passero One"/>
                <a:cs typeface="Passero One"/>
                <a:sym typeface="Passero One"/>
              </a:defRPr>
            </a:lvl1pPr>
            <a:lvl2pPr lvl="1"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2pPr>
            <a:lvl3pPr lvl="2"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3pPr>
            <a:lvl4pPr lvl="3"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4pPr>
            <a:lvl5pPr lvl="4"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5pPr>
            <a:lvl6pPr lvl="5"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6pPr>
            <a:lvl7pPr lvl="6"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7pPr>
            <a:lvl8pPr lvl="7"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8pPr>
            <a:lvl9pPr lvl="8" rtl="0" algn="ctr">
              <a:lnSpc>
                <a:spcPct val="100000"/>
              </a:lnSpc>
              <a:spcBef>
                <a:spcPts val="1600"/>
              </a:spcBef>
              <a:spcAft>
                <a:spcPts val="1600"/>
              </a:spcAft>
              <a:buNone/>
              <a:defRPr sz="3600">
                <a:solidFill>
                  <a:schemeClr val="lt1"/>
                </a:solidFill>
                <a:latin typeface="Passero One"/>
                <a:ea typeface="Passero One"/>
                <a:cs typeface="Passero One"/>
                <a:sym typeface="Passero One"/>
              </a:defRPr>
            </a:lvl9pPr>
          </a:lstStyle>
          <a:p/>
        </p:txBody>
      </p:sp>
      <p:sp>
        <p:nvSpPr>
          <p:cNvPr id="99" name="Google Shape;99;p18"/>
          <p:cNvSpPr txBox="1"/>
          <p:nvPr>
            <p:ph idx="15" type="subTitle"/>
          </p:nvPr>
        </p:nvSpPr>
        <p:spPr>
          <a:xfrm>
            <a:off x="6279602" y="157252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600">
                <a:solidFill>
                  <a:schemeClr val="lt1"/>
                </a:solidFill>
                <a:latin typeface="Passero One"/>
                <a:ea typeface="Passero One"/>
                <a:cs typeface="Passero One"/>
                <a:sym typeface="Passero One"/>
              </a:defRPr>
            </a:lvl1pPr>
            <a:lvl2pPr lvl="1"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2pPr>
            <a:lvl3pPr lvl="2"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3pPr>
            <a:lvl4pPr lvl="3"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4pPr>
            <a:lvl5pPr lvl="4"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5pPr>
            <a:lvl6pPr lvl="5"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6pPr>
            <a:lvl7pPr lvl="6"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7pPr>
            <a:lvl8pPr lvl="7" rtl="0" algn="ctr">
              <a:lnSpc>
                <a:spcPct val="100000"/>
              </a:lnSpc>
              <a:spcBef>
                <a:spcPts val="1600"/>
              </a:spcBef>
              <a:spcAft>
                <a:spcPts val="0"/>
              </a:spcAft>
              <a:buNone/>
              <a:defRPr sz="3600">
                <a:solidFill>
                  <a:schemeClr val="lt1"/>
                </a:solidFill>
                <a:latin typeface="Passero One"/>
                <a:ea typeface="Passero One"/>
                <a:cs typeface="Passero One"/>
                <a:sym typeface="Passero One"/>
              </a:defRPr>
            </a:lvl8pPr>
            <a:lvl9pPr lvl="8" rtl="0" algn="ctr">
              <a:lnSpc>
                <a:spcPct val="100000"/>
              </a:lnSpc>
              <a:spcBef>
                <a:spcPts val="1600"/>
              </a:spcBef>
              <a:spcAft>
                <a:spcPts val="1600"/>
              </a:spcAft>
              <a:buNone/>
              <a:defRPr sz="3600">
                <a:solidFill>
                  <a:schemeClr val="lt1"/>
                </a:solidFill>
                <a:latin typeface="Passero One"/>
                <a:ea typeface="Passero One"/>
                <a:cs typeface="Passero One"/>
                <a:sym typeface="Passero One"/>
              </a:defRPr>
            </a:lvl9pPr>
          </a:lstStyle>
          <a:p/>
        </p:txBody>
      </p:sp>
      <p:sp>
        <p:nvSpPr>
          <p:cNvPr id="100" name="Google Shape;100;p18"/>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MAIN_POINT_1_1">
    <p:bg>
      <p:bgPr>
        <a:solidFill>
          <a:schemeClr val="dk1"/>
        </a:solidFill>
      </p:bgPr>
    </p:bg>
    <p:spTree>
      <p:nvGrpSpPr>
        <p:cNvPr id="101" name="Shape 101"/>
        <p:cNvGrpSpPr/>
        <p:nvPr/>
      </p:nvGrpSpPr>
      <p:grpSpPr>
        <a:xfrm>
          <a:off x="0" y="0"/>
          <a:ext cx="0" cy="0"/>
          <a:chOff x="0" y="0"/>
          <a:chExt cx="0" cy="0"/>
        </a:xfrm>
      </p:grpSpPr>
      <p:sp>
        <p:nvSpPr>
          <p:cNvPr id="102" name="Google Shape;102;p19"/>
          <p:cNvSpPr txBox="1"/>
          <p:nvPr>
            <p:ph type="title"/>
          </p:nvPr>
        </p:nvSpPr>
        <p:spPr>
          <a:xfrm>
            <a:off x="2637150" y="2101950"/>
            <a:ext cx="1647900" cy="1345500"/>
          </a:xfrm>
          <a:prstGeom prst="rect">
            <a:avLst/>
          </a:prstGeom>
          <a:noFill/>
          <a:ln>
            <a:noFill/>
          </a:ln>
        </p:spPr>
        <p:txBody>
          <a:bodyPr anchorCtr="0" anchor="b" bIns="0" lIns="0" spcFirstLastPara="1" rIns="72000" wrap="square" tIns="0">
            <a:noAutofit/>
          </a:bodyPr>
          <a:lstStyle>
            <a:lvl1pPr lvl="0" rtl="0" algn="r">
              <a:spcBef>
                <a:spcPts val="0"/>
              </a:spcBef>
              <a:spcAft>
                <a:spcPts val="0"/>
              </a:spcAft>
              <a:buSzPts val="2200"/>
              <a:buNone/>
              <a:defRPr i="0" sz="3600">
                <a:solidFill>
                  <a:schemeClr val="lt1"/>
                </a:solidFill>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103" name="Google Shape;103;p19"/>
          <p:cNvSpPr txBox="1"/>
          <p:nvPr>
            <p:ph idx="1" type="subTitle"/>
          </p:nvPr>
        </p:nvSpPr>
        <p:spPr>
          <a:xfrm>
            <a:off x="1511850" y="3622850"/>
            <a:ext cx="2772900" cy="888300"/>
          </a:xfrm>
          <a:prstGeom prst="rect">
            <a:avLst/>
          </a:prstGeom>
        </p:spPr>
        <p:txBody>
          <a:bodyPr anchorCtr="0" anchor="ctr" bIns="91425" lIns="91425" spcFirstLastPara="1" rIns="72000" wrap="square" tIns="91425">
            <a:noAutofit/>
          </a:bodyPr>
          <a:lstStyle>
            <a:lvl1pPr lvl="0" rtl="0" algn="r">
              <a:lnSpc>
                <a:spcPct val="100000"/>
              </a:lnSpc>
              <a:spcBef>
                <a:spcPts val="0"/>
              </a:spcBef>
              <a:spcAft>
                <a:spcPts val="0"/>
              </a:spcAft>
              <a:buNone/>
              <a:defRPr sz="1400"/>
            </a:lvl1pPr>
            <a:lvl2pPr lvl="1" rtl="0" algn="r">
              <a:lnSpc>
                <a:spcPct val="100000"/>
              </a:lnSpc>
              <a:spcBef>
                <a:spcPts val="1600"/>
              </a:spcBef>
              <a:spcAft>
                <a:spcPts val="0"/>
              </a:spcAft>
              <a:buNone/>
              <a:defRPr sz="1400"/>
            </a:lvl2pPr>
            <a:lvl3pPr lvl="2" rtl="0" algn="r">
              <a:lnSpc>
                <a:spcPct val="100000"/>
              </a:lnSpc>
              <a:spcBef>
                <a:spcPts val="1600"/>
              </a:spcBef>
              <a:spcAft>
                <a:spcPts val="0"/>
              </a:spcAft>
              <a:buNone/>
              <a:defRPr sz="1400"/>
            </a:lvl3pPr>
            <a:lvl4pPr lvl="3" rtl="0" algn="r">
              <a:lnSpc>
                <a:spcPct val="100000"/>
              </a:lnSpc>
              <a:spcBef>
                <a:spcPts val="1600"/>
              </a:spcBef>
              <a:spcAft>
                <a:spcPts val="0"/>
              </a:spcAft>
              <a:buNone/>
              <a:defRPr sz="1400"/>
            </a:lvl4pPr>
            <a:lvl5pPr lvl="4" rtl="0" algn="r">
              <a:lnSpc>
                <a:spcPct val="100000"/>
              </a:lnSpc>
              <a:spcBef>
                <a:spcPts val="1600"/>
              </a:spcBef>
              <a:spcAft>
                <a:spcPts val="0"/>
              </a:spcAft>
              <a:buNone/>
              <a:defRPr sz="1400"/>
            </a:lvl5pPr>
            <a:lvl6pPr lvl="5" rtl="0" algn="r">
              <a:lnSpc>
                <a:spcPct val="100000"/>
              </a:lnSpc>
              <a:spcBef>
                <a:spcPts val="1600"/>
              </a:spcBef>
              <a:spcAft>
                <a:spcPts val="0"/>
              </a:spcAft>
              <a:buNone/>
              <a:defRPr sz="1400"/>
            </a:lvl6pPr>
            <a:lvl7pPr lvl="6" rtl="0" algn="r">
              <a:lnSpc>
                <a:spcPct val="100000"/>
              </a:lnSpc>
              <a:spcBef>
                <a:spcPts val="1600"/>
              </a:spcBef>
              <a:spcAft>
                <a:spcPts val="0"/>
              </a:spcAft>
              <a:buNone/>
              <a:defRPr sz="1400"/>
            </a:lvl7pPr>
            <a:lvl8pPr lvl="7" rtl="0" algn="r">
              <a:lnSpc>
                <a:spcPct val="100000"/>
              </a:lnSpc>
              <a:spcBef>
                <a:spcPts val="1600"/>
              </a:spcBef>
              <a:spcAft>
                <a:spcPts val="0"/>
              </a:spcAft>
              <a:buNone/>
              <a:defRPr sz="1400"/>
            </a:lvl8pPr>
            <a:lvl9pPr lvl="8" rtl="0" algn="r">
              <a:lnSpc>
                <a:spcPct val="100000"/>
              </a:lnSpc>
              <a:spcBef>
                <a:spcPts val="1600"/>
              </a:spcBef>
              <a:spcAft>
                <a:spcPts val="1600"/>
              </a:spcAft>
              <a:buNone/>
              <a:defRPr sz="14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MAIN_POINT_1_1_1">
    <p:bg>
      <p:bgPr>
        <a:solidFill>
          <a:schemeClr val="dk1"/>
        </a:solidFill>
      </p:bgPr>
    </p:bg>
    <p:spTree>
      <p:nvGrpSpPr>
        <p:cNvPr id="104" name="Shape 104"/>
        <p:cNvGrpSpPr/>
        <p:nvPr/>
      </p:nvGrpSpPr>
      <p:grpSpPr>
        <a:xfrm>
          <a:off x="0" y="0"/>
          <a:ext cx="0" cy="0"/>
          <a:chOff x="0" y="0"/>
          <a:chExt cx="0" cy="0"/>
        </a:xfrm>
      </p:grpSpPr>
      <p:sp>
        <p:nvSpPr>
          <p:cNvPr id="105" name="Google Shape;105;p20"/>
          <p:cNvSpPr txBox="1"/>
          <p:nvPr>
            <p:ph type="title"/>
          </p:nvPr>
        </p:nvSpPr>
        <p:spPr>
          <a:xfrm>
            <a:off x="5238250" y="2101778"/>
            <a:ext cx="2298900" cy="1345500"/>
          </a:xfrm>
          <a:prstGeom prst="rect">
            <a:avLst/>
          </a:prstGeom>
          <a:noFill/>
          <a:ln>
            <a:noFill/>
          </a:ln>
        </p:spPr>
        <p:txBody>
          <a:bodyPr anchorCtr="0" anchor="b" bIns="0" lIns="91425" spcFirstLastPara="1" rIns="0" wrap="square" tIns="0">
            <a:noAutofit/>
          </a:bodyPr>
          <a:lstStyle>
            <a:lvl1pPr lvl="0" rtl="0">
              <a:spcBef>
                <a:spcPts val="0"/>
              </a:spcBef>
              <a:spcAft>
                <a:spcPts val="0"/>
              </a:spcAft>
              <a:buSzPts val="2200"/>
              <a:buNone/>
              <a:defRPr i="0" sz="3600">
                <a:solidFill>
                  <a:schemeClr val="dk2"/>
                </a:solidFill>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106" name="Google Shape;106;p20"/>
          <p:cNvSpPr txBox="1"/>
          <p:nvPr>
            <p:ph idx="1" type="subTitle"/>
          </p:nvPr>
        </p:nvSpPr>
        <p:spPr>
          <a:xfrm>
            <a:off x="5238250" y="3732000"/>
            <a:ext cx="2862600" cy="888300"/>
          </a:xfrm>
          <a:prstGeom prst="rect">
            <a:avLst/>
          </a:prstGeom>
        </p:spPr>
        <p:txBody>
          <a:bodyPr anchorCtr="0" anchor="ctr" bIns="91425" lIns="91425" spcFirstLastPara="1" rIns="0" wrap="square" tIns="91425">
            <a:noAutofit/>
          </a:bodyPr>
          <a:lstStyle>
            <a:lvl1pPr lvl="0" rtl="0">
              <a:lnSpc>
                <a:spcPct val="100000"/>
              </a:lnSpc>
              <a:spcBef>
                <a:spcPts val="0"/>
              </a:spcBef>
              <a:spcAft>
                <a:spcPts val="0"/>
              </a:spcAft>
              <a:buNone/>
              <a:defRPr sz="1400"/>
            </a:lvl1pPr>
            <a:lvl2pPr lvl="1" rtl="0">
              <a:lnSpc>
                <a:spcPct val="100000"/>
              </a:lnSpc>
              <a:spcBef>
                <a:spcPts val="1600"/>
              </a:spcBef>
              <a:spcAft>
                <a:spcPts val="0"/>
              </a:spcAft>
              <a:buNone/>
              <a:defRPr sz="1400">
                <a:solidFill>
                  <a:schemeClr val="dk2"/>
                </a:solidFill>
              </a:defRPr>
            </a:lvl2pPr>
            <a:lvl3pPr lvl="2" rtl="0">
              <a:lnSpc>
                <a:spcPct val="100000"/>
              </a:lnSpc>
              <a:spcBef>
                <a:spcPts val="1600"/>
              </a:spcBef>
              <a:spcAft>
                <a:spcPts val="0"/>
              </a:spcAft>
              <a:buNone/>
              <a:defRPr sz="1400">
                <a:solidFill>
                  <a:schemeClr val="dk2"/>
                </a:solidFill>
              </a:defRPr>
            </a:lvl3pPr>
            <a:lvl4pPr lvl="3" rtl="0">
              <a:lnSpc>
                <a:spcPct val="100000"/>
              </a:lnSpc>
              <a:spcBef>
                <a:spcPts val="1600"/>
              </a:spcBef>
              <a:spcAft>
                <a:spcPts val="0"/>
              </a:spcAft>
              <a:buNone/>
              <a:defRPr sz="1400">
                <a:solidFill>
                  <a:schemeClr val="dk2"/>
                </a:solidFill>
              </a:defRPr>
            </a:lvl4pPr>
            <a:lvl5pPr lvl="4" rtl="0">
              <a:lnSpc>
                <a:spcPct val="100000"/>
              </a:lnSpc>
              <a:spcBef>
                <a:spcPts val="1600"/>
              </a:spcBef>
              <a:spcAft>
                <a:spcPts val="0"/>
              </a:spcAft>
              <a:buNone/>
              <a:defRPr sz="1400">
                <a:solidFill>
                  <a:schemeClr val="dk2"/>
                </a:solidFill>
              </a:defRPr>
            </a:lvl5pPr>
            <a:lvl6pPr lvl="5" rtl="0">
              <a:lnSpc>
                <a:spcPct val="100000"/>
              </a:lnSpc>
              <a:spcBef>
                <a:spcPts val="1600"/>
              </a:spcBef>
              <a:spcAft>
                <a:spcPts val="0"/>
              </a:spcAft>
              <a:buNone/>
              <a:defRPr sz="1400">
                <a:solidFill>
                  <a:schemeClr val="dk2"/>
                </a:solidFill>
              </a:defRPr>
            </a:lvl6pPr>
            <a:lvl7pPr lvl="6" rtl="0">
              <a:lnSpc>
                <a:spcPct val="100000"/>
              </a:lnSpc>
              <a:spcBef>
                <a:spcPts val="1600"/>
              </a:spcBef>
              <a:spcAft>
                <a:spcPts val="0"/>
              </a:spcAft>
              <a:buNone/>
              <a:defRPr sz="1400">
                <a:solidFill>
                  <a:schemeClr val="dk2"/>
                </a:solidFill>
              </a:defRPr>
            </a:lvl7pPr>
            <a:lvl8pPr lvl="7" rtl="0">
              <a:lnSpc>
                <a:spcPct val="100000"/>
              </a:lnSpc>
              <a:spcBef>
                <a:spcPts val="1600"/>
              </a:spcBef>
              <a:spcAft>
                <a:spcPts val="0"/>
              </a:spcAft>
              <a:buNone/>
              <a:defRPr sz="1400">
                <a:solidFill>
                  <a:schemeClr val="dk2"/>
                </a:solidFill>
              </a:defRPr>
            </a:lvl8pPr>
            <a:lvl9pPr lvl="8" rtl="0">
              <a:lnSpc>
                <a:spcPct val="100000"/>
              </a:lnSpc>
              <a:spcBef>
                <a:spcPts val="1600"/>
              </a:spcBef>
              <a:spcAft>
                <a:spcPts val="1600"/>
              </a:spcAft>
              <a:buNone/>
              <a:defRPr sz="1400">
                <a:solidFill>
                  <a:schemeClr val="dk2"/>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5">
    <p:bg>
      <p:bgPr>
        <a:solidFill>
          <a:schemeClr val="dk1"/>
        </a:solidFill>
      </p:bgPr>
    </p:bg>
    <p:spTree>
      <p:nvGrpSpPr>
        <p:cNvPr id="107" name="Shape 107"/>
        <p:cNvGrpSpPr/>
        <p:nvPr/>
      </p:nvGrpSpPr>
      <p:grpSpPr>
        <a:xfrm>
          <a:off x="0" y="0"/>
          <a:ext cx="0" cy="0"/>
          <a:chOff x="0" y="0"/>
          <a:chExt cx="0" cy="0"/>
        </a:xfrm>
      </p:grpSpPr>
      <p:sp>
        <p:nvSpPr>
          <p:cNvPr id="108" name="Google Shape;108;p21"/>
          <p:cNvSpPr txBox="1"/>
          <p:nvPr>
            <p:ph type="title"/>
          </p:nvPr>
        </p:nvSpPr>
        <p:spPr>
          <a:xfrm>
            <a:off x="2912675" y="822175"/>
            <a:ext cx="5511300" cy="1381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3"/>
              </a:buClr>
              <a:buSzPts val="4200"/>
              <a:buNone/>
              <a:defRPr b="0" sz="6000">
                <a:solidFill>
                  <a:schemeClr val="dk2"/>
                </a:solidFill>
              </a:defRPr>
            </a:lvl1pPr>
            <a:lvl2pPr lvl="1" rtl="0" algn="ctr">
              <a:spcBef>
                <a:spcPts val="0"/>
              </a:spcBef>
              <a:spcAft>
                <a:spcPts val="0"/>
              </a:spcAft>
              <a:buClr>
                <a:schemeClr val="accent3"/>
              </a:buClr>
              <a:buSzPts val="4200"/>
              <a:buNone/>
              <a:defRPr b="0" sz="4200">
                <a:solidFill>
                  <a:schemeClr val="accent3"/>
                </a:solidFill>
              </a:defRPr>
            </a:lvl2pPr>
            <a:lvl3pPr lvl="2" rtl="0" algn="ctr">
              <a:spcBef>
                <a:spcPts val="0"/>
              </a:spcBef>
              <a:spcAft>
                <a:spcPts val="0"/>
              </a:spcAft>
              <a:buClr>
                <a:schemeClr val="accent3"/>
              </a:buClr>
              <a:buSzPts val="4200"/>
              <a:buNone/>
              <a:defRPr b="0" sz="4200">
                <a:solidFill>
                  <a:schemeClr val="accent3"/>
                </a:solidFill>
              </a:defRPr>
            </a:lvl3pPr>
            <a:lvl4pPr lvl="3" rtl="0" algn="ctr">
              <a:spcBef>
                <a:spcPts val="0"/>
              </a:spcBef>
              <a:spcAft>
                <a:spcPts val="0"/>
              </a:spcAft>
              <a:buClr>
                <a:schemeClr val="accent3"/>
              </a:buClr>
              <a:buSzPts val="4200"/>
              <a:buNone/>
              <a:defRPr b="0" sz="4200">
                <a:solidFill>
                  <a:schemeClr val="accent3"/>
                </a:solidFill>
              </a:defRPr>
            </a:lvl4pPr>
            <a:lvl5pPr lvl="4" rtl="0" algn="ctr">
              <a:spcBef>
                <a:spcPts val="0"/>
              </a:spcBef>
              <a:spcAft>
                <a:spcPts val="0"/>
              </a:spcAft>
              <a:buClr>
                <a:schemeClr val="accent3"/>
              </a:buClr>
              <a:buSzPts val="4200"/>
              <a:buNone/>
              <a:defRPr b="0" sz="4200">
                <a:solidFill>
                  <a:schemeClr val="accent3"/>
                </a:solidFill>
              </a:defRPr>
            </a:lvl5pPr>
            <a:lvl6pPr lvl="5" rtl="0" algn="ctr">
              <a:spcBef>
                <a:spcPts val="0"/>
              </a:spcBef>
              <a:spcAft>
                <a:spcPts val="0"/>
              </a:spcAft>
              <a:buClr>
                <a:schemeClr val="accent3"/>
              </a:buClr>
              <a:buSzPts val="4200"/>
              <a:buNone/>
              <a:defRPr b="0" sz="4200">
                <a:solidFill>
                  <a:schemeClr val="accent3"/>
                </a:solidFill>
              </a:defRPr>
            </a:lvl6pPr>
            <a:lvl7pPr lvl="6" rtl="0" algn="ctr">
              <a:spcBef>
                <a:spcPts val="0"/>
              </a:spcBef>
              <a:spcAft>
                <a:spcPts val="0"/>
              </a:spcAft>
              <a:buClr>
                <a:schemeClr val="accent3"/>
              </a:buClr>
              <a:buSzPts val="4200"/>
              <a:buNone/>
              <a:defRPr b="0" sz="4200">
                <a:solidFill>
                  <a:schemeClr val="accent3"/>
                </a:solidFill>
              </a:defRPr>
            </a:lvl7pPr>
            <a:lvl8pPr lvl="7" rtl="0" algn="ctr">
              <a:spcBef>
                <a:spcPts val="0"/>
              </a:spcBef>
              <a:spcAft>
                <a:spcPts val="0"/>
              </a:spcAft>
              <a:buClr>
                <a:schemeClr val="accent3"/>
              </a:buClr>
              <a:buSzPts val="4200"/>
              <a:buNone/>
              <a:defRPr b="0" sz="4200">
                <a:solidFill>
                  <a:schemeClr val="accent3"/>
                </a:solidFill>
              </a:defRPr>
            </a:lvl8pPr>
            <a:lvl9pPr lvl="8" rtl="0" algn="ctr">
              <a:spcBef>
                <a:spcPts val="0"/>
              </a:spcBef>
              <a:spcAft>
                <a:spcPts val="0"/>
              </a:spcAft>
              <a:buClr>
                <a:schemeClr val="accent3"/>
              </a:buClr>
              <a:buSzPts val="4200"/>
              <a:buNone/>
              <a:defRPr b="0" sz="4200">
                <a:solidFill>
                  <a:schemeClr val="accent3"/>
                </a:solidFill>
              </a:defRPr>
            </a:lvl9pPr>
          </a:lstStyle>
          <a:p/>
        </p:txBody>
      </p:sp>
      <p:sp>
        <p:nvSpPr>
          <p:cNvPr id="109" name="Google Shape;109;p21"/>
          <p:cNvSpPr txBox="1"/>
          <p:nvPr>
            <p:ph idx="1" type="subTitle"/>
          </p:nvPr>
        </p:nvSpPr>
        <p:spPr>
          <a:xfrm>
            <a:off x="4101300" y="2647550"/>
            <a:ext cx="4322700" cy="1617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2"/>
              </a:buClr>
              <a:buSzPts val="2100"/>
              <a:buNone/>
              <a:defRPr sz="1400">
                <a:solidFill>
                  <a:schemeClr val="dk2"/>
                </a:solidFill>
              </a:defRPr>
            </a:lvl1pPr>
            <a:lvl2pPr lvl="1" rtl="0" algn="ctr">
              <a:lnSpc>
                <a:spcPct val="100000"/>
              </a:lnSpc>
              <a:spcBef>
                <a:spcPts val="0"/>
              </a:spcBef>
              <a:spcAft>
                <a:spcPts val="0"/>
              </a:spcAft>
              <a:buClr>
                <a:schemeClr val="dk2"/>
              </a:buClr>
              <a:buSzPts val="2100"/>
              <a:buNone/>
              <a:defRPr sz="2100">
                <a:solidFill>
                  <a:schemeClr val="dk2"/>
                </a:solidFill>
              </a:defRPr>
            </a:lvl2pPr>
            <a:lvl3pPr lvl="2" rtl="0" algn="ctr">
              <a:lnSpc>
                <a:spcPct val="100000"/>
              </a:lnSpc>
              <a:spcBef>
                <a:spcPts val="0"/>
              </a:spcBef>
              <a:spcAft>
                <a:spcPts val="0"/>
              </a:spcAft>
              <a:buClr>
                <a:schemeClr val="dk2"/>
              </a:buClr>
              <a:buSzPts val="2100"/>
              <a:buNone/>
              <a:defRPr sz="2100">
                <a:solidFill>
                  <a:schemeClr val="dk2"/>
                </a:solidFill>
              </a:defRPr>
            </a:lvl3pPr>
            <a:lvl4pPr lvl="3" rtl="0" algn="ctr">
              <a:lnSpc>
                <a:spcPct val="100000"/>
              </a:lnSpc>
              <a:spcBef>
                <a:spcPts val="0"/>
              </a:spcBef>
              <a:spcAft>
                <a:spcPts val="0"/>
              </a:spcAft>
              <a:buClr>
                <a:schemeClr val="dk2"/>
              </a:buClr>
              <a:buSzPts val="2100"/>
              <a:buNone/>
              <a:defRPr sz="2100">
                <a:solidFill>
                  <a:schemeClr val="dk2"/>
                </a:solidFill>
              </a:defRPr>
            </a:lvl4pPr>
            <a:lvl5pPr lvl="4" rtl="0" algn="ctr">
              <a:lnSpc>
                <a:spcPct val="100000"/>
              </a:lnSpc>
              <a:spcBef>
                <a:spcPts val="0"/>
              </a:spcBef>
              <a:spcAft>
                <a:spcPts val="0"/>
              </a:spcAft>
              <a:buClr>
                <a:schemeClr val="dk2"/>
              </a:buClr>
              <a:buSzPts val="2100"/>
              <a:buNone/>
              <a:defRPr sz="2100">
                <a:solidFill>
                  <a:schemeClr val="dk2"/>
                </a:solidFill>
              </a:defRPr>
            </a:lvl5pPr>
            <a:lvl6pPr lvl="5" rtl="0" algn="ctr">
              <a:lnSpc>
                <a:spcPct val="100000"/>
              </a:lnSpc>
              <a:spcBef>
                <a:spcPts val="0"/>
              </a:spcBef>
              <a:spcAft>
                <a:spcPts val="0"/>
              </a:spcAft>
              <a:buClr>
                <a:schemeClr val="dk2"/>
              </a:buClr>
              <a:buSzPts val="2100"/>
              <a:buNone/>
              <a:defRPr sz="2100">
                <a:solidFill>
                  <a:schemeClr val="dk2"/>
                </a:solidFill>
              </a:defRPr>
            </a:lvl6pPr>
            <a:lvl7pPr lvl="6" rtl="0" algn="ctr">
              <a:lnSpc>
                <a:spcPct val="100000"/>
              </a:lnSpc>
              <a:spcBef>
                <a:spcPts val="0"/>
              </a:spcBef>
              <a:spcAft>
                <a:spcPts val="0"/>
              </a:spcAft>
              <a:buClr>
                <a:schemeClr val="dk2"/>
              </a:buClr>
              <a:buSzPts val="2100"/>
              <a:buNone/>
              <a:defRPr sz="2100">
                <a:solidFill>
                  <a:schemeClr val="dk2"/>
                </a:solidFill>
              </a:defRPr>
            </a:lvl7pPr>
            <a:lvl8pPr lvl="7" rtl="0" algn="ctr">
              <a:lnSpc>
                <a:spcPct val="100000"/>
              </a:lnSpc>
              <a:spcBef>
                <a:spcPts val="0"/>
              </a:spcBef>
              <a:spcAft>
                <a:spcPts val="0"/>
              </a:spcAft>
              <a:buClr>
                <a:schemeClr val="dk2"/>
              </a:buClr>
              <a:buSzPts val="2100"/>
              <a:buNone/>
              <a:defRPr sz="2100">
                <a:solidFill>
                  <a:schemeClr val="dk2"/>
                </a:solidFill>
              </a:defRPr>
            </a:lvl8pPr>
            <a:lvl9pPr lvl="8" rtl="0" algn="ctr">
              <a:lnSpc>
                <a:spcPct val="100000"/>
              </a:lnSpc>
              <a:spcBef>
                <a:spcPts val="0"/>
              </a:spcBef>
              <a:spcAft>
                <a:spcPts val="0"/>
              </a:spcAft>
              <a:buClr>
                <a:schemeClr val="dk2"/>
              </a:buClr>
              <a:buSzPts val="2100"/>
              <a:buNone/>
              <a:defRPr sz="2100">
                <a:solidFill>
                  <a:schemeClr val="dk2"/>
                </a:solidFill>
              </a:defRPr>
            </a:lvl9pPr>
          </a:lstStyle>
          <a:p/>
        </p:txBody>
      </p:sp>
      <p:sp>
        <p:nvSpPr>
          <p:cNvPr id="110" name="Google Shape;110;p21"/>
          <p:cNvSpPr txBox="1"/>
          <p:nvPr/>
        </p:nvSpPr>
        <p:spPr>
          <a:xfrm>
            <a:off x="5090825" y="3943700"/>
            <a:ext cx="3333300" cy="537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300"/>
              </a:spcBef>
              <a:spcAft>
                <a:spcPts val="0"/>
              </a:spcAft>
              <a:buNone/>
            </a:pPr>
            <a:r>
              <a:rPr b="1" lang="en" sz="1000">
                <a:solidFill>
                  <a:schemeClr val="dk2"/>
                </a:solidFill>
                <a:latin typeface="Gudea"/>
                <a:ea typeface="Gudea"/>
                <a:cs typeface="Gudea"/>
                <a:sym typeface="Gudea"/>
              </a:rPr>
              <a:t>CREDITS</a:t>
            </a:r>
            <a:r>
              <a:rPr lang="en" sz="1000">
                <a:solidFill>
                  <a:schemeClr val="dk2"/>
                </a:solidFill>
                <a:latin typeface="Gudea"/>
                <a:ea typeface="Gudea"/>
                <a:cs typeface="Gudea"/>
                <a:sym typeface="Gudea"/>
              </a:rPr>
              <a:t>: This presentation template was created by </a:t>
            </a:r>
            <a:r>
              <a:rPr b="1" lang="en" sz="1000">
                <a:solidFill>
                  <a:schemeClr val="dk2"/>
                </a:solidFill>
                <a:uFill>
                  <a:noFill/>
                </a:uFill>
                <a:latin typeface="Gudea"/>
                <a:ea typeface="Gudea"/>
                <a:cs typeface="Gudea"/>
                <a:sym typeface="Gudea"/>
                <a:hlinkClick r:id="rId2">
                  <a:extLst>
                    <a:ext uri="{A12FA001-AC4F-418D-AE19-62706E023703}">
                      <ahyp:hlinkClr val="tx"/>
                    </a:ext>
                  </a:extLst>
                </a:hlinkClick>
              </a:rPr>
              <a:t>Slidesgo</a:t>
            </a:r>
            <a:r>
              <a:rPr lang="en" sz="1000">
                <a:solidFill>
                  <a:schemeClr val="dk2"/>
                </a:solidFill>
                <a:latin typeface="Gudea"/>
                <a:ea typeface="Gudea"/>
                <a:cs typeface="Gudea"/>
                <a:sym typeface="Gudea"/>
              </a:rPr>
              <a:t>, including icons by </a:t>
            </a:r>
            <a:r>
              <a:rPr b="1" lang="en" sz="1000">
                <a:solidFill>
                  <a:schemeClr val="dk2"/>
                </a:solidFill>
                <a:uFill>
                  <a:noFill/>
                </a:uFill>
                <a:latin typeface="Gudea"/>
                <a:ea typeface="Gudea"/>
                <a:cs typeface="Gudea"/>
                <a:sym typeface="Gudea"/>
                <a:hlinkClick r:id="rId3">
                  <a:extLst>
                    <a:ext uri="{A12FA001-AC4F-418D-AE19-62706E023703}">
                      <ahyp:hlinkClr val="tx"/>
                    </a:ext>
                  </a:extLst>
                </a:hlinkClick>
              </a:rPr>
              <a:t>Flaticon</a:t>
            </a:r>
            <a:r>
              <a:rPr lang="en" sz="1000">
                <a:solidFill>
                  <a:schemeClr val="dk2"/>
                </a:solidFill>
                <a:latin typeface="Gudea"/>
                <a:ea typeface="Gudea"/>
                <a:cs typeface="Gudea"/>
                <a:sym typeface="Gudea"/>
              </a:rPr>
              <a:t>, and infographics &amp; images by </a:t>
            </a:r>
            <a:r>
              <a:rPr b="1" lang="en" sz="1000">
                <a:solidFill>
                  <a:schemeClr val="dk2"/>
                </a:solidFill>
                <a:uFill>
                  <a:noFill/>
                </a:uFill>
                <a:latin typeface="Gudea"/>
                <a:ea typeface="Gudea"/>
                <a:cs typeface="Gudea"/>
                <a:sym typeface="Gudea"/>
                <a:hlinkClick r:id="rId4">
                  <a:extLst>
                    <a:ext uri="{A12FA001-AC4F-418D-AE19-62706E023703}">
                      <ahyp:hlinkClr val="tx"/>
                    </a:ext>
                  </a:extLst>
                </a:hlinkClick>
              </a:rPr>
              <a:t>Freepik</a:t>
            </a:r>
            <a:endParaRPr b="1">
              <a:solidFill>
                <a:schemeClr val="dk2"/>
              </a:solidFill>
              <a:latin typeface="Gudea"/>
              <a:ea typeface="Gudea"/>
              <a:cs typeface="Gudea"/>
              <a:sym typeface="Gudea"/>
            </a:endParaRPr>
          </a:p>
          <a:p>
            <a:pPr indent="0" lvl="0" marL="0" rtl="0" algn="r">
              <a:spcBef>
                <a:spcPts val="0"/>
              </a:spcBef>
              <a:spcAft>
                <a:spcPts val="0"/>
              </a:spcAft>
              <a:buNone/>
            </a:pPr>
            <a:r>
              <a:t/>
            </a:r>
            <a:endParaRPr>
              <a:solidFill>
                <a:schemeClr val="dk2"/>
              </a:solidFill>
              <a:latin typeface="Gudea"/>
              <a:ea typeface="Gudea"/>
              <a:cs typeface="Gudea"/>
              <a:sym typeface="Gudea"/>
            </a:endParaRPr>
          </a:p>
          <a:p>
            <a:pPr indent="0" lvl="0" marL="0" rtl="0" algn="r">
              <a:lnSpc>
                <a:spcPct val="115000"/>
              </a:lnSpc>
              <a:spcBef>
                <a:spcPts val="300"/>
              </a:spcBef>
              <a:spcAft>
                <a:spcPts val="0"/>
              </a:spcAft>
              <a:buNone/>
            </a:pPr>
            <a:r>
              <a:t/>
            </a:r>
            <a:endParaRPr sz="1000">
              <a:solidFill>
                <a:schemeClr val="dk2"/>
              </a:solidFill>
              <a:latin typeface="Gudea"/>
              <a:ea typeface="Gudea"/>
              <a:cs typeface="Gudea"/>
              <a:sym typeface="Gudea"/>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CUSTOM_9_1_1_1">
    <p:bg>
      <p:bgPr>
        <a:solidFill>
          <a:schemeClr val="dk1"/>
        </a:solidFill>
      </p:bgPr>
    </p:bg>
    <p:spTree>
      <p:nvGrpSpPr>
        <p:cNvPr id="111" name="Shape 111"/>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_1_1_1">
    <p:bg>
      <p:bgPr>
        <a:solidFill>
          <a:schemeClr val="lt1"/>
        </a:solidFill>
      </p:bgPr>
    </p:bg>
    <p:spTree>
      <p:nvGrpSpPr>
        <p:cNvPr id="112" name="Shape 112"/>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13" name="Shape 113"/>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7" name="Shape 117"/>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2"/>
              </a:buClr>
              <a:buSzPts val="2800"/>
              <a:buFont typeface="Passero One"/>
              <a:buNone/>
              <a:defRPr sz="2800">
                <a:solidFill>
                  <a:schemeClr val="dk2"/>
                </a:solidFill>
                <a:latin typeface="Passero One"/>
                <a:ea typeface="Passero One"/>
                <a:cs typeface="Passero One"/>
                <a:sym typeface="Passero One"/>
              </a:defRPr>
            </a:lvl1pPr>
            <a:lvl2pPr lvl="1">
              <a:spcBef>
                <a:spcPts val="0"/>
              </a:spcBef>
              <a:spcAft>
                <a:spcPts val="0"/>
              </a:spcAft>
              <a:buClr>
                <a:schemeClr val="dk2"/>
              </a:buClr>
              <a:buSzPts val="2800"/>
              <a:buFont typeface="Passero One"/>
              <a:buNone/>
              <a:defRPr sz="2800">
                <a:solidFill>
                  <a:schemeClr val="dk2"/>
                </a:solidFill>
                <a:latin typeface="Passero One"/>
                <a:ea typeface="Passero One"/>
                <a:cs typeface="Passero One"/>
                <a:sym typeface="Passero One"/>
              </a:defRPr>
            </a:lvl2pPr>
            <a:lvl3pPr lvl="2">
              <a:spcBef>
                <a:spcPts val="0"/>
              </a:spcBef>
              <a:spcAft>
                <a:spcPts val="0"/>
              </a:spcAft>
              <a:buClr>
                <a:schemeClr val="dk2"/>
              </a:buClr>
              <a:buSzPts val="2800"/>
              <a:buFont typeface="Passero One"/>
              <a:buNone/>
              <a:defRPr sz="2800">
                <a:solidFill>
                  <a:schemeClr val="dk2"/>
                </a:solidFill>
                <a:latin typeface="Passero One"/>
                <a:ea typeface="Passero One"/>
                <a:cs typeface="Passero One"/>
                <a:sym typeface="Passero One"/>
              </a:defRPr>
            </a:lvl3pPr>
            <a:lvl4pPr lvl="3">
              <a:spcBef>
                <a:spcPts val="0"/>
              </a:spcBef>
              <a:spcAft>
                <a:spcPts val="0"/>
              </a:spcAft>
              <a:buClr>
                <a:schemeClr val="dk2"/>
              </a:buClr>
              <a:buSzPts val="2800"/>
              <a:buFont typeface="Passero One"/>
              <a:buNone/>
              <a:defRPr sz="2800">
                <a:solidFill>
                  <a:schemeClr val="dk2"/>
                </a:solidFill>
                <a:latin typeface="Passero One"/>
                <a:ea typeface="Passero One"/>
                <a:cs typeface="Passero One"/>
                <a:sym typeface="Passero One"/>
              </a:defRPr>
            </a:lvl4pPr>
            <a:lvl5pPr lvl="4">
              <a:spcBef>
                <a:spcPts val="0"/>
              </a:spcBef>
              <a:spcAft>
                <a:spcPts val="0"/>
              </a:spcAft>
              <a:buClr>
                <a:schemeClr val="dk2"/>
              </a:buClr>
              <a:buSzPts val="2800"/>
              <a:buFont typeface="Passero One"/>
              <a:buNone/>
              <a:defRPr sz="2800">
                <a:solidFill>
                  <a:schemeClr val="dk2"/>
                </a:solidFill>
                <a:latin typeface="Passero One"/>
                <a:ea typeface="Passero One"/>
                <a:cs typeface="Passero One"/>
                <a:sym typeface="Passero One"/>
              </a:defRPr>
            </a:lvl5pPr>
            <a:lvl6pPr lvl="5">
              <a:spcBef>
                <a:spcPts val="0"/>
              </a:spcBef>
              <a:spcAft>
                <a:spcPts val="0"/>
              </a:spcAft>
              <a:buClr>
                <a:schemeClr val="dk2"/>
              </a:buClr>
              <a:buSzPts val="2800"/>
              <a:buFont typeface="Passero One"/>
              <a:buNone/>
              <a:defRPr sz="2800">
                <a:solidFill>
                  <a:schemeClr val="dk2"/>
                </a:solidFill>
                <a:latin typeface="Passero One"/>
                <a:ea typeface="Passero One"/>
                <a:cs typeface="Passero One"/>
                <a:sym typeface="Passero One"/>
              </a:defRPr>
            </a:lvl6pPr>
            <a:lvl7pPr lvl="6">
              <a:spcBef>
                <a:spcPts val="0"/>
              </a:spcBef>
              <a:spcAft>
                <a:spcPts val="0"/>
              </a:spcAft>
              <a:buClr>
                <a:schemeClr val="dk2"/>
              </a:buClr>
              <a:buSzPts val="2800"/>
              <a:buFont typeface="Passero One"/>
              <a:buNone/>
              <a:defRPr sz="2800">
                <a:solidFill>
                  <a:schemeClr val="dk2"/>
                </a:solidFill>
                <a:latin typeface="Passero One"/>
                <a:ea typeface="Passero One"/>
                <a:cs typeface="Passero One"/>
                <a:sym typeface="Passero One"/>
              </a:defRPr>
            </a:lvl7pPr>
            <a:lvl8pPr lvl="7">
              <a:spcBef>
                <a:spcPts val="0"/>
              </a:spcBef>
              <a:spcAft>
                <a:spcPts val="0"/>
              </a:spcAft>
              <a:buClr>
                <a:schemeClr val="dk2"/>
              </a:buClr>
              <a:buSzPts val="2800"/>
              <a:buFont typeface="Passero One"/>
              <a:buNone/>
              <a:defRPr sz="2800">
                <a:solidFill>
                  <a:schemeClr val="dk2"/>
                </a:solidFill>
                <a:latin typeface="Passero One"/>
                <a:ea typeface="Passero One"/>
                <a:cs typeface="Passero One"/>
                <a:sym typeface="Passero One"/>
              </a:defRPr>
            </a:lvl8pPr>
            <a:lvl9pPr lvl="8">
              <a:spcBef>
                <a:spcPts val="0"/>
              </a:spcBef>
              <a:spcAft>
                <a:spcPts val="0"/>
              </a:spcAft>
              <a:buClr>
                <a:schemeClr val="dk2"/>
              </a:buClr>
              <a:buSzPts val="2800"/>
              <a:buFont typeface="Passero One"/>
              <a:buNone/>
              <a:defRPr sz="2800">
                <a:solidFill>
                  <a:schemeClr val="dk2"/>
                </a:solidFill>
                <a:latin typeface="Passero One"/>
                <a:ea typeface="Passero One"/>
                <a:cs typeface="Passero One"/>
                <a:sym typeface="Passero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2"/>
              </a:buClr>
              <a:buSzPts val="1400"/>
              <a:buFont typeface="Roboto Light"/>
              <a:buChar char="●"/>
              <a:defRPr>
                <a:solidFill>
                  <a:schemeClr val="dk2"/>
                </a:solidFill>
                <a:latin typeface="Roboto Light"/>
                <a:ea typeface="Roboto Light"/>
                <a:cs typeface="Roboto Light"/>
                <a:sym typeface="Roboto Light"/>
              </a:defRPr>
            </a:lvl1pPr>
            <a:lvl2pPr indent="-317500" lvl="1" marL="914400">
              <a:lnSpc>
                <a:spcPct val="115000"/>
              </a:lnSpc>
              <a:spcBef>
                <a:spcPts val="1600"/>
              </a:spcBef>
              <a:spcAft>
                <a:spcPts val="0"/>
              </a:spcAft>
              <a:buClr>
                <a:schemeClr val="dk2"/>
              </a:buClr>
              <a:buSzPts val="1400"/>
              <a:buFont typeface="Roboto Light"/>
              <a:buChar char="○"/>
              <a:defRPr>
                <a:solidFill>
                  <a:schemeClr val="dk2"/>
                </a:solidFill>
                <a:latin typeface="Roboto Light"/>
                <a:ea typeface="Roboto Light"/>
                <a:cs typeface="Roboto Light"/>
                <a:sym typeface="Roboto Light"/>
              </a:defRPr>
            </a:lvl2pPr>
            <a:lvl3pPr indent="-317500" lvl="2" marL="1371600">
              <a:lnSpc>
                <a:spcPct val="115000"/>
              </a:lnSpc>
              <a:spcBef>
                <a:spcPts val="1600"/>
              </a:spcBef>
              <a:spcAft>
                <a:spcPts val="0"/>
              </a:spcAft>
              <a:buClr>
                <a:schemeClr val="dk2"/>
              </a:buClr>
              <a:buSzPts val="1400"/>
              <a:buFont typeface="Roboto Light"/>
              <a:buChar char="■"/>
              <a:defRPr>
                <a:solidFill>
                  <a:schemeClr val="dk2"/>
                </a:solidFill>
                <a:latin typeface="Roboto Light"/>
                <a:ea typeface="Roboto Light"/>
                <a:cs typeface="Roboto Light"/>
                <a:sym typeface="Roboto Light"/>
              </a:defRPr>
            </a:lvl3pPr>
            <a:lvl4pPr indent="-317500" lvl="3" marL="1828800">
              <a:lnSpc>
                <a:spcPct val="115000"/>
              </a:lnSpc>
              <a:spcBef>
                <a:spcPts val="1600"/>
              </a:spcBef>
              <a:spcAft>
                <a:spcPts val="0"/>
              </a:spcAft>
              <a:buClr>
                <a:schemeClr val="dk2"/>
              </a:buClr>
              <a:buSzPts val="1400"/>
              <a:buFont typeface="Roboto Light"/>
              <a:buChar char="●"/>
              <a:defRPr>
                <a:solidFill>
                  <a:schemeClr val="dk2"/>
                </a:solidFill>
                <a:latin typeface="Roboto Light"/>
                <a:ea typeface="Roboto Light"/>
                <a:cs typeface="Roboto Light"/>
                <a:sym typeface="Roboto Light"/>
              </a:defRPr>
            </a:lvl4pPr>
            <a:lvl5pPr indent="-317500" lvl="4" marL="2286000">
              <a:lnSpc>
                <a:spcPct val="115000"/>
              </a:lnSpc>
              <a:spcBef>
                <a:spcPts val="1600"/>
              </a:spcBef>
              <a:spcAft>
                <a:spcPts val="0"/>
              </a:spcAft>
              <a:buClr>
                <a:schemeClr val="dk2"/>
              </a:buClr>
              <a:buSzPts val="1400"/>
              <a:buFont typeface="Roboto Light"/>
              <a:buChar char="○"/>
              <a:defRPr>
                <a:solidFill>
                  <a:schemeClr val="dk2"/>
                </a:solidFill>
                <a:latin typeface="Roboto Light"/>
                <a:ea typeface="Roboto Light"/>
                <a:cs typeface="Roboto Light"/>
                <a:sym typeface="Roboto Light"/>
              </a:defRPr>
            </a:lvl5pPr>
            <a:lvl6pPr indent="-317500" lvl="5" marL="2743200">
              <a:lnSpc>
                <a:spcPct val="115000"/>
              </a:lnSpc>
              <a:spcBef>
                <a:spcPts val="1600"/>
              </a:spcBef>
              <a:spcAft>
                <a:spcPts val="0"/>
              </a:spcAft>
              <a:buClr>
                <a:schemeClr val="dk2"/>
              </a:buClr>
              <a:buSzPts val="1400"/>
              <a:buFont typeface="Roboto Light"/>
              <a:buChar char="■"/>
              <a:defRPr>
                <a:solidFill>
                  <a:schemeClr val="dk2"/>
                </a:solidFill>
                <a:latin typeface="Roboto Light"/>
                <a:ea typeface="Roboto Light"/>
                <a:cs typeface="Roboto Light"/>
                <a:sym typeface="Roboto Light"/>
              </a:defRPr>
            </a:lvl6pPr>
            <a:lvl7pPr indent="-317500" lvl="6" marL="3200400">
              <a:lnSpc>
                <a:spcPct val="115000"/>
              </a:lnSpc>
              <a:spcBef>
                <a:spcPts val="1600"/>
              </a:spcBef>
              <a:spcAft>
                <a:spcPts val="0"/>
              </a:spcAft>
              <a:buClr>
                <a:schemeClr val="dk2"/>
              </a:buClr>
              <a:buSzPts val="1400"/>
              <a:buFont typeface="Roboto Light"/>
              <a:buChar char="●"/>
              <a:defRPr>
                <a:solidFill>
                  <a:schemeClr val="dk2"/>
                </a:solidFill>
                <a:latin typeface="Roboto Light"/>
                <a:ea typeface="Roboto Light"/>
                <a:cs typeface="Roboto Light"/>
                <a:sym typeface="Roboto Light"/>
              </a:defRPr>
            </a:lvl7pPr>
            <a:lvl8pPr indent="-317500" lvl="7" marL="3657600">
              <a:lnSpc>
                <a:spcPct val="115000"/>
              </a:lnSpc>
              <a:spcBef>
                <a:spcPts val="1600"/>
              </a:spcBef>
              <a:spcAft>
                <a:spcPts val="0"/>
              </a:spcAft>
              <a:buClr>
                <a:schemeClr val="dk2"/>
              </a:buClr>
              <a:buSzPts val="1400"/>
              <a:buFont typeface="Roboto Light"/>
              <a:buChar char="○"/>
              <a:defRPr>
                <a:solidFill>
                  <a:schemeClr val="dk2"/>
                </a:solidFill>
                <a:latin typeface="Roboto Light"/>
                <a:ea typeface="Roboto Light"/>
                <a:cs typeface="Roboto Light"/>
                <a:sym typeface="Roboto Light"/>
              </a:defRPr>
            </a:lvl8pPr>
            <a:lvl9pPr indent="-317500" lvl="8" marL="4114800">
              <a:lnSpc>
                <a:spcPct val="115000"/>
              </a:lnSpc>
              <a:spcBef>
                <a:spcPts val="1600"/>
              </a:spcBef>
              <a:spcAft>
                <a:spcPts val="1600"/>
              </a:spcAft>
              <a:buClr>
                <a:schemeClr val="dk2"/>
              </a:buClr>
              <a:buSzPts val="1400"/>
              <a:buFont typeface="Roboto Light"/>
              <a:buChar char="■"/>
              <a:defRPr>
                <a:solidFill>
                  <a:schemeClr val="dk2"/>
                </a:solidFill>
                <a:latin typeface="Roboto Light"/>
                <a:ea typeface="Roboto Light"/>
                <a:cs typeface="Roboto Light"/>
                <a:sym typeface="Roboto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4" name="Shape 114"/>
        <p:cNvGrpSpPr/>
        <p:nvPr/>
      </p:nvGrpSpPr>
      <p:grpSpPr>
        <a:xfrm>
          <a:off x="0" y="0"/>
          <a:ext cx="0" cy="0"/>
          <a:chOff x="0" y="0"/>
          <a:chExt cx="0" cy="0"/>
        </a:xfrm>
      </p:grpSpPr>
      <p:sp>
        <p:nvSpPr>
          <p:cNvPr id="115" name="Google Shape;115;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6" name="Google Shape;116;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5.jpg"/></Relationships>
</file>

<file path=ppt/slides/_rels/slide2.xml.rels><?xml version="1.0" encoding="UTF-8" standalone="yes"?><Relationships xmlns="http://schemas.openxmlformats.org/package/2006/relationships"><Relationship Id="rId11" Type="http://schemas.openxmlformats.org/officeDocument/2006/relationships/slide" Target="/ppt/slides/slide35.xml"/><Relationship Id="rId10" Type="http://schemas.openxmlformats.org/officeDocument/2006/relationships/slide" Target="/ppt/slides/slide35.xml"/><Relationship Id="rId13" Type="http://schemas.openxmlformats.org/officeDocument/2006/relationships/slide" Target="/ppt/slides/slide37.xml"/><Relationship Id="rId12" Type="http://schemas.openxmlformats.org/officeDocument/2006/relationships/slide" Target="/ppt/slides/slide36.xml"/><Relationship Id="rId1" Type="http://schemas.openxmlformats.org/officeDocument/2006/relationships/slideLayout" Target="../slideLayouts/slideLayout1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15" Type="http://schemas.openxmlformats.org/officeDocument/2006/relationships/slide" Target="/ppt/slides/slide43.xml"/><Relationship Id="rId14" Type="http://schemas.openxmlformats.org/officeDocument/2006/relationships/slide" Target="/ppt/slides/slide43.xml"/><Relationship Id="rId5" Type="http://schemas.openxmlformats.org/officeDocument/2006/relationships/hyperlink" Target="http://bit.ly/33VAFh3" TargetMode="External"/><Relationship Id="rId6" Type="http://schemas.openxmlformats.org/officeDocument/2006/relationships/slide" Target="/ppt/slides/slide34.xml"/><Relationship Id="rId7" Type="http://schemas.openxmlformats.org/officeDocument/2006/relationships/slide" Target="/ppt/slides/slide32.xml"/><Relationship Id="rId8" Type="http://schemas.openxmlformats.org/officeDocument/2006/relationships/slide" Target="/ppt/slides/slide3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8.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 Id="rId3" Type="http://schemas.openxmlformats.org/officeDocument/2006/relationships/image" Target="../media/image7.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 Id="rId3" Type="http://schemas.openxmlformats.org/officeDocument/2006/relationships/image" Target="../media/image10.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9.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 Id="rId3" Type="http://schemas.openxmlformats.org/officeDocument/2006/relationships/image" Target="../media/image6.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docs.google.com/spreadsheets/d/10VTToUXAvjpl8aFa3NRUxyTPofIGPqIKVgjUhn3QOWU/copy" TargetMode="External"/><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 Id="rId3" Type="http://schemas.openxmlformats.org/officeDocument/2006/relationships/image" Target="../media/image11.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 Id="rId3" Type="http://schemas.openxmlformats.org/officeDocument/2006/relationships/image" Target="../media/image13.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3.xml"/><Relationship Id="rId3" Type="http://schemas.openxmlformats.org/officeDocument/2006/relationships/image" Target="../media/image12.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 Id="rId3" Type="http://schemas.openxmlformats.org/officeDocument/2006/relationships/image" Target="../media/image16.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8.xml"/><Relationship Id="rId3" Type="http://schemas.openxmlformats.org/officeDocument/2006/relationships/image" Target="../media/image3.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 Id="rId3" Type="http://schemas.openxmlformats.org/officeDocument/2006/relationships/image" Target="../media/image4.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0.xml"/><Relationship Id="rId3" Type="http://schemas.openxmlformats.org/officeDocument/2006/relationships/image" Target="../media/image2.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 Id="rId3" Type="http://schemas.openxmlformats.org/officeDocument/2006/relationships/image" Target="../media/image14.jpg"/></Relationships>
</file>

<file path=ppt/slides/_rels/slide33.xml.rels><?xml version="1.0" encoding="UTF-8" standalone="yes"?><Relationships xmlns="http://schemas.openxmlformats.org/package/2006/relationships"><Relationship Id="rId11" Type="http://schemas.openxmlformats.org/officeDocument/2006/relationships/hyperlink" Target="https://www.freepik.com/free-photo/woman-with-fluorescent-make-up-copy-space_6668517.htm/?utm_source=slidesgo_template&amp;utm_medium=referral-link&amp;utm_campaign=sg_resources&amp;utm_content=freepik" TargetMode="External"/><Relationship Id="rId10" Type="http://schemas.openxmlformats.org/officeDocument/2006/relationships/hyperlink" Target="https://www.freepik.com/free-photo/close-up-view-man-with-colorful-fluorescent-make-up_6668493.htm/?utm_source=slidesgo_template&amp;utm_medium=referral-link&amp;utm_campaign=sg_resources&amp;utm_content=freepik" TargetMode="External"/><Relationship Id="rId1" Type="http://schemas.openxmlformats.org/officeDocument/2006/relationships/slideLayout" Target="../slideLayouts/slideLayout13.xml"/><Relationship Id="rId2" Type="http://schemas.openxmlformats.org/officeDocument/2006/relationships/notesSlide" Target="../notesSlides/notesSlide33.xml"/><Relationship Id="rId3" Type="http://schemas.openxmlformats.org/officeDocument/2006/relationships/hyperlink" Target="https://www.freepik.com/free-photo/close-up-view-woman-with-fluorescent-make-up_6666026.htm/?utm_source=slidesgo_template&amp;utm_medium=referral-link&amp;utm_campaign=sg_resources&amp;utm_content=freepik" TargetMode="External"/><Relationship Id="rId4" Type="http://schemas.openxmlformats.org/officeDocument/2006/relationships/hyperlink" Target="https://www.freepik.com/free-photo/close-up-view-woman-with-fluorescent-make-up_6665997.htm/?utm_source=slidesgo_template&amp;utm_medium=referral-link&amp;utm_campaign=sg_resources&amp;utm_content=freepik" TargetMode="External"/><Relationship Id="rId9" Type="http://schemas.openxmlformats.org/officeDocument/2006/relationships/hyperlink" Target="https://www.freepik.com/free-photo/close-up-view-women-s-eyes-fluorescent-make-up_6668475.htm/?utm_source=slidesgo_template&amp;utm_medium=referral-link&amp;utm_campaign=sg_resources&amp;utm_content=freepik" TargetMode="External"/><Relationship Id="rId5" Type="http://schemas.openxmlformats.org/officeDocument/2006/relationships/hyperlink" Target="https://www.freepik.com/free-photo/close-up-view-woman-with-fluorescent-make-up_6665977.htm/?utm_source=slidesgo_template&amp;utm_medium=referral-link&amp;utm_campaign=sg_resources&amp;utm_content=freepik" TargetMode="External"/><Relationship Id="rId6" Type="http://schemas.openxmlformats.org/officeDocument/2006/relationships/hyperlink" Target="https://www.freepik.com/free-photo/person-wearing-fluorescent-make-up_6666020.htm/?utm_source=slidesgo_template&amp;utm_medium=referral-link&amp;utm_campaign=sg_resources&amp;utm_content=freepik" TargetMode="External"/><Relationship Id="rId7" Type="http://schemas.openxmlformats.org/officeDocument/2006/relationships/hyperlink" Target="https://www.freepik.com/free-photo/close-up-view-man-with-colorful-fluorescent-make-up_6668469.htm/?utm_source=slidesgo_template&amp;utm_medium=referral-link&amp;utm_campaign=sg_resources&amp;utm_content=freepik" TargetMode="External"/><Relationship Id="rId8" Type="http://schemas.openxmlformats.org/officeDocument/2006/relationships/hyperlink" Target="https://www.freepik.com/free-photo/close-up-view-woman-with-colorful-fluorescent-make-up_6668521.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11" Type="http://schemas.openxmlformats.org/officeDocument/2006/relationships/hyperlink" Target="https://www.freepik.com/free-photo/woman-with-fluorescent-make-up-face-hand_6668509.htm/?utm_source=slidesgo_template&amp;utm_medium=referral-link&amp;utm_campaign=sg_resources&amp;utm_content=freepik" TargetMode="External"/><Relationship Id="rId10" Type="http://schemas.openxmlformats.org/officeDocument/2006/relationships/hyperlink" Target="https://www.freepik.com/free-photo/close-up-view-fluorescent-make-up-person-face_6665998.htm/?utm_source=slidesgo_template&amp;utm_medium=referral-link&amp;utm_campaign=sg_resources&amp;utm_content=freepik" TargetMode="External"/><Relationship Id="rId13" Type="http://schemas.openxmlformats.org/officeDocument/2006/relationships/hyperlink" Target="https://www.freepik.com/free-vector/hand-drawn-brazilian-carnival-pattern_6504371.htm/?utm_source=slidesgo_template&amp;utm_medium=referral-link&amp;utm_campaign=sg_resources&amp;utm_content=freepik" TargetMode="External"/><Relationship Id="rId12" Type="http://schemas.openxmlformats.org/officeDocument/2006/relationships/hyperlink" Target="https://www.freepik.com/free-vector/hand-drawn-brazilian-carnival-pattern_6504367.htm/?utm_source=slidesgo_template&amp;utm_medium=referral-link&amp;utm_campaign=sg_resources&amp;utm_content=freepik" TargetMode="External"/><Relationship Id="rId1" Type="http://schemas.openxmlformats.org/officeDocument/2006/relationships/slideLayout" Target="../slideLayouts/slideLayout13.xml"/><Relationship Id="rId2" Type="http://schemas.openxmlformats.org/officeDocument/2006/relationships/notesSlide" Target="../notesSlides/notesSlide34.xml"/><Relationship Id="rId3" Type="http://schemas.openxmlformats.org/officeDocument/2006/relationships/hyperlink" Target="https://www.freepik.com/free-photo/front-view-woman-with-fluorescent-make-up_6657108.htm/?utm_source=slidesgo_template&amp;utm_medium=referral-link&amp;utm_campaign=sg_resources&amp;utm_content=freepik" TargetMode="External"/><Relationship Id="rId4" Type="http://schemas.openxmlformats.org/officeDocument/2006/relationships/hyperlink" Target="https://www.freepik.com/free-photo/portrait-people-with-uv-paint-make-up-copy-space_6599115.htm/?utm_source=slidesgo_template&amp;utm_medium=referral-link&amp;utm_campaign=sg_resources&amp;utm_content=freepik" TargetMode="External"/><Relationship Id="rId9" Type="http://schemas.openxmlformats.org/officeDocument/2006/relationships/hyperlink" Target="https://www.freepik.com/free-photo/close-up-view-women-s-lips-fluorescent-make-up_6668489.htm/?utm_source=slidesgo_template&amp;utm_medium=referral-link&amp;utm_campaign=sg_resources&amp;utm_content=freepik" TargetMode="External"/><Relationship Id="rId15" Type="http://schemas.openxmlformats.org/officeDocument/2006/relationships/hyperlink" Target="https://www.freepik.com/free-vector/hand-drawn-timeline-infographic-template_5913941.htm/?utm_source=slidesgo_template&amp;utm_medium=referral-link&amp;utm_campaign=sg_resources&amp;utm_content=freepik" TargetMode="External"/><Relationship Id="rId14" Type="http://schemas.openxmlformats.org/officeDocument/2006/relationships/hyperlink" Target="https://www.freepik.com/free-vector/pencil-doodles_792986.htm/?utm_source=slidesgo_template&amp;utm_medium=referral-link&amp;utm_campaign=sg_resources&amp;utm_content=freepik" TargetMode="External"/><Relationship Id="rId5" Type="http://schemas.openxmlformats.org/officeDocument/2006/relationships/hyperlink" Target="https://www.freepik.com/free-photo/close-up-view-woman-with-copy-space_6657118.htm/?utm_source=slidesgo_template&amp;utm_medium=referral-link&amp;utm_campaign=sg_resources&amp;utm_content=freepik" TargetMode="External"/><Relationship Id="rId6" Type="http://schemas.openxmlformats.org/officeDocument/2006/relationships/hyperlink" Target="https://www.freepik.com/free-photo/close-up-view-woman-with-fluorescent-make-up_6668515.htm/?utm_source=slidesgo_template&amp;utm_medium=referral-link&amp;utm_campaign=sg_resources&amp;utm_content=freepik" TargetMode="External"/><Relationship Id="rId7" Type="http://schemas.openxmlformats.org/officeDocument/2006/relationships/hyperlink" Target="https://www.freepik.com/free-photo/close-up-view-woman-with-fluorescent-make-up_6668064.htm/?utm_source=slidesgo_template&amp;utm_medium=referral-link&amp;utm_campaign=sg_resources&amp;utm_content=freepik" TargetMode="External"/><Relationship Id="rId8" Type="http://schemas.openxmlformats.org/officeDocument/2006/relationships/hyperlink" Target="https://www.freepik.com/free-photo/close-up-view-colorful-fluorescent-make-up_6665983.htm/?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 Id="rId3" Type="http://schemas.openxmlformats.org/officeDocument/2006/relationships/hyperlink" Target="https://fonts.google.com/specimen/Passero+One" TargetMode="External"/><Relationship Id="rId4" Type="http://schemas.openxmlformats.org/officeDocument/2006/relationships/hyperlink" Target="https://fonts.google.com/specimen/Roboto"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 Id="rId3" Type="http://schemas.openxmlformats.org/officeDocument/2006/relationships/hyperlink" Target="https://chrome.google.com/webstore/detail/flaticon-for-gsuit-gslide/haekgjfnhhdkgfgmldhfokhmfkgmciba"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1" name="Shape 121"/>
        <p:cNvGrpSpPr/>
        <p:nvPr/>
      </p:nvGrpSpPr>
      <p:grpSpPr>
        <a:xfrm>
          <a:off x="0" y="0"/>
          <a:ext cx="0" cy="0"/>
          <a:chOff x="0" y="0"/>
          <a:chExt cx="0" cy="0"/>
        </a:xfrm>
      </p:grpSpPr>
      <p:sp>
        <p:nvSpPr>
          <p:cNvPr id="122" name="Google Shape;122;p27"/>
          <p:cNvSpPr txBox="1"/>
          <p:nvPr>
            <p:ph type="ctrTitle"/>
          </p:nvPr>
        </p:nvSpPr>
        <p:spPr>
          <a:xfrm>
            <a:off x="907800" y="976250"/>
            <a:ext cx="4203900" cy="222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566EE8"/>
                </a:solidFill>
              </a:rPr>
              <a:t>NEON</a:t>
            </a:r>
            <a:r>
              <a:rPr lang="en">
                <a:solidFill>
                  <a:schemeClr val="lt2"/>
                </a:solidFill>
              </a:rPr>
              <a:t> </a:t>
            </a:r>
            <a:r>
              <a:rPr lang="en">
                <a:solidFill>
                  <a:schemeClr val="accent1"/>
                </a:solidFill>
              </a:rPr>
              <a:t>CARNIVAL</a:t>
            </a:r>
            <a:endParaRPr>
              <a:solidFill>
                <a:schemeClr val="accent1"/>
              </a:solidFill>
            </a:endParaRPr>
          </a:p>
        </p:txBody>
      </p:sp>
      <p:sp>
        <p:nvSpPr>
          <p:cNvPr id="123" name="Google Shape;123;p27"/>
          <p:cNvSpPr txBox="1"/>
          <p:nvPr>
            <p:ph idx="1" type="subTitle"/>
          </p:nvPr>
        </p:nvSpPr>
        <p:spPr>
          <a:xfrm>
            <a:off x="907800" y="3328450"/>
            <a:ext cx="2658300" cy="838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is where your presentation begins</a:t>
            </a:r>
            <a:endParaRPr/>
          </a:p>
        </p:txBody>
      </p:sp>
      <p:sp>
        <p:nvSpPr>
          <p:cNvPr id="124" name="Google Shape;124;p27"/>
          <p:cNvSpPr txBox="1"/>
          <p:nvPr>
            <p:ph type="ctrTitle"/>
          </p:nvPr>
        </p:nvSpPr>
        <p:spPr>
          <a:xfrm>
            <a:off x="2972858" y="1159450"/>
            <a:ext cx="1342200" cy="93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t/>
            </a:r>
            <a:endParaRPr sz="2200">
              <a:solidFill>
                <a:schemeClr val="dk2"/>
              </a:solidFill>
              <a:latin typeface="Passero One"/>
              <a:ea typeface="Passero One"/>
              <a:cs typeface="Passero One"/>
              <a:sym typeface="Passero One"/>
            </a:endParaRPr>
          </a:p>
          <a:p>
            <a:pPr indent="0" lvl="0" marL="0" rtl="0" algn="l">
              <a:spcBef>
                <a:spcPts val="0"/>
              </a:spcBef>
              <a:spcAft>
                <a:spcPts val="0"/>
              </a:spcAft>
              <a:buNone/>
            </a:pPr>
            <a:r>
              <a:rPr lang="en" sz="2200">
                <a:solidFill>
                  <a:srgbClr val="ABFFC6"/>
                </a:solidFill>
                <a:latin typeface="Passero One"/>
                <a:ea typeface="Passero One"/>
                <a:cs typeface="Passero One"/>
                <a:sym typeface="Passero One"/>
              </a:rPr>
              <a:t>FEB.</a:t>
            </a:r>
            <a:endParaRPr sz="2200">
              <a:solidFill>
                <a:srgbClr val="ABFFC6"/>
              </a:solidFill>
              <a:latin typeface="Passero One"/>
              <a:ea typeface="Passero One"/>
              <a:cs typeface="Passero One"/>
              <a:sym typeface="Passero One"/>
            </a:endParaRPr>
          </a:p>
          <a:p>
            <a:pPr indent="0" lvl="0" marL="0" rtl="0" algn="l">
              <a:spcBef>
                <a:spcPts val="0"/>
              </a:spcBef>
              <a:spcAft>
                <a:spcPts val="0"/>
              </a:spcAft>
              <a:buNone/>
            </a:pPr>
            <a:r>
              <a:rPr lang="en" sz="2200">
                <a:solidFill>
                  <a:srgbClr val="ABFFC6"/>
                </a:solidFill>
              </a:rPr>
              <a:t>2020</a:t>
            </a:r>
            <a:endParaRPr sz="2200">
              <a:solidFill>
                <a:srgbClr val="ABFFC6"/>
              </a:solidFill>
              <a:latin typeface="Passero One"/>
              <a:ea typeface="Passero One"/>
              <a:cs typeface="Passero One"/>
              <a:sym typeface="Passero One"/>
            </a:endParaRPr>
          </a:p>
        </p:txBody>
      </p:sp>
      <p:sp>
        <p:nvSpPr>
          <p:cNvPr id="125" name="Google Shape;125;p27"/>
          <p:cNvSpPr/>
          <p:nvPr/>
        </p:nvSpPr>
        <p:spPr>
          <a:xfrm>
            <a:off x="1044524" y="3115551"/>
            <a:ext cx="2091283" cy="156676"/>
          </a:xfrm>
          <a:custGeom>
            <a:rect b="b" l="l" r="r" t="t"/>
            <a:pathLst>
              <a:path extrusionOk="0" h="1800" w="24026">
                <a:moveTo>
                  <a:pt x="23530" y="530"/>
                </a:moveTo>
                <a:cubicBezTo>
                  <a:pt x="23279" y="246"/>
                  <a:pt x="23155" y="222"/>
                  <a:pt x="22830" y="430"/>
                </a:cubicBezTo>
                <a:cubicBezTo>
                  <a:pt x="22579" y="587"/>
                  <a:pt x="22338" y="768"/>
                  <a:pt x="22059" y="962"/>
                </a:cubicBezTo>
                <a:cubicBezTo>
                  <a:pt x="21919" y="798"/>
                  <a:pt x="21775" y="634"/>
                  <a:pt x="21637" y="463"/>
                </a:cubicBezTo>
                <a:cubicBezTo>
                  <a:pt x="21463" y="249"/>
                  <a:pt x="21322" y="215"/>
                  <a:pt x="21088" y="359"/>
                </a:cubicBezTo>
                <a:cubicBezTo>
                  <a:pt x="21014" y="407"/>
                  <a:pt x="20947" y="460"/>
                  <a:pt x="20877" y="513"/>
                </a:cubicBezTo>
                <a:cubicBezTo>
                  <a:pt x="20699" y="648"/>
                  <a:pt x="20525" y="781"/>
                  <a:pt x="20334" y="925"/>
                </a:cubicBezTo>
                <a:cubicBezTo>
                  <a:pt x="20184" y="772"/>
                  <a:pt x="20056" y="624"/>
                  <a:pt x="19915" y="493"/>
                </a:cubicBezTo>
                <a:cubicBezTo>
                  <a:pt x="19624" y="232"/>
                  <a:pt x="19550" y="232"/>
                  <a:pt x="19242" y="460"/>
                </a:cubicBezTo>
                <a:cubicBezTo>
                  <a:pt x="19041" y="608"/>
                  <a:pt x="18844" y="758"/>
                  <a:pt x="18636" y="912"/>
                </a:cubicBezTo>
                <a:cubicBezTo>
                  <a:pt x="18452" y="714"/>
                  <a:pt x="18291" y="534"/>
                  <a:pt x="18123" y="359"/>
                </a:cubicBezTo>
                <a:cubicBezTo>
                  <a:pt x="17919" y="148"/>
                  <a:pt x="17842" y="141"/>
                  <a:pt x="17594" y="292"/>
                </a:cubicBezTo>
                <a:cubicBezTo>
                  <a:pt x="17474" y="370"/>
                  <a:pt x="17353" y="453"/>
                  <a:pt x="17232" y="534"/>
                </a:cubicBezTo>
                <a:cubicBezTo>
                  <a:pt x="17008" y="681"/>
                  <a:pt x="16784" y="832"/>
                  <a:pt x="16552" y="982"/>
                </a:cubicBezTo>
                <a:cubicBezTo>
                  <a:pt x="16345" y="778"/>
                  <a:pt x="16157" y="583"/>
                  <a:pt x="15956" y="402"/>
                </a:cubicBezTo>
                <a:cubicBezTo>
                  <a:pt x="15641" y="128"/>
                  <a:pt x="15510" y="132"/>
                  <a:pt x="15165" y="376"/>
                </a:cubicBezTo>
                <a:cubicBezTo>
                  <a:pt x="14857" y="594"/>
                  <a:pt x="14545" y="801"/>
                  <a:pt x="14238" y="1013"/>
                </a:cubicBezTo>
                <a:cubicBezTo>
                  <a:pt x="14003" y="768"/>
                  <a:pt x="13792" y="540"/>
                  <a:pt x="13578" y="319"/>
                </a:cubicBezTo>
                <a:cubicBezTo>
                  <a:pt x="13276" y="8"/>
                  <a:pt x="13209" y="1"/>
                  <a:pt x="12868" y="246"/>
                </a:cubicBezTo>
                <a:cubicBezTo>
                  <a:pt x="12589" y="443"/>
                  <a:pt x="12314" y="640"/>
                  <a:pt x="12040" y="838"/>
                </a:cubicBezTo>
                <a:cubicBezTo>
                  <a:pt x="11956" y="899"/>
                  <a:pt x="11869" y="956"/>
                  <a:pt x="11759" y="1030"/>
                </a:cubicBezTo>
                <a:cubicBezTo>
                  <a:pt x="11675" y="932"/>
                  <a:pt x="11608" y="849"/>
                  <a:pt x="11531" y="775"/>
                </a:cubicBezTo>
                <a:cubicBezTo>
                  <a:pt x="11397" y="637"/>
                  <a:pt x="11263" y="497"/>
                  <a:pt x="11116" y="366"/>
                </a:cubicBezTo>
                <a:cubicBezTo>
                  <a:pt x="10931" y="206"/>
                  <a:pt x="10827" y="198"/>
                  <a:pt x="10620" y="322"/>
                </a:cubicBezTo>
                <a:cubicBezTo>
                  <a:pt x="10489" y="402"/>
                  <a:pt x="10362" y="497"/>
                  <a:pt x="10235" y="583"/>
                </a:cubicBezTo>
                <a:cubicBezTo>
                  <a:pt x="10060" y="704"/>
                  <a:pt x="9890" y="825"/>
                  <a:pt x="9661" y="982"/>
                </a:cubicBezTo>
                <a:cubicBezTo>
                  <a:pt x="9544" y="838"/>
                  <a:pt x="9443" y="691"/>
                  <a:pt x="9316" y="574"/>
                </a:cubicBezTo>
                <a:cubicBezTo>
                  <a:pt x="9086" y="362"/>
                  <a:pt x="8874" y="376"/>
                  <a:pt x="8656" y="600"/>
                </a:cubicBezTo>
                <a:cubicBezTo>
                  <a:pt x="8583" y="674"/>
                  <a:pt x="8523" y="764"/>
                  <a:pt x="8455" y="849"/>
                </a:cubicBezTo>
                <a:cubicBezTo>
                  <a:pt x="8392" y="929"/>
                  <a:pt x="8325" y="1009"/>
                  <a:pt x="8231" y="1120"/>
                </a:cubicBezTo>
                <a:cubicBezTo>
                  <a:pt x="8111" y="982"/>
                  <a:pt x="7996" y="878"/>
                  <a:pt x="7913" y="755"/>
                </a:cubicBezTo>
                <a:cubicBezTo>
                  <a:pt x="7699" y="443"/>
                  <a:pt x="7381" y="399"/>
                  <a:pt x="7109" y="661"/>
                </a:cubicBezTo>
                <a:cubicBezTo>
                  <a:pt x="6999" y="768"/>
                  <a:pt x="6898" y="885"/>
                  <a:pt x="6781" y="1005"/>
                </a:cubicBezTo>
                <a:cubicBezTo>
                  <a:pt x="6577" y="855"/>
                  <a:pt x="6385" y="711"/>
                  <a:pt x="6191" y="567"/>
                </a:cubicBezTo>
                <a:cubicBezTo>
                  <a:pt x="5856" y="319"/>
                  <a:pt x="5745" y="326"/>
                  <a:pt x="5454" y="637"/>
                </a:cubicBezTo>
                <a:cubicBezTo>
                  <a:pt x="5310" y="792"/>
                  <a:pt x="5170" y="949"/>
                  <a:pt x="5015" y="1116"/>
                </a:cubicBezTo>
                <a:cubicBezTo>
                  <a:pt x="4905" y="1026"/>
                  <a:pt x="4808" y="945"/>
                  <a:pt x="4714" y="869"/>
                </a:cubicBezTo>
                <a:cubicBezTo>
                  <a:pt x="4607" y="781"/>
                  <a:pt x="4506" y="691"/>
                  <a:pt x="4399" y="611"/>
                </a:cubicBezTo>
                <a:cubicBezTo>
                  <a:pt x="4050" y="342"/>
                  <a:pt x="3853" y="342"/>
                  <a:pt x="3521" y="631"/>
                </a:cubicBezTo>
                <a:cubicBezTo>
                  <a:pt x="3333" y="795"/>
                  <a:pt x="3160" y="973"/>
                  <a:pt x="2962" y="1160"/>
                </a:cubicBezTo>
                <a:cubicBezTo>
                  <a:pt x="2644" y="976"/>
                  <a:pt x="2325" y="792"/>
                  <a:pt x="2011" y="603"/>
                </a:cubicBezTo>
                <a:cubicBezTo>
                  <a:pt x="1873" y="523"/>
                  <a:pt x="1725" y="467"/>
                  <a:pt x="1569" y="527"/>
                </a:cubicBezTo>
                <a:cubicBezTo>
                  <a:pt x="1464" y="563"/>
                  <a:pt x="1364" y="631"/>
                  <a:pt x="1277" y="708"/>
                </a:cubicBezTo>
                <a:cubicBezTo>
                  <a:pt x="1079" y="885"/>
                  <a:pt x="888" y="1079"/>
                  <a:pt x="700" y="1264"/>
                </a:cubicBezTo>
                <a:cubicBezTo>
                  <a:pt x="470" y="1140"/>
                  <a:pt x="406" y="744"/>
                  <a:pt x="1" y="915"/>
                </a:cubicBezTo>
                <a:cubicBezTo>
                  <a:pt x="151" y="1166"/>
                  <a:pt x="278" y="1395"/>
                  <a:pt x="423" y="1608"/>
                </a:cubicBezTo>
                <a:cubicBezTo>
                  <a:pt x="536" y="1783"/>
                  <a:pt x="708" y="1800"/>
                  <a:pt x="875" y="1673"/>
                </a:cubicBezTo>
                <a:cubicBezTo>
                  <a:pt x="942" y="1622"/>
                  <a:pt x="999" y="1552"/>
                  <a:pt x="1059" y="1488"/>
                </a:cubicBezTo>
                <a:cubicBezTo>
                  <a:pt x="1216" y="1317"/>
                  <a:pt x="1368" y="1140"/>
                  <a:pt x="1532" y="976"/>
                </a:cubicBezTo>
                <a:cubicBezTo>
                  <a:pt x="1685" y="821"/>
                  <a:pt x="1716" y="821"/>
                  <a:pt x="1910" y="932"/>
                </a:cubicBezTo>
                <a:cubicBezTo>
                  <a:pt x="2221" y="1106"/>
                  <a:pt x="2529" y="1291"/>
                  <a:pt x="2841" y="1468"/>
                </a:cubicBezTo>
                <a:cubicBezTo>
                  <a:pt x="3143" y="1639"/>
                  <a:pt x="3210" y="1619"/>
                  <a:pt x="3401" y="1327"/>
                </a:cubicBezTo>
                <a:cubicBezTo>
                  <a:pt x="3548" y="1096"/>
                  <a:pt x="3709" y="885"/>
                  <a:pt x="3973" y="764"/>
                </a:cubicBezTo>
                <a:cubicBezTo>
                  <a:pt x="4067" y="825"/>
                  <a:pt x="4165" y="875"/>
                  <a:pt x="4248" y="939"/>
                </a:cubicBezTo>
                <a:cubicBezTo>
                  <a:pt x="4332" y="1002"/>
                  <a:pt x="4409" y="1079"/>
                  <a:pt x="4486" y="1150"/>
                </a:cubicBezTo>
                <a:cubicBezTo>
                  <a:pt x="4587" y="1240"/>
                  <a:pt x="4680" y="1344"/>
                  <a:pt x="4791" y="1421"/>
                </a:cubicBezTo>
                <a:cubicBezTo>
                  <a:pt x="4989" y="1559"/>
                  <a:pt x="5139" y="1539"/>
                  <a:pt x="5303" y="1358"/>
                </a:cubicBezTo>
                <a:cubicBezTo>
                  <a:pt x="5414" y="1237"/>
                  <a:pt x="5504" y="1096"/>
                  <a:pt x="5612" y="973"/>
                </a:cubicBezTo>
                <a:cubicBezTo>
                  <a:pt x="5682" y="889"/>
                  <a:pt x="5773" y="818"/>
                  <a:pt x="5866" y="731"/>
                </a:cubicBezTo>
                <a:cubicBezTo>
                  <a:pt x="6117" y="945"/>
                  <a:pt x="6342" y="1143"/>
                  <a:pt x="6577" y="1331"/>
                </a:cubicBezTo>
                <a:cubicBezTo>
                  <a:pt x="6804" y="1518"/>
                  <a:pt x="6951" y="1495"/>
                  <a:pt x="7132" y="1260"/>
                </a:cubicBezTo>
                <a:cubicBezTo>
                  <a:pt x="7233" y="1126"/>
                  <a:pt x="7320" y="976"/>
                  <a:pt x="7474" y="892"/>
                </a:cubicBezTo>
                <a:cubicBezTo>
                  <a:pt x="7585" y="1002"/>
                  <a:pt x="7682" y="1096"/>
                  <a:pt x="7779" y="1190"/>
                </a:cubicBezTo>
                <a:cubicBezTo>
                  <a:pt x="8107" y="1512"/>
                  <a:pt x="8418" y="1498"/>
                  <a:pt x="8720" y="1143"/>
                </a:cubicBezTo>
                <a:cubicBezTo>
                  <a:pt x="8811" y="1036"/>
                  <a:pt x="8898" y="922"/>
                  <a:pt x="8995" y="801"/>
                </a:cubicBezTo>
                <a:cubicBezTo>
                  <a:pt x="9222" y="949"/>
                  <a:pt x="9370" y="1140"/>
                  <a:pt x="9517" y="1331"/>
                </a:cubicBezTo>
                <a:cubicBezTo>
                  <a:pt x="9644" y="1492"/>
                  <a:pt x="9792" y="1492"/>
                  <a:pt x="9933" y="1341"/>
                </a:cubicBezTo>
                <a:cubicBezTo>
                  <a:pt x="9973" y="1301"/>
                  <a:pt x="10003" y="1251"/>
                  <a:pt x="10043" y="1206"/>
                </a:cubicBezTo>
                <a:cubicBezTo>
                  <a:pt x="10275" y="952"/>
                  <a:pt x="10546" y="758"/>
                  <a:pt x="10891" y="628"/>
                </a:cubicBezTo>
                <a:cubicBezTo>
                  <a:pt x="11102" y="858"/>
                  <a:pt x="11313" y="1086"/>
                  <a:pt x="11524" y="1311"/>
                </a:cubicBezTo>
                <a:cubicBezTo>
                  <a:pt x="11782" y="1585"/>
                  <a:pt x="11869" y="1582"/>
                  <a:pt x="12127" y="1317"/>
                </a:cubicBezTo>
                <a:cubicBezTo>
                  <a:pt x="12446" y="989"/>
                  <a:pt x="12794" y="704"/>
                  <a:pt x="13212" y="476"/>
                </a:cubicBezTo>
                <a:cubicBezTo>
                  <a:pt x="13296" y="560"/>
                  <a:pt x="13377" y="628"/>
                  <a:pt x="13447" y="704"/>
                </a:cubicBezTo>
                <a:cubicBezTo>
                  <a:pt x="13644" y="919"/>
                  <a:pt x="13832" y="1143"/>
                  <a:pt x="14030" y="1354"/>
                </a:cubicBezTo>
                <a:cubicBezTo>
                  <a:pt x="14180" y="1512"/>
                  <a:pt x="14375" y="1545"/>
                  <a:pt x="14488" y="1407"/>
                </a:cubicBezTo>
                <a:cubicBezTo>
                  <a:pt x="14734" y="1120"/>
                  <a:pt x="15062" y="952"/>
                  <a:pt x="15360" y="738"/>
                </a:cubicBezTo>
                <a:cubicBezTo>
                  <a:pt x="15444" y="677"/>
                  <a:pt x="15541" y="637"/>
                  <a:pt x="15641" y="583"/>
                </a:cubicBezTo>
                <a:cubicBezTo>
                  <a:pt x="15872" y="825"/>
                  <a:pt x="16083" y="1053"/>
                  <a:pt x="16301" y="1271"/>
                </a:cubicBezTo>
                <a:cubicBezTo>
                  <a:pt x="16495" y="1468"/>
                  <a:pt x="16609" y="1481"/>
                  <a:pt x="16834" y="1327"/>
                </a:cubicBezTo>
                <a:cubicBezTo>
                  <a:pt x="17112" y="1133"/>
                  <a:pt x="17387" y="932"/>
                  <a:pt x="17664" y="738"/>
                </a:cubicBezTo>
                <a:cubicBezTo>
                  <a:pt x="17724" y="698"/>
                  <a:pt x="17792" y="668"/>
                  <a:pt x="17862" y="628"/>
                </a:cubicBezTo>
                <a:cubicBezTo>
                  <a:pt x="17929" y="701"/>
                  <a:pt x="17986" y="755"/>
                  <a:pt x="18036" y="812"/>
                </a:cubicBezTo>
                <a:cubicBezTo>
                  <a:pt x="18163" y="959"/>
                  <a:pt x="18284" y="1110"/>
                  <a:pt x="18415" y="1251"/>
                </a:cubicBezTo>
                <a:cubicBezTo>
                  <a:pt x="18593" y="1448"/>
                  <a:pt x="18703" y="1452"/>
                  <a:pt x="18904" y="1271"/>
                </a:cubicBezTo>
                <a:cubicBezTo>
                  <a:pt x="19051" y="1143"/>
                  <a:pt x="19188" y="1005"/>
                  <a:pt x="19332" y="878"/>
                </a:cubicBezTo>
                <a:cubicBezTo>
                  <a:pt x="19420" y="809"/>
                  <a:pt x="19517" y="748"/>
                  <a:pt x="19631" y="668"/>
                </a:cubicBezTo>
                <a:cubicBezTo>
                  <a:pt x="19788" y="862"/>
                  <a:pt x="19932" y="1030"/>
                  <a:pt x="20063" y="1206"/>
                </a:cubicBezTo>
                <a:cubicBezTo>
                  <a:pt x="20274" y="1498"/>
                  <a:pt x="20385" y="1512"/>
                  <a:pt x="20626" y="1247"/>
                </a:cubicBezTo>
                <a:cubicBezTo>
                  <a:pt x="20830" y="1030"/>
                  <a:pt x="21054" y="838"/>
                  <a:pt x="21339" y="684"/>
                </a:cubicBezTo>
                <a:cubicBezTo>
                  <a:pt x="21490" y="862"/>
                  <a:pt x="21634" y="1033"/>
                  <a:pt x="21778" y="1200"/>
                </a:cubicBezTo>
                <a:cubicBezTo>
                  <a:pt x="22050" y="1528"/>
                  <a:pt x="22126" y="1528"/>
                  <a:pt x="22412" y="1231"/>
                </a:cubicBezTo>
                <a:cubicBezTo>
                  <a:pt x="22498" y="1137"/>
                  <a:pt x="22588" y="1050"/>
                  <a:pt x="22686" y="969"/>
                </a:cubicBezTo>
                <a:cubicBezTo>
                  <a:pt x="22837" y="852"/>
                  <a:pt x="22981" y="721"/>
                  <a:pt x="23188" y="688"/>
                </a:cubicBezTo>
                <a:cubicBezTo>
                  <a:pt x="23316" y="841"/>
                  <a:pt x="23433" y="996"/>
                  <a:pt x="23567" y="1137"/>
                </a:cubicBezTo>
                <a:cubicBezTo>
                  <a:pt x="23724" y="1304"/>
                  <a:pt x="23825" y="1301"/>
                  <a:pt x="24026" y="1126"/>
                </a:cubicBezTo>
                <a:cubicBezTo>
                  <a:pt x="23862" y="929"/>
                  <a:pt x="23701" y="724"/>
                  <a:pt x="23530" y="53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7"/>
          <p:cNvSpPr/>
          <p:nvPr/>
        </p:nvSpPr>
        <p:spPr>
          <a:xfrm rot="3624933">
            <a:off x="423627" y="926896"/>
            <a:ext cx="607564" cy="545364"/>
          </a:xfrm>
          <a:custGeom>
            <a:rect b="b" l="l" r="r" t="t"/>
            <a:pathLst>
              <a:path extrusionOk="0" h="3893" w="4337">
                <a:moveTo>
                  <a:pt x="3247" y="0"/>
                </a:moveTo>
                <a:cubicBezTo>
                  <a:pt x="3231" y="0"/>
                  <a:pt x="3214" y="2"/>
                  <a:pt x="3197" y="4"/>
                </a:cubicBezTo>
                <a:cubicBezTo>
                  <a:pt x="2583" y="98"/>
                  <a:pt x="1994" y="316"/>
                  <a:pt x="1382" y="432"/>
                </a:cubicBezTo>
                <a:cubicBezTo>
                  <a:pt x="1342" y="439"/>
                  <a:pt x="1311" y="472"/>
                  <a:pt x="1319" y="523"/>
                </a:cubicBezTo>
                <a:cubicBezTo>
                  <a:pt x="1322" y="569"/>
                  <a:pt x="1352" y="597"/>
                  <a:pt x="1399" y="597"/>
                </a:cubicBezTo>
                <a:cubicBezTo>
                  <a:pt x="1706" y="600"/>
                  <a:pt x="2007" y="657"/>
                  <a:pt x="2315" y="677"/>
                </a:cubicBezTo>
                <a:cubicBezTo>
                  <a:pt x="2475" y="687"/>
                  <a:pt x="2636" y="683"/>
                  <a:pt x="2813" y="720"/>
                </a:cubicBezTo>
                <a:cubicBezTo>
                  <a:pt x="2770" y="740"/>
                  <a:pt x="2743" y="757"/>
                  <a:pt x="2716" y="770"/>
                </a:cubicBezTo>
                <a:cubicBezTo>
                  <a:pt x="1876" y="1211"/>
                  <a:pt x="1034" y="1640"/>
                  <a:pt x="182" y="2054"/>
                </a:cubicBezTo>
                <a:cubicBezTo>
                  <a:pt x="138" y="2077"/>
                  <a:pt x="98" y="2101"/>
                  <a:pt x="58" y="2125"/>
                </a:cubicBezTo>
                <a:cubicBezTo>
                  <a:pt x="21" y="2148"/>
                  <a:pt x="1" y="2188"/>
                  <a:pt x="18" y="2231"/>
                </a:cubicBezTo>
                <a:cubicBezTo>
                  <a:pt x="30" y="2268"/>
                  <a:pt x="59" y="2286"/>
                  <a:pt x="98" y="2286"/>
                </a:cubicBezTo>
                <a:cubicBezTo>
                  <a:pt x="101" y="2286"/>
                  <a:pt x="104" y="2285"/>
                  <a:pt x="108" y="2285"/>
                </a:cubicBezTo>
                <a:cubicBezTo>
                  <a:pt x="135" y="2285"/>
                  <a:pt x="158" y="2285"/>
                  <a:pt x="185" y="2282"/>
                </a:cubicBezTo>
                <a:cubicBezTo>
                  <a:pt x="1001" y="2134"/>
                  <a:pt x="1813" y="1977"/>
                  <a:pt x="2612" y="1747"/>
                </a:cubicBezTo>
                <a:cubicBezTo>
                  <a:pt x="2847" y="1676"/>
                  <a:pt x="3084" y="1613"/>
                  <a:pt x="3321" y="1546"/>
                </a:cubicBezTo>
                <a:lnTo>
                  <a:pt x="3321" y="1546"/>
                </a:lnTo>
                <a:cubicBezTo>
                  <a:pt x="3301" y="1586"/>
                  <a:pt x="3274" y="1613"/>
                  <a:pt x="3245" y="1636"/>
                </a:cubicBezTo>
                <a:cubicBezTo>
                  <a:pt x="3010" y="1853"/>
                  <a:pt x="2773" y="2068"/>
                  <a:pt x="2555" y="2298"/>
                </a:cubicBezTo>
                <a:cubicBezTo>
                  <a:pt x="2512" y="2345"/>
                  <a:pt x="2475" y="2395"/>
                  <a:pt x="2509" y="2459"/>
                </a:cubicBezTo>
                <a:cubicBezTo>
                  <a:pt x="2534" y="2503"/>
                  <a:pt x="2573" y="2517"/>
                  <a:pt x="2614" y="2517"/>
                </a:cubicBezTo>
                <a:cubicBezTo>
                  <a:pt x="2629" y="2517"/>
                  <a:pt x="2644" y="2515"/>
                  <a:pt x="2659" y="2512"/>
                </a:cubicBezTo>
                <a:cubicBezTo>
                  <a:pt x="2793" y="2486"/>
                  <a:pt x="2924" y="2455"/>
                  <a:pt x="3054" y="2422"/>
                </a:cubicBezTo>
                <a:cubicBezTo>
                  <a:pt x="3372" y="2342"/>
                  <a:pt x="3686" y="2258"/>
                  <a:pt x="4017" y="2171"/>
                </a:cubicBezTo>
                <a:lnTo>
                  <a:pt x="4017" y="2171"/>
                </a:lnTo>
                <a:cubicBezTo>
                  <a:pt x="3632" y="2676"/>
                  <a:pt x="3278" y="3185"/>
                  <a:pt x="2880" y="3659"/>
                </a:cubicBezTo>
                <a:cubicBezTo>
                  <a:pt x="2847" y="3696"/>
                  <a:pt x="2813" y="3736"/>
                  <a:pt x="2783" y="3776"/>
                </a:cubicBezTo>
                <a:cubicBezTo>
                  <a:pt x="2766" y="3807"/>
                  <a:pt x="2753" y="3843"/>
                  <a:pt x="2790" y="3870"/>
                </a:cubicBezTo>
                <a:cubicBezTo>
                  <a:pt x="2807" y="3884"/>
                  <a:pt x="2825" y="3892"/>
                  <a:pt x="2843" y="3892"/>
                </a:cubicBezTo>
                <a:cubicBezTo>
                  <a:pt x="2858" y="3892"/>
                  <a:pt x="2874" y="3886"/>
                  <a:pt x="2890" y="3870"/>
                </a:cubicBezTo>
                <a:cubicBezTo>
                  <a:pt x="2927" y="3840"/>
                  <a:pt x="2964" y="3807"/>
                  <a:pt x="2994" y="3773"/>
                </a:cubicBezTo>
                <a:cubicBezTo>
                  <a:pt x="3475" y="3268"/>
                  <a:pt x="3876" y="2703"/>
                  <a:pt x="4274" y="2131"/>
                </a:cubicBezTo>
                <a:cubicBezTo>
                  <a:pt x="4291" y="2108"/>
                  <a:pt x="4308" y="2077"/>
                  <a:pt x="4315" y="2048"/>
                </a:cubicBezTo>
                <a:cubicBezTo>
                  <a:pt x="4337" y="1986"/>
                  <a:pt x="4319" y="1944"/>
                  <a:pt x="4249" y="1944"/>
                </a:cubicBezTo>
                <a:cubicBezTo>
                  <a:pt x="4246" y="1944"/>
                  <a:pt x="4243" y="1944"/>
                  <a:pt x="4241" y="1944"/>
                </a:cubicBezTo>
                <a:cubicBezTo>
                  <a:pt x="4214" y="1944"/>
                  <a:pt x="4184" y="1944"/>
                  <a:pt x="4157" y="1951"/>
                </a:cubicBezTo>
                <a:cubicBezTo>
                  <a:pt x="3887" y="2007"/>
                  <a:pt x="3612" y="2071"/>
                  <a:pt x="3345" y="2148"/>
                </a:cubicBezTo>
                <a:cubicBezTo>
                  <a:pt x="3191" y="2191"/>
                  <a:pt x="3037" y="2228"/>
                  <a:pt x="2887" y="2268"/>
                </a:cubicBezTo>
                <a:cubicBezTo>
                  <a:pt x="2913" y="2218"/>
                  <a:pt x="2950" y="2185"/>
                  <a:pt x="2987" y="2151"/>
                </a:cubicBezTo>
                <a:cubicBezTo>
                  <a:pt x="3228" y="1934"/>
                  <a:pt x="3469" y="1723"/>
                  <a:pt x="3686" y="1483"/>
                </a:cubicBezTo>
                <a:cubicBezTo>
                  <a:pt x="3706" y="1463"/>
                  <a:pt x="3722" y="1443"/>
                  <a:pt x="3739" y="1419"/>
                </a:cubicBezTo>
                <a:cubicBezTo>
                  <a:pt x="3766" y="1382"/>
                  <a:pt x="3782" y="1342"/>
                  <a:pt x="3759" y="1305"/>
                </a:cubicBezTo>
                <a:cubicBezTo>
                  <a:pt x="3742" y="1274"/>
                  <a:pt x="3708" y="1264"/>
                  <a:pt x="3675" y="1264"/>
                </a:cubicBezTo>
                <a:cubicBezTo>
                  <a:pt x="3670" y="1264"/>
                  <a:pt x="3664" y="1265"/>
                  <a:pt x="3659" y="1265"/>
                </a:cubicBezTo>
                <a:cubicBezTo>
                  <a:pt x="3616" y="1268"/>
                  <a:pt x="3572" y="1279"/>
                  <a:pt x="3529" y="1292"/>
                </a:cubicBezTo>
                <a:cubicBezTo>
                  <a:pt x="2913" y="1446"/>
                  <a:pt x="2311" y="1643"/>
                  <a:pt x="1693" y="1784"/>
                </a:cubicBezTo>
                <a:cubicBezTo>
                  <a:pt x="1422" y="1847"/>
                  <a:pt x="1148" y="1907"/>
                  <a:pt x="867" y="1967"/>
                </a:cubicBezTo>
                <a:cubicBezTo>
                  <a:pt x="887" y="1930"/>
                  <a:pt x="913" y="1927"/>
                  <a:pt x="938" y="1917"/>
                </a:cubicBezTo>
                <a:cubicBezTo>
                  <a:pt x="1636" y="1593"/>
                  <a:pt x="2318" y="1231"/>
                  <a:pt x="2994" y="857"/>
                </a:cubicBezTo>
                <a:cubicBezTo>
                  <a:pt x="3074" y="810"/>
                  <a:pt x="3148" y="750"/>
                  <a:pt x="3248" y="737"/>
                </a:cubicBezTo>
                <a:cubicBezTo>
                  <a:pt x="3291" y="733"/>
                  <a:pt x="3321" y="697"/>
                  <a:pt x="3308" y="646"/>
                </a:cubicBezTo>
                <a:cubicBezTo>
                  <a:pt x="3298" y="603"/>
                  <a:pt x="3285" y="557"/>
                  <a:pt x="3221" y="557"/>
                </a:cubicBezTo>
                <a:cubicBezTo>
                  <a:pt x="3214" y="557"/>
                  <a:pt x="3207" y="557"/>
                  <a:pt x="3200" y="557"/>
                </a:cubicBezTo>
                <a:cubicBezTo>
                  <a:pt x="2970" y="557"/>
                  <a:pt x="2743" y="506"/>
                  <a:pt x="2515" y="492"/>
                </a:cubicBezTo>
                <a:cubicBezTo>
                  <a:pt x="2392" y="489"/>
                  <a:pt x="2268" y="500"/>
                  <a:pt x="2137" y="456"/>
                </a:cubicBezTo>
                <a:cubicBezTo>
                  <a:pt x="2185" y="443"/>
                  <a:pt x="2222" y="436"/>
                  <a:pt x="2258" y="426"/>
                </a:cubicBezTo>
                <a:cubicBezTo>
                  <a:pt x="2583" y="345"/>
                  <a:pt x="2910" y="265"/>
                  <a:pt x="3234" y="185"/>
                </a:cubicBezTo>
                <a:cubicBezTo>
                  <a:pt x="3298" y="168"/>
                  <a:pt x="3351" y="135"/>
                  <a:pt x="3331" y="58"/>
                </a:cubicBezTo>
                <a:cubicBezTo>
                  <a:pt x="3317" y="11"/>
                  <a:pt x="3284" y="0"/>
                  <a:pt x="32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30" name="Shape 130"/>
        <p:cNvGrpSpPr/>
        <p:nvPr/>
      </p:nvGrpSpPr>
      <p:grpSpPr>
        <a:xfrm>
          <a:off x="0" y="0"/>
          <a:ext cx="0" cy="0"/>
          <a:chOff x="0" y="0"/>
          <a:chExt cx="0" cy="0"/>
        </a:xfrm>
      </p:grpSpPr>
      <p:sp>
        <p:nvSpPr>
          <p:cNvPr id="131" name="Google Shape;131;p28"/>
          <p:cNvSpPr txBox="1"/>
          <p:nvPr>
            <p:ph idx="1" type="body"/>
          </p:nvPr>
        </p:nvSpPr>
        <p:spPr>
          <a:xfrm>
            <a:off x="713850" y="1249325"/>
            <a:ext cx="7710000" cy="3206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200"/>
              <a:t>Here’s what you’ll find in this </a:t>
            </a:r>
            <a:r>
              <a:rPr b="1" lang="en" sz="1200">
                <a:solidFill>
                  <a:schemeClr val="accent1"/>
                </a:solidFill>
                <a:uFill>
                  <a:noFill/>
                </a:uFill>
                <a:hlinkClick r:id="rId3">
                  <a:extLst>
                    <a:ext uri="{A12FA001-AC4F-418D-AE19-62706E023703}">
                      <ahyp:hlinkClr val="tx"/>
                    </a:ext>
                  </a:extLst>
                </a:hlinkClick>
              </a:rPr>
              <a:t>Slidesgo </a:t>
            </a:r>
            <a:r>
              <a:rPr lang="en" sz="1200"/>
              <a:t>template:</a:t>
            </a:r>
            <a:endParaRPr sz="1200"/>
          </a:p>
          <a:p>
            <a:pPr indent="-304800" lvl="0" marL="457200" rtl="0" algn="l">
              <a:lnSpc>
                <a:spcPct val="100000"/>
              </a:lnSpc>
              <a:spcBef>
                <a:spcPts val="1600"/>
              </a:spcBef>
              <a:spcAft>
                <a:spcPts val="0"/>
              </a:spcAft>
              <a:buClr>
                <a:schemeClr val="dk2"/>
              </a:buClr>
              <a:buSzPts val="1200"/>
              <a:buAutoNum type="arabicPeriod"/>
            </a:pPr>
            <a:r>
              <a:rPr lang="en" sz="1200"/>
              <a:t>A slide structure based on a multi-purpose presentation, which you can easily adapt to your needs. For more info on how to edit the template, please visit </a:t>
            </a:r>
            <a:r>
              <a:rPr b="1" lang="en" sz="1200">
                <a:solidFill>
                  <a:schemeClr val="accent1"/>
                </a:solidFill>
                <a:uFill>
                  <a:noFill/>
                </a:uFill>
                <a:hlinkClick r:id="rId4">
                  <a:extLst>
                    <a:ext uri="{A12FA001-AC4F-418D-AE19-62706E023703}">
                      <ahyp:hlinkClr val="tx"/>
                    </a:ext>
                  </a:extLst>
                </a:hlinkClick>
              </a:rPr>
              <a:t>Slidesgo School</a:t>
            </a:r>
            <a:r>
              <a:rPr lang="en" sz="1200"/>
              <a:t> or read our</a:t>
            </a:r>
            <a:r>
              <a:rPr b="1" lang="en" sz="1200">
                <a:solidFill>
                  <a:schemeClr val="accent1"/>
                </a:solidFill>
              </a:rPr>
              <a:t> </a:t>
            </a:r>
            <a:r>
              <a:rPr b="1" lang="en" sz="1200">
                <a:solidFill>
                  <a:schemeClr val="accent1"/>
                </a:solidFill>
                <a:uFill>
                  <a:noFill/>
                </a:uFill>
                <a:hlinkClick r:id="rId5">
                  <a:extLst>
                    <a:ext uri="{A12FA001-AC4F-418D-AE19-62706E023703}">
                      <ahyp:hlinkClr val="tx"/>
                    </a:ext>
                  </a:extLst>
                </a:hlinkClick>
              </a:rPr>
              <a:t>FAQs</a:t>
            </a:r>
            <a:r>
              <a:rPr lang="en" sz="1200"/>
              <a:t>.</a:t>
            </a:r>
            <a:endParaRPr sz="1200"/>
          </a:p>
          <a:p>
            <a:pPr indent="-304800" lvl="0" marL="457200" rtl="0" algn="l">
              <a:lnSpc>
                <a:spcPct val="100000"/>
              </a:lnSpc>
              <a:spcBef>
                <a:spcPts val="0"/>
              </a:spcBef>
              <a:spcAft>
                <a:spcPts val="0"/>
              </a:spcAft>
              <a:buClr>
                <a:schemeClr val="dk2"/>
              </a:buClr>
              <a:buSzPts val="1200"/>
              <a:buAutoNum type="arabicPeriod"/>
            </a:pPr>
            <a:r>
              <a:rPr lang="en" sz="1200"/>
              <a:t>An assortment of pictures that are suitable for use in the presentation can be found in the </a:t>
            </a:r>
            <a:r>
              <a:rPr b="1" lang="en" sz="1200">
                <a:solidFill>
                  <a:schemeClr val="accent1"/>
                </a:solidFill>
              </a:rPr>
              <a:t>a</a:t>
            </a:r>
            <a:r>
              <a:rPr b="1" lang="en" sz="1200">
                <a:solidFill>
                  <a:schemeClr val="accent1"/>
                </a:solidFill>
                <a:uFill>
                  <a:noFill/>
                </a:uFill>
                <a:hlinkClick action="ppaction://hlinksldjump" r:id="rId6">
                  <a:extLst>
                    <a:ext uri="{A12FA001-AC4F-418D-AE19-62706E023703}">
                      <ahyp:hlinkClr val="tx"/>
                    </a:ext>
                  </a:extLst>
                </a:hlinkClick>
              </a:rPr>
              <a:t>lternative resources</a:t>
            </a:r>
            <a:r>
              <a:rPr lang="en" sz="1200"/>
              <a:t> slide.</a:t>
            </a:r>
            <a:endParaRPr sz="1200"/>
          </a:p>
          <a:p>
            <a:pPr indent="-304800" lvl="0" marL="457200" rtl="0" algn="l">
              <a:lnSpc>
                <a:spcPct val="100000"/>
              </a:lnSpc>
              <a:spcBef>
                <a:spcPts val="0"/>
              </a:spcBef>
              <a:spcAft>
                <a:spcPts val="0"/>
              </a:spcAft>
              <a:buClr>
                <a:schemeClr val="dk2"/>
              </a:buClr>
              <a:buSzPts val="1200"/>
              <a:buAutoNum type="arabicPeriod"/>
            </a:pPr>
            <a:r>
              <a:rPr lang="en" sz="1200"/>
              <a:t>A </a:t>
            </a:r>
            <a:r>
              <a:rPr b="1" lang="en" sz="1200">
                <a:solidFill>
                  <a:schemeClr val="accent1"/>
                </a:solidFill>
                <a:uFill>
                  <a:noFill/>
                </a:uFill>
                <a:hlinkClick action="ppaction://hlinksldjump" r:id="rId7">
                  <a:extLst>
                    <a:ext uri="{A12FA001-AC4F-418D-AE19-62706E023703}">
                      <ahyp:hlinkClr val="tx"/>
                    </a:ext>
                  </a:extLst>
                </a:hlinkClick>
              </a:rPr>
              <a:t>thanks slide</a:t>
            </a:r>
            <a:r>
              <a:rPr lang="en" sz="1200"/>
              <a:t>, which you must keep so that proper credits for our design are given.</a:t>
            </a:r>
            <a:endParaRPr sz="1200"/>
          </a:p>
          <a:p>
            <a:pPr indent="-304800" lvl="0" marL="457200" rtl="0" algn="l">
              <a:lnSpc>
                <a:spcPct val="100000"/>
              </a:lnSpc>
              <a:spcBef>
                <a:spcPts val="0"/>
              </a:spcBef>
              <a:spcAft>
                <a:spcPts val="0"/>
              </a:spcAft>
              <a:buClr>
                <a:schemeClr val="dk2"/>
              </a:buClr>
              <a:buSzPts val="1200"/>
              <a:buAutoNum type="arabicPeriod"/>
            </a:pPr>
            <a:r>
              <a:rPr lang="en" sz="1200"/>
              <a:t>A </a:t>
            </a:r>
            <a:r>
              <a:rPr b="1" lang="en" sz="1200">
                <a:solidFill>
                  <a:schemeClr val="accent1"/>
                </a:solidFill>
                <a:uFill>
                  <a:noFill/>
                </a:uFill>
                <a:hlinkClick action="ppaction://hlinksldjump" r:id="rId8">
                  <a:extLst>
                    <a:ext uri="{A12FA001-AC4F-418D-AE19-62706E023703}">
                      <ahyp:hlinkClr val="tx"/>
                    </a:ext>
                  </a:extLst>
                </a:hlinkClick>
              </a:rPr>
              <a:t>resources slide</a:t>
            </a:r>
            <a:r>
              <a:rPr lang="en" sz="1200"/>
              <a:t>, where you’ll find links to all the elements used in the template.</a:t>
            </a:r>
            <a:endParaRPr sz="1200"/>
          </a:p>
          <a:p>
            <a:pPr indent="-304800" lvl="0" marL="457200" rtl="0" algn="l">
              <a:lnSpc>
                <a:spcPct val="100000"/>
              </a:lnSpc>
              <a:spcBef>
                <a:spcPts val="0"/>
              </a:spcBef>
              <a:spcAft>
                <a:spcPts val="0"/>
              </a:spcAft>
              <a:buClr>
                <a:schemeClr val="dk2"/>
              </a:buClr>
              <a:buSzPts val="1200"/>
              <a:buAutoNum type="arabicPeriod"/>
            </a:pPr>
            <a:r>
              <a:rPr b="1" lang="en" sz="1200">
                <a:solidFill>
                  <a:schemeClr val="accent1"/>
                </a:solidFill>
                <a:uFill>
                  <a:noFill/>
                </a:uFill>
                <a:hlinkClick action="ppaction://hlinksldjump" r:id="rId9">
                  <a:extLst>
                    <a:ext uri="{A12FA001-AC4F-418D-AE19-62706E023703}">
                      <ahyp:hlinkClr val="tx"/>
                    </a:ext>
                  </a:extLst>
                </a:hlinkClick>
              </a:rPr>
              <a:t>Instructions</a:t>
            </a:r>
            <a:r>
              <a:rPr lang="en" sz="1200">
                <a:solidFill>
                  <a:schemeClr val="accent1"/>
                </a:solidFill>
                <a:uFill>
                  <a:noFill/>
                </a:uFill>
                <a:hlinkClick action="ppaction://hlinksldjump" r:id="rId10">
                  <a:extLst>
                    <a:ext uri="{A12FA001-AC4F-418D-AE19-62706E023703}">
                      <ahyp:hlinkClr val="tx"/>
                    </a:ext>
                  </a:extLst>
                </a:hlinkClick>
              </a:rPr>
              <a:t> </a:t>
            </a:r>
            <a:r>
              <a:rPr lang="en" sz="1200">
                <a:solidFill>
                  <a:schemeClr val="accent1"/>
                </a:solidFill>
                <a:uFill>
                  <a:noFill/>
                </a:uFill>
                <a:latin typeface="Roboto"/>
                <a:ea typeface="Roboto"/>
                <a:cs typeface="Roboto"/>
                <a:sym typeface="Roboto"/>
                <a:hlinkClick action="ppaction://hlinksldjump" r:id="rId11">
                  <a:extLst>
                    <a:ext uri="{A12FA001-AC4F-418D-AE19-62706E023703}">
                      <ahyp:hlinkClr val="tx"/>
                    </a:ext>
                  </a:extLst>
                </a:hlinkClick>
              </a:rPr>
              <a:t>for use</a:t>
            </a:r>
            <a:r>
              <a:rPr lang="en" sz="1200"/>
              <a:t>. </a:t>
            </a:r>
            <a:endParaRPr sz="1200"/>
          </a:p>
          <a:p>
            <a:pPr indent="-304800" lvl="0" marL="457200" rtl="0" algn="l">
              <a:lnSpc>
                <a:spcPct val="100000"/>
              </a:lnSpc>
              <a:spcBef>
                <a:spcPts val="0"/>
              </a:spcBef>
              <a:spcAft>
                <a:spcPts val="0"/>
              </a:spcAft>
              <a:buClr>
                <a:schemeClr val="dk2"/>
              </a:buClr>
              <a:buSzPts val="1200"/>
              <a:buAutoNum type="arabicPeriod"/>
            </a:pPr>
            <a:r>
              <a:rPr lang="en" sz="1200"/>
              <a:t>Final slides with: </a:t>
            </a:r>
            <a:endParaRPr sz="1200"/>
          </a:p>
          <a:p>
            <a:pPr indent="-304800" lvl="0" marL="914400" rtl="0" algn="l">
              <a:lnSpc>
                <a:spcPct val="100000"/>
              </a:lnSpc>
              <a:spcBef>
                <a:spcPts val="0"/>
              </a:spcBef>
              <a:spcAft>
                <a:spcPts val="0"/>
              </a:spcAft>
              <a:buClr>
                <a:schemeClr val="dk2"/>
              </a:buClr>
              <a:buSzPts val="1200"/>
              <a:buFont typeface="Livvic Light"/>
              <a:buChar char="■"/>
            </a:pPr>
            <a:r>
              <a:rPr lang="en" sz="1200"/>
              <a:t>The</a:t>
            </a:r>
            <a:r>
              <a:rPr lang="en" sz="1200">
                <a:solidFill>
                  <a:schemeClr val="lt2"/>
                </a:solidFill>
              </a:rPr>
              <a:t> </a:t>
            </a:r>
            <a:r>
              <a:rPr b="1" lang="en" sz="1200">
                <a:solidFill>
                  <a:schemeClr val="accent1"/>
                </a:solidFill>
                <a:uFill>
                  <a:noFill/>
                </a:uFill>
                <a:hlinkClick action="ppaction://hlinksldjump" r:id="rId12">
                  <a:extLst>
                    <a:ext uri="{A12FA001-AC4F-418D-AE19-62706E023703}">
                      <ahyp:hlinkClr val="tx"/>
                    </a:ext>
                  </a:extLst>
                </a:hlinkClick>
              </a:rPr>
              <a:t>fonts and colors</a:t>
            </a:r>
            <a:r>
              <a:rPr lang="en" sz="1200"/>
              <a:t> used in the template.</a:t>
            </a:r>
            <a:endParaRPr sz="1200"/>
          </a:p>
          <a:p>
            <a:pPr indent="-304800" lvl="0" marL="914400" rtl="0" algn="l">
              <a:lnSpc>
                <a:spcPct val="100000"/>
              </a:lnSpc>
              <a:spcBef>
                <a:spcPts val="0"/>
              </a:spcBef>
              <a:spcAft>
                <a:spcPts val="0"/>
              </a:spcAft>
              <a:buClr>
                <a:schemeClr val="dk2"/>
              </a:buClr>
              <a:buSzPts val="1200"/>
              <a:buFont typeface="Livvic Light"/>
              <a:buChar char="■"/>
            </a:pPr>
            <a:r>
              <a:rPr lang="en" sz="1200"/>
              <a:t>More </a:t>
            </a:r>
            <a:r>
              <a:rPr b="1" lang="en" sz="1200">
                <a:solidFill>
                  <a:schemeClr val="accent1"/>
                </a:solidFill>
                <a:uFill>
                  <a:noFill/>
                </a:uFill>
                <a:hlinkClick action="ppaction://hlinksldjump" r:id="rId13">
                  <a:extLst>
                    <a:ext uri="{A12FA001-AC4F-418D-AE19-62706E023703}">
                      <ahyp:hlinkClr val="tx"/>
                    </a:ext>
                  </a:extLst>
                </a:hlinkClick>
              </a:rPr>
              <a:t>infographic resources</a:t>
            </a:r>
            <a:r>
              <a:rPr lang="en" sz="1200"/>
              <a:t>, whose size and color can be edited. </a:t>
            </a:r>
            <a:endParaRPr sz="1200"/>
          </a:p>
          <a:p>
            <a:pPr indent="-304800" lvl="0" marL="914400" rtl="0" algn="l">
              <a:lnSpc>
                <a:spcPct val="100000"/>
              </a:lnSpc>
              <a:spcBef>
                <a:spcPts val="0"/>
              </a:spcBef>
              <a:spcAft>
                <a:spcPts val="0"/>
              </a:spcAft>
              <a:buClr>
                <a:schemeClr val="dk2"/>
              </a:buClr>
              <a:buSzPts val="1200"/>
              <a:buFont typeface="Livvic Light"/>
              <a:buChar char="■"/>
            </a:pPr>
            <a:r>
              <a:rPr b="1" lang="en" sz="1200">
                <a:solidFill>
                  <a:schemeClr val="accent1"/>
                </a:solidFill>
                <a:uFill>
                  <a:noFill/>
                </a:uFill>
                <a:hlinkClick action="ppaction://hlinksldjump" r:id="rId14">
                  <a:extLst>
                    <a:ext uri="{A12FA001-AC4F-418D-AE19-62706E023703}">
                      <ahyp:hlinkClr val="tx"/>
                    </a:ext>
                  </a:extLst>
                </a:hlinkClick>
              </a:rPr>
              <a:t>Sets of customizable icons</a:t>
            </a:r>
            <a:r>
              <a:rPr lang="en" sz="1200">
                <a:uFill>
                  <a:noFill/>
                </a:uFill>
                <a:hlinkClick action="ppaction://hlinksldjump" r:id="rId15"/>
              </a:rPr>
              <a:t> </a:t>
            </a:r>
            <a:r>
              <a:rPr lang="en" sz="1200"/>
              <a:t>of the following themes: general, business, avatar, creative process, education, help &amp; support, medical, nature, performing arts, SEO &amp; marketing, and teamwork.</a:t>
            </a:r>
            <a:endParaRPr sz="1200"/>
          </a:p>
          <a:p>
            <a:pPr indent="0" lvl="0" marL="0" rtl="0" algn="l">
              <a:lnSpc>
                <a:spcPct val="100000"/>
              </a:lnSpc>
              <a:spcBef>
                <a:spcPts val="0"/>
              </a:spcBef>
              <a:spcAft>
                <a:spcPts val="0"/>
              </a:spcAft>
              <a:buNone/>
            </a:pPr>
            <a:r>
              <a:t/>
            </a:r>
            <a:endParaRPr sz="1200"/>
          </a:p>
          <a:p>
            <a:pPr indent="0" lvl="0" marL="0" rtl="0" algn="l">
              <a:lnSpc>
                <a:spcPct val="100000"/>
              </a:lnSpc>
              <a:spcBef>
                <a:spcPts val="0"/>
              </a:spcBef>
              <a:spcAft>
                <a:spcPts val="0"/>
              </a:spcAft>
              <a:buNone/>
            </a:pPr>
            <a:r>
              <a:rPr lang="en" sz="1200"/>
              <a:t>You can delete this slide when you’re done editing the presentation.</a:t>
            </a:r>
            <a:endParaRPr sz="1200"/>
          </a:p>
        </p:txBody>
      </p:sp>
      <p:sp>
        <p:nvSpPr>
          <p:cNvPr id="132" name="Google Shape;132;p28"/>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26E"/>
                </a:solidFill>
              </a:rPr>
              <a:t>CONTENTS </a:t>
            </a:r>
            <a:r>
              <a:rPr lang="en"/>
              <a:t>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36" name="Shape 136"/>
        <p:cNvGrpSpPr/>
        <p:nvPr/>
      </p:nvGrpSpPr>
      <p:grpSpPr>
        <a:xfrm>
          <a:off x="0" y="0"/>
          <a:ext cx="0" cy="0"/>
          <a:chOff x="0" y="0"/>
          <a:chExt cx="0" cy="0"/>
        </a:xfrm>
      </p:grpSpPr>
      <p:sp>
        <p:nvSpPr>
          <p:cNvPr id="137" name="Google Shape;137;p29"/>
          <p:cNvSpPr/>
          <p:nvPr/>
        </p:nvSpPr>
        <p:spPr>
          <a:xfrm>
            <a:off x="2205375" y="2903742"/>
            <a:ext cx="686036" cy="523366"/>
          </a:xfrm>
          <a:custGeom>
            <a:rect b="b" l="l" r="r" t="t"/>
            <a:pathLst>
              <a:path extrusionOk="0" h="11466" w="13500">
                <a:moveTo>
                  <a:pt x="11582" y="1"/>
                </a:moveTo>
                <a:cubicBezTo>
                  <a:pt x="11324" y="1"/>
                  <a:pt x="11065" y="11"/>
                  <a:pt x="10808" y="13"/>
                </a:cubicBezTo>
                <a:cubicBezTo>
                  <a:pt x="10400" y="13"/>
                  <a:pt x="9988" y="16"/>
                  <a:pt x="9581" y="19"/>
                </a:cubicBezTo>
                <a:cubicBezTo>
                  <a:pt x="7922" y="30"/>
                  <a:pt x="6260" y="39"/>
                  <a:pt x="4602" y="50"/>
                </a:cubicBezTo>
                <a:lnTo>
                  <a:pt x="2144" y="66"/>
                </a:lnTo>
                <a:cubicBezTo>
                  <a:pt x="1725" y="70"/>
                  <a:pt x="1304" y="73"/>
                  <a:pt x="883" y="76"/>
                </a:cubicBezTo>
                <a:cubicBezTo>
                  <a:pt x="856" y="76"/>
                  <a:pt x="828" y="76"/>
                  <a:pt x="800" y="76"/>
                </a:cubicBezTo>
                <a:cubicBezTo>
                  <a:pt x="564" y="76"/>
                  <a:pt x="287" y="87"/>
                  <a:pt x="141" y="290"/>
                </a:cubicBezTo>
                <a:cubicBezTo>
                  <a:pt x="54" y="411"/>
                  <a:pt x="51" y="551"/>
                  <a:pt x="57" y="692"/>
                </a:cubicBezTo>
                <a:cubicBezTo>
                  <a:pt x="24" y="712"/>
                  <a:pt x="0" y="745"/>
                  <a:pt x="0" y="795"/>
                </a:cubicBezTo>
                <a:cubicBezTo>
                  <a:pt x="77" y="2400"/>
                  <a:pt x="168" y="4005"/>
                  <a:pt x="271" y="5607"/>
                </a:cubicBezTo>
                <a:cubicBezTo>
                  <a:pt x="325" y="6399"/>
                  <a:pt x="378" y="7188"/>
                  <a:pt x="438" y="7981"/>
                </a:cubicBezTo>
                <a:cubicBezTo>
                  <a:pt x="498" y="8773"/>
                  <a:pt x="539" y="9572"/>
                  <a:pt x="632" y="10362"/>
                </a:cubicBezTo>
                <a:cubicBezTo>
                  <a:pt x="662" y="10626"/>
                  <a:pt x="736" y="10897"/>
                  <a:pt x="967" y="11060"/>
                </a:cubicBezTo>
                <a:cubicBezTo>
                  <a:pt x="1234" y="11248"/>
                  <a:pt x="1612" y="11231"/>
                  <a:pt x="1926" y="11251"/>
                </a:cubicBezTo>
                <a:cubicBezTo>
                  <a:pt x="2749" y="11311"/>
                  <a:pt x="3571" y="11358"/>
                  <a:pt x="4398" y="11395"/>
                </a:cubicBezTo>
                <a:cubicBezTo>
                  <a:pt x="5542" y="11441"/>
                  <a:pt x="6687" y="11465"/>
                  <a:pt x="7832" y="11465"/>
                </a:cubicBezTo>
                <a:cubicBezTo>
                  <a:pt x="8326" y="11465"/>
                  <a:pt x="8820" y="11461"/>
                  <a:pt x="9313" y="11452"/>
                </a:cubicBezTo>
                <a:cubicBezTo>
                  <a:pt x="10139" y="11435"/>
                  <a:pt x="10965" y="11409"/>
                  <a:pt x="11787" y="11368"/>
                </a:cubicBezTo>
                <a:cubicBezTo>
                  <a:pt x="11985" y="11361"/>
                  <a:pt x="12182" y="11348"/>
                  <a:pt x="12383" y="11338"/>
                </a:cubicBezTo>
                <a:cubicBezTo>
                  <a:pt x="12567" y="11328"/>
                  <a:pt x="12764" y="11335"/>
                  <a:pt x="12945" y="11298"/>
                </a:cubicBezTo>
                <a:cubicBezTo>
                  <a:pt x="13302" y="11228"/>
                  <a:pt x="13322" y="10836"/>
                  <a:pt x="13372" y="10549"/>
                </a:cubicBezTo>
                <a:cubicBezTo>
                  <a:pt x="13499" y="9796"/>
                  <a:pt x="13496" y="9031"/>
                  <a:pt x="13482" y="8271"/>
                </a:cubicBezTo>
                <a:cubicBezTo>
                  <a:pt x="13470" y="7456"/>
                  <a:pt x="13436" y="6643"/>
                  <a:pt x="13392" y="5831"/>
                </a:cubicBezTo>
                <a:cubicBezTo>
                  <a:pt x="13306" y="4252"/>
                  <a:pt x="13185" y="2674"/>
                  <a:pt x="13038" y="1103"/>
                </a:cubicBezTo>
                <a:cubicBezTo>
                  <a:pt x="13011" y="818"/>
                  <a:pt x="12968" y="514"/>
                  <a:pt x="12757" y="297"/>
                </a:cubicBezTo>
                <a:cubicBezTo>
                  <a:pt x="12550" y="83"/>
                  <a:pt x="12242" y="22"/>
                  <a:pt x="11954" y="10"/>
                </a:cubicBezTo>
                <a:cubicBezTo>
                  <a:pt x="11830" y="3"/>
                  <a:pt x="11706" y="1"/>
                  <a:pt x="11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9"/>
          <p:cNvSpPr/>
          <p:nvPr/>
        </p:nvSpPr>
        <p:spPr>
          <a:xfrm>
            <a:off x="6140463" y="3929402"/>
            <a:ext cx="686036" cy="523366"/>
          </a:xfrm>
          <a:custGeom>
            <a:rect b="b" l="l" r="r" t="t"/>
            <a:pathLst>
              <a:path extrusionOk="0" h="11466" w="13500">
                <a:moveTo>
                  <a:pt x="11582" y="1"/>
                </a:moveTo>
                <a:cubicBezTo>
                  <a:pt x="11324" y="1"/>
                  <a:pt x="11065" y="11"/>
                  <a:pt x="10808" y="13"/>
                </a:cubicBezTo>
                <a:cubicBezTo>
                  <a:pt x="10400" y="13"/>
                  <a:pt x="9988" y="16"/>
                  <a:pt x="9581" y="19"/>
                </a:cubicBezTo>
                <a:cubicBezTo>
                  <a:pt x="7922" y="30"/>
                  <a:pt x="6260" y="39"/>
                  <a:pt x="4602" y="50"/>
                </a:cubicBezTo>
                <a:lnTo>
                  <a:pt x="2144" y="66"/>
                </a:lnTo>
                <a:cubicBezTo>
                  <a:pt x="1725" y="70"/>
                  <a:pt x="1304" y="73"/>
                  <a:pt x="883" y="76"/>
                </a:cubicBezTo>
                <a:cubicBezTo>
                  <a:pt x="856" y="76"/>
                  <a:pt x="828" y="76"/>
                  <a:pt x="800" y="76"/>
                </a:cubicBezTo>
                <a:cubicBezTo>
                  <a:pt x="564" y="76"/>
                  <a:pt x="287" y="87"/>
                  <a:pt x="141" y="290"/>
                </a:cubicBezTo>
                <a:cubicBezTo>
                  <a:pt x="54" y="411"/>
                  <a:pt x="51" y="551"/>
                  <a:pt x="57" y="692"/>
                </a:cubicBezTo>
                <a:cubicBezTo>
                  <a:pt x="24" y="712"/>
                  <a:pt x="0" y="745"/>
                  <a:pt x="0" y="795"/>
                </a:cubicBezTo>
                <a:cubicBezTo>
                  <a:pt x="77" y="2400"/>
                  <a:pt x="168" y="4005"/>
                  <a:pt x="271" y="5607"/>
                </a:cubicBezTo>
                <a:cubicBezTo>
                  <a:pt x="325" y="6399"/>
                  <a:pt x="378" y="7188"/>
                  <a:pt x="438" y="7981"/>
                </a:cubicBezTo>
                <a:cubicBezTo>
                  <a:pt x="498" y="8773"/>
                  <a:pt x="539" y="9572"/>
                  <a:pt x="632" y="10362"/>
                </a:cubicBezTo>
                <a:cubicBezTo>
                  <a:pt x="662" y="10626"/>
                  <a:pt x="736" y="10897"/>
                  <a:pt x="967" y="11060"/>
                </a:cubicBezTo>
                <a:cubicBezTo>
                  <a:pt x="1234" y="11248"/>
                  <a:pt x="1612" y="11231"/>
                  <a:pt x="1926" y="11251"/>
                </a:cubicBezTo>
                <a:cubicBezTo>
                  <a:pt x="2749" y="11311"/>
                  <a:pt x="3571" y="11358"/>
                  <a:pt x="4398" y="11395"/>
                </a:cubicBezTo>
                <a:cubicBezTo>
                  <a:pt x="5542" y="11441"/>
                  <a:pt x="6687" y="11465"/>
                  <a:pt x="7832" y="11465"/>
                </a:cubicBezTo>
                <a:cubicBezTo>
                  <a:pt x="8326" y="11465"/>
                  <a:pt x="8820" y="11461"/>
                  <a:pt x="9313" y="11452"/>
                </a:cubicBezTo>
                <a:cubicBezTo>
                  <a:pt x="10139" y="11435"/>
                  <a:pt x="10965" y="11409"/>
                  <a:pt x="11787" y="11368"/>
                </a:cubicBezTo>
                <a:cubicBezTo>
                  <a:pt x="11985" y="11361"/>
                  <a:pt x="12182" y="11348"/>
                  <a:pt x="12383" y="11338"/>
                </a:cubicBezTo>
                <a:cubicBezTo>
                  <a:pt x="12567" y="11328"/>
                  <a:pt x="12764" y="11335"/>
                  <a:pt x="12945" y="11298"/>
                </a:cubicBezTo>
                <a:cubicBezTo>
                  <a:pt x="13302" y="11228"/>
                  <a:pt x="13322" y="10836"/>
                  <a:pt x="13372" y="10549"/>
                </a:cubicBezTo>
                <a:cubicBezTo>
                  <a:pt x="13499" y="9796"/>
                  <a:pt x="13496" y="9031"/>
                  <a:pt x="13482" y="8271"/>
                </a:cubicBezTo>
                <a:cubicBezTo>
                  <a:pt x="13470" y="7456"/>
                  <a:pt x="13436" y="6643"/>
                  <a:pt x="13392" y="5831"/>
                </a:cubicBezTo>
                <a:cubicBezTo>
                  <a:pt x="13306" y="4252"/>
                  <a:pt x="13185" y="2674"/>
                  <a:pt x="13038" y="1103"/>
                </a:cubicBezTo>
                <a:cubicBezTo>
                  <a:pt x="13011" y="818"/>
                  <a:pt x="12968" y="514"/>
                  <a:pt x="12757" y="297"/>
                </a:cubicBezTo>
                <a:cubicBezTo>
                  <a:pt x="12550" y="83"/>
                  <a:pt x="12242" y="22"/>
                  <a:pt x="11954" y="10"/>
                </a:cubicBezTo>
                <a:cubicBezTo>
                  <a:pt x="11830" y="3"/>
                  <a:pt x="11706" y="1"/>
                  <a:pt x="11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9"/>
          <p:cNvSpPr/>
          <p:nvPr/>
        </p:nvSpPr>
        <p:spPr>
          <a:xfrm>
            <a:off x="6140463" y="1724302"/>
            <a:ext cx="686036" cy="523366"/>
          </a:xfrm>
          <a:custGeom>
            <a:rect b="b" l="l" r="r" t="t"/>
            <a:pathLst>
              <a:path extrusionOk="0" h="11466" w="13500">
                <a:moveTo>
                  <a:pt x="11582" y="1"/>
                </a:moveTo>
                <a:cubicBezTo>
                  <a:pt x="11324" y="1"/>
                  <a:pt x="11065" y="11"/>
                  <a:pt x="10808" y="13"/>
                </a:cubicBezTo>
                <a:cubicBezTo>
                  <a:pt x="10400" y="13"/>
                  <a:pt x="9988" y="16"/>
                  <a:pt x="9581" y="19"/>
                </a:cubicBezTo>
                <a:cubicBezTo>
                  <a:pt x="7922" y="30"/>
                  <a:pt x="6260" y="39"/>
                  <a:pt x="4602" y="50"/>
                </a:cubicBezTo>
                <a:lnTo>
                  <a:pt x="2144" y="66"/>
                </a:lnTo>
                <a:cubicBezTo>
                  <a:pt x="1725" y="70"/>
                  <a:pt x="1304" y="73"/>
                  <a:pt x="883" y="76"/>
                </a:cubicBezTo>
                <a:cubicBezTo>
                  <a:pt x="856" y="76"/>
                  <a:pt x="828" y="76"/>
                  <a:pt x="800" y="76"/>
                </a:cubicBezTo>
                <a:cubicBezTo>
                  <a:pt x="564" y="76"/>
                  <a:pt x="287" y="87"/>
                  <a:pt x="141" y="290"/>
                </a:cubicBezTo>
                <a:cubicBezTo>
                  <a:pt x="54" y="411"/>
                  <a:pt x="51" y="551"/>
                  <a:pt x="57" y="692"/>
                </a:cubicBezTo>
                <a:cubicBezTo>
                  <a:pt x="24" y="712"/>
                  <a:pt x="0" y="745"/>
                  <a:pt x="0" y="795"/>
                </a:cubicBezTo>
                <a:cubicBezTo>
                  <a:pt x="77" y="2400"/>
                  <a:pt x="168" y="4005"/>
                  <a:pt x="271" y="5607"/>
                </a:cubicBezTo>
                <a:cubicBezTo>
                  <a:pt x="325" y="6399"/>
                  <a:pt x="378" y="7188"/>
                  <a:pt x="438" y="7981"/>
                </a:cubicBezTo>
                <a:cubicBezTo>
                  <a:pt x="498" y="8773"/>
                  <a:pt x="539" y="9572"/>
                  <a:pt x="632" y="10362"/>
                </a:cubicBezTo>
                <a:cubicBezTo>
                  <a:pt x="662" y="10626"/>
                  <a:pt x="736" y="10897"/>
                  <a:pt x="967" y="11060"/>
                </a:cubicBezTo>
                <a:cubicBezTo>
                  <a:pt x="1234" y="11248"/>
                  <a:pt x="1612" y="11231"/>
                  <a:pt x="1926" y="11251"/>
                </a:cubicBezTo>
                <a:cubicBezTo>
                  <a:pt x="2749" y="11311"/>
                  <a:pt x="3571" y="11358"/>
                  <a:pt x="4398" y="11395"/>
                </a:cubicBezTo>
                <a:cubicBezTo>
                  <a:pt x="5542" y="11441"/>
                  <a:pt x="6687" y="11465"/>
                  <a:pt x="7832" y="11465"/>
                </a:cubicBezTo>
                <a:cubicBezTo>
                  <a:pt x="8326" y="11465"/>
                  <a:pt x="8820" y="11461"/>
                  <a:pt x="9313" y="11452"/>
                </a:cubicBezTo>
                <a:cubicBezTo>
                  <a:pt x="10139" y="11435"/>
                  <a:pt x="10965" y="11409"/>
                  <a:pt x="11787" y="11368"/>
                </a:cubicBezTo>
                <a:cubicBezTo>
                  <a:pt x="11985" y="11361"/>
                  <a:pt x="12182" y="11348"/>
                  <a:pt x="12383" y="11338"/>
                </a:cubicBezTo>
                <a:cubicBezTo>
                  <a:pt x="12567" y="11328"/>
                  <a:pt x="12764" y="11335"/>
                  <a:pt x="12945" y="11298"/>
                </a:cubicBezTo>
                <a:cubicBezTo>
                  <a:pt x="13302" y="11228"/>
                  <a:pt x="13322" y="10836"/>
                  <a:pt x="13372" y="10549"/>
                </a:cubicBezTo>
                <a:cubicBezTo>
                  <a:pt x="13499" y="9796"/>
                  <a:pt x="13496" y="9031"/>
                  <a:pt x="13482" y="8271"/>
                </a:cubicBezTo>
                <a:cubicBezTo>
                  <a:pt x="13470" y="7456"/>
                  <a:pt x="13436" y="6643"/>
                  <a:pt x="13392" y="5831"/>
                </a:cubicBezTo>
                <a:cubicBezTo>
                  <a:pt x="13306" y="4252"/>
                  <a:pt x="13185" y="2674"/>
                  <a:pt x="13038" y="1103"/>
                </a:cubicBezTo>
                <a:cubicBezTo>
                  <a:pt x="13011" y="818"/>
                  <a:pt x="12968" y="514"/>
                  <a:pt x="12757" y="297"/>
                </a:cubicBezTo>
                <a:cubicBezTo>
                  <a:pt x="12550" y="83"/>
                  <a:pt x="12242" y="22"/>
                  <a:pt x="11954" y="10"/>
                </a:cubicBezTo>
                <a:cubicBezTo>
                  <a:pt x="11830" y="3"/>
                  <a:pt x="11706" y="1"/>
                  <a:pt x="11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9"/>
          <p:cNvSpPr/>
          <p:nvPr/>
        </p:nvSpPr>
        <p:spPr>
          <a:xfrm>
            <a:off x="2205375" y="704946"/>
            <a:ext cx="686036" cy="523366"/>
          </a:xfrm>
          <a:custGeom>
            <a:rect b="b" l="l" r="r" t="t"/>
            <a:pathLst>
              <a:path extrusionOk="0" h="11466" w="13500">
                <a:moveTo>
                  <a:pt x="11582" y="1"/>
                </a:moveTo>
                <a:cubicBezTo>
                  <a:pt x="11324" y="1"/>
                  <a:pt x="11065" y="11"/>
                  <a:pt x="10808" y="13"/>
                </a:cubicBezTo>
                <a:cubicBezTo>
                  <a:pt x="10400" y="13"/>
                  <a:pt x="9988" y="16"/>
                  <a:pt x="9581" y="19"/>
                </a:cubicBezTo>
                <a:cubicBezTo>
                  <a:pt x="7922" y="30"/>
                  <a:pt x="6260" y="39"/>
                  <a:pt x="4602" y="50"/>
                </a:cubicBezTo>
                <a:lnTo>
                  <a:pt x="2144" y="66"/>
                </a:lnTo>
                <a:cubicBezTo>
                  <a:pt x="1725" y="70"/>
                  <a:pt x="1304" y="73"/>
                  <a:pt x="883" y="76"/>
                </a:cubicBezTo>
                <a:cubicBezTo>
                  <a:pt x="856" y="76"/>
                  <a:pt x="828" y="76"/>
                  <a:pt x="800" y="76"/>
                </a:cubicBezTo>
                <a:cubicBezTo>
                  <a:pt x="564" y="76"/>
                  <a:pt x="287" y="87"/>
                  <a:pt x="141" y="290"/>
                </a:cubicBezTo>
                <a:cubicBezTo>
                  <a:pt x="54" y="411"/>
                  <a:pt x="51" y="551"/>
                  <a:pt x="57" y="692"/>
                </a:cubicBezTo>
                <a:cubicBezTo>
                  <a:pt x="24" y="712"/>
                  <a:pt x="0" y="745"/>
                  <a:pt x="0" y="795"/>
                </a:cubicBezTo>
                <a:cubicBezTo>
                  <a:pt x="77" y="2400"/>
                  <a:pt x="168" y="4005"/>
                  <a:pt x="271" y="5607"/>
                </a:cubicBezTo>
                <a:cubicBezTo>
                  <a:pt x="325" y="6399"/>
                  <a:pt x="378" y="7188"/>
                  <a:pt x="438" y="7981"/>
                </a:cubicBezTo>
                <a:cubicBezTo>
                  <a:pt x="498" y="8773"/>
                  <a:pt x="539" y="9572"/>
                  <a:pt x="632" y="10362"/>
                </a:cubicBezTo>
                <a:cubicBezTo>
                  <a:pt x="662" y="10626"/>
                  <a:pt x="736" y="10897"/>
                  <a:pt x="967" y="11060"/>
                </a:cubicBezTo>
                <a:cubicBezTo>
                  <a:pt x="1234" y="11248"/>
                  <a:pt x="1612" y="11231"/>
                  <a:pt x="1926" y="11251"/>
                </a:cubicBezTo>
                <a:cubicBezTo>
                  <a:pt x="2749" y="11311"/>
                  <a:pt x="3571" y="11358"/>
                  <a:pt x="4398" y="11395"/>
                </a:cubicBezTo>
                <a:cubicBezTo>
                  <a:pt x="5542" y="11441"/>
                  <a:pt x="6687" y="11465"/>
                  <a:pt x="7832" y="11465"/>
                </a:cubicBezTo>
                <a:cubicBezTo>
                  <a:pt x="8326" y="11465"/>
                  <a:pt x="8820" y="11461"/>
                  <a:pt x="9313" y="11452"/>
                </a:cubicBezTo>
                <a:cubicBezTo>
                  <a:pt x="10139" y="11435"/>
                  <a:pt x="10965" y="11409"/>
                  <a:pt x="11787" y="11368"/>
                </a:cubicBezTo>
                <a:cubicBezTo>
                  <a:pt x="11985" y="11361"/>
                  <a:pt x="12182" y="11348"/>
                  <a:pt x="12383" y="11338"/>
                </a:cubicBezTo>
                <a:cubicBezTo>
                  <a:pt x="12567" y="11328"/>
                  <a:pt x="12764" y="11335"/>
                  <a:pt x="12945" y="11298"/>
                </a:cubicBezTo>
                <a:cubicBezTo>
                  <a:pt x="13302" y="11228"/>
                  <a:pt x="13322" y="10836"/>
                  <a:pt x="13372" y="10549"/>
                </a:cubicBezTo>
                <a:cubicBezTo>
                  <a:pt x="13499" y="9796"/>
                  <a:pt x="13496" y="9031"/>
                  <a:pt x="13482" y="8271"/>
                </a:cubicBezTo>
                <a:cubicBezTo>
                  <a:pt x="13470" y="7456"/>
                  <a:pt x="13436" y="6643"/>
                  <a:pt x="13392" y="5831"/>
                </a:cubicBezTo>
                <a:cubicBezTo>
                  <a:pt x="13306" y="4252"/>
                  <a:pt x="13185" y="2674"/>
                  <a:pt x="13038" y="1103"/>
                </a:cubicBezTo>
                <a:cubicBezTo>
                  <a:pt x="13011" y="818"/>
                  <a:pt x="12968" y="514"/>
                  <a:pt x="12757" y="297"/>
                </a:cubicBezTo>
                <a:cubicBezTo>
                  <a:pt x="12550" y="83"/>
                  <a:pt x="12242" y="22"/>
                  <a:pt x="11954" y="10"/>
                </a:cubicBezTo>
                <a:cubicBezTo>
                  <a:pt x="11830" y="3"/>
                  <a:pt x="11706" y="1"/>
                  <a:pt x="11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9"/>
          <p:cNvSpPr txBox="1"/>
          <p:nvPr>
            <p:ph idx="1" type="subTitle"/>
          </p:nvPr>
        </p:nvSpPr>
        <p:spPr>
          <a:xfrm>
            <a:off x="1168400" y="1765375"/>
            <a:ext cx="2760000" cy="7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42" name="Google Shape;142;p29"/>
          <p:cNvSpPr txBox="1"/>
          <p:nvPr>
            <p:ph type="ctrTitle"/>
          </p:nvPr>
        </p:nvSpPr>
        <p:spPr>
          <a:xfrm>
            <a:off x="930200" y="1297000"/>
            <a:ext cx="3236700" cy="44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43" name="Google Shape;143;p29"/>
          <p:cNvSpPr txBox="1"/>
          <p:nvPr>
            <p:ph idx="2" type="title"/>
          </p:nvPr>
        </p:nvSpPr>
        <p:spPr>
          <a:xfrm>
            <a:off x="1674950" y="704950"/>
            <a:ext cx="1746900" cy="44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44" name="Google Shape;144;p29"/>
          <p:cNvSpPr txBox="1"/>
          <p:nvPr>
            <p:ph idx="3" type="ctrTitle"/>
          </p:nvPr>
        </p:nvSpPr>
        <p:spPr>
          <a:xfrm>
            <a:off x="4865125" y="1207900"/>
            <a:ext cx="32367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PRESENTATION</a:t>
            </a:r>
            <a:endParaRPr/>
          </a:p>
        </p:txBody>
      </p:sp>
      <p:sp>
        <p:nvSpPr>
          <p:cNvPr id="145" name="Google Shape;145;p29"/>
          <p:cNvSpPr txBox="1"/>
          <p:nvPr>
            <p:ph idx="4" type="title"/>
          </p:nvPr>
        </p:nvSpPr>
        <p:spPr>
          <a:xfrm>
            <a:off x="5610175" y="1723825"/>
            <a:ext cx="1746900" cy="44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46" name="Google Shape;146;p29"/>
          <p:cNvSpPr txBox="1"/>
          <p:nvPr>
            <p:ph idx="5" type="subTitle"/>
          </p:nvPr>
        </p:nvSpPr>
        <p:spPr>
          <a:xfrm>
            <a:off x="5103625" y="474625"/>
            <a:ext cx="2760000" cy="70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47" name="Google Shape;147;p29"/>
          <p:cNvSpPr txBox="1"/>
          <p:nvPr>
            <p:ph idx="6" type="ctrTitle"/>
          </p:nvPr>
        </p:nvSpPr>
        <p:spPr>
          <a:xfrm>
            <a:off x="930200" y="3482300"/>
            <a:ext cx="3236700" cy="44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148" name="Google Shape;148;p29"/>
          <p:cNvSpPr txBox="1"/>
          <p:nvPr>
            <p:ph idx="7" type="title"/>
          </p:nvPr>
        </p:nvSpPr>
        <p:spPr>
          <a:xfrm>
            <a:off x="1674950" y="2890175"/>
            <a:ext cx="1746900" cy="44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49" name="Google Shape;149;p29"/>
          <p:cNvSpPr txBox="1"/>
          <p:nvPr>
            <p:ph idx="8" type="subTitle"/>
          </p:nvPr>
        </p:nvSpPr>
        <p:spPr>
          <a:xfrm>
            <a:off x="1168400" y="3950675"/>
            <a:ext cx="2760000" cy="7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50" name="Google Shape;150;p29"/>
          <p:cNvSpPr txBox="1"/>
          <p:nvPr>
            <p:ph idx="9" type="ctrTitle"/>
          </p:nvPr>
        </p:nvSpPr>
        <p:spPr>
          <a:xfrm>
            <a:off x="4865125" y="3393200"/>
            <a:ext cx="32367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a:t>
            </a:r>
            <a:endParaRPr/>
          </a:p>
        </p:txBody>
      </p:sp>
      <p:sp>
        <p:nvSpPr>
          <p:cNvPr id="151" name="Google Shape;151;p29"/>
          <p:cNvSpPr txBox="1"/>
          <p:nvPr>
            <p:ph idx="13" type="title"/>
          </p:nvPr>
        </p:nvSpPr>
        <p:spPr>
          <a:xfrm>
            <a:off x="5610175" y="3909050"/>
            <a:ext cx="1746900" cy="44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52" name="Google Shape;152;p29"/>
          <p:cNvSpPr txBox="1"/>
          <p:nvPr>
            <p:ph idx="14" type="subTitle"/>
          </p:nvPr>
        </p:nvSpPr>
        <p:spPr>
          <a:xfrm>
            <a:off x="5103625" y="2659925"/>
            <a:ext cx="2760000" cy="70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53" name="Google Shape;153;p29"/>
          <p:cNvSpPr/>
          <p:nvPr/>
        </p:nvSpPr>
        <p:spPr>
          <a:xfrm flipH="1" rot="-9805782">
            <a:off x="1172651" y="1098372"/>
            <a:ext cx="407198" cy="365764"/>
          </a:xfrm>
          <a:custGeom>
            <a:rect b="b" l="l" r="r" t="t"/>
            <a:pathLst>
              <a:path extrusionOk="0" h="3893" w="4334">
                <a:moveTo>
                  <a:pt x="3245" y="0"/>
                </a:moveTo>
                <a:cubicBezTo>
                  <a:pt x="3229" y="0"/>
                  <a:pt x="3211" y="2"/>
                  <a:pt x="3194" y="5"/>
                </a:cubicBezTo>
                <a:cubicBezTo>
                  <a:pt x="2578" y="98"/>
                  <a:pt x="1990" y="315"/>
                  <a:pt x="1381" y="432"/>
                </a:cubicBezTo>
                <a:cubicBezTo>
                  <a:pt x="1338" y="439"/>
                  <a:pt x="1308" y="472"/>
                  <a:pt x="1314" y="523"/>
                </a:cubicBezTo>
                <a:cubicBezTo>
                  <a:pt x="1318" y="570"/>
                  <a:pt x="1348" y="596"/>
                  <a:pt x="1395" y="596"/>
                </a:cubicBezTo>
                <a:cubicBezTo>
                  <a:pt x="1702" y="599"/>
                  <a:pt x="2003" y="656"/>
                  <a:pt x="2311" y="676"/>
                </a:cubicBezTo>
                <a:cubicBezTo>
                  <a:pt x="2472" y="687"/>
                  <a:pt x="2632" y="684"/>
                  <a:pt x="2809" y="720"/>
                </a:cubicBezTo>
                <a:cubicBezTo>
                  <a:pt x="2765" y="740"/>
                  <a:pt x="2739" y="757"/>
                  <a:pt x="2712" y="770"/>
                </a:cubicBezTo>
                <a:cubicBezTo>
                  <a:pt x="1876" y="1212"/>
                  <a:pt x="1030" y="1639"/>
                  <a:pt x="177" y="2054"/>
                </a:cubicBezTo>
                <a:cubicBezTo>
                  <a:pt x="137" y="2077"/>
                  <a:pt x="94" y="2101"/>
                  <a:pt x="54" y="2124"/>
                </a:cubicBezTo>
                <a:cubicBezTo>
                  <a:pt x="17" y="2148"/>
                  <a:pt x="1" y="2188"/>
                  <a:pt x="13" y="2232"/>
                </a:cubicBezTo>
                <a:cubicBezTo>
                  <a:pt x="29" y="2268"/>
                  <a:pt x="58" y="2285"/>
                  <a:pt x="93" y="2285"/>
                </a:cubicBezTo>
                <a:cubicBezTo>
                  <a:pt x="97" y="2285"/>
                  <a:pt x="100" y="2285"/>
                  <a:pt x="104" y="2285"/>
                </a:cubicBezTo>
                <a:cubicBezTo>
                  <a:pt x="131" y="2285"/>
                  <a:pt x="157" y="2285"/>
                  <a:pt x="181" y="2281"/>
                </a:cubicBezTo>
                <a:cubicBezTo>
                  <a:pt x="997" y="2134"/>
                  <a:pt x="1813" y="1977"/>
                  <a:pt x="2609" y="1747"/>
                </a:cubicBezTo>
                <a:cubicBezTo>
                  <a:pt x="2842" y="1676"/>
                  <a:pt x="3080" y="1613"/>
                  <a:pt x="3317" y="1546"/>
                </a:cubicBezTo>
                <a:lnTo>
                  <a:pt x="3317" y="1546"/>
                </a:lnTo>
                <a:cubicBezTo>
                  <a:pt x="3297" y="1586"/>
                  <a:pt x="3271" y="1613"/>
                  <a:pt x="3244" y="1636"/>
                </a:cubicBezTo>
                <a:cubicBezTo>
                  <a:pt x="3006" y="1854"/>
                  <a:pt x="2769" y="2068"/>
                  <a:pt x="2552" y="2298"/>
                </a:cubicBezTo>
                <a:cubicBezTo>
                  <a:pt x="2509" y="2345"/>
                  <a:pt x="2472" y="2395"/>
                  <a:pt x="2504" y="2459"/>
                </a:cubicBezTo>
                <a:cubicBezTo>
                  <a:pt x="2529" y="2503"/>
                  <a:pt x="2569" y="2517"/>
                  <a:pt x="2611" y="2517"/>
                </a:cubicBezTo>
                <a:cubicBezTo>
                  <a:pt x="2626" y="2517"/>
                  <a:pt x="2641" y="2515"/>
                  <a:pt x="2655" y="2512"/>
                </a:cubicBezTo>
                <a:cubicBezTo>
                  <a:pt x="2789" y="2485"/>
                  <a:pt x="2919" y="2455"/>
                  <a:pt x="3050" y="2422"/>
                </a:cubicBezTo>
                <a:cubicBezTo>
                  <a:pt x="3367" y="2342"/>
                  <a:pt x="3682" y="2258"/>
                  <a:pt x="4013" y="2171"/>
                </a:cubicBezTo>
                <a:lnTo>
                  <a:pt x="4013" y="2171"/>
                </a:lnTo>
                <a:cubicBezTo>
                  <a:pt x="3628" y="2676"/>
                  <a:pt x="3274" y="3184"/>
                  <a:pt x="2876" y="3659"/>
                </a:cubicBezTo>
                <a:cubicBezTo>
                  <a:pt x="2842" y="3696"/>
                  <a:pt x="2809" y="3736"/>
                  <a:pt x="2782" y="3776"/>
                </a:cubicBezTo>
                <a:cubicBezTo>
                  <a:pt x="2762" y="3806"/>
                  <a:pt x="2752" y="3843"/>
                  <a:pt x="2785" y="3870"/>
                </a:cubicBezTo>
                <a:cubicBezTo>
                  <a:pt x="2803" y="3884"/>
                  <a:pt x="2821" y="3892"/>
                  <a:pt x="2839" y="3892"/>
                </a:cubicBezTo>
                <a:cubicBezTo>
                  <a:pt x="2855" y="3892"/>
                  <a:pt x="2872" y="3885"/>
                  <a:pt x="2890" y="3870"/>
                </a:cubicBezTo>
                <a:cubicBezTo>
                  <a:pt x="2923" y="3840"/>
                  <a:pt x="2960" y="3809"/>
                  <a:pt x="2993" y="3773"/>
                </a:cubicBezTo>
                <a:cubicBezTo>
                  <a:pt x="3472" y="3268"/>
                  <a:pt x="3876" y="2703"/>
                  <a:pt x="4270" y="2131"/>
                </a:cubicBezTo>
                <a:cubicBezTo>
                  <a:pt x="4287" y="2108"/>
                  <a:pt x="4304" y="2077"/>
                  <a:pt x="4314" y="2048"/>
                </a:cubicBezTo>
                <a:cubicBezTo>
                  <a:pt x="4334" y="1986"/>
                  <a:pt x="4316" y="1943"/>
                  <a:pt x="4248" y="1943"/>
                </a:cubicBezTo>
                <a:cubicBezTo>
                  <a:pt x="4245" y="1943"/>
                  <a:pt x="4243" y="1943"/>
                  <a:pt x="4240" y="1943"/>
                </a:cubicBezTo>
                <a:cubicBezTo>
                  <a:pt x="4210" y="1943"/>
                  <a:pt x="4183" y="1943"/>
                  <a:pt x="4154" y="1951"/>
                </a:cubicBezTo>
                <a:cubicBezTo>
                  <a:pt x="3882" y="2008"/>
                  <a:pt x="3608" y="2071"/>
                  <a:pt x="3341" y="2148"/>
                </a:cubicBezTo>
                <a:cubicBezTo>
                  <a:pt x="3187" y="2191"/>
                  <a:pt x="3037" y="2228"/>
                  <a:pt x="2882" y="2268"/>
                </a:cubicBezTo>
                <a:cubicBezTo>
                  <a:pt x="2910" y="2218"/>
                  <a:pt x="2946" y="2184"/>
                  <a:pt x="2983" y="2151"/>
                </a:cubicBezTo>
                <a:cubicBezTo>
                  <a:pt x="3224" y="1934"/>
                  <a:pt x="3464" y="1723"/>
                  <a:pt x="3682" y="1482"/>
                </a:cubicBezTo>
                <a:cubicBezTo>
                  <a:pt x="3702" y="1462"/>
                  <a:pt x="3719" y="1442"/>
                  <a:pt x="3739" y="1419"/>
                </a:cubicBezTo>
                <a:cubicBezTo>
                  <a:pt x="3765" y="1382"/>
                  <a:pt x="3779" y="1342"/>
                  <a:pt x="3756" y="1305"/>
                </a:cubicBezTo>
                <a:cubicBezTo>
                  <a:pt x="3739" y="1274"/>
                  <a:pt x="3705" y="1264"/>
                  <a:pt x="3673" y="1264"/>
                </a:cubicBezTo>
                <a:cubicBezTo>
                  <a:pt x="3667" y="1264"/>
                  <a:pt x="3661" y="1265"/>
                  <a:pt x="3655" y="1265"/>
                </a:cubicBezTo>
                <a:cubicBezTo>
                  <a:pt x="3612" y="1269"/>
                  <a:pt x="3568" y="1278"/>
                  <a:pt x="3524" y="1292"/>
                </a:cubicBezTo>
                <a:cubicBezTo>
                  <a:pt x="2910" y="1446"/>
                  <a:pt x="2308" y="1643"/>
                  <a:pt x="1689" y="1783"/>
                </a:cubicBezTo>
                <a:cubicBezTo>
                  <a:pt x="1418" y="1847"/>
                  <a:pt x="1147" y="1907"/>
                  <a:pt x="863" y="1968"/>
                </a:cubicBezTo>
                <a:cubicBezTo>
                  <a:pt x="887" y="1931"/>
                  <a:pt x="910" y="1927"/>
                  <a:pt x="933" y="1917"/>
                </a:cubicBezTo>
                <a:cubicBezTo>
                  <a:pt x="1632" y="1593"/>
                  <a:pt x="2314" y="1232"/>
                  <a:pt x="2990" y="857"/>
                </a:cubicBezTo>
                <a:cubicBezTo>
                  <a:pt x="3070" y="810"/>
                  <a:pt x="3143" y="750"/>
                  <a:pt x="3244" y="736"/>
                </a:cubicBezTo>
                <a:cubicBezTo>
                  <a:pt x="3287" y="733"/>
                  <a:pt x="3317" y="696"/>
                  <a:pt x="3307" y="647"/>
                </a:cubicBezTo>
                <a:cubicBezTo>
                  <a:pt x="3294" y="603"/>
                  <a:pt x="3281" y="556"/>
                  <a:pt x="3217" y="556"/>
                </a:cubicBezTo>
                <a:cubicBezTo>
                  <a:pt x="3210" y="556"/>
                  <a:pt x="3203" y="556"/>
                  <a:pt x="3196" y="556"/>
                </a:cubicBezTo>
                <a:cubicBezTo>
                  <a:pt x="2966" y="556"/>
                  <a:pt x="2738" y="506"/>
                  <a:pt x="2512" y="493"/>
                </a:cubicBezTo>
                <a:cubicBezTo>
                  <a:pt x="2391" y="489"/>
                  <a:pt x="2264" y="499"/>
                  <a:pt x="2134" y="456"/>
                </a:cubicBezTo>
                <a:cubicBezTo>
                  <a:pt x="2180" y="443"/>
                  <a:pt x="2217" y="436"/>
                  <a:pt x="2254" y="426"/>
                </a:cubicBezTo>
                <a:cubicBezTo>
                  <a:pt x="2578" y="346"/>
                  <a:pt x="2906" y="265"/>
                  <a:pt x="3231" y="185"/>
                </a:cubicBezTo>
                <a:cubicBezTo>
                  <a:pt x="3297" y="168"/>
                  <a:pt x="3347" y="135"/>
                  <a:pt x="3327" y="58"/>
                </a:cubicBezTo>
                <a:cubicBezTo>
                  <a:pt x="3313" y="11"/>
                  <a:pt x="3282" y="0"/>
                  <a:pt x="3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9"/>
          <p:cNvSpPr/>
          <p:nvPr/>
        </p:nvSpPr>
        <p:spPr>
          <a:xfrm flipH="1">
            <a:off x="7407508" y="3365223"/>
            <a:ext cx="350566" cy="155425"/>
          </a:xfrm>
          <a:custGeom>
            <a:rect b="b" l="l" r="r" t="t"/>
            <a:pathLst>
              <a:path extrusionOk="0" h="1738" w="3920">
                <a:moveTo>
                  <a:pt x="2306" y="0"/>
                </a:moveTo>
                <a:cubicBezTo>
                  <a:pt x="2287" y="0"/>
                  <a:pt x="2267" y="7"/>
                  <a:pt x="2248" y="24"/>
                </a:cubicBezTo>
                <a:cubicBezTo>
                  <a:pt x="2197" y="71"/>
                  <a:pt x="2217" y="128"/>
                  <a:pt x="2251" y="178"/>
                </a:cubicBezTo>
                <a:cubicBezTo>
                  <a:pt x="2258" y="188"/>
                  <a:pt x="2261" y="195"/>
                  <a:pt x="2268" y="205"/>
                </a:cubicBezTo>
                <a:cubicBezTo>
                  <a:pt x="2408" y="409"/>
                  <a:pt x="2546" y="616"/>
                  <a:pt x="2686" y="820"/>
                </a:cubicBezTo>
                <a:cubicBezTo>
                  <a:pt x="2823" y="1021"/>
                  <a:pt x="2963" y="1218"/>
                  <a:pt x="3117" y="1435"/>
                </a:cubicBezTo>
                <a:cubicBezTo>
                  <a:pt x="3050" y="1408"/>
                  <a:pt x="3010" y="1392"/>
                  <a:pt x="2967" y="1375"/>
                </a:cubicBezTo>
                <a:cubicBezTo>
                  <a:pt x="2040" y="1024"/>
                  <a:pt x="1114" y="669"/>
                  <a:pt x="211" y="262"/>
                </a:cubicBezTo>
                <a:cubicBezTo>
                  <a:pt x="185" y="248"/>
                  <a:pt x="151" y="242"/>
                  <a:pt x="121" y="235"/>
                </a:cubicBezTo>
                <a:cubicBezTo>
                  <a:pt x="109" y="232"/>
                  <a:pt x="96" y="230"/>
                  <a:pt x="85" y="230"/>
                </a:cubicBezTo>
                <a:cubicBezTo>
                  <a:pt x="57" y="230"/>
                  <a:pt x="33" y="242"/>
                  <a:pt x="21" y="275"/>
                </a:cubicBezTo>
                <a:cubicBezTo>
                  <a:pt x="1" y="325"/>
                  <a:pt x="31" y="356"/>
                  <a:pt x="64" y="379"/>
                </a:cubicBezTo>
                <a:cubicBezTo>
                  <a:pt x="114" y="409"/>
                  <a:pt x="171" y="436"/>
                  <a:pt x="225" y="459"/>
                </a:cubicBezTo>
                <a:cubicBezTo>
                  <a:pt x="1164" y="904"/>
                  <a:pt x="2134" y="1282"/>
                  <a:pt x="3111" y="1636"/>
                </a:cubicBezTo>
                <a:cubicBezTo>
                  <a:pt x="3208" y="1672"/>
                  <a:pt x="3301" y="1703"/>
                  <a:pt x="3398" y="1733"/>
                </a:cubicBezTo>
                <a:cubicBezTo>
                  <a:pt x="3409" y="1736"/>
                  <a:pt x="3420" y="1738"/>
                  <a:pt x="3431" y="1738"/>
                </a:cubicBezTo>
                <a:cubicBezTo>
                  <a:pt x="3456" y="1738"/>
                  <a:pt x="3480" y="1727"/>
                  <a:pt x="3492" y="1696"/>
                </a:cubicBezTo>
                <a:cubicBezTo>
                  <a:pt x="3509" y="1656"/>
                  <a:pt x="3495" y="1620"/>
                  <a:pt x="3458" y="1595"/>
                </a:cubicBezTo>
                <a:cubicBezTo>
                  <a:pt x="3398" y="1563"/>
                  <a:pt x="3364" y="1506"/>
                  <a:pt x="3328" y="1449"/>
                </a:cubicBezTo>
                <a:cubicBezTo>
                  <a:pt x="3137" y="1174"/>
                  <a:pt x="2950" y="897"/>
                  <a:pt x="2766" y="620"/>
                </a:cubicBezTo>
                <a:cubicBezTo>
                  <a:pt x="2753" y="603"/>
                  <a:pt x="2722" y="583"/>
                  <a:pt x="2739" y="566"/>
                </a:cubicBezTo>
                <a:cubicBezTo>
                  <a:pt x="2745" y="560"/>
                  <a:pt x="2750" y="558"/>
                  <a:pt x="2756" y="558"/>
                </a:cubicBezTo>
                <a:cubicBezTo>
                  <a:pt x="2772" y="558"/>
                  <a:pt x="2787" y="579"/>
                  <a:pt x="2799" y="589"/>
                </a:cubicBezTo>
                <a:cubicBezTo>
                  <a:pt x="3083" y="823"/>
                  <a:pt x="3384" y="1038"/>
                  <a:pt x="3689" y="1248"/>
                </a:cubicBezTo>
                <a:cubicBezTo>
                  <a:pt x="3722" y="1271"/>
                  <a:pt x="3756" y="1294"/>
                  <a:pt x="3793" y="1315"/>
                </a:cubicBezTo>
                <a:cubicBezTo>
                  <a:pt x="3807" y="1324"/>
                  <a:pt x="3821" y="1329"/>
                  <a:pt x="3834" y="1329"/>
                </a:cubicBezTo>
                <a:cubicBezTo>
                  <a:pt x="3854" y="1329"/>
                  <a:pt x="3873" y="1317"/>
                  <a:pt x="3890" y="1294"/>
                </a:cubicBezTo>
                <a:cubicBezTo>
                  <a:pt x="3920" y="1258"/>
                  <a:pt x="3910" y="1225"/>
                  <a:pt x="3883" y="1191"/>
                </a:cubicBezTo>
                <a:cubicBezTo>
                  <a:pt x="3870" y="1174"/>
                  <a:pt x="3850" y="1161"/>
                  <a:pt x="3833" y="1148"/>
                </a:cubicBezTo>
                <a:cubicBezTo>
                  <a:pt x="3521" y="910"/>
                  <a:pt x="3211" y="677"/>
                  <a:pt x="2900" y="436"/>
                </a:cubicBezTo>
                <a:cubicBezTo>
                  <a:pt x="2733" y="308"/>
                  <a:pt x="2569" y="175"/>
                  <a:pt x="2401" y="44"/>
                </a:cubicBezTo>
                <a:cubicBezTo>
                  <a:pt x="2372" y="21"/>
                  <a:pt x="2339" y="0"/>
                  <a:pt x="2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8" name="Shape 158"/>
        <p:cNvGrpSpPr/>
        <p:nvPr/>
      </p:nvGrpSpPr>
      <p:grpSpPr>
        <a:xfrm>
          <a:off x="0" y="0"/>
          <a:ext cx="0" cy="0"/>
          <a:chOff x="0" y="0"/>
          <a:chExt cx="0" cy="0"/>
        </a:xfrm>
      </p:grpSpPr>
      <p:sp>
        <p:nvSpPr>
          <p:cNvPr id="159" name="Google Shape;159;p30"/>
          <p:cNvSpPr txBox="1"/>
          <p:nvPr>
            <p:ph idx="1" type="subTitle"/>
          </p:nvPr>
        </p:nvSpPr>
        <p:spPr>
          <a:xfrm>
            <a:off x="1888950" y="2308446"/>
            <a:ext cx="5366100" cy="1280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give a brief description of the topic you want to talk about. For example, if you want to talk about Mercury, you could say that it’s the closest planet to the Sun and the smallest one in the Solar System</a:t>
            </a:r>
            <a:endParaRPr/>
          </a:p>
        </p:txBody>
      </p:sp>
      <p:sp>
        <p:nvSpPr>
          <p:cNvPr id="160" name="Google Shape;160;p30"/>
          <p:cNvSpPr txBox="1"/>
          <p:nvPr>
            <p:ph type="ctrTitle"/>
          </p:nvPr>
        </p:nvSpPr>
        <p:spPr>
          <a:xfrm>
            <a:off x="2338750" y="744908"/>
            <a:ext cx="4466700" cy="1078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grpSp>
        <p:nvGrpSpPr>
          <p:cNvPr id="161" name="Google Shape;161;p30"/>
          <p:cNvGrpSpPr/>
          <p:nvPr/>
        </p:nvGrpSpPr>
        <p:grpSpPr>
          <a:xfrm>
            <a:off x="3146428" y="869146"/>
            <a:ext cx="2851343" cy="1280700"/>
            <a:chOff x="3535560" y="1359936"/>
            <a:chExt cx="2196720" cy="1280700"/>
          </a:xfrm>
        </p:grpSpPr>
        <p:sp>
          <p:nvSpPr>
            <p:cNvPr id="162" name="Google Shape;162;p30"/>
            <p:cNvSpPr/>
            <p:nvPr/>
          </p:nvSpPr>
          <p:spPr>
            <a:xfrm rot="-5400000">
              <a:off x="4469575" y="1257402"/>
              <a:ext cx="757999" cy="1767412"/>
            </a:xfrm>
            <a:custGeom>
              <a:rect b="b" l="l" r="r" t="t"/>
              <a:pathLst>
                <a:path extrusionOk="0" h="12890" w="5528">
                  <a:moveTo>
                    <a:pt x="195" y="1"/>
                  </a:moveTo>
                  <a:cubicBezTo>
                    <a:pt x="118" y="1"/>
                    <a:pt x="87" y="48"/>
                    <a:pt x="71" y="118"/>
                  </a:cubicBezTo>
                  <a:cubicBezTo>
                    <a:pt x="55" y="181"/>
                    <a:pt x="51" y="245"/>
                    <a:pt x="51" y="309"/>
                  </a:cubicBezTo>
                  <a:cubicBezTo>
                    <a:pt x="38" y="1505"/>
                    <a:pt x="61" y="2706"/>
                    <a:pt x="14" y="3906"/>
                  </a:cubicBezTo>
                  <a:cubicBezTo>
                    <a:pt x="1" y="4244"/>
                    <a:pt x="124" y="4515"/>
                    <a:pt x="359" y="4746"/>
                  </a:cubicBezTo>
                  <a:cubicBezTo>
                    <a:pt x="506" y="4890"/>
                    <a:pt x="649" y="5033"/>
                    <a:pt x="753" y="5211"/>
                  </a:cubicBezTo>
                  <a:cubicBezTo>
                    <a:pt x="1305" y="6137"/>
                    <a:pt x="1455" y="7116"/>
                    <a:pt x="1158" y="8160"/>
                  </a:cubicBezTo>
                  <a:cubicBezTo>
                    <a:pt x="1064" y="8487"/>
                    <a:pt x="907" y="8792"/>
                    <a:pt x="803" y="9113"/>
                  </a:cubicBezTo>
                  <a:cubicBezTo>
                    <a:pt x="743" y="9300"/>
                    <a:pt x="766" y="9380"/>
                    <a:pt x="937" y="9437"/>
                  </a:cubicBezTo>
                  <a:cubicBezTo>
                    <a:pt x="1559" y="9641"/>
                    <a:pt x="2124" y="9965"/>
                    <a:pt x="2692" y="10283"/>
                  </a:cubicBezTo>
                  <a:cubicBezTo>
                    <a:pt x="3485" y="10721"/>
                    <a:pt x="4183" y="11270"/>
                    <a:pt x="4712" y="12015"/>
                  </a:cubicBezTo>
                  <a:cubicBezTo>
                    <a:pt x="4890" y="12266"/>
                    <a:pt x="5063" y="12520"/>
                    <a:pt x="5240" y="12774"/>
                  </a:cubicBezTo>
                  <a:cubicBezTo>
                    <a:pt x="5277" y="12824"/>
                    <a:pt x="5325" y="12890"/>
                    <a:pt x="5385" y="12890"/>
                  </a:cubicBezTo>
                  <a:cubicBezTo>
                    <a:pt x="5401" y="12890"/>
                    <a:pt x="5417" y="12885"/>
                    <a:pt x="5435" y="12875"/>
                  </a:cubicBezTo>
                  <a:cubicBezTo>
                    <a:pt x="5528" y="12821"/>
                    <a:pt x="5484" y="12720"/>
                    <a:pt x="5447" y="12644"/>
                  </a:cubicBezTo>
                  <a:cubicBezTo>
                    <a:pt x="5407" y="12560"/>
                    <a:pt x="5358" y="12484"/>
                    <a:pt x="5311" y="12410"/>
                  </a:cubicBezTo>
                  <a:cubicBezTo>
                    <a:pt x="4939" y="11835"/>
                    <a:pt x="4552" y="11273"/>
                    <a:pt x="4023" y="10831"/>
                  </a:cubicBezTo>
                  <a:cubicBezTo>
                    <a:pt x="3220" y="10156"/>
                    <a:pt x="2294" y="9695"/>
                    <a:pt x="1339" y="9280"/>
                  </a:cubicBezTo>
                  <a:cubicBezTo>
                    <a:pt x="1091" y="9173"/>
                    <a:pt x="1087" y="9180"/>
                    <a:pt x="1194" y="8933"/>
                  </a:cubicBezTo>
                  <a:cubicBezTo>
                    <a:pt x="1555" y="8076"/>
                    <a:pt x="1706" y="7194"/>
                    <a:pt x="1495" y="6267"/>
                  </a:cubicBezTo>
                  <a:cubicBezTo>
                    <a:pt x="1359" y="5649"/>
                    <a:pt x="1151" y="5060"/>
                    <a:pt x="669" y="4619"/>
                  </a:cubicBezTo>
                  <a:cubicBezTo>
                    <a:pt x="402" y="4374"/>
                    <a:pt x="319" y="4101"/>
                    <a:pt x="355" y="3746"/>
                  </a:cubicBezTo>
                  <a:cubicBezTo>
                    <a:pt x="416" y="3158"/>
                    <a:pt x="449" y="2569"/>
                    <a:pt x="428" y="2034"/>
                  </a:cubicBezTo>
                  <a:cubicBezTo>
                    <a:pt x="428" y="1559"/>
                    <a:pt x="428" y="1141"/>
                    <a:pt x="402" y="723"/>
                  </a:cubicBezTo>
                  <a:cubicBezTo>
                    <a:pt x="388" y="519"/>
                    <a:pt x="365" y="318"/>
                    <a:pt x="322" y="118"/>
                  </a:cubicBezTo>
                  <a:cubicBezTo>
                    <a:pt x="308" y="48"/>
                    <a:pt x="271" y="1"/>
                    <a:pt x="195" y="1"/>
                  </a:cubicBezTo>
                  <a:close/>
                </a:path>
              </a:pathLst>
            </a:custGeom>
            <a:solidFill>
              <a:srgbClr val="657D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0"/>
            <p:cNvSpPr/>
            <p:nvPr/>
          </p:nvSpPr>
          <p:spPr>
            <a:xfrm rot="-5400000">
              <a:off x="4601832" y="2039726"/>
              <a:ext cx="211028" cy="990793"/>
            </a:xfrm>
            <a:custGeom>
              <a:rect b="b" l="l" r="r" t="t"/>
              <a:pathLst>
                <a:path extrusionOk="0" h="7226" w="1539">
                  <a:moveTo>
                    <a:pt x="149" y="1"/>
                  </a:moveTo>
                  <a:cubicBezTo>
                    <a:pt x="147" y="1"/>
                    <a:pt x="146" y="1"/>
                    <a:pt x="144" y="1"/>
                  </a:cubicBezTo>
                  <a:cubicBezTo>
                    <a:pt x="0" y="4"/>
                    <a:pt x="11" y="132"/>
                    <a:pt x="3" y="235"/>
                  </a:cubicBezTo>
                  <a:lnTo>
                    <a:pt x="3" y="249"/>
                  </a:lnTo>
                  <a:cubicBezTo>
                    <a:pt x="23" y="1018"/>
                    <a:pt x="23" y="1783"/>
                    <a:pt x="34" y="2549"/>
                  </a:cubicBezTo>
                  <a:cubicBezTo>
                    <a:pt x="40" y="2840"/>
                    <a:pt x="60" y="3134"/>
                    <a:pt x="275" y="3365"/>
                  </a:cubicBezTo>
                  <a:cubicBezTo>
                    <a:pt x="341" y="3435"/>
                    <a:pt x="398" y="3512"/>
                    <a:pt x="462" y="3583"/>
                  </a:cubicBezTo>
                  <a:cubicBezTo>
                    <a:pt x="1100" y="4315"/>
                    <a:pt x="1238" y="5157"/>
                    <a:pt x="1010" y="6074"/>
                  </a:cubicBezTo>
                  <a:cubicBezTo>
                    <a:pt x="923" y="6421"/>
                    <a:pt x="749" y="6729"/>
                    <a:pt x="468" y="6966"/>
                  </a:cubicBezTo>
                  <a:cubicBezTo>
                    <a:pt x="408" y="7017"/>
                    <a:pt x="352" y="7077"/>
                    <a:pt x="412" y="7163"/>
                  </a:cubicBezTo>
                  <a:cubicBezTo>
                    <a:pt x="441" y="7209"/>
                    <a:pt x="481" y="7226"/>
                    <a:pt x="524" y="7226"/>
                  </a:cubicBezTo>
                  <a:cubicBezTo>
                    <a:pt x="553" y="7226"/>
                    <a:pt x="584" y="7218"/>
                    <a:pt x="616" y="7207"/>
                  </a:cubicBezTo>
                  <a:cubicBezTo>
                    <a:pt x="676" y="7184"/>
                    <a:pt x="733" y="7154"/>
                    <a:pt x="783" y="7114"/>
                  </a:cubicBezTo>
                  <a:cubicBezTo>
                    <a:pt x="889" y="7026"/>
                    <a:pt x="974" y="6920"/>
                    <a:pt x="1047" y="6806"/>
                  </a:cubicBezTo>
                  <a:cubicBezTo>
                    <a:pt x="1525" y="6060"/>
                    <a:pt x="1539" y="5261"/>
                    <a:pt x="1321" y="4438"/>
                  </a:cubicBezTo>
                  <a:cubicBezTo>
                    <a:pt x="1201" y="3990"/>
                    <a:pt x="950" y="3623"/>
                    <a:pt x="619" y="3311"/>
                  </a:cubicBezTo>
                  <a:cubicBezTo>
                    <a:pt x="415" y="3121"/>
                    <a:pt x="321" y="2901"/>
                    <a:pt x="324" y="2623"/>
                  </a:cubicBezTo>
                  <a:cubicBezTo>
                    <a:pt x="332" y="2279"/>
                    <a:pt x="324" y="1934"/>
                    <a:pt x="324" y="1589"/>
                  </a:cubicBezTo>
                  <a:cubicBezTo>
                    <a:pt x="338" y="1135"/>
                    <a:pt x="338" y="680"/>
                    <a:pt x="301" y="229"/>
                  </a:cubicBezTo>
                  <a:cubicBezTo>
                    <a:pt x="292" y="126"/>
                    <a:pt x="288" y="1"/>
                    <a:pt x="149"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0"/>
            <p:cNvSpPr/>
            <p:nvPr/>
          </p:nvSpPr>
          <p:spPr>
            <a:xfrm rot="-5400000">
              <a:off x="3662184" y="2352896"/>
              <a:ext cx="64446" cy="317695"/>
            </a:xfrm>
            <a:custGeom>
              <a:rect b="b" l="l" r="r" t="t"/>
              <a:pathLst>
                <a:path extrusionOk="0" h="2317" w="470">
                  <a:moveTo>
                    <a:pt x="138" y="0"/>
                  </a:moveTo>
                  <a:cubicBezTo>
                    <a:pt x="131" y="0"/>
                    <a:pt x="123" y="1"/>
                    <a:pt x="115" y="2"/>
                  </a:cubicBezTo>
                  <a:cubicBezTo>
                    <a:pt x="21" y="12"/>
                    <a:pt x="1" y="79"/>
                    <a:pt x="1" y="159"/>
                  </a:cubicBezTo>
                  <a:lnTo>
                    <a:pt x="1" y="279"/>
                  </a:lnTo>
                  <a:cubicBezTo>
                    <a:pt x="44" y="901"/>
                    <a:pt x="108" y="1517"/>
                    <a:pt x="201" y="2128"/>
                  </a:cubicBezTo>
                  <a:cubicBezTo>
                    <a:pt x="215" y="2206"/>
                    <a:pt x="224" y="2316"/>
                    <a:pt x="332" y="2316"/>
                  </a:cubicBezTo>
                  <a:cubicBezTo>
                    <a:pt x="335" y="2316"/>
                    <a:pt x="338" y="2316"/>
                    <a:pt x="342" y="2316"/>
                  </a:cubicBezTo>
                  <a:cubicBezTo>
                    <a:pt x="469" y="2306"/>
                    <a:pt x="445" y="2193"/>
                    <a:pt x="442" y="2112"/>
                  </a:cubicBezTo>
                  <a:cubicBezTo>
                    <a:pt x="416" y="1614"/>
                    <a:pt x="385" y="1119"/>
                    <a:pt x="349" y="620"/>
                  </a:cubicBezTo>
                  <a:cubicBezTo>
                    <a:pt x="338" y="454"/>
                    <a:pt x="329" y="287"/>
                    <a:pt x="281" y="122"/>
                  </a:cubicBezTo>
                  <a:cubicBezTo>
                    <a:pt x="257" y="43"/>
                    <a:pt x="214" y="0"/>
                    <a:pt x="1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0"/>
            <p:cNvSpPr/>
            <p:nvPr/>
          </p:nvSpPr>
          <p:spPr>
            <a:xfrm rot="-5400000">
              <a:off x="5491916" y="1474707"/>
              <a:ext cx="292614" cy="63073"/>
            </a:xfrm>
            <a:custGeom>
              <a:rect b="b" l="l" r="r" t="t"/>
              <a:pathLst>
                <a:path extrusionOk="0" h="460" w="2134">
                  <a:moveTo>
                    <a:pt x="1940" y="1"/>
                  </a:moveTo>
                  <a:cubicBezTo>
                    <a:pt x="1916" y="1"/>
                    <a:pt x="1893" y="1"/>
                    <a:pt x="1869" y="4"/>
                  </a:cubicBezTo>
                  <a:cubicBezTo>
                    <a:pt x="1523" y="62"/>
                    <a:pt x="1175" y="121"/>
                    <a:pt x="827" y="121"/>
                  </a:cubicBezTo>
                  <a:cubicBezTo>
                    <a:pt x="610" y="121"/>
                    <a:pt x="392" y="98"/>
                    <a:pt x="174" y="38"/>
                  </a:cubicBezTo>
                  <a:cubicBezTo>
                    <a:pt x="162" y="34"/>
                    <a:pt x="150" y="32"/>
                    <a:pt x="138" y="32"/>
                  </a:cubicBezTo>
                  <a:cubicBezTo>
                    <a:pt x="95" y="32"/>
                    <a:pt x="57" y="55"/>
                    <a:pt x="34" y="95"/>
                  </a:cubicBezTo>
                  <a:cubicBezTo>
                    <a:pt x="0" y="149"/>
                    <a:pt x="7" y="209"/>
                    <a:pt x="47" y="262"/>
                  </a:cubicBezTo>
                  <a:cubicBezTo>
                    <a:pt x="97" y="322"/>
                    <a:pt x="164" y="349"/>
                    <a:pt x="231" y="369"/>
                  </a:cubicBezTo>
                  <a:cubicBezTo>
                    <a:pt x="425" y="433"/>
                    <a:pt x="622" y="456"/>
                    <a:pt x="823" y="459"/>
                  </a:cubicBezTo>
                  <a:cubicBezTo>
                    <a:pt x="1217" y="450"/>
                    <a:pt x="1599" y="352"/>
                    <a:pt x="1983" y="262"/>
                  </a:cubicBezTo>
                  <a:cubicBezTo>
                    <a:pt x="2057" y="245"/>
                    <a:pt x="2134" y="202"/>
                    <a:pt x="2117" y="101"/>
                  </a:cubicBezTo>
                  <a:cubicBezTo>
                    <a:pt x="2103" y="1"/>
                    <a:pt x="2017" y="4"/>
                    <a:pt x="19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0"/>
            <p:cNvSpPr/>
            <p:nvPr/>
          </p:nvSpPr>
          <p:spPr>
            <a:xfrm rot="-5400000">
              <a:off x="3640452" y="2282347"/>
              <a:ext cx="53203" cy="253389"/>
            </a:xfrm>
            <a:custGeom>
              <a:rect b="b" l="l" r="r" t="t"/>
              <a:pathLst>
                <a:path extrusionOk="0" h="1848" w="388">
                  <a:moveTo>
                    <a:pt x="166" y="0"/>
                  </a:moveTo>
                  <a:cubicBezTo>
                    <a:pt x="165" y="0"/>
                    <a:pt x="163" y="0"/>
                    <a:pt x="161" y="0"/>
                  </a:cubicBezTo>
                  <a:cubicBezTo>
                    <a:pt x="50" y="4"/>
                    <a:pt x="33" y="98"/>
                    <a:pt x="27" y="187"/>
                  </a:cubicBezTo>
                  <a:cubicBezTo>
                    <a:pt x="0" y="512"/>
                    <a:pt x="44" y="829"/>
                    <a:pt x="67" y="1150"/>
                  </a:cubicBezTo>
                  <a:cubicBezTo>
                    <a:pt x="81" y="1345"/>
                    <a:pt x="113" y="1539"/>
                    <a:pt x="141" y="1729"/>
                  </a:cubicBezTo>
                  <a:cubicBezTo>
                    <a:pt x="149" y="1802"/>
                    <a:pt x="189" y="1848"/>
                    <a:pt x="256" y="1848"/>
                  </a:cubicBezTo>
                  <a:cubicBezTo>
                    <a:pt x="263" y="1848"/>
                    <a:pt x="270" y="1847"/>
                    <a:pt x="277" y="1846"/>
                  </a:cubicBezTo>
                  <a:cubicBezTo>
                    <a:pt x="361" y="1837"/>
                    <a:pt x="388" y="1776"/>
                    <a:pt x="388" y="1699"/>
                  </a:cubicBezTo>
                  <a:lnTo>
                    <a:pt x="388" y="1385"/>
                  </a:lnTo>
                  <a:cubicBezTo>
                    <a:pt x="377" y="987"/>
                    <a:pt x="341" y="589"/>
                    <a:pt x="308" y="191"/>
                  </a:cubicBezTo>
                  <a:cubicBezTo>
                    <a:pt x="297" y="99"/>
                    <a:pt x="282" y="0"/>
                    <a:pt x="16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70" name="Shape 170"/>
        <p:cNvGrpSpPr/>
        <p:nvPr/>
      </p:nvGrpSpPr>
      <p:grpSpPr>
        <a:xfrm>
          <a:off x="0" y="0"/>
          <a:ext cx="0" cy="0"/>
          <a:chOff x="0" y="0"/>
          <a:chExt cx="0" cy="0"/>
        </a:xfrm>
      </p:grpSpPr>
      <p:sp>
        <p:nvSpPr>
          <p:cNvPr id="171" name="Google Shape;171;p31"/>
          <p:cNvSpPr txBox="1"/>
          <p:nvPr>
            <p:ph idx="1" type="subTitle"/>
          </p:nvPr>
        </p:nvSpPr>
        <p:spPr>
          <a:xfrm flipH="1">
            <a:off x="720050" y="2463450"/>
            <a:ext cx="6699600" cy="208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rPr>
              <a:t>Do you know what helps you make your point clear? Lists like this:</a:t>
            </a:r>
            <a:br>
              <a:rPr lang="en">
                <a:solidFill>
                  <a:schemeClr val="dk2"/>
                </a:solidFill>
              </a:rPr>
            </a:br>
            <a:endParaRPr>
              <a:solidFill>
                <a:schemeClr val="dk2"/>
              </a:solidFill>
            </a:endParaRPr>
          </a:p>
          <a:p>
            <a:pPr indent="-317500" lvl="0" marL="457200" rtl="0" algn="l">
              <a:spcBef>
                <a:spcPts val="0"/>
              </a:spcBef>
              <a:spcAft>
                <a:spcPts val="0"/>
              </a:spcAft>
              <a:buClr>
                <a:srgbClr val="FFF26E"/>
              </a:buClr>
              <a:buSzPts val="1400"/>
              <a:buFont typeface="Roboto Condensed Light"/>
              <a:buChar char="●"/>
            </a:pPr>
            <a:r>
              <a:rPr lang="en">
                <a:solidFill>
                  <a:schemeClr val="dk2"/>
                </a:solidFill>
              </a:rPr>
              <a:t>They’re simple </a:t>
            </a:r>
            <a:endParaRPr>
              <a:solidFill>
                <a:schemeClr val="dk2"/>
              </a:solidFill>
            </a:endParaRPr>
          </a:p>
          <a:p>
            <a:pPr indent="-317500" lvl="0" marL="457200" rtl="0" algn="l">
              <a:spcBef>
                <a:spcPts val="0"/>
              </a:spcBef>
              <a:spcAft>
                <a:spcPts val="0"/>
              </a:spcAft>
              <a:buClr>
                <a:srgbClr val="FFF26E"/>
              </a:buClr>
              <a:buSzPts val="1400"/>
              <a:buFont typeface="Roboto Condensed Light"/>
              <a:buChar char="●"/>
            </a:pPr>
            <a:r>
              <a:rPr lang="en">
                <a:solidFill>
                  <a:schemeClr val="dk2"/>
                </a:solidFill>
              </a:rPr>
              <a:t>You can organize your ideas clearly</a:t>
            </a:r>
            <a:endParaRPr>
              <a:solidFill>
                <a:schemeClr val="dk2"/>
              </a:solidFill>
            </a:endParaRPr>
          </a:p>
          <a:p>
            <a:pPr indent="-317500" lvl="0" marL="457200" rtl="0" algn="l">
              <a:spcBef>
                <a:spcPts val="0"/>
              </a:spcBef>
              <a:spcAft>
                <a:spcPts val="0"/>
              </a:spcAft>
              <a:buClr>
                <a:srgbClr val="FFF26E"/>
              </a:buClr>
              <a:buSzPts val="1400"/>
              <a:buFont typeface="Roboto Condensed Light"/>
              <a:buChar char="●"/>
            </a:pPr>
            <a:r>
              <a:rPr lang="en">
                <a:solidFill>
                  <a:schemeClr val="dk2"/>
                </a:solidFill>
              </a:rPr>
              <a:t>You’ll never forget to buy milk!</a:t>
            </a:r>
            <a:endParaRPr>
              <a:solidFill>
                <a:schemeClr val="dk2"/>
              </a:solidFill>
            </a:endParaRPr>
          </a:p>
          <a:p>
            <a:pPr indent="0" lvl="0" marL="0" rtl="0" algn="l">
              <a:spcBef>
                <a:spcPts val="0"/>
              </a:spcBef>
              <a:spcAft>
                <a:spcPts val="0"/>
              </a:spcAft>
              <a:buNone/>
            </a:pPr>
            <a:r>
              <a:t/>
            </a:r>
            <a:endParaRPr>
              <a:solidFill>
                <a:schemeClr val="dk2"/>
              </a:solidFill>
            </a:endParaRPr>
          </a:p>
          <a:p>
            <a:pPr indent="0" lvl="0" marL="0" rtl="0" algn="l">
              <a:spcBef>
                <a:spcPts val="0"/>
              </a:spcBef>
              <a:spcAft>
                <a:spcPts val="0"/>
              </a:spcAft>
              <a:buNone/>
            </a:pPr>
            <a:r>
              <a:rPr lang="en">
                <a:solidFill>
                  <a:schemeClr val="dk2"/>
                </a:solidFill>
              </a:rPr>
              <a:t>And the most important thing: the audience won’t miss the point of your presentation</a:t>
            </a:r>
            <a:endParaRPr>
              <a:solidFill>
                <a:schemeClr val="dk2"/>
              </a:solidFill>
            </a:endParaRPr>
          </a:p>
        </p:txBody>
      </p:sp>
      <p:sp>
        <p:nvSpPr>
          <p:cNvPr id="172" name="Google Shape;172;p31"/>
          <p:cNvSpPr txBox="1"/>
          <p:nvPr>
            <p:ph type="title"/>
          </p:nvPr>
        </p:nvSpPr>
        <p:spPr>
          <a:xfrm>
            <a:off x="4690975" y="1046150"/>
            <a:ext cx="3732900" cy="1293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rgbClr val="FFF26E"/>
                </a:solidFill>
              </a:rPr>
              <a:t>THE </a:t>
            </a:r>
            <a:r>
              <a:rPr lang="en">
                <a:solidFill>
                  <a:schemeClr val="accent1"/>
                </a:solidFill>
              </a:rPr>
              <a:t>SLIDE TITLE</a:t>
            </a:r>
            <a:r>
              <a:rPr lang="en">
                <a:solidFill>
                  <a:schemeClr val="lt2"/>
                </a:solidFill>
              </a:rPr>
              <a:t> </a:t>
            </a:r>
            <a:r>
              <a:rPr lang="en">
                <a:solidFill>
                  <a:srgbClr val="FFF26E"/>
                </a:solidFill>
              </a:rPr>
              <a:t>GOES HERE!</a:t>
            </a:r>
            <a:endParaRPr>
              <a:solidFill>
                <a:srgbClr val="FFF26E"/>
              </a:solidFill>
            </a:endParaRPr>
          </a:p>
        </p:txBody>
      </p:sp>
      <p:grpSp>
        <p:nvGrpSpPr>
          <p:cNvPr id="173" name="Google Shape;173;p31"/>
          <p:cNvGrpSpPr/>
          <p:nvPr/>
        </p:nvGrpSpPr>
        <p:grpSpPr>
          <a:xfrm>
            <a:off x="5430352" y="770375"/>
            <a:ext cx="3057054" cy="2163279"/>
            <a:chOff x="5430352" y="770375"/>
            <a:chExt cx="3057054" cy="2163279"/>
          </a:xfrm>
        </p:grpSpPr>
        <p:sp>
          <p:nvSpPr>
            <p:cNvPr id="174" name="Google Shape;174;p31"/>
            <p:cNvSpPr/>
            <p:nvPr/>
          </p:nvSpPr>
          <p:spPr>
            <a:xfrm rot="-764058">
              <a:off x="6772217" y="2214297"/>
              <a:ext cx="1676146" cy="541277"/>
            </a:xfrm>
            <a:custGeom>
              <a:rect b="b" l="l" r="r" t="t"/>
              <a:pathLst>
                <a:path extrusionOk="0" h="5432" w="16821">
                  <a:moveTo>
                    <a:pt x="1413" y="0"/>
                  </a:moveTo>
                  <a:cubicBezTo>
                    <a:pt x="1371" y="0"/>
                    <a:pt x="1325" y="31"/>
                    <a:pt x="1288" y="55"/>
                  </a:cubicBezTo>
                  <a:cubicBezTo>
                    <a:pt x="1161" y="125"/>
                    <a:pt x="1034" y="195"/>
                    <a:pt x="910" y="268"/>
                  </a:cubicBezTo>
                  <a:cubicBezTo>
                    <a:pt x="833" y="314"/>
                    <a:pt x="756" y="396"/>
                    <a:pt x="684" y="396"/>
                  </a:cubicBezTo>
                  <a:cubicBezTo>
                    <a:pt x="681" y="396"/>
                    <a:pt x="679" y="396"/>
                    <a:pt x="676" y="396"/>
                  </a:cubicBezTo>
                  <a:cubicBezTo>
                    <a:pt x="596" y="389"/>
                    <a:pt x="589" y="259"/>
                    <a:pt x="545" y="181"/>
                  </a:cubicBezTo>
                  <a:cubicBezTo>
                    <a:pt x="542" y="178"/>
                    <a:pt x="539" y="175"/>
                    <a:pt x="536" y="171"/>
                  </a:cubicBezTo>
                  <a:cubicBezTo>
                    <a:pt x="513" y="131"/>
                    <a:pt x="480" y="108"/>
                    <a:pt x="439" y="108"/>
                  </a:cubicBezTo>
                  <a:cubicBezTo>
                    <a:pt x="427" y="108"/>
                    <a:pt x="413" y="110"/>
                    <a:pt x="398" y="115"/>
                  </a:cubicBezTo>
                  <a:cubicBezTo>
                    <a:pt x="335" y="135"/>
                    <a:pt x="325" y="191"/>
                    <a:pt x="335" y="248"/>
                  </a:cubicBezTo>
                  <a:cubicBezTo>
                    <a:pt x="349" y="299"/>
                    <a:pt x="362" y="356"/>
                    <a:pt x="392" y="399"/>
                  </a:cubicBezTo>
                  <a:cubicBezTo>
                    <a:pt x="475" y="519"/>
                    <a:pt x="432" y="589"/>
                    <a:pt x="321" y="660"/>
                  </a:cubicBezTo>
                  <a:cubicBezTo>
                    <a:pt x="218" y="723"/>
                    <a:pt x="131" y="810"/>
                    <a:pt x="54" y="907"/>
                  </a:cubicBezTo>
                  <a:cubicBezTo>
                    <a:pt x="11" y="964"/>
                    <a:pt x="0" y="1034"/>
                    <a:pt x="54" y="1081"/>
                  </a:cubicBezTo>
                  <a:cubicBezTo>
                    <a:pt x="67" y="1093"/>
                    <a:pt x="81" y="1097"/>
                    <a:pt x="94" y="1097"/>
                  </a:cubicBezTo>
                  <a:cubicBezTo>
                    <a:pt x="130" y="1097"/>
                    <a:pt x="165" y="1062"/>
                    <a:pt x="195" y="1038"/>
                  </a:cubicBezTo>
                  <a:cubicBezTo>
                    <a:pt x="258" y="978"/>
                    <a:pt x="312" y="907"/>
                    <a:pt x="378" y="853"/>
                  </a:cubicBezTo>
                  <a:cubicBezTo>
                    <a:pt x="468" y="779"/>
                    <a:pt x="508" y="743"/>
                    <a:pt x="533" y="743"/>
                  </a:cubicBezTo>
                  <a:cubicBezTo>
                    <a:pt x="566" y="743"/>
                    <a:pt x="576" y="802"/>
                    <a:pt x="636" y="910"/>
                  </a:cubicBezTo>
                  <a:cubicBezTo>
                    <a:pt x="686" y="1004"/>
                    <a:pt x="676" y="1054"/>
                    <a:pt x="585" y="1118"/>
                  </a:cubicBezTo>
                  <a:cubicBezTo>
                    <a:pt x="469" y="1201"/>
                    <a:pt x="365" y="1305"/>
                    <a:pt x="281" y="1425"/>
                  </a:cubicBezTo>
                  <a:cubicBezTo>
                    <a:pt x="244" y="1482"/>
                    <a:pt x="224" y="1549"/>
                    <a:pt x="289" y="1596"/>
                  </a:cubicBezTo>
                  <a:cubicBezTo>
                    <a:pt x="309" y="1610"/>
                    <a:pt x="329" y="1616"/>
                    <a:pt x="348" y="1616"/>
                  </a:cubicBezTo>
                  <a:cubicBezTo>
                    <a:pt x="383" y="1616"/>
                    <a:pt x="417" y="1597"/>
                    <a:pt x="449" y="1569"/>
                  </a:cubicBezTo>
                  <a:cubicBezTo>
                    <a:pt x="539" y="1482"/>
                    <a:pt x="636" y="1395"/>
                    <a:pt x="730" y="1311"/>
                  </a:cubicBezTo>
                  <a:cubicBezTo>
                    <a:pt x="742" y="1302"/>
                    <a:pt x="753" y="1280"/>
                    <a:pt x="773" y="1280"/>
                  </a:cubicBezTo>
                  <a:cubicBezTo>
                    <a:pt x="780" y="1280"/>
                    <a:pt x="787" y="1282"/>
                    <a:pt x="796" y="1288"/>
                  </a:cubicBezTo>
                  <a:cubicBezTo>
                    <a:pt x="850" y="1325"/>
                    <a:pt x="866" y="1469"/>
                    <a:pt x="823" y="1526"/>
                  </a:cubicBezTo>
                  <a:cubicBezTo>
                    <a:pt x="719" y="1653"/>
                    <a:pt x="622" y="1783"/>
                    <a:pt x="545" y="1927"/>
                  </a:cubicBezTo>
                  <a:cubicBezTo>
                    <a:pt x="509" y="2001"/>
                    <a:pt x="479" y="2081"/>
                    <a:pt x="559" y="2134"/>
                  </a:cubicBezTo>
                  <a:cubicBezTo>
                    <a:pt x="580" y="2148"/>
                    <a:pt x="599" y="2154"/>
                    <a:pt x="617" y="2154"/>
                  </a:cubicBezTo>
                  <a:cubicBezTo>
                    <a:pt x="668" y="2154"/>
                    <a:pt x="708" y="2106"/>
                    <a:pt x="743" y="2064"/>
                  </a:cubicBezTo>
                  <a:cubicBezTo>
                    <a:pt x="803" y="1994"/>
                    <a:pt x="863" y="1921"/>
                    <a:pt x="920" y="1844"/>
                  </a:cubicBezTo>
                  <a:cubicBezTo>
                    <a:pt x="947" y="1805"/>
                    <a:pt x="968" y="1783"/>
                    <a:pt x="988" y="1783"/>
                  </a:cubicBezTo>
                  <a:cubicBezTo>
                    <a:pt x="1008" y="1783"/>
                    <a:pt x="1025" y="1806"/>
                    <a:pt x="1044" y="1856"/>
                  </a:cubicBezTo>
                  <a:cubicBezTo>
                    <a:pt x="1094" y="1987"/>
                    <a:pt x="1158" y="2114"/>
                    <a:pt x="1215" y="2242"/>
                  </a:cubicBezTo>
                  <a:cubicBezTo>
                    <a:pt x="1239" y="2290"/>
                    <a:pt x="1274" y="2332"/>
                    <a:pt x="1326" y="2332"/>
                  </a:cubicBezTo>
                  <a:cubicBezTo>
                    <a:pt x="1338" y="2332"/>
                    <a:pt x="1351" y="2330"/>
                    <a:pt x="1365" y="2325"/>
                  </a:cubicBezTo>
                  <a:cubicBezTo>
                    <a:pt x="1448" y="2298"/>
                    <a:pt x="1428" y="2221"/>
                    <a:pt x="1415" y="2161"/>
                  </a:cubicBezTo>
                  <a:cubicBezTo>
                    <a:pt x="1398" y="2087"/>
                    <a:pt x="1355" y="2021"/>
                    <a:pt x="1338" y="1947"/>
                  </a:cubicBezTo>
                  <a:cubicBezTo>
                    <a:pt x="1304" y="1810"/>
                    <a:pt x="1141" y="1686"/>
                    <a:pt x="1227" y="1546"/>
                  </a:cubicBezTo>
                  <a:cubicBezTo>
                    <a:pt x="1304" y="1425"/>
                    <a:pt x="1462" y="1365"/>
                    <a:pt x="1599" y="1302"/>
                  </a:cubicBezTo>
                  <a:cubicBezTo>
                    <a:pt x="1629" y="1288"/>
                    <a:pt x="1659" y="1275"/>
                    <a:pt x="1689" y="1265"/>
                  </a:cubicBezTo>
                  <a:cubicBezTo>
                    <a:pt x="1764" y="1239"/>
                    <a:pt x="1840" y="1226"/>
                    <a:pt x="1913" y="1226"/>
                  </a:cubicBezTo>
                  <a:cubicBezTo>
                    <a:pt x="2159" y="1226"/>
                    <a:pt x="2379" y="1368"/>
                    <a:pt x="2485" y="1616"/>
                  </a:cubicBezTo>
                  <a:cubicBezTo>
                    <a:pt x="2576" y="1830"/>
                    <a:pt x="2609" y="2061"/>
                    <a:pt x="2649" y="2285"/>
                  </a:cubicBezTo>
                  <a:cubicBezTo>
                    <a:pt x="2706" y="2603"/>
                    <a:pt x="2743" y="2924"/>
                    <a:pt x="2873" y="3221"/>
                  </a:cubicBezTo>
                  <a:cubicBezTo>
                    <a:pt x="2958" y="3420"/>
                    <a:pt x="3090" y="3521"/>
                    <a:pt x="3243" y="3521"/>
                  </a:cubicBezTo>
                  <a:cubicBezTo>
                    <a:pt x="3343" y="3521"/>
                    <a:pt x="3451" y="3478"/>
                    <a:pt x="3562" y="3392"/>
                  </a:cubicBezTo>
                  <a:cubicBezTo>
                    <a:pt x="3732" y="3254"/>
                    <a:pt x="3863" y="3077"/>
                    <a:pt x="4016" y="2924"/>
                  </a:cubicBezTo>
                  <a:cubicBezTo>
                    <a:pt x="4141" y="2796"/>
                    <a:pt x="4261" y="2666"/>
                    <a:pt x="4417" y="2579"/>
                  </a:cubicBezTo>
                  <a:cubicBezTo>
                    <a:pt x="4505" y="2529"/>
                    <a:pt x="4593" y="2505"/>
                    <a:pt x="4676" y="2505"/>
                  </a:cubicBezTo>
                  <a:cubicBezTo>
                    <a:pt x="4819" y="2505"/>
                    <a:pt x="4951" y="2576"/>
                    <a:pt x="5056" y="2713"/>
                  </a:cubicBezTo>
                  <a:cubicBezTo>
                    <a:pt x="5177" y="2870"/>
                    <a:pt x="5240" y="3054"/>
                    <a:pt x="5297" y="3241"/>
                  </a:cubicBezTo>
                  <a:cubicBezTo>
                    <a:pt x="5374" y="3498"/>
                    <a:pt x="5445" y="3756"/>
                    <a:pt x="5581" y="3987"/>
                  </a:cubicBezTo>
                  <a:cubicBezTo>
                    <a:pt x="5788" y="4335"/>
                    <a:pt x="6110" y="4519"/>
                    <a:pt x="6450" y="4519"/>
                  </a:cubicBezTo>
                  <a:cubicBezTo>
                    <a:pt x="6672" y="4519"/>
                    <a:pt x="6900" y="4442"/>
                    <a:pt x="7110" y="4281"/>
                  </a:cubicBezTo>
                  <a:cubicBezTo>
                    <a:pt x="7290" y="4148"/>
                    <a:pt x="7441" y="3983"/>
                    <a:pt x="7584" y="3813"/>
                  </a:cubicBezTo>
                  <a:cubicBezTo>
                    <a:pt x="7945" y="3401"/>
                    <a:pt x="8226" y="2933"/>
                    <a:pt x="8538" y="2489"/>
                  </a:cubicBezTo>
                  <a:cubicBezTo>
                    <a:pt x="8785" y="2134"/>
                    <a:pt x="9056" y="1810"/>
                    <a:pt x="9440" y="1596"/>
                  </a:cubicBezTo>
                  <a:cubicBezTo>
                    <a:pt x="9616" y="1496"/>
                    <a:pt x="9788" y="1447"/>
                    <a:pt x="9954" y="1447"/>
                  </a:cubicBezTo>
                  <a:cubicBezTo>
                    <a:pt x="10216" y="1447"/>
                    <a:pt x="10460" y="1570"/>
                    <a:pt x="10671" y="1810"/>
                  </a:cubicBezTo>
                  <a:cubicBezTo>
                    <a:pt x="10858" y="2021"/>
                    <a:pt x="10978" y="2268"/>
                    <a:pt x="11098" y="2518"/>
                  </a:cubicBezTo>
                  <a:cubicBezTo>
                    <a:pt x="11212" y="2756"/>
                    <a:pt x="11326" y="2994"/>
                    <a:pt x="11493" y="3201"/>
                  </a:cubicBezTo>
                  <a:cubicBezTo>
                    <a:pt x="11669" y="3415"/>
                    <a:pt x="11885" y="3521"/>
                    <a:pt x="12142" y="3521"/>
                  </a:cubicBezTo>
                  <a:cubicBezTo>
                    <a:pt x="12198" y="3521"/>
                    <a:pt x="12256" y="3516"/>
                    <a:pt x="12316" y="3506"/>
                  </a:cubicBezTo>
                  <a:cubicBezTo>
                    <a:pt x="12450" y="3481"/>
                    <a:pt x="12580" y="3441"/>
                    <a:pt x="12711" y="3398"/>
                  </a:cubicBezTo>
                  <a:cubicBezTo>
                    <a:pt x="13024" y="3288"/>
                    <a:pt x="13349" y="3234"/>
                    <a:pt x="13614" y="3221"/>
                  </a:cubicBezTo>
                  <a:cubicBezTo>
                    <a:pt x="13624" y="3220"/>
                    <a:pt x="13634" y="3220"/>
                    <a:pt x="13645" y="3220"/>
                  </a:cubicBezTo>
                  <a:cubicBezTo>
                    <a:pt x="14087" y="3220"/>
                    <a:pt x="14285" y="3357"/>
                    <a:pt x="14433" y="3719"/>
                  </a:cubicBezTo>
                  <a:cubicBezTo>
                    <a:pt x="14453" y="3773"/>
                    <a:pt x="14469" y="3823"/>
                    <a:pt x="14489" y="3873"/>
                  </a:cubicBezTo>
                  <a:cubicBezTo>
                    <a:pt x="14566" y="4091"/>
                    <a:pt x="14654" y="4308"/>
                    <a:pt x="14810" y="4481"/>
                  </a:cubicBezTo>
                  <a:cubicBezTo>
                    <a:pt x="14867" y="4545"/>
                    <a:pt x="14857" y="4585"/>
                    <a:pt x="14810" y="4642"/>
                  </a:cubicBezTo>
                  <a:cubicBezTo>
                    <a:pt x="14727" y="4749"/>
                    <a:pt x="14643" y="4856"/>
                    <a:pt x="14563" y="4966"/>
                  </a:cubicBezTo>
                  <a:cubicBezTo>
                    <a:pt x="14520" y="5026"/>
                    <a:pt x="14506" y="5097"/>
                    <a:pt x="14566" y="5154"/>
                  </a:cubicBezTo>
                  <a:cubicBezTo>
                    <a:pt x="14590" y="5175"/>
                    <a:pt x="14615" y="5184"/>
                    <a:pt x="14639" y="5184"/>
                  </a:cubicBezTo>
                  <a:cubicBezTo>
                    <a:pt x="14674" y="5184"/>
                    <a:pt x="14708" y="5165"/>
                    <a:pt x="14740" y="5143"/>
                  </a:cubicBezTo>
                  <a:cubicBezTo>
                    <a:pt x="14827" y="5080"/>
                    <a:pt x="14898" y="5003"/>
                    <a:pt x="14961" y="4920"/>
                  </a:cubicBezTo>
                  <a:cubicBezTo>
                    <a:pt x="15045" y="4813"/>
                    <a:pt x="15077" y="4772"/>
                    <a:pt x="15137" y="4772"/>
                  </a:cubicBezTo>
                  <a:cubicBezTo>
                    <a:pt x="15174" y="4772"/>
                    <a:pt x="15223" y="4789"/>
                    <a:pt x="15302" y="4816"/>
                  </a:cubicBezTo>
                  <a:cubicBezTo>
                    <a:pt x="15339" y="4830"/>
                    <a:pt x="15379" y="4846"/>
                    <a:pt x="15419" y="4853"/>
                  </a:cubicBezTo>
                  <a:cubicBezTo>
                    <a:pt x="15780" y="4910"/>
                    <a:pt x="16105" y="5030"/>
                    <a:pt x="16288" y="5378"/>
                  </a:cubicBezTo>
                  <a:cubicBezTo>
                    <a:pt x="16304" y="5410"/>
                    <a:pt x="16332" y="5431"/>
                    <a:pt x="16366" y="5431"/>
                  </a:cubicBezTo>
                  <a:cubicBezTo>
                    <a:pt x="16374" y="5431"/>
                    <a:pt x="16383" y="5430"/>
                    <a:pt x="16392" y="5428"/>
                  </a:cubicBezTo>
                  <a:cubicBezTo>
                    <a:pt x="16439" y="5412"/>
                    <a:pt x="16446" y="5367"/>
                    <a:pt x="16442" y="5327"/>
                  </a:cubicBezTo>
                  <a:cubicBezTo>
                    <a:pt x="16435" y="5277"/>
                    <a:pt x="16432" y="5224"/>
                    <a:pt x="16412" y="5180"/>
                  </a:cubicBezTo>
                  <a:cubicBezTo>
                    <a:pt x="16299" y="4956"/>
                    <a:pt x="16138" y="4773"/>
                    <a:pt x="15887" y="4699"/>
                  </a:cubicBezTo>
                  <a:cubicBezTo>
                    <a:pt x="15713" y="4649"/>
                    <a:pt x="15540" y="4602"/>
                    <a:pt x="15365" y="4555"/>
                  </a:cubicBezTo>
                  <a:cubicBezTo>
                    <a:pt x="15299" y="4535"/>
                    <a:pt x="15272" y="4509"/>
                    <a:pt x="15336" y="4448"/>
                  </a:cubicBezTo>
                  <a:cubicBezTo>
                    <a:pt x="15432" y="4351"/>
                    <a:pt x="15523" y="4251"/>
                    <a:pt x="15617" y="4151"/>
                  </a:cubicBezTo>
                  <a:cubicBezTo>
                    <a:pt x="15643" y="4122"/>
                    <a:pt x="15666" y="4107"/>
                    <a:pt x="15694" y="4107"/>
                  </a:cubicBezTo>
                  <a:cubicBezTo>
                    <a:pt x="15713" y="4107"/>
                    <a:pt x="15733" y="4114"/>
                    <a:pt x="15757" y="4127"/>
                  </a:cubicBezTo>
                  <a:cubicBezTo>
                    <a:pt x="15910" y="4211"/>
                    <a:pt x="16084" y="4251"/>
                    <a:pt x="16255" y="4298"/>
                  </a:cubicBezTo>
                  <a:cubicBezTo>
                    <a:pt x="16282" y="4305"/>
                    <a:pt x="16310" y="4310"/>
                    <a:pt x="16335" y="4310"/>
                  </a:cubicBezTo>
                  <a:cubicBezTo>
                    <a:pt x="16390" y="4310"/>
                    <a:pt x="16437" y="4288"/>
                    <a:pt x="16462" y="4224"/>
                  </a:cubicBezTo>
                  <a:cubicBezTo>
                    <a:pt x="16499" y="4127"/>
                    <a:pt x="16419" y="4077"/>
                    <a:pt x="16342" y="4043"/>
                  </a:cubicBezTo>
                  <a:cubicBezTo>
                    <a:pt x="16225" y="3993"/>
                    <a:pt x="16108" y="3950"/>
                    <a:pt x="15987" y="3903"/>
                  </a:cubicBezTo>
                  <a:cubicBezTo>
                    <a:pt x="15927" y="3880"/>
                    <a:pt x="15927" y="3856"/>
                    <a:pt x="15974" y="3813"/>
                  </a:cubicBezTo>
                  <a:cubicBezTo>
                    <a:pt x="16068" y="3726"/>
                    <a:pt x="16165" y="3642"/>
                    <a:pt x="16248" y="3546"/>
                  </a:cubicBezTo>
                  <a:cubicBezTo>
                    <a:pt x="16301" y="3484"/>
                    <a:pt x="16353" y="3441"/>
                    <a:pt x="16412" y="3441"/>
                  </a:cubicBezTo>
                  <a:cubicBezTo>
                    <a:pt x="16450" y="3441"/>
                    <a:pt x="16490" y="3459"/>
                    <a:pt x="16535" y="3502"/>
                  </a:cubicBezTo>
                  <a:cubicBezTo>
                    <a:pt x="16563" y="3529"/>
                    <a:pt x="16609" y="3538"/>
                    <a:pt x="16646" y="3552"/>
                  </a:cubicBezTo>
                  <a:cubicBezTo>
                    <a:pt x="16662" y="3555"/>
                    <a:pt x="16678" y="3557"/>
                    <a:pt x="16693" y="3557"/>
                  </a:cubicBezTo>
                  <a:cubicBezTo>
                    <a:pt x="16728" y="3557"/>
                    <a:pt x="16760" y="3547"/>
                    <a:pt x="16783" y="3515"/>
                  </a:cubicBezTo>
                  <a:cubicBezTo>
                    <a:pt x="16820" y="3461"/>
                    <a:pt x="16793" y="3412"/>
                    <a:pt x="16760" y="3368"/>
                  </a:cubicBezTo>
                  <a:cubicBezTo>
                    <a:pt x="16740" y="3341"/>
                    <a:pt x="16716" y="3315"/>
                    <a:pt x="16690" y="3301"/>
                  </a:cubicBezTo>
                  <a:cubicBezTo>
                    <a:pt x="16572" y="3241"/>
                    <a:pt x="16583" y="3181"/>
                    <a:pt x="16680" y="3111"/>
                  </a:cubicBezTo>
                  <a:cubicBezTo>
                    <a:pt x="16690" y="3100"/>
                    <a:pt x="16700" y="3091"/>
                    <a:pt x="16706" y="3080"/>
                  </a:cubicBezTo>
                  <a:cubicBezTo>
                    <a:pt x="16747" y="3020"/>
                    <a:pt x="16773" y="2953"/>
                    <a:pt x="16723" y="2890"/>
                  </a:cubicBezTo>
                  <a:cubicBezTo>
                    <a:pt x="16697" y="2858"/>
                    <a:pt x="16664" y="2844"/>
                    <a:pt x="16632" y="2844"/>
                  </a:cubicBezTo>
                  <a:cubicBezTo>
                    <a:pt x="16596" y="2844"/>
                    <a:pt x="16562" y="2860"/>
                    <a:pt x="16539" y="2887"/>
                  </a:cubicBezTo>
                  <a:cubicBezTo>
                    <a:pt x="16471" y="2969"/>
                    <a:pt x="16406" y="3000"/>
                    <a:pt x="16343" y="3000"/>
                  </a:cubicBezTo>
                  <a:cubicBezTo>
                    <a:pt x="16252" y="3000"/>
                    <a:pt x="16165" y="2936"/>
                    <a:pt x="16074" y="2867"/>
                  </a:cubicBezTo>
                  <a:cubicBezTo>
                    <a:pt x="16031" y="2830"/>
                    <a:pt x="15978" y="2803"/>
                    <a:pt x="15927" y="2773"/>
                  </a:cubicBezTo>
                  <a:cubicBezTo>
                    <a:pt x="15888" y="2751"/>
                    <a:pt x="15847" y="2729"/>
                    <a:pt x="15808" y="2729"/>
                  </a:cubicBezTo>
                  <a:cubicBezTo>
                    <a:pt x="15780" y="2729"/>
                    <a:pt x="15754" y="2741"/>
                    <a:pt x="15730" y="2773"/>
                  </a:cubicBezTo>
                  <a:cubicBezTo>
                    <a:pt x="15680" y="2843"/>
                    <a:pt x="15723" y="2913"/>
                    <a:pt x="15777" y="2967"/>
                  </a:cubicBezTo>
                  <a:cubicBezTo>
                    <a:pt x="15857" y="3040"/>
                    <a:pt x="15941" y="3107"/>
                    <a:pt x="16031" y="3171"/>
                  </a:cubicBezTo>
                  <a:cubicBezTo>
                    <a:pt x="16094" y="3217"/>
                    <a:pt x="16118" y="3248"/>
                    <a:pt x="16044" y="3308"/>
                  </a:cubicBezTo>
                  <a:cubicBezTo>
                    <a:pt x="15927" y="3408"/>
                    <a:pt x="15813" y="3515"/>
                    <a:pt x="15706" y="3626"/>
                  </a:cubicBezTo>
                  <a:cubicBezTo>
                    <a:pt x="15682" y="3652"/>
                    <a:pt x="15663" y="3663"/>
                    <a:pt x="15643" y="3663"/>
                  </a:cubicBezTo>
                  <a:cubicBezTo>
                    <a:pt x="15623" y="3663"/>
                    <a:pt x="15602" y="3650"/>
                    <a:pt x="15576" y="3626"/>
                  </a:cubicBezTo>
                  <a:cubicBezTo>
                    <a:pt x="15402" y="3455"/>
                    <a:pt x="15268" y="3258"/>
                    <a:pt x="15162" y="3040"/>
                  </a:cubicBezTo>
                  <a:cubicBezTo>
                    <a:pt x="15058" y="2823"/>
                    <a:pt x="14955" y="2609"/>
                    <a:pt x="14814" y="2412"/>
                  </a:cubicBezTo>
                  <a:cubicBezTo>
                    <a:pt x="14640" y="2165"/>
                    <a:pt x="14409" y="2021"/>
                    <a:pt x="14115" y="1961"/>
                  </a:cubicBezTo>
                  <a:cubicBezTo>
                    <a:pt x="14044" y="1947"/>
                    <a:pt x="13975" y="1941"/>
                    <a:pt x="13907" y="1941"/>
                  </a:cubicBezTo>
                  <a:cubicBezTo>
                    <a:pt x="13685" y="1941"/>
                    <a:pt x="13474" y="2003"/>
                    <a:pt x="13259" y="2064"/>
                  </a:cubicBezTo>
                  <a:cubicBezTo>
                    <a:pt x="13098" y="2111"/>
                    <a:pt x="12934" y="2153"/>
                    <a:pt x="12767" y="2153"/>
                  </a:cubicBezTo>
                  <a:cubicBezTo>
                    <a:pt x="12705" y="2153"/>
                    <a:pt x="12643" y="2148"/>
                    <a:pt x="12580" y="2134"/>
                  </a:cubicBezTo>
                  <a:cubicBezTo>
                    <a:pt x="12376" y="2087"/>
                    <a:pt x="12169" y="2047"/>
                    <a:pt x="12025" y="1873"/>
                  </a:cubicBezTo>
                  <a:cubicBezTo>
                    <a:pt x="11998" y="1838"/>
                    <a:pt x="11975" y="1784"/>
                    <a:pt x="11927" y="1784"/>
                  </a:cubicBezTo>
                  <a:cubicBezTo>
                    <a:pt x="11916" y="1784"/>
                    <a:pt x="11905" y="1787"/>
                    <a:pt x="11891" y="1793"/>
                  </a:cubicBezTo>
                  <a:cubicBezTo>
                    <a:pt x="11817" y="1827"/>
                    <a:pt x="11808" y="1900"/>
                    <a:pt x="11821" y="1970"/>
                  </a:cubicBezTo>
                  <a:cubicBezTo>
                    <a:pt x="11841" y="2091"/>
                    <a:pt x="11918" y="2174"/>
                    <a:pt x="12018" y="2238"/>
                  </a:cubicBezTo>
                  <a:cubicBezTo>
                    <a:pt x="12241" y="2376"/>
                    <a:pt x="12480" y="2450"/>
                    <a:pt x="12738" y="2450"/>
                  </a:cubicBezTo>
                  <a:cubicBezTo>
                    <a:pt x="12786" y="2450"/>
                    <a:pt x="12835" y="2447"/>
                    <a:pt x="12884" y="2442"/>
                  </a:cubicBezTo>
                  <a:cubicBezTo>
                    <a:pt x="13112" y="2422"/>
                    <a:pt x="13325" y="2345"/>
                    <a:pt x="13543" y="2285"/>
                  </a:cubicBezTo>
                  <a:cubicBezTo>
                    <a:pt x="13666" y="2251"/>
                    <a:pt x="13780" y="2234"/>
                    <a:pt x="13885" y="2234"/>
                  </a:cubicBezTo>
                  <a:cubicBezTo>
                    <a:pt x="14197" y="2234"/>
                    <a:pt x="14436" y="2385"/>
                    <a:pt x="14634" y="2703"/>
                  </a:cubicBezTo>
                  <a:cubicBezTo>
                    <a:pt x="14714" y="2830"/>
                    <a:pt x="14777" y="2967"/>
                    <a:pt x="14844" y="3100"/>
                  </a:cubicBezTo>
                  <a:cubicBezTo>
                    <a:pt x="14978" y="3375"/>
                    <a:pt x="15128" y="3636"/>
                    <a:pt x="15359" y="3843"/>
                  </a:cubicBezTo>
                  <a:cubicBezTo>
                    <a:pt x="15416" y="3896"/>
                    <a:pt x="15406" y="3923"/>
                    <a:pt x="15359" y="3970"/>
                  </a:cubicBezTo>
                  <a:cubicBezTo>
                    <a:pt x="15268" y="4063"/>
                    <a:pt x="15182" y="4154"/>
                    <a:pt x="15105" y="4254"/>
                  </a:cubicBezTo>
                  <a:cubicBezTo>
                    <a:pt x="15076" y="4291"/>
                    <a:pt x="15054" y="4307"/>
                    <a:pt x="15033" y="4307"/>
                  </a:cubicBezTo>
                  <a:cubicBezTo>
                    <a:pt x="15009" y="4307"/>
                    <a:pt x="14987" y="4284"/>
                    <a:pt x="14958" y="4244"/>
                  </a:cubicBezTo>
                  <a:cubicBezTo>
                    <a:pt x="14821" y="4047"/>
                    <a:pt x="14757" y="3819"/>
                    <a:pt x="14674" y="3602"/>
                  </a:cubicBezTo>
                  <a:cubicBezTo>
                    <a:pt x="14540" y="3251"/>
                    <a:pt x="14302" y="3017"/>
                    <a:pt x="13918" y="2960"/>
                  </a:cubicBezTo>
                  <a:cubicBezTo>
                    <a:pt x="13857" y="2951"/>
                    <a:pt x="13797" y="2947"/>
                    <a:pt x="13737" y="2947"/>
                  </a:cubicBezTo>
                  <a:cubicBezTo>
                    <a:pt x="13575" y="2947"/>
                    <a:pt x="13413" y="2973"/>
                    <a:pt x="13252" y="2990"/>
                  </a:cubicBezTo>
                  <a:cubicBezTo>
                    <a:pt x="12948" y="3020"/>
                    <a:pt x="12663" y="3131"/>
                    <a:pt x="12370" y="3208"/>
                  </a:cubicBezTo>
                  <a:cubicBezTo>
                    <a:pt x="12284" y="3232"/>
                    <a:pt x="12207" y="3244"/>
                    <a:pt x="12137" y="3244"/>
                  </a:cubicBezTo>
                  <a:cubicBezTo>
                    <a:pt x="11941" y="3244"/>
                    <a:pt x="11796" y="3150"/>
                    <a:pt x="11651" y="2953"/>
                  </a:cubicBezTo>
                  <a:cubicBezTo>
                    <a:pt x="11513" y="2770"/>
                    <a:pt x="11416" y="2566"/>
                    <a:pt x="11319" y="2362"/>
                  </a:cubicBezTo>
                  <a:cubicBezTo>
                    <a:pt x="11219" y="2151"/>
                    <a:pt x="11115" y="1947"/>
                    <a:pt x="10975" y="1760"/>
                  </a:cubicBezTo>
                  <a:cubicBezTo>
                    <a:pt x="10692" y="1382"/>
                    <a:pt x="10339" y="1189"/>
                    <a:pt x="9963" y="1189"/>
                  </a:cubicBezTo>
                  <a:cubicBezTo>
                    <a:pt x="9704" y="1189"/>
                    <a:pt x="9433" y="1280"/>
                    <a:pt x="9166" y="1466"/>
                  </a:cubicBezTo>
                  <a:cubicBezTo>
                    <a:pt x="8916" y="1640"/>
                    <a:pt x="8705" y="1850"/>
                    <a:pt x="8527" y="2094"/>
                  </a:cubicBezTo>
                  <a:cubicBezTo>
                    <a:pt x="8233" y="2502"/>
                    <a:pt x="7949" y="2920"/>
                    <a:pt x="7648" y="3321"/>
                  </a:cubicBezTo>
                  <a:cubicBezTo>
                    <a:pt x="7431" y="3612"/>
                    <a:pt x="7197" y="3893"/>
                    <a:pt x="6889" y="4097"/>
                  </a:cubicBezTo>
                  <a:cubicBezTo>
                    <a:pt x="6743" y="4193"/>
                    <a:pt x="6593" y="4240"/>
                    <a:pt x="6449" y="4240"/>
                  </a:cubicBezTo>
                  <a:cubicBezTo>
                    <a:pt x="6213" y="4240"/>
                    <a:pt x="5994" y="4114"/>
                    <a:pt x="5842" y="3873"/>
                  </a:cubicBezTo>
                  <a:cubicBezTo>
                    <a:pt x="5738" y="3713"/>
                    <a:pt x="5675" y="3532"/>
                    <a:pt x="5618" y="3351"/>
                  </a:cubicBezTo>
                  <a:cubicBezTo>
                    <a:pt x="5545" y="3111"/>
                    <a:pt x="5478" y="2864"/>
                    <a:pt x="5340" y="2649"/>
                  </a:cubicBezTo>
                  <a:cubicBezTo>
                    <a:pt x="5176" y="2394"/>
                    <a:pt x="4947" y="2261"/>
                    <a:pt x="4699" y="2261"/>
                  </a:cubicBezTo>
                  <a:cubicBezTo>
                    <a:pt x="4547" y="2261"/>
                    <a:pt x="4389" y="2310"/>
                    <a:pt x="4234" y="2412"/>
                  </a:cubicBezTo>
                  <a:cubicBezTo>
                    <a:pt x="4070" y="2518"/>
                    <a:pt x="3933" y="2659"/>
                    <a:pt x="3796" y="2799"/>
                  </a:cubicBezTo>
                  <a:cubicBezTo>
                    <a:pt x="3672" y="2924"/>
                    <a:pt x="3565" y="3067"/>
                    <a:pt x="3425" y="3177"/>
                  </a:cubicBezTo>
                  <a:cubicBezTo>
                    <a:pt x="3349" y="3237"/>
                    <a:pt x="3291" y="3268"/>
                    <a:pt x="3242" y="3268"/>
                  </a:cubicBezTo>
                  <a:cubicBezTo>
                    <a:pt x="3177" y="3268"/>
                    <a:pt x="3130" y="3211"/>
                    <a:pt x="3084" y="3091"/>
                  </a:cubicBezTo>
                  <a:cubicBezTo>
                    <a:pt x="2993" y="2850"/>
                    <a:pt x="2960" y="2592"/>
                    <a:pt x="2920" y="2338"/>
                  </a:cubicBezTo>
                  <a:cubicBezTo>
                    <a:pt x="2873" y="2044"/>
                    <a:pt x="2849" y="1743"/>
                    <a:pt x="2736" y="1466"/>
                  </a:cubicBezTo>
                  <a:cubicBezTo>
                    <a:pt x="2591" y="1118"/>
                    <a:pt x="2291" y="916"/>
                    <a:pt x="1934" y="916"/>
                  </a:cubicBezTo>
                  <a:cubicBezTo>
                    <a:pt x="1886" y="916"/>
                    <a:pt x="1836" y="919"/>
                    <a:pt x="1786" y="927"/>
                  </a:cubicBezTo>
                  <a:cubicBezTo>
                    <a:pt x="1542" y="964"/>
                    <a:pt x="1335" y="1081"/>
                    <a:pt x="1141" y="1228"/>
                  </a:cubicBezTo>
                  <a:cubicBezTo>
                    <a:pt x="1111" y="1250"/>
                    <a:pt x="1089" y="1264"/>
                    <a:pt x="1071" y="1264"/>
                  </a:cubicBezTo>
                  <a:cubicBezTo>
                    <a:pt x="1048" y="1264"/>
                    <a:pt x="1031" y="1243"/>
                    <a:pt x="1011" y="1194"/>
                  </a:cubicBezTo>
                  <a:cubicBezTo>
                    <a:pt x="977" y="1114"/>
                    <a:pt x="1020" y="1091"/>
                    <a:pt x="1071" y="1061"/>
                  </a:cubicBezTo>
                  <a:cubicBezTo>
                    <a:pt x="1365" y="860"/>
                    <a:pt x="1679" y="706"/>
                    <a:pt x="2007" y="569"/>
                  </a:cubicBezTo>
                  <a:cubicBezTo>
                    <a:pt x="2081" y="539"/>
                    <a:pt x="2161" y="496"/>
                    <a:pt x="2124" y="402"/>
                  </a:cubicBezTo>
                  <a:cubicBezTo>
                    <a:pt x="2105" y="350"/>
                    <a:pt x="2073" y="334"/>
                    <a:pt x="2036" y="334"/>
                  </a:cubicBezTo>
                  <a:cubicBezTo>
                    <a:pt x="2003" y="334"/>
                    <a:pt x="1965" y="348"/>
                    <a:pt x="1930" y="359"/>
                  </a:cubicBezTo>
                  <a:cubicBezTo>
                    <a:pt x="1619" y="459"/>
                    <a:pt x="1335" y="606"/>
                    <a:pt x="1061" y="773"/>
                  </a:cubicBezTo>
                  <a:cubicBezTo>
                    <a:pt x="981" y="821"/>
                    <a:pt x="938" y="847"/>
                    <a:pt x="906" y="847"/>
                  </a:cubicBezTo>
                  <a:cubicBezTo>
                    <a:pt x="865" y="847"/>
                    <a:pt x="843" y="801"/>
                    <a:pt x="786" y="697"/>
                  </a:cubicBezTo>
                  <a:cubicBezTo>
                    <a:pt x="736" y="603"/>
                    <a:pt x="766" y="566"/>
                    <a:pt x="843" y="523"/>
                  </a:cubicBezTo>
                  <a:cubicBezTo>
                    <a:pt x="1024" y="416"/>
                    <a:pt x="1201" y="308"/>
                    <a:pt x="1382" y="198"/>
                  </a:cubicBezTo>
                  <a:cubicBezTo>
                    <a:pt x="1439" y="161"/>
                    <a:pt x="1536" y="128"/>
                    <a:pt x="1479" y="41"/>
                  </a:cubicBezTo>
                  <a:cubicBezTo>
                    <a:pt x="1460" y="11"/>
                    <a:pt x="1437" y="0"/>
                    <a:pt x="1413" y="0"/>
                  </a:cubicBezTo>
                  <a:close/>
                </a:path>
              </a:pathLst>
            </a:custGeom>
            <a:solidFill>
              <a:srgbClr val="566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 name="Google Shape;175;p31"/>
            <p:cNvGrpSpPr/>
            <p:nvPr/>
          </p:nvGrpSpPr>
          <p:grpSpPr>
            <a:xfrm>
              <a:off x="5430352" y="1737262"/>
              <a:ext cx="671058" cy="483400"/>
              <a:chOff x="4738123" y="1592204"/>
              <a:chExt cx="872297" cy="628364"/>
            </a:xfrm>
          </p:grpSpPr>
          <p:sp>
            <p:nvSpPr>
              <p:cNvPr id="176" name="Google Shape;176;p31"/>
              <p:cNvSpPr/>
              <p:nvPr/>
            </p:nvSpPr>
            <p:spPr>
              <a:xfrm>
                <a:off x="4738123" y="1796986"/>
                <a:ext cx="872297" cy="423581"/>
              </a:xfrm>
              <a:custGeom>
                <a:rect b="b" l="l" r="r" t="t"/>
                <a:pathLst>
                  <a:path extrusionOk="0" h="3657" w="7531">
                    <a:moveTo>
                      <a:pt x="5443" y="0"/>
                    </a:moveTo>
                    <a:cubicBezTo>
                      <a:pt x="5404" y="0"/>
                      <a:pt x="5364" y="21"/>
                      <a:pt x="5328" y="44"/>
                    </a:cubicBezTo>
                    <a:cubicBezTo>
                      <a:pt x="5200" y="128"/>
                      <a:pt x="5063" y="184"/>
                      <a:pt x="4923" y="232"/>
                    </a:cubicBezTo>
                    <a:cubicBezTo>
                      <a:pt x="4555" y="349"/>
                      <a:pt x="4177" y="389"/>
                      <a:pt x="3799" y="419"/>
                    </a:cubicBezTo>
                    <a:cubicBezTo>
                      <a:pt x="3351" y="452"/>
                      <a:pt x="2900" y="435"/>
                      <a:pt x="2455" y="525"/>
                    </a:cubicBezTo>
                    <a:cubicBezTo>
                      <a:pt x="2148" y="590"/>
                      <a:pt x="1847" y="679"/>
                      <a:pt x="1606" y="894"/>
                    </a:cubicBezTo>
                    <a:cubicBezTo>
                      <a:pt x="1499" y="984"/>
                      <a:pt x="1422" y="1101"/>
                      <a:pt x="1456" y="1252"/>
                    </a:cubicBezTo>
                    <a:cubicBezTo>
                      <a:pt x="1492" y="1408"/>
                      <a:pt x="1623" y="1468"/>
                      <a:pt x="1766" y="1502"/>
                    </a:cubicBezTo>
                    <a:cubicBezTo>
                      <a:pt x="1877" y="1527"/>
                      <a:pt x="1990" y="1536"/>
                      <a:pt x="2103" y="1536"/>
                    </a:cubicBezTo>
                    <a:cubicBezTo>
                      <a:pt x="2198" y="1536"/>
                      <a:pt x="2294" y="1530"/>
                      <a:pt x="2388" y="1522"/>
                    </a:cubicBezTo>
                    <a:cubicBezTo>
                      <a:pt x="2789" y="1484"/>
                      <a:pt x="3190" y="1442"/>
                      <a:pt x="3591" y="1442"/>
                    </a:cubicBezTo>
                    <a:cubicBezTo>
                      <a:pt x="3715" y="1442"/>
                      <a:pt x="3839" y="1446"/>
                      <a:pt x="3964" y="1455"/>
                    </a:cubicBezTo>
                    <a:cubicBezTo>
                      <a:pt x="4298" y="1479"/>
                      <a:pt x="4619" y="1553"/>
                      <a:pt x="4910" y="1726"/>
                    </a:cubicBezTo>
                    <a:cubicBezTo>
                      <a:pt x="5013" y="1789"/>
                      <a:pt x="5114" y="1860"/>
                      <a:pt x="5177" y="1970"/>
                    </a:cubicBezTo>
                    <a:cubicBezTo>
                      <a:pt x="5237" y="2077"/>
                      <a:pt x="5220" y="2150"/>
                      <a:pt x="5111" y="2204"/>
                    </a:cubicBezTo>
                    <a:cubicBezTo>
                      <a:pt x="4997" y="2264"/>
                      <a:pt x="4870" y="2284"/>
                      <a:pt x="4742" y="2298"/>
                    </a:cubicBezTo>
                    <a:cubicBezTo>
                      <a:pt x="4570" y="2316"/>
                      <a:pt x="4399" y="2324"/>
                      <a:pt x="4227" y="2324"/>
                    </a:cubicBezTo>
                    <a:cubicBezTo>
                      <a:pt x="3805" y="2324"/>
                      <a:pt x="3383" y="2280"/>
                      <a:pt x="2961" y="2255"/>
                    </a:cubicBezTo>
                    <a:cubicBezTo>
                      <a:pt x="2693" y="2238"/>
                      <a:pt x="2425" y="2218"/>
                      <a:pt x="2158" y="2218"/>
                    </a:cubicBezTo>
                    <a:cubicBezTo>
                      <a:pt x="1851" y="2218"/>
                      <a:pt x="1545" y="2244"/>
                      <a:pt x="1242" y="2328"/>
                    </a:cubicBezTo>
                    <a:cubicBezTo>
                      <a:pt x="880" y="2425"/>
                      <a:pt x="533" y="2552"/>
                      <a:pt x="268" y="2837"/>
                    </a:cubicBezTo>
                    <a:cubicBezTo>
                      <a:pt x="1" y="3127"/>
                      <a:pt x="98" y="3445"/>
                      <a:pt x="476" y="3548"/>
                    </a:cubicBezTo>
                    <a:cubicBezTo>
                      <a:pt x="673" y="3598"/>
                      <a:pt x="872" y="3611"/>
                      <a:pt x="1072" y="3611"/>
                    </a:cubicBezTo>
                    <a:cubicBezTo>
                      <a:pt x="1126" y="3611"/>
                      <a:pt x="1181" y="3610"/>
                      <a:pt x="1235" y="3609"/>
                    </a:cubicBezTo>
                    <a:cubicBezTo>
                      <a:pt x="2298" y="3582"/>
                      <a:pt x="3348" y="3411"/>
                      <a:pt x="4408" y="3345"/>
                    </a:cubicBezTo>
                    <a:cubicBezTo>
                      <a:pt x="4674" y="3328"/>
                      <a:pt x="4940" y="3317"/>
                      <a:pt x="5203" y="3317"/>
                    </a:cubicBezTo>
                    <a:cubicBezTo>
                      <a:pt x="5891" y="3317"/>
                      <a:pt x="6569" y="3390"/>
                      <a:pt x="7234" y="3622"/>
                    </a:cubicBezTo>
                    <a:cubicBezTo>
                      <a:pt x="7278" y="3637"/>
                      <a:pt x="7329" y="3657"/>
                      <a:pt x="7374" y="3657"/>
                    </a:cubicBezTo>
                    <a:cubicBezTo>
                      <a:pt x="7419" y="3657"/>
                      <a:pt x="7458" y="3638"/>
                      <a:pt x="7481" y="3579"/>
                    </a:cubicBezTo>
                    <a:cubicBezTo>
                      <a:pt x="7531" y="3455"/>
                      <a:pt x="7415" y="3418"/>
                      <a:pt x="7330" y="3378"/>
                    </a:cubicBezTo>
                    <a:cubicBezTo>
                      <a:pt x="7317" y="3371"/>
                      <a:pt x="7304" y="3368"/>
                      <a:pt x="7294" y="3361"/>
                    </a:cubicBezTo>
                    <a:cubicBezTo>
                      <a:pt x="6725" y="3084"/>
                      <a:pt x="6117" y="3003"/>
                      <a:pt x="5498" y="2980"/>
                    </a:cubicBezTo>
                    <a:cubicBezTo>
                      <a:pt x="5405" y="2977"/>
                      <a:pt x="5312" y="2975"/>
                      <a:pt x="5219" y="2975"/>
                    </a:cubicBezTo>
                    <a:cubicBezTo>
                      <a:pt x="4298" y="2975"/>
                      <a:pt x="3390" y="3131"/>
                      <a:pt x="2475" y="3238"/>
                    </a:cubicBezTo>
                    <a:cubicBezTo>
                      <a:pt x="1979" y="3294"/>
                      <a:pt x="1483" y="3365"/>
                      <a:pt x="983" y="3365"/>
                    </a:cubicBezTo>
                    <a:cubicBezTo>
                      <a:pt x="916" y="3365"/>
                      <a:pt x="850" y="3364"/>
                      <a:pt x="783" y="3361"/>
                    </a:cubicBezTo>
                    <a:cubicBezTo>
                      <a:pt x="680" y="3354"/>
                      <a:pt x="576" y="3341"/>
                      <a:pt x="476" y="3308"/>
                    </a:cubicBezTo>
                    <a:cubicBezTo>
                      <a:pt x="319" y="3254"/>
                      <a:pt x="295" y="3181"/>
                      <a:pt x="396" y="3044"/>
                    </a:cubicBezTo>
                    <a:cubicBezTo>
                      <a:pt x="493" y="2917"/>
                      <a:pt x="633" y="2849"/>
                      <a:pt x="774" y="2789"/>
                    </a:cubicBezTo>
                    <a:cubicBezTo>
                      <a:pt x="1154" y="2624"/>
                      <a:pt x="1550" y="2572"/>
                      <a:pt x="1954" y="2572"/>
                    </a:cubicBezTo>
                    <a:cubicBezTo>
                      <a:pt x="2040" y="2572"/>
                      <a:pt x="2127" y="2575"/>
                      <a:pt x="2214" y="2579"/>
                    </a:cubicBezTo>
                    <a:cubicBezTo>
                      <a:pt x="2716" y="2602"/>
                      <a:pt x="3217" y="2672"/>
                      <a:pt x="3723" y="2676"/>
                    </a:cubicBezTo>
                    <a:cubicBezTo>
                      <a:pt x="3857" y="2676"/>
                      <a:pt x="3990" y="2680"/>
                      <a:pt x="4123" y="2680"/>
                    </a:cubicBezTo>
                    <a:cubicBezTo>
                      <a:pt x="4189" y="2680"/>
                      <a:pt x="4255" y="2679"/>
                      <a:pt x="4321" y="2676"/>
                    </a:cubicBezTo>
                    <a:cubicBezTo>
                      <a:pt x="4615" y="2659"/>
                      <a:pt x="4913" y="2632"/>
                      <a:pt x="5177" y="2482"/>
                    </a:cubicBezTo>
                    <a:cubicBezTo>
                      <a:pt x="5484" y="2311"/>
                      <a:pt x="5532" y="2050"/>
                      <a:pt x="5297" y="1786"/>
                    </a:cubicBezTo>
                    <a:cubicBezTo>
                      <a:pt x="5134" y="1596"/>
                      <a:pt x="4913" y="1485"/>
                      <a:pt x="4682" y="1402"/>
                    </a:cubicBezTo>
                    <a:cubicBezTo>
                      <a:pt x="4292" y="1260"/>
                      <a:pt x="3893" y="1218"/>
                      <a:pt x="3491" y="1218"/>
                    </a:cubicBezTo>
                    <a:cubicBezTo>
                      <a:pt x="3266" y="1218"/>
                      <a:pt x="3040" y="1231"/>
                      <a:pt x="2813" y="1248"/>
                    </a:cubicBezTo>
                    <a:cubicBezTo>
                      <a:pt x="2578" y="1266"/>
                      <a:pt x="2340" y="1302"/>
                      <a:pt x="2102" y="1302"/>
                    </a:cubicBezTo>
                    <a:cubicBezTo>
                      <a:pt x="2022" y="1302"/>
                      <a:pt x="1943" y="1298"/>
                      <a:pt x="1864" y="1288"/>
                    </a:cubicBezTo>
                    <a:cubicBezTo>
                      <a:pt x="1800" y="1281"/>
                      <a:pt x="1717" y="1278"/>
                      <a:pt x="1697" y="1201"/>
                    </a:cubicBezTo>
                    <a:cubicBezTo>
                      <a:pt x="1677" y="1131"/>
                      <a:pt x="1750" y="1094"/>
                      <a:pt x="1800" y="1057"/>
                    </a:cubicBezTo>
                    <a:cubicBezTo>
                      <a:pt x="1850" y="1020"/>
                      <a:pt x="1907" y="987"/>
                      <a:pt x="1964" y="963"/>
                    </a:cubicBezTo>
                    <a:cubicBezTo>
                      <a:pt x="2154" y="890"/>
                      <a:pt x="2355" y="846"/>
                      <a:pt x="2559" y="823"/>
                    </a:cubicBezTo>
                    <a:cubicBezTo>
                      <a:pt x="2970" y="776"/>
                      <a:pt x="3385" y="790"/>
                      <a:pt x="3796" y="770"/>
                    </a:cubicBezTo>
                    <a:cubicBezTo>
                      <a:pt x="4231" y="743"/>
                      <a:pt x="4662" y="690"/>
                      <a:pt x="5074" y="525"/>
                    </a:cubicBezTo>
                    <a:cubicBezTo>
                      <a:pt x="5231" y="462"/>
                      <a:pt x="5371" y="375"/>
                      <a:pt x="5492" y="252"/>
                    </a:cubicBezTo>
                    <a:cubicBezTo>
                      <a:pt x="5549" y="191"/>
                      <a:pt x="5578" y="114"/>
                      <a:pt x="5525" y="44"/>
                    </a:cubicBezTo>
                    <a:cubicBezTo>
                      <a:pt x="5500" y="12"/>
                      <a:pt x="5472" y="0"/>
                      <a:pt x="5443" y="0"/>
                    </a:cubicBezTo>
                    <a:close/>
                  </a:path>
                </a:pathLst>
              </a:custGeom>
              <a:solidFill>
                <a:srgbClr val="566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1"/>
              <p:cNvSpPr/>
              <p:nvPr/>
            </p:nvSpPr>
            <p:spPr>
              <a:xfrm>
                <a:off x="4934270" y="1592204"/>
                <a:ext cx="383621" cy="163317"/>
              </a:xfrm>
              <a:custGeom>
                <a:rect b="b" l="l" r="r" t="t"/>
                <a:pathLst>
                  <a:path extrusionOk="0" h="1410" w="3312">
                    <a:moveTo>
                      <a:pt x="409" y="192"/>
                    </a:moveTo>
                    <a:cubicBezTo>
                      <a:pt x="423" y="192"/>
                      <a:pt x="438" y="193"/>
                      <a:pt x="452" y="194"/>
                    </a:cubicBezTo>
                    <a:cubicBezTo>
                      <a:pt x="603" y="204"/>
                      <a:pt x="733" y="264"/>
                      <a:pt x="860" y="338"/>
                    </a:cubicBezTo>
                    <a:cubicBezTo>
                      <a:pt x="1127" y="488"/>
                      <a:pt x="1385" y="655"/>
                      <a:pt x="1656" y="805"/>
                    </a:cubicBezTo>
                    <a:cubicBezTo>
                      <a:pt x="1920" y="953"/>
                      <a:pt x="2204" y="1063"/>
                      <a:pt x="2495" y="1170"/>
                    </a:cubicBezTo>
                    <a:cubicBezTo>
                      <a:pt x="2378" y="1201"/>
                      <a:pt x="2260" y="1212"/>
                      <a:pt x="2142" y="1212"/>
                    </a:cubicBezTo>
                    <a:cubicBezTo>
                      <a:pt x="2054" y="1212"/>
                      <a:pt x="1967" y="1206"/>
                      <a:pt x="1880" y="1197"/>
                    </a:cubicBezTo>
                    <a:cubicBezTo>
                      <a:pt x="1469" y="1160"/>
                      <a:pt x="1081" y="1040"/>
                      <a:pt x="720" y="842"/>
                    </a:cubicBezTo>
                    <a:cubicBezTo>
                      <a:pt x="549" y="748"/>
                      <a:pt x="396" y="635"/>
                      <a:pt x="291" y="472"/>
                    </a:cubicBezTo>
                    <a:cubicBezTo>
                      <a:pt x="255" y="411"/>
                      <a:pt x="205" y="344"/>
                      <a:pt x="248" y="271"/>
                    </a:cubicBezTo>
                    <a:cubicBezTo>
                      <a:pt x="283" y="208"/>
                      <a:pt x="346" y="192"/>
                      <a:pt x="409" y="192"/>
                    </a:cubicBezTo>
                    <a:close/>
                    <a:moveTo>
                      <a:pt x="436" y="0"/>
                    </a:moveTo>
                    <a:cubicBezTo>
                      <a:pt x="412" y="0"/>
                      <a:pt x="389" y="1"/>
                      <a:pt x="365" y="3"/>
                    </a:cubicBezTo>
                    <a:cubicBezTo>
                      <a:pt x="128" y="23"/>
                      <a:pt x="1" y="200"/>
                      <a:pt x="64" y="427"/>
                    </a:cubicBezTo>
                    <a:cubicBezTo>
                      <a:pt x="141" y="692"/>
                      <a:pt x="339" y="853"/>
                      <a:pt x="559" y="980"/>
                    </a:cubicBezTo>
                    <a:cubicBezTo>
                      <a:pt x="1041" y="1260"/>
                      <a:pt x="1566" y="1401"/>
                      <a:pt x="2201" y="1407"/>
                    </a:cubicBezTo>
                    <a:cubicBezTo>
                      <a:pt x="2221" y="1409"/>
                      <a:pt x="2240" y="1409"/>
                      <a:pt x="2260" y="1409"/>
                    </a:cubicBezTo>
                    <a:cubicBezTo>
                      <a:pt x="2551" y="1409"/>
                      <a:pt x="2882" y="1278"/>
                      <a:pt x="3220" y="1197"/>
                    </a:cubicBezTo>
                    <a:cubicBezTo>
                      <a:pt x="3274" y="1183"/>
                      <a:pt x="3311" y="1147"/>
                      <a:pt x="3308" y="1090"/>
                    </a:cubicBezTo>
                    <a:cubicBezTo>
                      <a:pt x="3305" y="1023"/>
                      <a:pt x="3254" y="1000"/>
                      <a:pt x="3197" y="989"/>
                    </a:cubicBezTo>
                    <a:cubicBezTo>
                      <a:pt x="3107" y="976"/>
                      <a:pt x="3017" y="989"/>
                      <a:pt x="2927" y="969"/>
                    </a:cubicBezTo>
                    <a:cubicBezTo>
                      <a:pt x="2395" y="862"/>
                      <a:pt x="1904" y="652"/>
                      <a:pt x="1428" y="395"/>
                    </a:cubicBezTo>
                    <a:cubicBezTo>
                      <a:pt x="1245" y="291"/>
                      <a:pt x="1064" y="177"/>
                      <a:pt x="867" y="97"/>
                    </a:cubicBezTo>
                    <a:cubicBezTo>
                      <a:pt x="728" y="36"/>
                      <a:pt x="586" y="0"/>
                      <a:pt x="4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 name="Google Shape;178;p31"/>
            <p:cNvSpPr/>
            <p:nvPr/>
          </p:nvSpPr>
          <p:spPr>
            <a:xfrm rot="5400000">
              <a:off x="7391010" y="-74553"/>
              <a:ext cx="187937" cy="1877794"/>
            </a:xfrm>
            <a:custGeom>
              <a:rect b="b" l="l" r="r" t="t"/>
              <a:pathLst>
                <a:path extrusionOk="0" h="24800" w="2482">
                  <a:moveTo>
                    <a:pt x="973" y="0"/>
                  </a:moveTo>
                  <a:cubicBezTo>
                    <a:pt x="883" y="0"/>
                    <a:pt x="791" y="50"/>
                    <a:pt x="746" y="159"/>
                  </a:cubicBezTo>
                  <a:cubicBezTo>
                    <a:pt x="0" y="1982"/>
                    <a:pt x="465" y="3884"/>
                    <a:pt x="1067" y="5667"/>
                  </a:cubicBezTo>
                  <a:cubicBezTo>
                    <a:pt x="1408" y="6676"/>
                    <a:pt x="1775" y="7723"/>
                    <a:pt x="1706" y="8806"/>
                  </a:cubicBezTo>
                  <a:cubicBezTo>
                    <a:pt x="1635" y="9906"/>
                    <a:pt x="1194" y="10923"/>
                    <a:pt x="933" y="11987"/>
                  </a:cubicBezTo>
                  <a:cubicBezTo>
                    <a:pt x="438" y="14010"/>
                    <a:pt x="1261" y="15698"/>
                    <a:pt x="1542" y="17678"/>
                  </a:cubicBezTo>
                  <a:cubicBezTo>
                    <a:pt x="1873" y="20015"/>
                    <a:pt x="1495" y="22325"/>
                    <a:pt x="1251" y="24650"/>
                  </a:cubicBezTo>
                  <a:cubicBezTo>
                    <a:pt x="1239" y="24745"/>
                    <a:pt x="1325" y="24800"/>
                    <a:pt x="1409" y="24800"/>
                  </a:cubicBezTo>
                  <a:cubicBezTo>
                    <a:pt x="1475" y="24800"/>
                    <a:pt x="1540" y="24765"/>
                    <a:pt x="1555" y="24690"/>
                  </a:cubicBezTo>
                  <a:cubicBezTo>
                    <a:pt x="1909" y="22670"/>
                    <a:pt x="2164" y="20570"/>
                    <a:pt x="2020" y="18517"/>
                  </a:cubicBezTo>
                  <a:cubicBezTo>
                    <a:pt x="1860" y="16257"/>
                    <a:pt x="809" y="14237"/>
                    <a:pt x="1445" y="11963"/>
                  </a:cubicBezTo>
                  <a:cubicBezTo>
                    <a:pt x="1956" y="10141"/>
                    <a:pt x="2482" y="8619"/>
                    <a:pt x="1963" y="6730"/>
                  </a:cubicBezTo>
                  <a:cubicBezTo>
                    <a:pt x="1712" y="5814"/>
                    <a:pt x="1338" y="4934"/>
                    <a:pt x="1104" y="4011"/>
                  </a:cubicBezTo>
                  <a:cubicBezTo>
                    <a:pt x="783" y="2727"/>
                    <a:pt x="923" y="1560"/>
                    <a:pt x="1194" y="283"/>
                  </a:cubicBezTo>
                  <a:cubicBezTo>
                    <a:pt x="1232" y="106"/>
                    <a:pt x="1105" y="0"/>
                    <a:pt x="9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1"/>
            <p:cNvSpPr/>
            <p:nvPr/>
          </p:nvSpPr>
          <p:spPr>
            <a:xfrm rot="5400000">
              <a:off x="7428454" y="56331"/>
              <a:ext cx="79960" cy="1899676"/>
            </a:xfrm>
            <a:custGeom>
              <a:rect b="b" l="l" r="r" t="t"/>
              <a:pathLst>
                <a:path extrusionOk="0" h="25089" w="1056">
                  <a:moveTo>
                    <a:pt x="399" y="1"/>
                  </a:moveTo>
                  <a:cubicBezTo>
                    <a:pt x="281" y="1"/>
                    <a:pt x="164" y="77"/>
                    <a:pt x="166" y="230"/>
                  </a:cubicBezTo>
                  <a:cubicBezTo>
                    <a:pt x="217" y="4423"/>
                    <a:pt x="266" y="8619"/>
                    <a:pt x="323" y="12815"/>
                  </a:cubicBezTo>
                  <a:cubicBezTo>
                    <a:pt x="350" y="14882"/>
                    <a:pt x="377" y="16948"/>
                    <a:pt x="410" y="19015"/>
                  </a:cubicBezTo>
                  <a:cubicBezTo>
                    <a:pt x="444" y="20910"/>
                    <a:pt x="782" y="23105"/>
                    <a:pt x="42" y="24900"/>
                  </a:cubicBezTo>
                  <a:cubicBezTo>
                    <a:pt x="0" y="25005"/>
                    <a:pt x="103" y="25089"/>
                    <a:pt x="198" y="25089"/>
                  </a:cubicBezTo>
                  <a:cubicBezTo>
                    <a:pt x="246" y="25089"/>
                    <a:pt x="292" y="25067"/>
                    <a:pt x="317" y="25017"/>
                  </a:cubicBezTo>
                  <a:cubicBezTo>
                    <a:pt x="1055" y="23442"/>
                    <a:pt x="871" y="21646"/>
                    <a:pt x="859" y="19955"/>
                  </a:cubicBezTo>
                  <a:cubicBezTo>
                    <a:pt x="842" y="17761"/>
                    <a:pt x="819" y="15571"/>
                    <a:pt x="794" y="13377"/>
                  </a:cubicBezTo>
                  <a:cubicBezTo>
                    <a:pt x="745" y="8993"/>
                    <a:pt x="691" y="4610"/>
                    <a:pt x="638" y="230"/>
                  </a:cubicBezTo>
                  <a:cubicBezTo>
                    <a:pt x="636" y="77"/>
                    <a:pt x="517" y="1"/>
                    <a:pt x="399" y="1"/>
                  </a:cubicBezTo>
                  <a:close/>
                </a:path>
              </a:pathLst>
            </a:custGeom>
            <a:solidFill>
              <a:srgbClr val="566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83" name="Shape 183"/>
        <p:cNvGrpSpPr/>
        <p:nvPr/>
      </p:nvGrpSpPr>
      <p:grpSpPr>
        <a:xfrm>
          <a:off x="0" y="0"/>
          <a:ext cx="0" cy="0"/>
          <a:chOff x="0" y="0"/>
          <a:chExt cx="0" cy="0"/>
        </a:xfrm>
      </p:grpSpPr>
      <p:pic>
        <p:nvPicPr>
          <p:cNvPr id="184" name="Google Shape;184;p32"/>
          <p:cNvPicPr preferRelativeResize="0"/>
          <p:nvPr/>
        </p:nvPicPr>
        <p:blipFill rotWithShape="1">
          <a:blip r:embed="rId3">
            <a:alphaModFix/>
          </a:blip>
          <a:srcRect b="0" l="51217" r="0" t="0"/>
          <a:stretch/>
        </p:blipFill>
        <p:spPr>
          <a:xfrm>
            <a:off x="4683897" y="575"/>
            <a:ext cx="4460102" cy="5142922"/>
          </a:xfrm>
          <a:prstGeom prst="rect">
            <a:avLst/>
          </a:prstGeom>
          <a:noFill/>
          <a:ln>
            <a:noFill/>
          </a:ln>
        </p:spPr>
      </p:pic>
      <p:sp>
        <p:nvSpPr>
          <p:cNvPr id="185" name="Google Shape;185;p32"/>
          <p:cNvSpPr/>
          <p:nvPr/>
        </p:nvSpPr>
        <p:spPr>
          <a:xfrm rot="-5400000">
            <a:off x="987072" y="1557481"/>
            <a:ext cx="5545022" cy="2156816"/>
          </a:xfrm>
          <a:custGeom>
            <a:rect b="b" l="l" r="r" t="t"/>
            <a:pathLst>
              <a:path extrusionOk="0" h="14170" w="19643">
                <a:moveTo>
                  <a:pt x="16346" y="0"/>
                </a:moveTo>
                <a:cubicBezTo>
                  <a:pt x="15900" y="0"/>
                  <a:pt x="15455" y="23"/>
                  <a:pt x="15012" y="47"/>
                </a:cubicBezTo>
                <a:cubicBezTo>
                  <a:pt x="13909" y="104"/>
                  <a:pt x="12805" y="168"/>
                  <a:pt x="11702" y="231"/>
                </a:cubicBezTo>
                <a:cubicBezTo>
                  <a:pt x="9528" y="351"/>
                  <a:pt x="7351" y="455"/>
                  <a:pt x="5177" y="603"/>
                </a:cubicBezTo>
                <a:cubicBezTo>
                  <a:pt x="4104" y="676"/>
                  <a:pt x="3034" y="773"/>
                  <a:pt x="1967" y="920"/>
                </a:cubicBezTo>
                <a:cubicBezTo>
                  <a:pt x="1526" y="977"/>
                  <a:pt x="1031" y="1007"/>
                  <a:pt x="636" y="1231"/>
                </a:cubicBezTo>
                <a:cubicBezTo>
                  <a:pt x="299" y="1422"/>
                  <a:pt x="115" y="1753"/>
                  <a:pt x="75" y="2124"/>
                </a:cubicBezTo>
                <a:cubicBezTo>
                  <a:pt x="48" y="2348"/>
                  <a:pt x="68" y="2575"/>
                  <a:pt x="108" y="2802"/>
                </a:cubicBezTo>
                <a:cubicBezTo>
                  <a:pt x="1" y="4722"/>
                  <a:pt x="18" y="6645"/>
                  <a:pt x="169" y="8564"/>
                </a:cubicBezTo>
                <a:cubicBezTo>
                  <a:pt x="252" y="9604"/>
                  <a:pt x="372" y="10644"/>
                  <a:pt x="533" y="11681"/>
                </a:cubicBezTo>
                <a:cubicBezTo>
                  <a:pt x="607" y="12165"/>
                  <a:pt x="660" y="12670"/>
                  <a:pt x="794" y="13142"/>
                </a:cubicBezTo>
                <a:cubicBezTo>
                  <a:pt x="908" y="13547"/>
                  <a:pt x="1148" y="13844"/>
                  <a:pt x="1570" y="13957"/>
                </a:cubicBezTo>
                <a:cubicBezTo>
                  <a:pt x="2027" y="14085"/>
                  <a:pt x="2539" y="14102"/>
                  <a:pt x="3014" y="14132"/>
                </a:cubicBezTo>
                <a:cubicBezTo>
                  <a:pt x="3473" y="14160"/>
                  <a:pt x="3932" y="14169"/>
                  <a:pt x="4392" y="14169"/>
                </a:cubicBezTo>
                <a:cubicBezTo>
                  <a:pt x="4471" y="14169"/>
                  <a:pt x="4550" y="14169"/>
                  <a:pt x="4629" y="14168"/>
                </a:cubicBezTo>
                <a:cubicBezTo>
                  <a:pt x="5723" y="14158"/>
                  <a:pt x="6819" y="14118"/>
                  <a:pt x="7913" y="14078"/>
                </a:cubicBezTo>
                <a:cubicBezTo>
                  <a:pt x="10117" y="14002"/>
                  <a:pt x="12316" y="13884"/>
                  <a:pt x="14517" y="13737"/>
                </a:cubicBezTo>
                <a:cubicBezTo>
                  <a:pt x="15594" y="13664"/>
                  <a:pt x="16670" y="13583"/>
                  <a:pt x="17747" y="13493"/>
                </a:cubicBezTo>
                <a:cubicBezTo>
                  <a:pt x="18172" y="13460"/>
                  <a:pt x="18710" y="13490"/>
                  <a:pt x="19068" y="13226"/>
                </a:cubicBezTo>
                <a:cubicBezTo>
                  <a:pt x="19399" y="12978"/>
                  <a:pt x="19459" y="12543"/>
                  <a:pt x="19509" y="12169"/>
                </a:cubicBezTo>
                <a:cubicBezTo>
                  <a:pt x="19643" y="11142"/>
                  <a:pt x="19610" y="10105"/>
                  <a:pt x="19549" y="9076"/>
                </a:cubicBezTo>
                <a:cubicBezTo>
                  <a:pt x="19486" y="8026"/>
                  <a:pt x="19392" y="6980"/>
                  <a:pt x="19265" y="5936"/>
                </a:cubicBezTo>
                <a:cubicBezTo>
                  <a:pt x="19141" y="4923"/>
                  <a:pt x="18991" y="3913"/>
                  <a:pt x="18814" y="2910"/>
                </a:cubicBezTo>
                <a:cubicBezTo>
                  <a:pt x="18720" y="2392"/>
                  <a:pt x="18619" y="1873"/>
                  <a:pt x="18509" y="1358"/>
                </a:cubicBezTo>
                <a:cubicBezTo>
                  <a:pt x="18429" y="967"/>
                  <a:pt x="18403" y="439"/>
                  <a:pt x="18008" y="211"/>
                </a:cubicBezTo>
                <a:cubicBezTo>
                  <a:pt x="17847" y="118"/>
                  <a:pt x="17656" y="84"/>
                  <a:pt x="17476" y="61"/>
                </a:cubicBezTo>
                <a:cubicBezTo>
                  <a:pt x="17199" y="27"/>
                  <a:pt x="16924" y="14"/>
                  <a:pt x="16644" y="4"/>
                </a:cubicBezTo>
                <a:cubicBezTo>
                  <a:pt x="16544" y="2"/>
                  <a:pt x="16445" y="0"/>
                  <a:pt x="16346" y="0"/>
                </a:cubicBezTo>
                <a:close/>
              </a:path>
            </a:pathLst>
          </a:custGeom>
          <a:solidFill>
            <a:srgbClr val="657D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2"/>
          <p:cNvSpPr txBox="1"/>
          <p:nvPr>
            <p:ph type="ctrTitle"/>
          </p:nvPr>
        </p:nvSpPr>
        <p:spPr>
          <a:xfrm>
            <a:off x="720000" y="764100"/>
            <a:ext cx="4012500" cy="155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a:t>
            </a:r>
            <a:r>
              <a:rPr lang="en">
                <a:solidFill>
                  <a:schemeClr val="accent3"/>
                </a:solidFill>
              </a:rPr>
              <a:t>PICTURE </a:t>
            </a:r>
            <a:r>
              <a:rPr lang="en"/>
              <a:t>ALWAYS REINFORCES THE CONCEPT</a:t>
            </a:r>
            <a:endParaRPr/>
          </a:p>
        </p:txBody>
      </p:sp>
      <p:sp>
        <p:nvSpPr>
          <p:cNvPr id="187" name="Google Shape;187;p32"/>
          <p:cNvSpPr txBox="1"/>
          <p:nvPr>
            <p:ph idx="1" type="subTitle"/>
          </p:nvPr>
        </p:nvSpPr>
        <p:spPr>
          <a:xfrm>
            <a:off x="720000" y="2458500"/>
            <a:ext cx="3290400" cy="1693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If you want to replace this picture in Google Slides, select it, right-click and choose Replace image &gt; Upload from computer. Open the file you want and adjust it. In PowerPoint, select the picture, right-click and choose Change Picture. Open the file and adjust it</a:t>
            </a:r>
            <a:endParaRPr/>
          </a:p>
        </p:txBody>
      </p:sp>
      <p:sp>
        <p:nvSpPr>
          <p:cNvPr id="188" name="Google Shape;188;p32"/>
          <p:cNvSpPr/>
          <p:nvPr/>
        </p:nvSpPr>
        <p:spPr>
          <a:xfrm>
            <a:off x="5137103" y="1201554"/>
            <a:ext cx="250901" cy="340106"/>
          </a:xfrm>
          <a:custGeom>
            <a:rect b="b" l="l" r="r" t="t"/>
            <a:pathLst>
              <a:path extrusionOk="0" h="4823" w="3558">
                <a:moveTo>
                  <a:pt x="2259" y="320"/>
                </a:moveTo>
                <a:cubicBezTo>
                  <a:pt x="2284" y="320"/>
                  <a:pt x="2296" y="338"/>
                  <a:pt x="2307" y="367"/>
                </a:cubicBezTo>
                <a:cubicBezTo>
                  <a:pt x="2328" y="417"/>
                  <a:pt x="2351" y="467"/>
                  <a:pt x="2374" y="517"/>
                </a:cubicBezTo>
                <a:cubicBezTo>
                  <a:pt x="2411" y="618"/>
                  <a:pt x="2518" y="721"/>
                  <a:pt x="2485" y="808"/>
                </a:cubicBezTo>
                <a:cubicBezTo>
                  <a:pt x="2454" y="885"/>
                  <a:pt x="2321" y="925"/>
                  <a:pt x="2230" y="975"/>
                </a:cubicBezTo>
                <a:cubicBezTo>
                  <a:pt x="1739" y="1253"/>
                  <a:pt x="1247" y="1530"/>
                  <a:pt x="726" y="1754"/>
                </a:cubicBezTo>
                <a:cubicBezTo>
                  <a:pt x="676" y="1774"/>
                  <a:pt x="625" y="1791"/>
                  <a:pt x="572" y="1811"/>
                </a:cubicBezTo>
                <a:cubicBezTo>
                  <a:pt x="568" y="1812"/>
                  <a:pt x="564" y="1812"/>
                  <a:pt x="561" y="1812"/>
                </a:cubicBezTo>
                <a:cubicBezTo>
                  <a:pt x="528" y="1812"/>
                  <a:pt x="510" y="1785"/>
                  <a:pt x="499" y="1761"/>
                </a:cubicBezTo>
                <a:cubicBezTo>
                  <a:pt x="431" y="1634"/>
                  <a:pt x="368" y="1504"/>
                  <a:pt x="298" y="1376"/>
                </a:cubicBezTo>
                <a:cubicBezTo>
                  <a:pt x="267" y="1316"/>
                  <a:pt x="284" y="1289"/>
                  <a:pt x="341" y="1263"/>
                </a:cubicBezTo>
                <a:cubicBezTo>
                  <a:pt x="970" y="955"/>
                  <a:pt x="1595" y="644"/>
                  <a:pt x="2221" y="330"/>
                </a:cubicBezTo>
                <a:cubicBezTo>
                  <a:pt x="2236" y="323"/>
                  <a:pt x="2249" y="320"/>
                  <a:pt x="2259" y="320"/>
                </a:cubicBezTo>
                <a:close/>
                <a:moveTo>
                  <a:pt x="3027" y="2453"/>
                </a:moveTo>
                <a:cubicBezTo>
                  <a:pt x="3120" y="2456"/>
                  <a:pt x="3207" y="2443"/>
                  <a:pt x="3230" y="2500"/>
                </a:cubicBezTo>
                <a:cubicBezTo>
                  <a:pt x="3250" y="2550"/>
                  <a:pt x="3173" y="2590"/>
                  <a:pt x="3130" y="2630"/>
                </a:cubicBezTo>
                <a:cubicBezTo>
                  <a:pt x="3030" y="2720"/>
                  <a:pt x="2929" y="2817"/>
                  <a:pt x="2795" y="2854"/>
                </a:cubicBezTo>
                <a:cubicBezTo>
                  <a:pt x="2767" y="2863"/>
                  <a:pt x="2735" y="2872"/>
                  <a:pt x="2706" y="2872"/>
                </a:cubicBezTo>
                <a:cubicBezTo>
                  <a:pt x="2676" y="2872"/>
                  <a:pt x="2649" y="2863"/>
                  <a:pt x="2628" y="2834"/>
                </a:cubicBezTo>
                <a:cubicBezTo>
                  <a:pt x="2595" y="2781"/>
                  <a:pt x="2612" y="2720"/>
                  <a:pt x="2642" y="2667"/>
                </a:cubicBezTo>
                <a:cubicBezTo>
                  <a:pt x="2735" y="2504"/>
                  <a:pt x="2893" y="2473"/>
                  <a:pt x="3027" y="2453"/>
                </a:cubicBezTo>
                <a:close/>
                <a:moveTo>
                  <a:pt x="1599" y="4277"/>
                </a:moveTo>
                <a:cubicBezTo>
                  <a:pt x="1617" y="4277"/>
                  <a:pt x="1631" y="4281"/>
                  <a:pt x="1635" y="4296"/>
                </a:cubicBezTo>
                <a:cubicBezTo>
                  <a:pt x="1652" y="4345"/>
                  <a:pt x="1585" y="4356"/>
                  <a:pt x="1552" y="4379"/>
                </a:cubicBezTo>
                <a:cubicBezTo>
                  <a:pt x="1434" y="4459"/>
                  <a:pt x="1311" y="4523"/>
                  <a:pt x="1178" y="4566"/>
                </a:cubicBezTo>
                <a:cubicBezTo>
                  <a:pt x="1150" y="4575"/>
                  <a:pt x="1115" y="4587"/>
                  <a:pt x="1088" y="4587"/>
                </a:cubicBezTo>
                <a:cubicBezTo>
                  <a:pt x="1071" y="4587"/>
                  <a:pt x="1057" y="4582"/>
                  <a:pt x="1050" y="4570"/>
                </a:cubicBezTo>
                <a:cubicBezTo>
                  <a:pt x="1017" y="4523"/>
                  <a:pt x="1077" y="4479"/>
                  <a:pt x="1110" y="4450"/>
                </a:cubicBezTo>
                <a:cubicBezTo>
                  <a:pt x="1220" y="4346"/>
                  <a:pt x="1344" y="4281"/>
                  <a:pt x="1502" y="4281"/>
                </a:cubicBezTo>
                <a:cubicBezTo>
                  <a:pt x="1513" y="4281"/>
                  <a:pt x="1524" y="4281"/>
                  <a:pt x="1535" y="4282"/>
                </a:cubicBezTo>
                <a:cubicBezTo>
                  <a:pt x="1537" y="4282"/>
                  <a:pt x="1539" y="4282"/>
                  <a:pt x="1541" y="4282"/>
                </a:cubicBezTo>
                <a:cubicBezTo>
                  <a:pt x="1557" y="4282"/>
                  <a:pt x="1580" y="4277"/>
                  <a:pt x="1599" y="4277"/>
                </a:cubicBezTo>
                <a:close/>
                <a:moveTo>
                  <a:pt x="2302" y="1"/>
                </a:moveTo>
                <a:cubicBezTo>
                  <a:pt x="2276" y="1"/>
                  <a:pt x="2246" y="8"/>
                  <a:pt x="2214" y="22"/>
                </a:cubicBezTo>
                <a:cubicBezTo>
                  <a:pt x="1505" y="333"/>
                  <a:pt x="826" y="704"/>
                  <a:pt x="158" y="1095"/>
                </a:cubicBezTo>
                <a:cubicBezTo>
                  <a:pt x="34" y="1166"/>
                  <a:pt x="0" y="1273"/>
                  <a:pt x="44" y="1410"/>
                </a:cubicBezTo>
                <a:cubicBezTo>
                  <a:pt x="90" y="1553"/>
                  <a:pt x="154" y="1687"/>
                  <a:pt x="224" y="1822"/>
                </a:cubicBezTo>
                <a:cubicBezTo>
                  <a:pt x="612" y="2544"/>
                  <a:pt x="997" y="3269"/>
                  <a:pt x="1471" y="3938"/>
                </a:cubicBezTo>
                <a:cubicBezTo>
                  <a:pt x="1519" y="4001"/>
                  <a:pt x="1539" y="4028"/>
                  <a:pt x="1431" y="4044"/>
                </a:cubicBezTo>
                <a:cubicBezTo>
                  <a:pt x="1194" y="4085"/>
                  <a:pt x="993" y="4192"/>
                  <a:pt x="860" y="4402"/>
                </a:cubicBezTo>
                <a:cubicBezTo>
                  <a:pt x="800" y="4500"/>
                  <a:pt x="783" y="4610"/>
                  <a:pt x="846" y="4711"/>
                </a:cubicBezTo>
                <a:cubicBezTo>
                  <a:pt x="895" y="4786"/>
                  <a:pt x="971" y="4823"/>
                  <a:pt x="1052" y="4823"/>
                </a:cubicBezTo>
                <a:cubicBezTo>
                  <a:pt x="1070" y="4823"/>
                  <a:pt x="1088" y="4821"/>
                  <a:pt x="1107" y="4817"/>
                </a:cubicBezTo>
                <a:cubicBezTo>
                  <a:pt x="1462" y="4747"/>
                  <a:pt x="1755" y="4566"/>
                  <a:pt x="1993" y="4296"/>
                </a:cubicBezTo>
                <a:cubicBezTo>
                  <a:pt x="2064" y="4219"/>
                  <a:pt x="2053" y="4152"/>
                  <a:pt x="1986" y="4072"/>
                </a:cubicBezTo>
                <a:cubicBezTo>
                  <a:pt x="1795" y="3841"/>
                  <a:pt x="1605" y="3614"/>
                  <a:pt x="1434" y="3370"/>
                </a:cubicBezTo>
                <a:cubicBezTo>
                  <a:pt x="1187" y="3012"/>
                  <a:pt x="987" y="2624"/>
                  <a:pt x="776" y="2246"/>
                </a:cubicBezTo>
                <a:cubicBezTo>
                  <a:pt x="739" y="2175"/>
                  <a:pt x="662" y="2098"/>
                  <a:pt x="676" y="2045"/>
                </a:cubicBezTo>
                <a:cubicBezTo>
                  <a:pt x="692" y="1982"/>
                  <a:pt x="809" y="1982"/>
                  <a:pt x="880" y="1948"/>
                </a:cubicBezTo>
                <a:cubicBezTo>
                  <a:pt x="1442" y="1697"/>
                  <a:pt x="1976" y="1390"/>
                  <a:pt x="2502" y="1069"/>
                </a:cubicBezTo>
                <a:cubicBezTo>
                  <a:pt x="2535" y="1048"/>
                  <a:pt x="2560" y="1036"/>
                  <a:pt x="2581" y="1036"/>
                </a:cubicBezTo>
                <a:cubicBezTo>
                  <a:pt x="2609" y="1036"/>
                  <a:pt x="2631" y="1057"/>
                  <a:pt x="2655" y="1112"/>
                </a:cubicBezTo>
                <a:cubicBezTo>
                  <a:pt x="2803" y="1427"/>
                  <a:pt x="2959" y="1737"/>
                  <a:pt x="3116" y="2049"/>
                </a:cubicBezTo>
                <a:cubicBezTo>
                  <a:pt x="3217" y="2249"/>
                  <a:pt x="3217" y="2246"/>
                  <a:pt x="2999" y="2263"/>
                </a:cubicBezTo>
                <a:cubicBezTo>
                  <a:pt x="2692" y="2283"/>
                  <a:pt x="2485" y="2443"/>
                  <a:pt x="2421" y="2704"/>
                </a:cubicBezTo>
                <a:cubicBezTo>
                  <a:pt x="2371" y="2925"/>
                  <a:pt x="2494" y="3078"/>
                  <a:pt x="2746" y="3078"/>
                </a:cubicBezTo>
                <a:cubicBezTo>
                  <a:pt x="2755" y="3078"/>
                  <a:pt x="2786" y="3075"/>
                  <a:pt x="2815" y="3069"/>
                </a:cubicBezTo>
                <a:cubicBezTo>
                  <a:pt x="3157" y="2965"/>
                  <a:pt x="3377" y="2728"/>
                  <a:pt x="3528" y="2419"/>
                </a:cubicBezTo>
                <a:cubicBezTo>
                  <a:pt x="3558" y="2363"/>
                  <a:pt x="3541" y="2306"/>
                  <a:pt x="3514" y="2249"/>
                </a:cubicBezTo>
                <a:cubicBezTo>
                  <a:pt x="3184" y="1521"/>
                  <a:pt x="2843" y="794"/>
                  <a:pt x="2437" y="99"/>
                </a:cubicBezTo>
                <a:cubicBezTo>
                  <a:pt x="2400" y="32"/>
                  <a:pt x="2357" y="1"/>
                  <a:pt x="23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 name="Google Shape;189;p32"/>
          <p:cNvGrpSpPr/>
          <p:nvPr/>
        </p:nvGrpSpPr>
        <p:grpSpPr>
          <a:xfrm>
            <a:off x="265125" y="279000"/>
            <a:ext cx="665300" cy="284802"/>
            <a:chOff x="456425" y="427025"/>
            <a:chExt cx="665300" cy="284802"/>
          </a:xfrm>
        </p:grpSpPr>
        <p:sp>
          <p:nvSpPr>
            <p:cNvPr id="190" name="Google Shape;190;p32"/>
            <p:cNvSpPr/>
            <p:nvPr/>
          </p:nvSpPr>
          <p:spPr>
            <a:xfrm>
              <a:off x="740426" y="467260"/>
              <a:ext cx="234959" cy="244567"/>
            </a:xfrm>
            <a:custGeom>
              <a:rect b="b" l="l" r="r" t="t"/>
              <a:pathLst>
                <a:path extrusionOk="0" h="1860" w="1787">
                  <a:moveTo>
                    <a:pt x="572" y="1443"/>
                  </a:moveTo>
                  <a:cubicBezTo>
                    <a:pt x="723" y="1443"/>
                    <a:pt x="853" y="1500"/>
                    <a:pt x="984" y="1564"/>
                  </a:cubicBezTo>
                  <a:cubicBezTo>
                    <a:pt x="998" y="1574"/>
                    <a:pt x="1007" y="1590"/>
                    <a:pt x="1018" y="1604"/>
                  </a:cubicBezTo>
                  <a:cubicBezTo>
                    <a:pt x="1004" y="1607"/>
                    <a:pt x="990" y="1617"/>
                    <a:pt x="974" y="1620"/>
                  </a:cubicBezTo>
                  <a:cubicBezTo>
                    <a:pt x="898" y="1645"/>
                    <a:pt x="823" y="1656"/>
                    <a:pt x="748" y="1656"/>
                  </a:cubicBezTo>
                  <a:cubicBezTo>
                    <a:pt x="659" y="1656"/>
                    <a:pt x="571" y="1641"/>
                    <a:pt x="482" y="1614"/>
                  </a:cubicBezTo>
                  <a:cubicBezTo>
                    <a:pt x="432" y="1600"/>
                    <a:pt x="365" y="1574"/>
                    <a:pt x="372" y="1514"/>
                  </a:cubicBezTo>
                  <a:cubicBezTo>
                    <a:pt x="379" y="1457"/>
                    <a:pt x="449" y="1450"/>
                    <a:pt x="506" y="1446"/>
                  </a:cubicBezTo>
                  <a:cubicBezTo>
                    <a:pt x="529" y="1446"/>
                    <a:pt x="549" y="1443"/>
                    <a:pt x="572" y="1443"/>
                  </a:cubicBezTo>
                  <a:close/>
                  <a:moveTo>
                    <a:pt x="134" y="0"/>
                  </a:moveTo>
                  <a:cubicBezTo>
                    <a:pt x="100" y="0"/>
                    <a:pt x="68" y="12"/>
                    <a:pt x="44" y="49"/>
                  </a:cubicBezTo>
                  <a:cubicBezTo>
                    <a:pt x="1" y="109"/>
                    <a:pt x="18" y="179"/>
                    <a:pt x="55" y="239"/>
                  </a:cubicBezTo>
                  <a:cubicBezTo>
                    <a:pt x="71" y="266"/>
                    <a:pt x="91" y="293"/>
                    <a:pt x="108" y="320"/>
                  </a:cubicBezTo>
                  <a:cubicBezTo>
                    <a:pt x="291" y="567"/>
                    <a:pt x="479" y="812"/>
                    <a:pt x="660" y="1062"/>
                  </a:cubicBezTo>
                  <a:cubicBezTo>
                    <a:pt x="703" y="1119"/>
                    <a:pt x="757" y="1169"/>
                    <a:pt x="780" y="1239"/>
                  </a:cubicBezTo>
                  <a:lnTo>
                    <a:pt x="583" y="1239"/>
                  </a:lnTo>
                  <a:lnTo>
                    <a:pt x="583" y="1233"/>
                  </a:lnTo>
                  <a:lnTo>
                    <a:pt x="489" y="1233"/>
                  </a:lnTo>
                  <a:cubicBezTo>
                    <a:pt x="316" y="1243"/>
                    <a:pt x="175" y="1346"/>
                    <a:pt x="155" y="1477"/>
                  </a:cubicBezTo>
                  <a:cubicBezTo>
                    <a:pt x="135" y="1634"/>
                    <a:pt x="235" y="1764"/>
                    <a:pt x="419" y="1821"/>
                  </a:cubicBezTo>
                  <a:cubicBezTo>
                    <a:pt x="505" y="1847"/>
                    <a:pt x="591" y="1860"/>
                    <a:pt x="675" y="1860"/>
                  </a:cubicBezTo>
                  <a:cubicBezTo>
                    <a:pt x="829" y="1860"/>
                    <a:pt x="978" y="1818"/>
                    <a:pt x="1114" y="1738"/>
                  </a:cubicBezTo>
                  <a:cubicBezTo>
                    <a:pt x="1302" y="1634"/>
                    <a:pt x="1345" y="1577"/>
                    <a:pt x="1211" y="1373"/>
                  </a:cubicBezTo>
                  <a:cubicBezTo>
                    <a:pt x="1011" y="1068"/>
                    <a:pt x="810" y="761"/>
                    <a:pt x="583" y="470"/>
                  </a:cubicBezTo>
                  <a:cubicBezTo>
                    <a:pt x="569" y="454"/>
                    <a:pt x="546" y="423"/>
                    <a:pt x="552" y="417"/>
                  </a:cubicBezTo>
                  <a:cubicBezTo>
                    <a:pt x="560" y="406"/>
                    <a:pt x="568" y="402"/>
                    <a:pt x="576" y="402"/>
                  </a:cubicBezTo>
                  <a:cubicBezTo>
                    <a:pt x="592" y="402"/>
                    <a:pt x="608" y="414"/>
                    <a:pt x="623" y="420"/>
                  </a:cubicBezTo>
                  <a:cubicBezTo>
                    <a:pt x="901" y="531"/>
                    <a:pt x="1198" y="571"/>
                    <a:pt x="1489" y="621"/>
                  </a:cubicBezTo>
                  <a:cubicBezTo>
                    <a:pt x="1531" y="628"/>
                    <a:pt x="1578" y="640"/>
                    <a:pt x="1622" y="640"/>
                  </a:cubicBezTo>
                  <a:cubicBezTo>
                    <a:pt x="1679" y="640"/>
                    <a:pt x="1730" y="620"/>
                    <a:pt x="1756" y="540"/>
                  </a:cubicBezTo>
                  <a:cubicBezTo>
                    <a:pt x="1787" y="454"/>
                    <a:pt x="1696" y="390"/>
                    <a:pt x="1532" y="363"/>
                  </a:cubicBezTo>
                  <a:cubicBezTo>
                    <a:pt x="1315" y="326"/>
                    <a:pt x="1094" y="303"/>
                    <a:pt x="880" y="246"/>
                  </a:cubicBezTo>
                  <a:cubicBezTo>
                    <a:pt x="660" y="190"/>
                    <a:pt x="446" y="96"/>
                    <a:pt x="228" y="22"/>
                  </a:cubicBezTo>
                  <a:cubicBezTo>
                    <a:pt x="198" y="11"/>
                    <a:pt x="165" y="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2"/>
            <p:cNvSpPr/>
            <p:nvPr/>
          </p:nvSpPr>
          <p:spPr>
            <a:xfrm>
              <a:off x="980118" y="537869"/>
              <a:ext cx="141607" cy="168304"/>
            </a:xfrm>
            <a:custGeom>
              <a:rect b="b" l="l" r="r" t="t"/>
              <a:pathLst>
                <a:path extrusionOk="0" h="1280" w="1077">
                  <a:moveTo>
                    <a:pt x="923" y="1"/>
                  </a:moveTo>
                  <a:cubicBezTo>
                    <a:pt x="879" y="1"/>
                    <a:pt x="837" y="27"/>
                    <a:pt x="800" y="60"/>
                  </a:cubicBezTo>
                  <a:cubicBezTo>
                    <a:pt x="482" y="335"/>
                    <a:pt x="231" y="659"/>
                    <a:pt x="44" y="1030"/>
                  </a:cubicBezTo>
                  <a:cubicBezTo>
                    <a:pt x="24" y="1067"/>
                    <a:pt x="13" y="1107"/>
                    <a:pt x="4" y="1144"/>
                  </a:cubicBezTo>
                  <a:cubicBezTo>
                    <a:pt x="0" y="1201"/>
                    <a:pt x="13" y="1250"/>
                    <a:pt x="67" y="1270"/>
                  </a:cubicBezTo>
                  <a:cubicBezTo>
                    <a:pt x="84" y="1277"/>
                    <a:pt x="101" y="1280"/>
                    <a:pt x="118" y="1280"/>
                  </a:cubicBezTo>
                  <a:cubicBezTo>
                    <a:pt x="155" y="1280"/>
                    <a:pt x="189" y="1263"/>
                    <a:pt x="214" y="1230"/>
                  </a:cubicBezTo>
                  <a:cubicBezTo>
                    <a:pt x="455" y="883"/>
                    <a:pt x="723" y="559"/>
                    <a:pt x="1007" y="244"/>
                  </a:cubicBezTo>
                  <a:cubicBezTo>
                    <a:pt x="1061" y="184"/>
                    <a:pt x="1077" y="100"/>
                    <a:pt x="1007" y="37"/>
                  </a:cubicBezTo>
                  <a:cubicBezTo>
                    <a:pt x="978" y="11"/>
                    <a:pt x="950" y="1"/>
                    <a:pt x="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2"/>
            <p:cNvSpPr/>
            <p:nvPr/>
          </p:nvSpPr>
          <p:spPr>
            <a:xfrm>
              <a:off x="456425" y="427025"/>
              <a:ext cx="54302" cy="52989"/>
            </a:xfrm>
            <a:custGeom>
              <a:rect b="b" l="l" r="r" t="t"/>
              <a:pathLst>
                <a:path extrusionOk="0" h="403" w="413">
                  <a:moveTo>
                    <a:pt x="214" y="0"/>
                  </a:moveTo>
                  <a:cubicBezTo>
                    <a:pt x="212" y="0"/>
                    <a:pt x="210" y="0"/>
                    <a:pt x="208" y="0"/>
                  </a:cubicBezTo>
                  <a:cubicBezTo>
                    <a:pt x="101" y="4"/>
                    <a:pt x="1" y="110"/>
                    <a:pt x="8" y="218"/>
                  </a:cubicBezTo>
                  <a:cubicBezTo>
                    <a:pt x="14" y="324"/>
                    <a:pt x="97" y="402"/>
                    <a:pt x="205" y="402"/>
                  </a:cubicBezTo>
                  <a:cubicBezTo>
                    <a:pt x="210" y="402"/>
                    <a:pt x="214" y="402"/>
                    <a:pt x="218" y="402"/>
                  </a:cubicBezTo>
                  <a:cubicBezTo>
                    <a:pt x="329" y="398"/>
                    <a:pt x="412" y="308"/>
                    <a:pt x="409" y="198"/>
                  </a:cubicBezTo>
                  <a:cubicBezTo>
                    <a:pt x="405" y="89"/>
                    <a:pt x="315" y="0"/>
                    <a:pt x="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2"/>
            <p:cNvSpPr/>
            <p:nvPr/>
          </p:nvSpPr>
          <p:spPr>
            <a:xfrm>
              <a:off x="528083" y="513675"/>
              <a:ext cx="52067" cy="52858"/>
            </a:xfrm>
            <a:custGeom>
              <a:rect b="b" l="l" r="r" t="t"/>
              <a:pathLst>
                <a:path extrusionOk="0" h="402" w="396">
                  <a:moveTo>
                    <a:pt x="208" y="0"/>
                  </a:moveTo>
                  <a:cubicBezTo>
                    <a:pt x="108" y="4"/>
                    <a:pt x="4" y="101"/>
                    <a:pt x="4" y="198"/>
                  </a:cubicBezTo>
                  <a:cubicBezTo>
                    <a:pt x="0" y="308"/>
                    <a:pt x="81" y="398"/>
                    <a:pt x="181" y="402"/>
                  </a:cubicBezTo>
                  <a:cubicBezTo>
                    <a:pt x="292" y="402"/>
                    <a:pt x="386" y="311"/>
                    <a:pt x="389" y="194"/>
                  </a:cubicBezTo>
                  <a:cubicBezTo>
                    <a:pt x="395" y="87"/>
                    <a:pt x="315" y="0"/>
                    <a:pt x="2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7" name="Shape 197"/>
        <p:cNvGrpSpPr/>
        <p:nvPr/>
      </p:nvGrpSpPr>
      <p:grpSpPr>
        <a:xfrm>
          <a:off x="0" y="0"/>
          <a:ext cx="0" cy="0"/>
          <a:chOff x="0" y="0"/>
          <a:chExt cx="0" cy="0"/>
        </a:xfrm>
      </p:grpSpPr>
      <p:sp>
        <p:nvSpPr>
          <p:cNvPr id="198" name="Google Shape;198;p33"/>
          <p:cNvSpPr txBox="1"/>
          <p:nvPr>
            <p:ph idx="1" type="subTitle"/>
          </p:nvPr>
        </p:nvSpPr>
        <p:spPr>
          <a:xfrm>
            <a:off x="1903575" y="1025275"/>
            <a:ext cx="5337000" cy="195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99" name="Google Shape;199;p33"/>
          <p:cNvSpPr txBox="1"/>
          <p:nvPr>
            <p:ph type="ctrTitle"/>
          </p:nvPr>
        </p:nvSpPr>
        <p:spPr>
          <a:xfrm>
            <a:off x="1850550" y="3460088"/>
            <a:ext cx="5442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grpSp>
        <p:nvGrpSpPr>
          <p:cNvPr id="200" name="Google Shape;200;p33"/>
          <p:cNvGrpSpPr/>
          <p:nvPr/>
        </p:nvGrpSpPr>
        <p:grpSpPr>
          <a:xfrm>
            <a:off x="6677175" y="2938475"/>
            <a:ext cx="773575" cy="753951"/>
            <a:chOff x="6039825" y="3097800"/>
            <a:chExt cx="773575" cy="753951"/>
          </a:xfrm>
        </p:grpSpPr>
        <p:sp>
          <p:nvSpPr>
            <p:cNvPr id="201" name="Google Shape;201;p33"/>
            <p:cNvSpPr/>
            <p:nvPr/>
          </p:nvSpPr>
          <p:spPr>
            <a:xfrm>
              <a:off x="6039825" y="3097800"/>
              <a:ext cx="384401" cy="461369"/>
            </a:xfrm>
            <a:custGeom>
              <a:rect b="b" l="l" r="r" t="t"/>
              <a:pathLst>
                <a:path extrusionOk="0" h="7337" w="6113">
                  <a:moveTo>
                    <a:pt x="3972" y="353"/>
                  </a:moveTo>
                  <a:cubicBezTo>
                    <a:pt x="4021" y="353"/>
                    <a:pt x="4067" y="370"/>
                    <a:pt x="4103" y="401"/>
                  </a:cubicBezTo>
                  <a:lnTo>
                    <a:pt x="5681" y="1745"/>
                  </a:lnTo>
                  <a:cubicBezTo>
                    <a:pt x="5728" y="1782"/>
                    <a:pt x="5754" y="1839"/>
                    <a:pt x="5754" y="1896"/>
                  </a:cubicBezTo>
                  <a:cubicBezTo>
                    <a:pt x="5758" y="1956"/>
                    <a:pt x="5734" y="2013"/>
                    <a:pt x="5694" y="2053"/>
                  </a:cubicBezTo>
                  <a:lnTo>
                    <a:pt x="775" y="6921"/>
                  </a:lnTo>
                  <a:cubicBezTo>
                    <a:pt x="730" y="6967"/>
                    <a:pt x="680" y="6985"/>
                    <a:pt x="633" y="6985"/>
                  </a:cubicBezTo>
                  <a:cubicBezTo>
                    <a:pt x="584" y="6985"/>
                    <a:pt x="539" y="6965"/>
                    <a:pt x="505" y="6938"/>
                  </a:cubicBezTo>
                  <a:cubicBezTo>
                    <a:pt x="434" y="6888"/>
                    <a:pt x="381" y="6791"/>
                    <a:pt x="445" y="6674"/>
                  </a:cubicBezTo>
                  <a:lnTo>
                    <a:pt x="3785" y="461"/>
                  </a:lnTo>
                  <a:cubicBezTo>
                    <a:pt x="3815" y="408"/>
                    <a:pt x="3868" y="368"/>
                    <a:pt x="3928" y="357"/>
                  </a:cubicBezTo>
                  <a:cubicBezTo>
                    <a:pt x="3943" y="354"/>
                    <a:pt x="3958" y="353"/>
                    <a:pt x="3972" y="353"/>
                  </a:cubicBezTo>
                  <a:close/>
                  <a:moveTo>
                    <a:pt x="3970" y="0"/>
                  </a:moveTo>
                  <a:cubicBezTo>
                    <a:pt x="3935" y="0"/>
                    <a:pt x="3900" y="3"/>
                    <a:pt x="3865" y="10"/>
                  </a:cubicBezTo>
                  <a:cubicBezTo>
                    <a:pt x="3698" y="43"/>
                    <a:pt x="3554" y="147"/>
                    <a:pt x="3474" y="297"/>
                  </a:cubicBezTo>
                  <a:lnTo>
                    <a:pt x="133" y="6507"/>
                  </a:lnTo>
                  <a:cubicBezTo>
                    <a:pt x="0" y="6757"/>
                    <a:pt x="63" y="7052"/>
                    <a:pt x="294" y="7219"/>
                  </a:cubicBezTo>
                  <a:cubicBezTo>
                    <a:pt x="394" y="7296"/>
                    <a:pt x="515" y="7336"/>
                    <a:pt x="628" y="7336"/>
                  </a:cubicBezTo>
                  <a:cubicBezTo>
                    <a:pt x="772" y="7336"/>
                    <a:pt x="913" y="7279"/>
                    <a:pt x="1023" y="7169"/>
                  </a:cubicBezTo>
                  <a:lnTo>
                    <a:pt x="5942" y="2303"/>
                  </a:lnTo>
                  <a:cubicBezTo>
                    <a:pt x="6052" y="2193"/>
                    <a:pt x="6112" y="2039"/>
                    <a:pt x="6106" y="1882"/>
                  </a:cubicBezTo>
                  <a:cubicBezTo>
                    <a:pt x="6102" y="1725"/>
                    <a:pt x="6029" y="1578"/>
                    <a:pt x="5908" y="1478"/>
                  </a:cubicBezTo>
                  <a:lnTo>
                    <a:pt x="4330" y="133"/>
                  </a:lnTo>
                  <a:cubicBezTo>
                    <a:pt x="4229" y="46"/>
                    <a:pt x="4102" y="0"/>
                    <a:pt x="3970" y="0"/>
                  </a:cubicBezTo>
                  <a:close/>
                </a:path>
              </a:pathLst>
            </a:custGeom>
            <a:solidFill>
              <a:srgbClr val="566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3"/>
            <p:cNvSpPr/>
            <p:nvPr/>
          </p:nvSpPr>
          <p:spPr>
            <a:xfrm>
              <a:off x="6150560" y="3515711"/>
              <a:ext cx="364907" cy="147711"/>
            </a:xfrm>
            <a:custGeom>
              <a:rect b="b" l="l" r="r" t="t"/>
              <a:pathLst>
                <a:path extrusionOk="0" h="2349" w="5803">
                  <a:moveTo>
                    <a:pt x="5244" y="352"/>
                  </a:moveTo>
                  <a:cubicBezTo>
                    <a:pt x="5268" y="352"/>
                    <a:pt x="5288" y="363"/>
                    <a:pt x="5297" y="369"/>
                  </a:cubicBezTo>
                  <a:cubicBezTo>
                    <a:pt x="5311" y="379"/>
                    <a:pt x="5334" y="403"/>
                    <a:pt x="5337" y="439"/>
                  </a:cubicBezTo>
                  <a:lnTo>
                    <a:pt x="5442" y="1897"/>
                  </a:lnTo>
                  <a:cubicBezTo>
                    <a:pt x="5445" y="1934"/>
                    <a:pt x="5428" y="1957"/>
                    <a:pt x="5414" y="1968"/>
                  </a:cubicBezTo>
                  <a:cubicBezTo>
                    <a:pt x="5405" y="1980"/>
                    <a:pt x="5377" y="1994"/>
                    <a:pt x="5345" y="1997"/>
                  </a:cubicBezTo>
                  <a:lnTo>
                    <a:pt x="473" y="1931"/>
                  </a:lnTo>
                  <a:cubicBezTo>
                    <a:pt x="402" y="1931"/>
                    <a:pt x="382" y="1877"/>
                    <a:pt x="379" y="1847"/>
                  </a:cubicBezTo>
                  <a:cubicBezTo>
                    <a:pt x="375" y="1823"/>
                    <a:pt x="375" y="1763"/>
                    <a:pt x="446" y="1743"/>
                  </a:cubicBezTo>
                  <a:lnTo>
                    <a:pt x="5214" y="355"/>
                  </a:lnTo>
                  <a:cubicBezTo>
                    <a:pt x="5224" y="352"/>
                    <a:pt x="5234" y="352"/>
                    <a:pt x="5244" y="352"/>
                  </a:cubicBezTo>
                  <a:close/>
                  <a:moveTo>
                    <a:pt x="5239" y="1"/>
                  </a:moveTo>
                  <a:cubicBezTo>
                    <a:pt x="5198" y="1"/>
                    <a:pt x="5157" y="6"/>
                    <a:pt x="5117" y="18"/>
                  </a:cubicBezTo>
                  <a:lnTo>
                    <a:pt x="349" y="1406"/>
                  </a:lnTo>
                  <a:cubicBezTo>
                    <a:pt x="131" y="1469"/>
                    <a:pt x="1" y="1670"/>
                    <a:pt x="31" y="1894"/>
                  </a:cubicBezTo>
                  <a:cubicBezTo>
                    <a:pt x="61" y="2121"/>
                    <a:pt x="241" y="2278"/>
                    <a:pt x="466" y="2281"/>
                  </a:cubicBezTo>
                  <a:lnTo>
                    <a:pt x="5341" y="2349"/>
                  </a:lnTo>
                  <a:lnTo>
                    <a:pt x="5348" y="2349"/>
                  </a:lnTo>
                  <a:cubicBezTo>
                    <a:pt x="5468" y="2349"/>
                    <a:pt x="5589" y="2298"/>
                    <a:pt x="5672" y="2212"/>
                  </a:cubicBezTo>
                  <a:cubicBezTo>
                    <a:pt x="5759" y="2118"/>
                    <a:pt x="5803" y="1994"/>
                    <a:pt x="5792" y="1871"/>
                  </a:cubicBezTo>
                  <a:lnTo>
                    <a:pt x="5689" y="416"/>
                  </a:lnTo>
                  <a:cubicBezTo>
                    <a:pt x="5678" y="278"/>
                    <a:pt x="5609" y="158"/>
                    <a:pt x="5498" y="82"/>
                  </a:cubicBezTo>
                  <a:cubicBezTo>
                    <a:pt x="5420" y="28"/>
                    <a:pt x="5330" y="1"/>
                    <a:pt x="5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3"/>
            <p:cNvSpPr/>
            <p:nvPr/>
          </p:nvSpPr>
          <p:spPr>
            <a:xfrm>
              <a:off x="6743538" y="3130687"/>
              <a:ext cx="69862" cy="78477"/>
            </a:xfrm>
            <a:custGeom>
              <a:rect b="b" l="l" r="r" t="t"/>
              <a:pathLst>
                <a:path extrusionOk="0" h="1248" w="1111">
                  <a:moveTo>
                    <a:pt x="656" y="293"/>
                  </a:moveTo>
                  <a:cubicBezTo>
                    <a:pt x="658" y="311"/>
                    <a:pt x="664" y="330"/>
                    <a:pt x="676" y="350"/>
                  </a:cubicBezTo>
                  <a:cubicBezTo>
                    <a:pt x="763" y="487"/>
                    <a:pt x="830" y="677"/>
                    <a:pt x="743" y="834"/>
                  </a:cubicBezTo>
                  <a:cubicBezTo>
                    <a:pt x="697" y="918"/>
                    <a:pt x="592" y="987"/>
                    <a:pt x="492" y="987"/>
                  </a:cubicBezTo>
                  <a:cubicBezTo>
                    <a:pt x="445" y="987"/>
                    <a:pt x="399" y="971"/>
                    <a:pt x="361" y="935"/>
                  </a:cubicBezTo>
                  <a:cubicBezTo>
                    <a:pt x="255" y="828"/>
                    <a:pt x="295" y="643"/>
                    <a:pt x="369" y="533"/>
                  </a:cubicBezTo>
                  <a:cubicBezTo>
                    <a:pt x="440" y="427"/>
                    <a:pt x="547" y="355"/>
                    <a:pt x="656" y="293"/>
                  </a:cubicBezTo>
                  <a:close/>
                  <a:moveTo>
                    <a:pt x="676" y="0"/>
                  </a:moveTo>
                  <a:cubicBezTo>
                    <a:pt x="656" y="0"/>
                    <a:pt x="634" y="6"/>
                    <a:pt x="613" y="18"/>
                  </a:cubicBezTo>
                  <a:cubicBezTo>
                    <a:pt x="361" y="152"/>
                    <a:pt x="105" y="336"/>
                    <a:pt x="48" y="630"/>
                  </a:cubicBezTo>
                  <a:cubicBezTo>
                    <a:pt x="0" y="861"/>
                    <a:pt x="91" y="1118"/>
                    <a:pt x="315" y="1212"/>
                  </a:cubicBezTo>
                  <a:cubicBezTo>
                    <a:pt x="372" y="1236"/>
                    <a:pt x="434" y="1247"/>
                    <a:pt x="495" y="1247"/>
                  </a:cubicBezTo>
                  <a:cubicBezTo>
                    <a:pt x="672" y="1247"/>
                    <a:pt x="850" y="1154"/>
                    <a:pt x="947" y="1008"/>
                  </a:cubicBezTo>
                  <a:cubicBezTo>
                    <a:pt x="1111" y="764"/>
                    <a:pt x="1051" y="450"/>
                    <a:pt x="903" y="216"/>
                  </a:cubicBezTo>
                  <a:cubicBezTo>
                    <a:pt x="879" y="176"/>
                    <a:pt x="844" y="158"/>
                    <a:pt x="808" y="155"/>
                  </a:cubicBezTo>
                  <a:lnTo>
                    <a:pt x="808" y="155"/>
                  </a:lnTo>
                  <a:cubicBezTo>
                    <a:pt x="816" y="81"/>
                    <a:pt x="755" y="0"/>
                    <a:pt x="6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3"/>
            <p:cNvSpPr/>
            <p:nvPr/>
          </p:nvSpPr>
          <p:spPr>
            <a:xfrm>
              <a:off x="6344048" y="3792767"/>
              <a:ext cx="55399" cy="58984"/>
            </a:xfrm>
            <a:custGeom>
              <a:rect b="b" l="l" r="r" t="t"/>
              <a:pathLst>
                <a:path extrusionOk="0" h="938" w="881">
                  <a:moveTo>
                    <a:pt x="619" y="377"/>
                  </a:moveTo>
                  <a:cubicBezTo>
                    <a:pt x="619" y="380"/>
                    <a:pt x="616" y="382"/>
                    <a:pt x="614" y="385"/>
                  </a:cubicBezTo>
                  <a:lnTo>
                    <a:pt x="614" y="385"/>
                  </a:lnTo>
                  <a:cubicBezTo>
                    <a:pt x="616" y="382"/>
                    <a:pt x="617" y="380"/>
                    <a:pt x="619" y="377"/>
                  </a:cubicBezTo>
                  <a:close/>
                  <a:moveTo>
                    <a:pt x="383" y="360"/>
                  </a:moveTo>
                  <a:lnTo>
                    <a:pt x="383" y="360"/>
                  </a:lnTo>
                  <a:cubicBezTo>
                    <a:pt x="406" y="406"/>
                    <a:pt x="459" y="437"/>
                    <a:pt x="512" y="437"/>
                  </a:cubicBezTo>
                  <a:cubicBezTo>
                    <a:pt x="530" y="437"/>
                    <a:pt x="547" y="434"/>
                    <a:pt x="564" y="426"/>
                  </a:cubicBezTo>
                  <a:lnTo>
                    <a:pt x="564" y="426"/>
                  </a:lnTo>
                  <a:cubicBezTo>
                    <a:pt x="593" y="539"/>
                    <a:pt x="607" y="675"/>
                    <a:pt x="506" y="675"/>
                  </a:cubicBezTo>
                  <a:cubicBezTo>
                    <a:pt x="493" y="675"/>
                    <a:pt x="477" y="673"/>
                    <a:pt x="459" y="667"/>
                  </a:cubicBezTo>
                  <a:cubicBezTo>
                    <a:pt x="306" y="621"/>
                    <a:pt x="323" y="478"/>
                    <a:pt x="383" y="360"/>
                  </a:cubicBezTo>
                  <a:close/>
                  <a:moveTo>
                    <a:pt x="379" y="0"/>
                  </a:moveTo>
                  <a:cubicBezTo>
                    <a:pt x="349" y="0"/>
                    <a:pt x="318" y="12"/>
                    <a:pt x="291" y="39"/>
                  </a:cubicBezTo>
                  <a:cubicBezTo>
                    <a:pt x="121" y="206"/>
                    <a:pt x="0" y="474"/>
                    <a:pt x="121" y="704"/>
                  </a:cubicBezTo>
                  <a:cubicBezTo>
                    <a:pt x="194" y="843"/>
                    <a:pt x="349" y="938"/>
                    <a:pt x="505" y="938"/>
                  </a:cubicBezTo>
                  <a:cubicBezTo>
                    <a:pt x="541" y="938"/>
                    <a:pt x="577" y="932"/>
                    <a:pt x="612" y="922"/>
                  </a:cubicBezTo>
                  <a:cubicBezTo>
                    <a:pt x="846" y="848"/>
                    <a:pt x="880" y="584"/>
                    <a:pt x="829" y="380"/>
                  </a:cubicBezTo>
                  <a:cubicBezTo>
                    <a:pt x="803" y="277"/>
                    <a:pt x="772" y="153"/>
                    <a:pt x="655" y="122"/>
                  </a:cubicBezTo>
                  <a:cubicBezTo>
                    <a:pt x="639" y="119"/>
                    <a:pt x="622" y="117"/>
                    <a:pt x="606" y="117"/>
                  </a:cubicBezTo>
                  <a:cubicBezTo>
                    <a:pt x="575" y="117"/>
                    <a:pt x="545" y="123"/>
                    <a:pt x="517" y="135"/>
                  </a:cubicBezTo>
                  <a:lnTo>
                    <a:pt x="517" y="135"/>
                  </a:lnTo>
                  <a:cubicBezTo>
                    <a:pt x="515" y="65"/>
                    <a:pt x="450" y="0"/>
                    <a:pt x="379" y="0"/>
                  </a:cubicBezTo>
                  <a:close/>
                </a:path>
              </a:pathLst>
            </a:custGeom>
            <a:solidFill>
              <a:srgbClr val="566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 name="Google Shape;205;p33"/>
          <p:cNvGrpSpPr/>
          <p:nvPr/>
        </p:nvGrpSpPr>
        <p:grpSpPr>
          <a:xfrm>
            <a:off x="3288770" y="4273042"/>
            <a:ext cx="520640" cy="293541"/>
            <a:chOff x="1529624" y="2945192"/>
            <a:chExt cx="505329" cy="284908"/>
          </a:xfrm>
        </p:grpSpPr>
        <p:sp>
          <p:nvSpPr>
            <p:cNvPr id="206" name="Google Shape;206;p33"/>
            <p:cNvSpPr/>
            <p:nvPr/>
          </p:nvSpPr>
          <p:spPr>
            <a:xfrm>
              <a:off x="1714149" y="3083233"/>
              <a:ext cx="57194" cy="58488"/>
            </a:xfrm>
            <a:custGeom>
              <a:rect b="b" l="l" r="r" t="t"/>
              <a:pathLst>
                <a:path extrusionOk="0" h="497" w="486">
                  <a:moveTo>
                    <a:pt x="235" y="1"/>
                  </a:moveTo>
                  <a:cubicBezTo>
                    <a:pt x="107" y="1"/>
                    <a:pt x="4" y="106"/>
                    <a:pt x="4" y="245"/>
                  </a:cubicBezTo>
                  <a:cubicBezTo>
                    <a:pt x="0" y="385"/>
                    <a:pt x="110" y="496"/>
                    <a:pt x="248" y="496"/>
                  </a:cubicBezTo>
                  <a:cubicBezTo>
                    <a:pt x="382" y="493"/>
                    <a:pt x="485" y="393"/>
                    <a:pt x="485" y="265"/>
                  </a:cubicBezTo>
                  <a:cubicBezTo>
                    <a:pt x="485" y="128"/>
                    <a:pt x="371" y="4"/>
                    <a:pt x="241" y="1"/>
                  </a:cubicBezTo>
                  <a:cubicBezTo>
                    <a:pt x="239" y="1"/>
                    <a:pt x="237" y="1"/>
                    <a:pt x="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3"/>
            <p:cNvSpPr/>
            <p:nvPr/>
          </p:nvSpPr>
          <p:spPr>
            <a:xfrm>
              <a:off x="1711442" y="3176908"/>
              <a:ext cx="52369" cy="53192"/>
            </a:xfrm>
            <a:custGeom>
              <a:rect b="b" l="l" r="r" t="t"/>
              <a:pathLst>
                <a:path extrusionOk="0" h="452" w="445">
                  <a:moveTo>
                    <a:pt x="237" y="1"/>
                  </a:moveTo>
                  <a:cubicBezTo>
                    <a:pt x="113" y="1"/>
                    <a:pt x="3" y="101"/>
                    <a:pt x="3" y="214"/>
                  </a:cubicBezTo>
                  <a:cubicBezTo>
                    <a:pt x="0" y="325"/>
                    <a:pt x="127" y="452"/>
                    <a:pt x="237" y="452"/>
                  </a:cubicBezTo>
                  <a:cubicBezTo>
                    <a:pt x="354" y="449"/>
                    <a:pt x="445" y="335"/>
                    <a:pt x="437" y="194"/>
                  </a:cubicBezTo>
                  <a:cubicBezTo>
                    <a:pt x="434" y="81"/>
                    <a:pt x="351" y="1"/>
                    <a:pt x="2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3"/>
            <p:cNvSpPr/>
            <p:nvPr/>
          </p:nvSpPr>
          <p:spPr>
            <a:xfrm>
              <a:off x="1529624" y="2945192"/>
              <a:ext cx="505329" cy="172052"/>
            </a:xfrm>
            <a:custGeom>
              <a:rect b="b" l="l" r="r" t="t"/>
              <a:pathLst>
                <a:path extrusionOk="0" h="1462" w="4294">
                  <a:moveTo>
                    <a:pt x="2749" y="1"/>
                  </a:moveTo>
                  <a:cubicBezTo>
                    <a:pt x="2434" y="34"/>
                    <a:pt x="2100" y="87"/>
                    <a:pt x="1782" y="211"/>
                  </a:cubicBezTo>
                  <a:cubicBezTo>
                    <a:pt x="1200" y="438"/>
                    <a:pt x="632" y="686"/>
                    <a:pt x="181" y="1131"/>
                  </a:cubicBezTo>
                  <a:cubicBezTo>
                    <a:pt x="104" y="1204"/>
                    <a:pt x="0" y="1288"/>
                    <a:pt x="90" y="1395"/>
                  </a:cubicBezTo>
                  <a:cubicBezTo>
                    <a:pt x="120" y="1431"/>
                    <a:pt x="151" y="1445"/>
                    <a:pt x="183" y="1445"/>
                  </a:cubicBezTo>
                  <a:cubicBezTo>
                    <a:pt x="246" y="1445"/>
                    <a:pt x="309" y="1389"/>
                    <a:pt x="365" y="1351"/>
                  </a:cubicBezTo>
                  <a:cubicBezTo>
                    <a:pt x="1090" y="856"/>
                    <a:pt x="1889" y="525"/>
                    <a:pt x="2729" y="285"/>
                  </a:cubicBezTo>
                  <a:cubicBezTo>
                    <a:pt x="2747" y="280"/>
                    <a:pt x="2762" y="277"/>
                    <a:pt x="2775" y="277"/>
                  </a:cubicBezTo>
                  <a:cubicBezTo>
                    <a:pt x="2814" y="277"/>
                    <a:pt x="2834" y="300"/>
                    <a:pt x="2862" y="345"/>
                  </a:cubicBezTo>
                  <a:cubicBezTo>
                    <a:pt x="3126" y="796"/>
                    <a:pt x="3507" y="1134"/>
                    <a:pt x="3953" y="1405"/>
                  </a:cubicBezTo>
                  <a:cubicBezTo>
                    <a:pt x="4003" y="1435"/>
                    <a:pt x="4057" y="1461"/>
                    <a:pt x="4119" y="1461"/>
                  </a:cubicBezTo>
                  <a:cubicBezTo>
                    <a:pt x="4131" y="1461"/>
                    <a:pt x="4144" y="1460"/>
                    <a:pt x="4157" y="1458"/>
                  </a:cubicBezTo>
                  <a:cubicBezTo>
                    <a:pt x="4266" y="1438"/>
                    <a:pt x="4294" y="1381"/>
                    <a:pt x="4234" y="1288"/>
                  </a:cubicBezTo>
                  <a:cubicBezTo>
                    <a:pt x="4183" y="1208"/>
                    <a:pt x="4106" y="1157"/>
                    <a:pt x="4036" y="1100"/>
                  </a:cubicBezTo>
                  <a:cubicBezTo>
                    <a:pt x="3708" y="843"/>
                    <a:pt x="3407" y="555"/>
                    <a:pt x="3163" y="211"/>
                  </a:cubicBezTo>
                  <a:cubicBezTo>
                    <a:pt x="3016" y="4"/>
                    <a:pt x="3016" y="4"/>
                    <a:pt x="27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12" name="Shape 212"/>
        <p:cNvGrpSpPr/>
        <p:nvPr/>
      </p:nvGrpSpPr>
      <p:grpSpPr>
        <a:xfrm>
          <a:off x="0" y="0"/>
          <a:ext cx="0" cy="0"/>
          <a:chOff x="0" y="0"/>
          <a:chExt cx="0" cy="0"/>
        </a:xfrm>
      </p:grpSpPr>
      <p:sp>
        <p:nvSpPr>
          <p:cNvPr id="213" name="Google Shape;213;p34"/>
          <p:cNvSpPr/>
          <p:nvPr/>
        </p:nvSpPr>
        <p:spPr>
          <a:xfrm>
            <a:off x="1518775" y="1428775"/>
            <a:ext cx="1082724" cy="983180"/>
          </a:xfrm>
          <a:custGeom>
            <a:rect b="b" l="l" r="r" t="t"/>
            <a:pathLst>
              <a:path extrusionOk="0" h="8178" w="9006">
                <a:moveTo>
                  <a:pt x="3359" y="0"/>
                </a:moveTo>
                <a:cubicBezTo>
                  <a:pt x="3352" y="0"/>
                  <a:pt x="3345" y="1"/>
                  <a:pt x="3337" y="2"/>
                </a:cubicBezTo>
                <a:cubicBezTo>
                  <a:pt x="3233" y="19"/>
                  <a:pt x="3130" y="42"/>
                  <a:pt x="3033" y="69"/>
                </a:cubicBezTo>
                <a:cubicBezTo>
                  <a:pt x="3026" y="72"/>
                  <a:pt x="3019" y="72"/>
                  <a:pt x="3013" y="72"/>
                </a:cubicBezTo>
                <a:cubicBezTo>
                  <a:pt x="2989" y="76"/>
                  <a:pt x="2973" y="82"/>
                  <a:pt x="2956" y="92"/>
                </a:cubicBezTo>
                <a:cubicBezTo>
                  <a:pt x="2227" y="326"/>
                  <a:pt x="1615" y="874"/>
                  <a:pt x="1157" y="1460"/>
                </a:cubicBezTo>
                <a:cubicBezTo>
                  <a:pt x="612" y="2158"/>
                  <a:pt x="261" y="2995"/>
                  <a:pt x="170" y="3864"/>
                </a:cubicBezTo>
                <a:cubicBezTo>
                  <a:pt x="0" y="5499"/>
                  <a:pt x="906" y="7225"/>
                  <a:pt x="2491" y="7873"/>
                </a:cubicBezTo>
                <a:cubicBezTo>
                  <a:pt x="2999" y="8082"/>
                  <a:pt x="3537" y="8178"/>
                  <a:pt x="4077" y="8178"/>
                </a:cubicBezTo>
                <a:cubicBezTo>
                  <a:pt x="5308" y="8178"/>
                  <a:pt x="6550" y="7681"/>
                  <a:pt x="7470" y="6900"/>
                </a:cubicBezTo>
                <a:cubicBezTo>
                  <a:pt x="8166" y="6311"/>
                  <a:pt x="8694" y="5519"/>
                  <a:pt x="8848" y="4623"/>
                </a:cubicBezTo>
                <a:cubicBezTo>
                  <a:pt x="9005" y="3697"/>
                  <a:pt x="8727" y="2820"/>
                  <a:pt x="8152" y="2082"/>
                </a:cubicBezTo>
                <a:cubicBezTo>
                  <a:pt x="7142" y="784"/>
                  <a:pt x="5473" y="16"/>
                  <a:pt x="3809" y="16"/>
                </a:cubicBezTo>
                <a:cubicBezTo>
                  <a:pt x="3750" y="16"/>
                  <a:pt x="3691" y="17"/>
                  <a:pt x="3631" y="19"/>
                </a:cubicBezTo>
                <a:cubicBezTo>
                  <a:pt x="3568" y="19"/>
                  <a:pt x="3508" y="25"/>
                  <a:pt x="3448" y="28"/>
                </a:cubicBezTo>
                <a:cubicBezTo>
                  <a:pt x="3423" y="12"/>
                  <a:pt x="3393" y="0"/>
                  <a:pt x="33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 name="Google Shape;214;p34"/>
          <p:cNvGrpSpPr/>
          <p:nvPr/>
        </p:nvGrpSpPr>
        <p:grpSpPr>
          <a:xfrm>
            <a:off x="4771258" y="2250068"/>
            <a:ext cx="3357725" cy="2463042"/>
            <a:chOff x="4067350" y="778500"/>
            <a:chExt cx="1779965" cy="1305684"/>
          </a:xfrm>
        </p:grpSpPr>
        <p:sp>
          <p:nvSpPr>
            <p:cNvPr id="215" name="Google Shape;215;p34"/>
            <p:cNvSpPr/>
            <p:nvPr/>
          </p:nvSpPr>
          <p:spPr>
            <a:xfrm>
              <a:off x="4262370" y="940842"/>
              <a:ext cx="1584945" cy="1143342"/>
            </a:xfrm>
            <a:custGeom>
              <a:rect b="b" l="l" r="r" t="t"/>
              <a:pathLst>
                <a:path extrusionOk="0" h="14170" w="19643">
                  <a:moveTo>
                    <a:pt x="16346" y="0"/>
                  </a:moveTo>
                  <a:cubicBezTo>
                    <a:pt x="15900" y="0"/>
                    <a:pt x="15455" y="23"/>
                    <a:pt x="15012" y="47"/>
                  </a:cubicBezTo>
                  <a:cubicBezTo>
                    <a:pt x="13909" y="104"/>
                    <a:pt x="12805" y="168"/>
                    <a:pt x="11702" y="231"/>
                  </a:cubicBezTo>
                  <a:cubicBezTo>
                    <a:pt x="9528" y="351"/>
                    <a:pt x="7351" y="455"/>
                    <a:pt x="5177" y="603"/>
                  </a:cubicBezTo>
                  <a:cubicBezTo>
                    <a:pt x="4104" y="676"/>
                    <a:pt x="3034" y="773"/>
                    <a:pt x="1967" y="920"/>
                  </a:cubicBezTo>
                  <a:cubicBezTo>
                    <a:pt x="1526" y="977"/>
                    <a:pt x="1031" y="1007"/>
                    <a:pt x="636" y="1231"/>
                  </a:cubicBezTo>
                  <a:cubicBezTo>
                    <a:pt x="299" y="1422"/>
                    <a:pt x="115" y="1753"/>
                    <a:pt x="75" y="2124"/>
                  </a:cubicBezTo>
                  <a:cubicBezTo>
                    <a:pt x="48" y="2348"/>
                    <a:pt x="68" y="2575"/>
                    <a:pt x="108" y="2802"/>
                  </a:cubicBezTo>
                  <a:cubicBezTo>
                    <a:pt x="1" y="4722"/>
                    <a:pt x="18" y="6645"/>
                    <a:pt x="169" y="8564"/>
                  </a:cubicBezTo>
                  <a:cubicBezTo>
                    <a:pt x="252" y="9604"/>
                    <a:pt x="372" y="10644"/>
                    <a:pt x="533" y="11681"/>
                  </a:cubicBezTo>
                  <a:cubicBezTo>
                    <a:pt x="607" y="12165"/>
                    <a:pt x="660" y="12670"/>
                    <a:pt x="794" y="13142"/>
                  </a:cubicBezTo>
                  <a:cubicBezTo>
                    <a:pt x="908" y="13547"/>
                    <a:pt x="1148" y="13844"/>
                    <a:pt x="1570" y="13957"/>
                  </a:cubicBezTo>
                  <a:cubicBezTo>
                    <a:pt x="2027" y="14085"/>
                    <a:pt x="2539" y="14102"/>
                    <a:pt x="3014" y="14132"/>
                  </a:cubicBezTo>
                  <a:cubicBezTo>
                    <a:pt x="3473" y="14160"/>
                    <a:pt x="3932" y="14169"/>
                    <a:pt x="4392" y="14169"/>
                  </a:cubicBezTo>
                  <a:cubicBezTo>
                    <a:pt x="4471" y="14169"/>
                    <a:pt x="4550" y="14169"/>
                    <a:pt x="4629" y="14168"/>
                  </a:cubicBezTo>
                  <a:cubicBezTo>
                    <a:pt x="5723" y="14158"/>
                    <a:pt x="6819" y="14118"/>
                    <a:pt x="7913" y="14078"/>
                  </a:cubicBezTo>
                  <a:cubicBezTo>
                    <a:pt x="10117" y="14002"/>
                    <a:pt x="12316" y="13884"/>
                    <a:pt x="14517" y="13737"/>
                  </a:cubicBezTo>
                  <a:cubicBezTo>
                    <a:pt x="15594" y="13664"/>
                    <a:pt x="16670" y="13583"/>
                    <a:pt x="17747" y="13493"/>
                  </a:cubicBezTo>
                  <a:cubicBezTo>
                    <a:pt x="18172" y="13460"/>
                    <a:pt x="18710" y="13490"/>
                    <a:pt x="19068" y="13226"/>
                  </a:cubicBezTo>
                  <a:cubicBezTo>
                    <a:pt x="19399" y="12978"/>
                    <a:pt x="19459" y="12543"/>
                    <a:pt x="19509" y="12169"/>
                  </a:cubicBezTo>
                  <a:cubicBezTo>
                    <a:pt x="19643" y="11142"/>
                    <a:pt x="19610" y="10105"/>
                    <a:pt x="19549" y="9076"/>
                  </a:cubicBezTo>
                  <a:cubicBezTo>
                    <a:pt x="19486" y="8026"/>
                    <a:pt x="19392" y="6980"/>
                    <a:pt x="19265" y="5936"/>
                  </a:cubicBezTo>
                  <a:cubicBezTo>
                    <a:pt x="19141" y="4923"/>
                    <a:pt x="18991" y="3913"/>
                    <a:pt x="18814" y="2910"/>
                  </a:cubicBezTo>
                  <a:cubicBezTo>
                    <a:pt x="18720" y="2392"/>
                    <a:pt x="18619" y="1873"/>
                    <a:pt x="18509" y="1358"/>
                  </a:cubicBezTo>
                  <a:cubicBezTo>
                    <a:pt x="18429" y="967"/>
                    <a:pt x="18403" y="439"/>
                    <a:pt x="18008" y="211"/>
                  </a:cubicBezTo>
                  <a:cubicBezTo>
                    <a:pt x="17847" y="118"/>
                    <a:pt x="17656" y="84"/>
                    <a:pt x="17476" y="61"/>
                  </a:cubicBezTo>
                  <a:cubicBezTo>
                    <a:pt x="17199" y="27"/>
                    <a:pt x="16924" y="14"/>
                    <a:pt x="16644" y="4"/>
                  </a:cubicBezTo>
                  <a:cubicBezTo>
                    <a:pt x="16544" y="2"/>
                    <a:pt x="16445" y="0"/>
                    <a:pt x="16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4"/>
            <p:cNvSpPr/>
            <p:nvPr/>
          </p:nvSpPr>
          <p:spPr>
            <a:xfrm>
              <a:off x="4209843" y="885733"/>
              <a:ext cx="1588656" cy="1161739"/>
            </a:xfrm>
            <a:custGeom>
              <a:rect b="b" l="l" r="r" t="t"/>
              <a:pathLst>
                <a:path extrusionOk="0" h="14398" w="19689">
                  <a:moveTo>
                    <a:pt x="15249" y="0"/>
                  </a:moveTo>
                  <a:cubicBezTo>
                    <a:pt x="14487" y="0"/>
                    <a:pt x="13725" y="49"/>
                    <a:pt x="12964" y="88"/>
                  </a:cubicBezTo>
                  <a:cubicBezTo>
                    <a:pt x="11637" y="155"/>
                    <a:pt x="10313" y="275"/>
                    <a:pt x="8988" y="392"/>
                  </a:cubicBezTo>
                  <a:cubicBezTo>
                    <a:pt x="7691" y="506"/>
                    <a:pt x="6394" y="644"/>
                    <a:pt x="5099" y="777"/>
                  </a:cubicBezTo>
                  <a:cubicBezTo>
                    <a:pt x="5036" y="784"/>
                    <a:pt x="4982" y="861"/>
                    <a:pt x="4925" y="904"/>
                  </a:cubicBezTo>
                  <a:cubicBezTo>
                    <a:pt x="4990" y="951"/>
                    <a:pt x="5050" y="1005"/>
                    <a:pt x="5120" y="1038"/>
                  </a:cubicBezTo>
                  <a:cubicBezTo>
                    <a:pt x="5129" y="1042"/>
                    <a:pt x="5140" y="1044"/>
                    <a:pt x="5151" y="1044"/>
                  </a:cubicBezTo>
                  <a:cubicBezTo>
                    <a:pt x="5185" y="1044"/>
                    <a:pt x="5225" y="1030"/>
                    <a:pt x="5260" y="1025"/>
                  </a:cubicBezTo>
                  <a:cubicBezTo>
                    <a:pt x="6109" y="928"/>
                    <a:pt x="6952" y="807"/>
                    <a:pt x="7802" y="734"/>
                  </a:cubicBezTo>
                  <a:cubicBezTo>
                    <a:pt x="8965" y="630"/>
                    <a:pt x="10132" y="547"/>
                    <a:pt x="11296" y="480"/>
                  </a:cubicBezTo>
                  <a:cubicBezTo>
                    <a:pt x="12663" y="396"/>
                    <a:pt x="14031" y="312"/>
                    <a:pt x="15398" y="283"/>
                  </a:cubicBezTo>
                  <a:cubicBezTo>
                    <a:pt x="15436" y="282"/>
                    <a:pt x="15474" y="281"/>
                    <a:pt x="15512" y="281"/>
                  </a:cubicBezTo>
                  <a:cubicBezTo>
                    <a:pt x="16116" y="281"/>
                    <a:pt x="16720" y="379"/>
                    <a:pt x="17321" y="436"/>
                  </a:cubicBezTo>
                  <a:cubicBezTo>
                    <a:pt x="17980" y="500"/>
                    <a:pt x="18321" y="871"/>
                    <a:pt x="18398" y="1499"/>
                  </a:cubicBezTo>
                  <a:cubicBezTo>
                    <a:pt x="18585" y="3081"/>
                    <a:pt x="18799" y="4659"/>
                    <a:pt x="18963" y="6244"/>
                  </a:cubicBezTo>
                  <a:cubicBezTo>
                    <a:pt x="19127" y="7849"/>
                    <a:pt x="19250" y="9461"/>
                    <a:pt x="19384" y="11073"/>
                  </a:cubicBezTo>
                  <a:cubicBezTo>
                    <a:pt x="19441" y="11771"/>
                    <a:pt x="19418" y="12467"/>
                    <a:pt x="19221" y="13149"/>
                  </a:cubicBezTo>
                  <a:cubicBezTo>
                    <a:pt x="19144" y="13417"/>
                    <a:pt x="18969" y="13564"/>
                    <a:pt x="18702" y="13617"/>
                  </a:cubicBezTo>
                  <a:cubicBezTo>
                    <a:pt x="18572" y="13648"/>
                    <a:pt x="18435" y="13674"/>
                    <a:pt x="18298" y="13677"/>
                  </a:cubicBezTo>
                  <a:cubicBezTo>
                    <a:pt x="16438" y="13745"/>
                    <a:pt x="14576" y="13805"/>
                    <a:pt x="12717" y="13872"/>
                  </a:cubicBezTo>
                  <a:cubicBezTo>
                    <a:pt x="11413" y="13922"/>
                    <a:pt x="10109" y="13982"/>
                    <a:pt x="8805" y="14029"/>
                  </a:cubicBezTo>
                  <a:cubicBezTo>
                    <a:pt x="7370" y="14079"/>
                    <a:pt x="5936" y="14152"/>
                    <a:pt x="4504" y="14156"/>
                  </a:cubicBezTo>
                  <a:cubicBezTo>
                    <a:pt x="4485" y="14156"/>
                    <a:pt x="4467" y="14156"/>
                    <a:pt x="4448" y="14156"/>
                  </a:cubicBezTo>
                  <a:cubicBezTo>
                    <a:pt x="3477" y="14156"/>
                    <a:pt x="2507" y="14074"/>
                    <a:pt x="1539" y="14009"/>
                  </a:cubicBezTo>
                  <a:cubicBezTo>
                    <a:pt x="1084" y="13975"/>
                    <a:pt x="889" y="13795"/>
                    <a:pt x="792" y="13364"/>
                  </a:cubicBezTo>
                  <a:cubicBezTo>
                    <a:pt x="726" y="13083"/>
                    <a:pt x="666" y="12795"/>
                    <a:pt x="645" y="12507"/>
                  </a:cubicBezTo>
                  <a:cubicBezTo>
                    <a:pt x="539" y="10926"/>
                    <a:pt x="445" y="9344"/>
                    <a:pt x="348" y="7763"/>
                  </a:cubicBezTo>
                  <a:cubicBezTo>
                    <a:pt x="315" y="7228"/>
                    <a:pt x="298" y="6695"/>
                    <a:pt x="258" y="6164"/>
                  </a:cubicBezTo>
                  <a:cubicBezTo>
                    <a:pt x="251" y="6098"/>
                    <a:pt x="150" y="6037"/>
                    <a:pt x="97" y="5973"/>
                  </a:cubicBezTo>
                  <a:cubicBezTo>
                    <a:pt x="64" y="6044"/>
                    <a:pt x="0" y="6114"/>
                    <a:pt x="3" y="6181"/>
                  </a:cubicBezTo>
                  <a:cubicBezTo>
                    <a:pt x="97" y="8064"/>
                    <a:pt x="187" y="9942"/>
                    <a:pt x="308" y="11825"/>
                  </a:cubicBezTo>
                  <a:cubicBezTo>
                    <a:pt x="341" y="12377"/>
                    <a:pt x="442" y="12929"/>
                    <a:pt x="542" y="13477"/>
                  </a:cubicBezTo>
                  <a:cubicBezTo>
                    <a:pt x="625" y="13929"/>
                    <a:pt x="930" y="14193"/>
                    <a:pt x="1398" y="14253"/>
                  </a:cubicBezTo>
                  <a:cubicBezTo>
                    <a:pt x="1860" y="14313"/>
                    <a:pt x="2328" y="14380"/>
                    <a:pt x="2792" y="14387"/>
                  </a:cubicBezTo>
                  <a:cubicBezTo>
                    <a:pt x="3311" y="14395"/>
                    <a:pt x="3829" y="14398"/>
                    <a:pt x="4353" y="14398"/>
                  </a:cubicBezTo>
                  <a:cubicBezTo>
                    <a:pt x="5065" y="14398"/>
                    <a:pt x="5787" y="14393"/>
                    <a:pt x="6530" y="14393"/>
                  </a:cubicBezTo>
                  <a:cubicBezTo>
                    <a:pt x="7915" y="14333"/>
                    <a:pt x="9363" y="14259"/>
                    <a:pt x="10814" y="14209"/>
                  </a:cubicBezTo>
                  <a:cubicBezTo>
                    <a:pt x="12947" y="14132"/>
                    <a:pt x="15081" y="14075"/>
                    <a:pt x="17217" y="14002"/>
                  </a:cubicBezTo>
                  <a:cubicBezTo>
                    <a:pt x="17652" y="13989"/>
                    <a:pt x="18087" y="13958"/>
                    <a:pt x="18518" y="13918"/>
                  </a:cubicBezTo>
                  <a:cubicBezTo>
                    <a:pt x="19117" y="13865"/>
                    <a:pt x="19391" y="13668"/>
                    <a:pt x="19508" y="13092"/>
                  </a:cubicBezTo>
                  <a:cubicBezTo>
                    <a:pt x="19611" y="12591"/>
                    <a:pt x="19688" y="12066"/>
                    <a:pt x="19672" y="11555"/>
                  </a:cubicBezTo>
                  <a:cubicBezTo>
                    <a:pt x="19631" y="10458"/>
                    <a:pt x="19548" y="9361"/>
                    <a:pt x="19441" y="8268"/>
                  </a:cubicBezTo>
                  <a:cubicBezTo>
                    <a:pt x="19254" y="6331"/>
                    <a:pt x="19050" y="4399"/>
                    <a:pt x="18819" y="2466"/>
                  </a:cubicBezTo>
                  <a:cubicBezTo>
                    <a:pt x="18753" y="1900"/>
                    <a:pt x="18595" y="1346"/>
                    <a:pt x="18435" y="797"/>
                  </a:cubicBezTo>
                  <a:cubicBezTo>
                    <a:pt x="18388" y="636"/>
                    <a:pt x="18201" y="476"/>
                    <a:pt x="18037" y="392"/>
                  </a:cubicBezTo>
                  <a:cubicBezTo>
                    <a:pt x="17806" y="275"/>
                    <a:pt x="17538" y="205"/>
                    <a:pt x="17281" y="159"/>
                  </a:cubicBezTo>
                  <a:cubicBezTo>
                    <a:pt x="16605" y="39"/>
                    <a:pt x="15927" y="0"/>
                    <a:pt x="152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4"/>
            <p:cNvSpPr/>
            <p:nvPr/>
          </p:nvSpPr>
          <p:spPr>
            <a:xfrm>
              <a:off x="4116166" y="1414151"/>
              <a:ext cx="41393" cy="198895"/>
            </a:xfrm>
            <a:custGeom>
              <a:rect b="b" l="l" r="r" t="t"/>
              <a:pathLst>
                <a:path extrusionOk="0" h="2465" w="513">
                  <a:moveTo>
                    <a:pt x="100" y="0"/>
                  </a:moveTo>
                  <a:cubicBezTo>
                    <a:pt x="90" y="0"/>
                    <a:pt x="80" y="1"/>
                    <a:pt x="71" y="3"/>
                  </a:cubicBezTo>
                  <a:cubicBezTo>
                    <a:pt x="41" y="10"/>
                    <a:pt x="1" y="86"/>
                    <a:pt x="4" y="134"/>
                  </a:cubicBezTo>
                  <a:cubicBezTo>
                    <a:pt x="35" y="638"/>
                    <a:pt x="67" y="1146"/>
                    <a:pt x="115" y="1651"/>
                  </a:cubicBezTo>
                  <a:cubicBezTo>
                    <a:pt x="135" y="1879"/>
                    <a:pt x="178" y="2103"/>
                    <a:pt x="232" y="2324"/>
                  </a:cubicBezTo>
                  <a:cubicBezTo>
                    <a:pt x="245" y="2377"/>
                    <a:pt x="335" y="2418"/>
                    <a:pt x="388" y="2464"/>
                  </a:cubicBezTo>
                  <a:cubicBezTo>
                    <a:pt x="429" y="2414"/>
                    <a:pt x="473" y="2367"/>
                    <a:pt x="513" y="2317"/>
                  </a:cubicBezTo>
                  <a:cubicBezTo>
                    <a:pt x="493" y="2313"/>
                    <a:pt x="473" y="2307"/>
                    <a:pt x="453" y="2300"/>
                  </a:cubicBezTo>
                  <a:cubicBezTo>
                    <a:pt x="402" y="1598"/>
                    <a:pt x="352" y="899"/>
                    <a:pt x="299" y="197"/>
                  </a:cubicBezTo>
                  <a:cubicBezTo>
                    <a:pt x="295" y="143"/>
                    <a:pt x="275" y="80"/>
                    <a:pt x="238" y="46"/>
                  </a:cubicBezTo>
                  <a:cubicBezTo>
                    <a:pt x="205" y="19"/>
                    <a:pt x="149" y="0"/>
                    <a:pt x="1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4"/>
            <p:cNvSpPr/>
            <p:nvPr/>
          </p:nvSpPr>
          <p:spPr>
            <a:xfrm>
              <a:off x="5367296" y="830704"/>
              <a:ext cx="180256" cy="22108"/>
            </a:xfrm>
            <a:custGeom>
              <a:rect b="b" l="l" r="r" t="t"/>
              <a:pathLst>
                <a:path extrusionOk="0" h="274" w="2234">
                  <a:moveTo>
                    <a:pt x="1825" y="1"/>
                  </a:moveTo>
                  <a:cubicBezTo>
                    <a:pt x="1271" y="1"/>
                    <a:pt x="718" y="10"/>
                    <a:pt x="164" y="25"/>
                  </a:cubicBezTo>
                  <a:cubicBezTo>
                    <a:pt x="107" y="25"/>
                    <a:pt x="54" y="115"/>
                    <a:pt x="0" y="162"/>
                  </a:cubicBezTo>
                  <a:cubicBezTo>
                    <a:pt x="67" y="199"/>
                    <a:pt x="130" y="266"/>
                    <a:pt x="198" y="266"/>
                  </a:cubicBezTo>
                  <a:cubicBezTo>
                    <a:pt x="342" y="272"/>
                    <a:pt x="488" y="274"/>
                    <a:pt x="633" y="274"/>
                  </a:cubicBezTo>
                  <a:cubicBezTo>
                    <a:pt x="787" y="274"/>
                    <a:pt x="941" y="272"/>
                    <a:pt x="1093" y="272"/>
                  </a:cubicBezTo>
                  <a:lnTo>
                    <a:pt x="1093" y="259"/>
                  </a:lnTo>
                  <a:cubicBezTo>
                    <a:pt x="1270" y="259"/>
                    <a:pt x="1448" y="261"/>
                    <a:pt x="1625" y="261"/>
                  </a:cubicBezTo>
                  <a:cubicBezTo>
                    <a:pt x="1770" y="261"/>
                    <a:pt x="1915" y="260"/>
                    <a:pt x="2060" y="255"/>
                  </a:cubicBezTo>
                  <a:cubicBezTo>
                    <a:pt x="2121" y="252"/>
                    <a:pt x="2177" y="175"/>
                    <a:pt x="2234" y="135"/>
                  </a:cubicBezTo>
                  <a:cubicBezTo>
                    <a:pt x="2181" y="88"/>
                    <a:pt x="2124" y="2"/>
                    <a:pt x="2070" y="2"/>
                  </a:cubicBezTo>
                  <a:cubicBezTo>
                    <a:pt x="1988" y="1"/>
                    <a:pt x="1906" y="1"/>
                    <a:pt x="18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4"/>
            <p:cNvSpPr/>
            <p:nvPr/>
          </p:nvSpPr>
          <p:spPr>
            <a:xfrm>
              <a:off x="4067350" y="1419799"/>
              <a:ext cx="40344" cy="166216"/>
            </a:xfrm>
            <a:custGeom>
              <a:rect b="b" l="l" r="r" t="t"/>
              <a:pathLst>
                <a:path extrusionOk="0" h="2060" w="500">
                  <a:moveTo>
                    <a:pt x="92" y="0"/>
                  </a:moveTo>
                  <a:cubicBezTo>
                    <a:pt x="91" y="0"/>
                    <a:pt x="89" y="0"/>
                    <a:pt x="87" y="0"/>
                  </a:cubicBezTo>
                  <a:cubicBezTo>
                    <a:pt x="44" y="3"/>
                    <a:pt x="7" y="90"/>
                    <a:pt x="1" y="97"/>
                  </a:cubicBezTo>
                  <a:cubicBezTo>
                    <a:pt x="81" y="729"/>
                    <a:pt x="151" y="1304"/>
                    <a:pt x="235" y="1876"/>
                  </a:cubicBezTo>
                  <a:cubicBezTo>
                    <a:pt x="245" y="1942"/>
                    <a:pt x="345" y="1999"/>
                    <a:pt x="405" y="2059"/>
                  </a:cubicBezTo>
                  <a:cubicBezTo>
                    <a:pt x="436" y="1979"/>
                    <a:pt x="499" y="1899"/>
                    <a:pt x="492" y="1822"/>
                  </a:cubicBezTo>
                  <a:cubicBezTo>
                    <a:pt x="462" y="1465"/>
                    <a:pt x="416" y="1107"/>
                    <a:pt x="365" y="749"/>
                  </a:cubicBezTo>
                  <a:cubicBezTo>
                    <a:pt x="335" y="535"/>
                    <a:pt x="295" y="317"/>
                    <a:pt x="241" y="104"/>
                  </a:cubicBezTo>
                  <a:cubicBezTo>
                    <a:pt x="231" y="58"/>
                    <a:pt x="144" y="0"/>
                    <a:pt x="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4"/>
            <p:cNvSpPr/>
            <p:nvPr/>
          </p:nvSpPr>
          <p:spPr>
            <a:xfrm>
              <a:off x="5412077" y="778500"/>
              <a:ext cx="161617" cy="22673"/>
            </a:xfrm>
            <a:custGeom>
              <a:rect b="b" l="l" r="r" t="t"/>
              <a:pathLst>
                <a:path extrusionOk="0" h="281" w="2003">
                  <a:moveTo>
                    <a:pt x="1761" y="1"/>
                  </a:moveTo>
                  <a:cubicBezTo>
                    <a:pt x="1732" y="1"/>
                    <a:pt x="1701" y="3"/>
                    <a:pt x="1672" y="3"/>
                  </a:cubicBezTo>
                  <a:cubicBezTo>
                    <a:pt x="1191" y="6"/>
                    <a:pt x="709" y="3"/>
                    <a:pt x="228" y="16"/>
                  </a:cubicBezTo>
                  <a:cubicBezTo>
                    <a:pt x="151" y="19"/>
                    <a:pt x="77" y="90"/>
                    <a:pt x="1" y="130"/>
                  </a:cubicBezTo>
                  <a:cubicBezTo>
                    <a:pt x="70" y="180"/>
                    <a:pt x="141" y="267"/>
                    <a:pt x="214" y="271"/>
                  </a:cubicBezTo>
                  <a:cubicBezTo>
                    <a:pt x="335" y="278"/>
                    <a:pt x="457" y="280"/>
                    <a:pt x="579" y="280"/>
                  </a:cubicBezTo>
                  <a:cubicBezTo>
                    <a:pt x="730" y="280"/>
                    <a:pt x="882" y="277"/>
                    <a:pt x="1033" y="277"/>
                  </a:cubicBezTo>
                  <a:lnTo>
                    <a:pt x="1033" y="264"/>
                  </a:lnTo>
                  <a:cubicBezTo>
                    <a:pt x="1161" y="264"/>
                    <a:pt x="1289" y="266"/>
                    <a:pt x="1418" y="266"/>
                  </a:cubicBezTo>
                  <a:cubicBezTo>
                    <a:pt x="1554" y="266"/>
                    <a:pt x="1690" y="264"/>
                    <a:pt x="1826" y="257"/>
                  </a:cubicBezTo>
                  <a:cubicBezTo>
                    <a:pt x="1887" y="254"/>
                    <a:pt x="1947" y="187"/>
                    <a:pt x="2003" y="150"/>
                  </a:cubicBezTo>
                  <a:cubicBezTo>
                    <a:pt x="1950" y="104"/>
                    <a:pt x="1899" y="43"/>
                    <a:pt x="1839" y="13"/>
                  </a:cubicBezTo>
                  <a:cubicBezTo>
                    <a:pt x="1816" y="3"/>
                    <a:pt x="1789" y="1"/>
                    <a:pt x="17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 name="Google Shape;221;p34"/>
          <p:cNvSpPr txBox="1"/>
          <p:nvPr>
            <p:ph idx="1" type="subTitle"/>
          </p:nvPr>
        </p:nvSpPr>
        <p:spPr>
          <a:xfrm>
            <a:off x="1126005" y="2903487"/>
            <a:ext cx="2906100" cy="151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even hotter than Mercury, and its atmosphere is poisonous</a:t>
            </a:r>
            <a:endParaRPr/>
          </a:p>
        </p:txBody>
      </p:sp>
      <p:sp>
        <p:nvSpPr>
          <p:cNvPr id="222" name="Google Shape;222;p34"/>
          <p:cNvSpPr txBox="1"/>
          <p:nvPr>
            <p:ph idx="4" type="subTitle"/>
          </p:nvPr>
        </p:nvSpPr>
        <p:spPr>
          <a:xfrm>
            <a:off x="5208388" y="1766032"/>
            <a:ext cx="2712900" cy="5310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a:t>MERCURY</a:t>
            </a:r>
            <a:endParaRPr/>
          </a:p>
        </p:txBody>
      </p:sp>
      <p:sp>
        <p:nvSpPr>
          <p:cNvPr id="223" name="Google Shape;223;p34"/>
          <p:cNvSpPr txBox="1"/>
          <p:nvPr>
            <p:ph idx="3" type="subTitle"/>
          </p:nvPr>
        </p:nvSpPr>
        <p:spPr>
          <a:xfrm>
            <a:off x="1222589" y="1766025"/>
            <a:ext cx="2712900" cy="5310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a:t>VENUS</a:t>
            </a:r>
            <a:endParaRPr/>
          </a:p>
        </p:txBody>
      </p:sp>
      <p:sp>
        <p:nvSpPr>
          <p:cNvPr id="224" name="Google Shape;224;p34"/>
          <p:cNvSpPr txBox="1"/>
          <p:nvPr>
            <p:ph idx="2" type="subTitle"/>
          </p:nvPr>
        </p:nvSpPr>
        <p:spPr>
          <a:xfrm>
            <a:off x="5271138" y="2903475"/>
            <a:ext cx="2587800" cy="151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bigger than the Moon</a:t>
            </a:r>
            <a:endParaRPr/>
          </a:p>
        </p:txBody>
      </p:sp>
      <p:sp>
        <p:nvSpPr>
          <p:cNvPr id="225" name="Google Shape;225;p34"/>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latin typeface="Passero One"/>
                <a:ea typeface="Passero One"/>
                <a:cs typeface="Passero One"/>
                <a:sym typeface="Passero One"/>
              </a:rPr>
              <a:t>MAYBE YOU NEED </a:t>
            </a:r>
            <a:r>
              <a:rPr lang="en">
                <a:solidFill>
                  <a:srgbClr val="FFF26E"/>
                </a:solidFill>
                <a:latin typeface="Passero One"/>
                <a:ea typeface="Passero One"/>
                <a:cs typeface="Passero One"/>
                <a:sym typeface="Passero One"/>
              </a:rPr>
              <a:t>TO DIVIDE</a:t>
            </a:r>
            <a:r>
              <a:rPr lang="en">
                <a:latin typeface="Passero One"/>
                <a:ea typeface="Passero One"/>
                <a:cs typeface="Passero One"/>
                <a:sym typeface="Passero One"/>
              </a:rPr>
              <a:t> THE TEXT</a:t>
            </a:r>
            <a:endParaRPr>
              <a:latin typeface="Passero One"/>
              <a:ea typeface="Passero One"/>
              <a:cs typeface="Passero One"/>
              <a:sym typeface="Passero One"/>
            </a:endParaRPr>
          </a:p>
        </p:txBody>
      </p:sp>
      <p:sp>
        <p:nvSpPr>
          <p:cNvPr id="226" name="Google Shape;226;p34"/>
          <p:cNvSpPr/>
          <p:nvPr/>
        </p:nvSpPr>
        <p:spPr>
          <a:xfrm>
            <a:off x="1759707" y="1611512"/>
            <a:ext cx="1769564" cy="742628"/>
          </a:xfrm>
          <a:custGeom>
            <a:rect b="b" l="l" r="r" t="t"/>
            <a:pathLst>
              <a:path extrusionOk="0" h="11830" w="28189">
                <a:moveTo>
                  <a:pt x="14452" y="0"/>
                </a:moveTo>
                <a:cubicBezTo>
                  <a:pt x="13015" y="0"/>
                  <a:pt x="11577" y="25"/>
                  <a:pt x="10139" y="87"/>
                </a:cubicBezTo>
                <a:cubicBezTo>
                  <a:pt x="8701" y="150"/>
                  <a:pt x="7260" y="201"/>
                  <a:pt x="5819" y="267"/>
                </a:cubicBezTo>
                <a:cubicBezTo>
                  <a:pt x="5746" y="271"/>
                  <a:pt x="5675" y="351"/>
                  <a:pt x="5601" y="395"/>
                </a:cubicBezTo>
                <a:cubicBezTo>
                  <a:pt x="5677" y="441"/>
                  <a:pt x="5759" y="525"/>
                  <a:pt x="5835" y="525"/>
                </a:cubicBezTo>
                <a:cubicBezTo>
                  <a:pt x="5836" y="525"/>
                  <a:pt x="5837" y="525"/>
                  <a:pt x="5839" y="525"/>
                </a:cubicBezTo>
                <a:cubicBezTo>
                  <a:pt x="6956" y="485"/>
                  <a:pt x="8073" y="418"/>
                  <a:pt x="9193" y="388"/>
                </a:cubicBezTo>
                <a:cubicBezTo>
                  <a:pt x="10968" y="336"/>
                  <a:pt x="12742" y="261"/>
                  <a:pt x="14517" y="261"/>
                </a:cubicBezTo>
                <a:cubicBezTo>
                  <a:pt x="14715" y="261"/>
                  <a:pt x="14913" y="262"/>
                  <a:pt x="15111" y="264"/>
                </a:cubicBezTo>
                <a:cubicBezTo>
                  <a:pt x="18174" y="291"/>
                  <a:pt x="21234" y="391"/>
                  <a:pt x="24297" y="468"/>
                </a:cubicBezTo>
                <a:cubicBezTo>
                  <a:pt x="24999" y="485"/>
                  <a:pt x="25698" y="542"/>
                  <a:pt x="26397" y="565"/>
                </a:cubicBezTo>
                <a:cubicBezTo>
                  <a:pt x="26801" y="579"/>
                  <a:pt x="27073" y="739"/>
                  <a:pt x="27186" y="1127"/>
                </a:cubicBezTo>
                <a:cubicBezTo>
                  <a:pt x="27236" y="1301"/>
                  <a:pt x="27317" y="1468"/>
                  <a:pt x="27337" y="1645"/>
                </a:cubicBezTo>
                <a:cubicBezTo>
                  <a:pt x="27454" y="2625"/>
                  <a:pt x="27590" y="3605"/>
                  <a:pt x="27658" y="4591"/>
                </a:cubicBezTo>
                <a:cubicBezTo>
                  <a:pt x="27788" y="6554"/>
                  <a:pt x="27975" y="8516"/>
                  <a:pt x="27931" y="10490"/>
                </a:cubicBezTo>
                <a:cubicBezTo>
                  <a:pt x="27915" y="11081"/>
                  <a:pt x="27835" y="11239"/>
                  <a:pt x="27236" y="11336"/>
                </a:cubicBezTo>
                <a:cubicBezTo>
                  <a:pt x="26631" y="11433"/>
                  <a:pt x="26022" y="11530"/>
                  <a:pt x="25414" y="11543"/>
                </a:cubicBezTo>
                <a:cubicBezTo>
                  <a:pt x="24881" y="11553"/>
                  <a:pt x="24348" y="11557"/>
                  <a:pt x="23815" y="11557"/>
                </a:cubicBezTo>
                <a:cubicBezTo>
                  <a:pt x="22954" y="11557"/>
                  <a:pt x="22092" y="11547"/>
                  <a:pt x="21230" y="11536"/>
                </a:cubicBezTo>
                <a:cubicBezTo>
                  <a:pt x="18686" y="11510"/>
                  <a:pt x="16138" y="11483"/>
                  <a:pt x="13594" y="11433"/>
                </a:cubicBezTo>
                <a:cubicBezTo>
                  <a:pt x="11794" y="11399"/>
                  <a:pt x="9999" y="11329"/>
                  <a:pt x="8203" y="11279"/>
                </a:cubicBezTo>
                <a:cubicBezTo>
                  <a:pt x="7478" y="11259"/>
                  <a:pt x="6752" y="11239"/>
                  <a:pt x="6027" y="11235"/>
                </a:cubicBezTo>
                <a:cubicBezTo>
                  <a:pt x="5954" y="11235"/>
                  <a:pt x="5882" y="11235"/>
                  <a:pt x="5809" y="11235"/>
                </a:cubicBezTo>
                <a:cubicBezTo>
                  <a:pt x="4893" y="11235"/>
                  <a:pt x="3975" y="11248"/>
                  <a:pt x="3058" y="11248"/>
                </a:cubicBezTo>
                <a:cubicBezTo>
                  <a:pt x="2662" y="11248"/>
                  <a:pt x="2265" y="11245"/>
                  <a:pt x="1870" y="11239"/>
                </a:cubicBezTo>
                <a:cubicBezTo>
                  <a:pt x="1833" y="11238"/>
                  <a:pt x="1797" y="11238"/>
                  <a:pt x="1764" y="11238"/>
                </a:cubicBezTo>
                <a:cubicBezTo>
                  <a:pt x="1641" y="11238"/>
                  <a:pt x="1541" y="11241"/>
                  <a:pt x="1458" y="11241"/>
                </a:cubicBezTo>
                <a:cubicBezTo>
                  <a:pt x="1093" y="11241"/>
                  <a:pt x="1056" y="11175"/>
                  <a:pt x="927" y="10463"/>
                </a:cubicBezTo>
                <a:cubicBezTo>
                  <a:pt x="746" y="9470"/>
                  <a:pt x="666" y="8460"/>
                  <a:pt x="536" y="7457"/>
                </a:cubicBezTo>
                <a:cubicBezTo>
                  <a:pt x="452" y="6795"/>
                  <a:pt x="365" y="6136"/>
                  <a:pt x="265" y="5477"/>
                </a:cubicBezTo>
                <a:cubicBezTo>
                  <a:pt x="255" y="5411"/>
                  <a:pt x="151" y="5354"/>
                  <a:pt x="94" y="5294"/>
                </a:cubicBezTo>
                <a:cubicBezTo>
                  <a:pt x="64" y="5371"/>
                  <a:pt x="0" y="5451"/>
                  <a:pt x="11" y="5524"/>
                </a:cubicBezTo>
                <a:cubicBezTo>
                  <a:pt x="128" y="6574"/>
                  <a:pt x="241" y="7627"/>
                  <a:pt x="385" y="8674"/>
                </a:cubicBezTo>
                <a:cubicBezTo>
                  <a:pt x="492" y="9443"/>
                  <a:pt x="636" y="10206"/>
                  <a:pt x="777" y="10968"/>
                </a:cubicBezTo>
                <a:cubicBezTo>
                  <a:pt x="840" y="11333"/>
                  <a:pt x="1098" y="11496"/>
                  <a:pt x="1465" y="11503"/>
                </a:cubicBezTo>
                <a:cubicBezTo>
                  <a:pt x="1950" y="11510"/>
                  <a:pt x="2431" y="11516"/>
                  <a:pt x="2917" y="11516"/>
                </a:cubicBezTo>
                <a:cubicBezTo>
                  <a:pt x="3866" y="11516"/>
                  <a:pt x="4818" y="11505"/>
                  <a:pt x="5768" y="11505"/>
                </a:cubicBezTo>
                <a:cubicBezTo>
                  <a:pt x="6243" y="11505"/>
                  <a:pt x="6719" y="11507"/>
                  <a:pt x="7193" y="11516"/>
                </a:cubicBezTo>
                <a:cubicBezTo>
                  <a:pt x="10086" y="11573"/>
                  <a:pt x="12978" y="11666"/>
                  <a:pt x="15870" y="11731"/>
                </a:cubicBezTo>
                <a:cubicBezTo>
                  <a:pt x="18077" y="11777"/>
                  <a:pt x="20287" y="11811"/>
                  <a:pt x="22494" y="11827"/>
                </a:cubicBezTo>
                <a:cubicBezTo>
                  <a:pt x="22691" y="11829"/>
                  <a:pt x="22888" y="11830"/>
                  <a:pt x="23084" y="11830"/>
                </a:cubicBezTo>
                <a:cubicBezTo>
                  <a:pt x="24048" y="11830"/>
                  <a:pt x="25011" y="11808"/>
                  <a:pt x="25972" y="11763"/>
                </a:cubicBezTo>
                <a:cubicBezTo>
                  <a:pt x="26531" y="11734"/>
                  <a:pt x="27085" y="11610"/>
                  <a:pt x="27634" y="11490"/>
                </a:cubicBezTo>
                <a:cubicBezTo>
                  <a:pt x="28002" y="11410"/>
                  <a:pt x="28189" y="11145"/>
                  <a:pt x="28183" y="10757"/>
                </a:cubicBezTo>
                <a:cubicBezTo>
                  <a:pt x="28152" y="9527"/>
                  <a:pt x="28152" y="8296"/>
                  <a:pt x="28096" y="7066"/>
                </a:cubicBezTo>
                <a:cubicBezTo>
                  <a:pt x="28039" y="5812"/>
                  <a:pt x="27942" y="4561"/>
                  <a:pt x="27828" y="3311"/>
                </a:cubicBezTo>
                <a:cubicBezTo>
                  <a:pt x="27768" y="2648"/>
                  <a:pt x="27681" y="1983"/>
                  <a:pt x="27537" y="1334"/>
                </a:cubicBezTo>
                <a:cubicBezTo>
                  <a:pt x="27363" y="545"/>
                  <a:pt x="27126" y="381"/>
                  <a:pt x="26306" y="287"/>
                </a:cubicBezTo>
                <a:cubicBezTo>
                  <a:pt x="26266" y="284"/>
                  <a:pt x="26226" y="278"/>
                  <a:pt x="26186" y="278"/>
                </a:cubicBezTo>
                <a:cubicBezTo>
                  <a:pt x="24264" y="214"/>
                  <a:pt x="22338" y="147"/>
                  <a:pt x="20412" y="84"/>
                </a:cubicBezTo>
                <a:lnTo>
                  <a:pt x="20412" y="110"/>
                </a:lnTo>
                <a:lnTo>
                  <a:pt x="20218" y="110"/>
                </a:lnTo>
                <a:cubicBezTo>
                  <a:pt x="18297" y="45"/>
                  <a:pt x="16375" y="0"/>
                  <a:pt x="14452"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4"/>
          <p:cNvSpPr/>
          <p:nvPr/>
        </p:nvSpPr>
        <p:spPr>
          <a:xfrm>
            <a:off x="2115957" y="1559220"/>
            <a:ext cx="236787" cy="19209"/>
          </a:xfrm>
          <a:custGeom>
            <a:rect b="b" l="l" r="r" t="t"/>
            <a:pathLst>
              <a:path extrusionOk="0" h="306" w="3772">
                <a:moveTo>
                  <a:pt x="3565" y="1"/>
                </a:moveTo>
                <a:cubicBezTo>
                  <a:pt x="3535" y="1"/>
                  <a:pt x="3503" y="7"/>
                  <a:pt x="3471" y="7"/>
                </a:cubicBezTo>
                <a:cubicBezTo>
                  <a:pt x="2411" y="11"/>
                  <a:pt x="1348" y="14"/>
                  <a:pt x="287" y="17"/>
                </a:cubicBezTo>
                <a:cubicBezTo>
                  <a:pt x="283" y="17"/>
                  <a:pt x="278" y="17"/>
                  <a:pt x="274" y="17"/>
                </a:cubicBezTo>
                <a:cubicBezTo>
                  <a:pt x="249" y="17"/>
                  <a:pt x="222" y="14"/>
                  <a:pt x="197" y="14"/>
                </a:cubicBezTo>
                <a:cubicBezTo>
                  <a:pt x="177" y="14"/>
                  <a:pt x="159" y="16"/>
                  <a:pt x="144" y="24"/>
                </a:cubicBezTo>
                <a:cubicBezTo>
                  <a:pt x="87" y="54"/>
                  <a:pt x="47" y="108"/>
                  <a:pt x="0" y="154"/>
                </a:cubicBezTo>
                <a:cubicBezTo>
                  <a:pt x="47" y="198"/>
                  <a:pt x="87" y="268"/>
                  <a:pt x="141" y="281"/>
                </a:cubicBezTo>
                <a:cubicBezTo>
                  <a:pt x="251" y="305"/>
                  <a:pt x="364" y="298"/>
                  <a:pt x="445" y="301"/>
                </a:cubicBezTo>
                <a:cubicBezTo>
                  <a:pt x="1348" y="291"/>
                  <a:pt x="2213" y="285"/>
                  <a:pt x="3083" y="275"/>
                </a:cubicBezTo>
                <a:cubicBezTo>
                  <a:pt x="3153" y="275"/>
                  <a:pt x="3222" y="276"/>
                  <a:pt x="3291" y="276"/>
                </a:cubicBezTo>
                <a:cubicBezTo>
                  <a:pt x="3399" y="276"/>
                  <a:pt x="3506" y="273"/>
                  <a:pt x="3615" y="261"/>
                </a:cubicBezTo>
                <a:cubicBezTo>
                  <a:pt x="3672" y="255"/>
                  <a:pt x="3718" y="174"/>
                  <a:pt x="3772" y="128"/>
                </a:cubicBezTo>
                <a:cubicBezTo>
                  <a:pt x="3722" y="88"/>
                  <a:pt x="3672" y="34"/>
                  <a:pt x="3615" y="11"/>
                </a:cubicBezTo>
                <a:cubicBezTo>
                  <a:pt x="3600" y="3"/>
                  <a:pt x="3583" y="1"/>
                  <a:pt x="35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4"/>
          <p:cNvSpPr/>
          <p:nvPr/>
        </p:nvSpPr>
        <p:spPr>
          <a:xfrm>
            <a:off x="3529217" y="2284643"/>
            <a:ext cx="62838" cy="102951"/>
          </a:xfrm>
          <a:custGeom>
            <a:rect b="b" l="l" r="r" t="t"/>
            <a:pathLst>
              <a:path extrusionOk="0" h="1640" w="1001">
                <a:moveTo>
                  <a:pt x="781" y="0"/>
                </a:moveTo>
                <a:cubicBezTo>
                  <a:pt x="640" y="0"/>
                  <a:pt x="663" y="119"/>
                  <a:pt x="690" y="228"/>
                </a:cubicBezTo>
                <a:cubicBezTo>
                  <a:pt x="706" y="301"/>
                  <a:pt x="703" y="395"/>
                  <a:pt x="666" y="455"/>
                </a:cubicBezTo>
                <a:cubicBezTo>
                  <a:pt x="479" y="776"/>
                  <a:pt x="279" y="1084"/>
                  <a:pt x="88" y="1402"/>
                </a:cubicBezTo>
                <a:cubicBezTo>
                  <a:pt x="48" y="1472"/>
                  <a:pt x="28" y="1556"/>
                  <a:pt x="1" y="1633"/>
                </a:cubicBezTo>
                <a:cubicBezTo>
                  <a:pt x="92" y="1619"/>
                  <a:pt x="222" y="1639"/>
                  <a:pt x="269" y="1589"/>
                </a:cubicBezTo>
                <a:cubicBezTo>
                  <a:pt x="616" y="1218"/>
                  <a:pt x="871" y="796"/>
                  <a:pt x="978" y="358"/>
                </a:cubicBezTo>
                <a:cubicBezTo>
                  <a:pt x="984" y="272"/>
                  <a:pt x="1001" y="228"/>
                  <a:pt x="984" y="211"/>
                </a:cubicBezTo>
                <a:cubicBezTo>
                  <a:pt x="924" y="131"/>
                  <a:pt x="854" y="0"/>
                  <a:pt x="787" y="0"/>
                </a:cubicBezTo>
                <a:cubicBezTo>
                  <a:pt x="785" y="0"/>
                  <a:pt x="783" y="0"/>
                  <a:pt x="78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4"/>
          <p:cNvSpPr/>
          <p:nvPr/>
        </p:nvSpPr>
        <p:spPr>
          <a:xfrm>
            <a:off x="2126001" y="1524004"/>
            <a:ext cx="122411" cy="21846"/>
          </a:xfrm>
          <a:custGeom>
            <a:rect b="b" l="l" r="r" t="t"/>
            <a:pathLst>
              <a:path extrusionOk="0" h="348" w="1950">
                <a:moveTo>
                  <a:pt x="1679" y="0"/>
                </a:moveTo>
                <a:cubicBezTo>
                  <a:pt x="1564" y="0"/>
                  <a:pt x="1450" y="14"/>
                  <a:pt x="1335" y="16"/>
                </a:cubicBezTo>
                <a:cubicBezTo>
                  <a:pt x="947" y="33"/>
                  <a:pt x="562" y="47"/>
                  <a:pt x="178" y="73"/>
                </a:cubicBezTo>
                <a:cubicBezTo>
                  <a:pt x="118" y="76"/>
                  <a:pt x="61" y="150"/>
                  <a:pt x="1" y="190"/>
                </a:cubicBezTo>
                <a:cubicBezTo>
                  <a:pt x="41" y="237"/>
                  <a:pt x="71" y="294"/>
                  <a:pt x="118" y="320"/>
                </a:cubicBezTo>
                <a:cubicBezTo>
                  <a:pt x="161" y="348"/>
                  <a:pt x="228" y="337"/>
                  <a:pt x="258" y="344"/>
                </a:cubicBezTo>
                <a:cubicBezTo>
                  <a:pt x="780" y="317"/>
                  <a:pt x="1278" y="297"/>
                  <a:pt x="1773" y="260"/>
                </a:cubicBezTo>
                <a:cubicBezTo>
                  <a:pt x="1837" y="257"/>
                  <a:pt x="1893" y="164"/>
                  <a:pt x="1950" y="113"/>
                </a:cubicBezTo>
                <a:cubicBezTo>
                  <a:pt x="1890" y="76"/>
                  <a:pt x="1830" y="10"/>
                  <a:pt x="1766" y="3"/>
                </a:cubicBezTo>
                <a:cubicBezTo>
                  <a:pt x="1737" y="1"/>
                  <a:pt x="1708" y="0"/>
                  <a:pt x="16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4"/>
          <p:cNvSpPr/>
          <p:nvPr/>
        </p:nvSpPr>
        <p:spPr>
          <a:xfrm>
            <a:off x="3583015" y="2329401"/>
            <a:ext cx="56309" cy="82549"/>
          </a:xfrm>
          <a:custGeom>
            <a:rect b="b" l="l" r="r" t="t"/>
            <a:pathLst>
              <a:path extrusionOk="0" h="1315" w="897">
                <a:moveTo>
                  <a:pt x="726" y="0"/>
                </a:moveTo>
                <a:cubicBezTo>
                  <a:pt x="686" y="70"/>
                  <a:pt x="642" y="137"/>
                  <a:pt x="609" y="210"/>
                </a:cubicBezTo>
                <a:cubicBezTo>
                  <a:pt x="528" y="388"/>
                  <a:pt x="471" y="575"/>
                  <a:pt x="368" y="739"/>
                </a:cubicBezTo>
                <a:cubicBezTo>
                  <a:pt x="284" y="876"/>
                  <a:pt x="141" y="977"/>
                  <a:pt x="37" y="1107"/>
                </a:cubicBezTo>
                <a:cubicBezTo>
                  <a:pt x="0" y="1150"/>
                  <a:pt x="10" y="1227"/>
                  <a:pt x="0" y="1290"/>
                </a:cubicBezTo>
                <a:cubicBezTo>
                  <a:pt x="46" y="1296"/>
                  <a:pt x="106" y="1314"/>
                  <a:pt x="148" y="1314"/>
                </a:cubicBezTo>
                <a:cubicBezTo>
                  <a:pt x="164" y="1314"/>
                  <a:pt x="178" y="1312"/>
                  <a:pt x="187" y="1304"/>
                </a:cubicBezTo>
                <a:cubicBezTo>
                  <a:pt x="539" y="1026"/>
                  <a:pt x="812" y="699"/>
                  <a:pt x="897" y="177"/>
                </a:cubicBezTo>
                <a:cubicBezTo>
                  <a:pt x="857" y="137"/>
                  <a:pt x="789" y="67"/>
                  <a:pt x="72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4"/>
          <p:cNvSpPr/>
          <p:nvPr/>
        </p:nvSpPr>
        <p:spPr>
          <a:xfrm>
            <a:off x="1766235" y="1503539"/>
            <a:ext cx="32392" cy="25487"/>
          </a:xfrm>
          <a:custGeom>
            <a:rect b="b" l="l" r="r" t="t"/>
            <a:pathLst>
              <a:path extrusionOk="0" h="406" w="516">
                <a:moveTo>
                  <a:pt x="283" y="0"/>
                </a:moveTo>
                <a:cubicBezTo>
                  <a:pt x="279" y="0"/>
                  <a:pt x="275" y="0"/>
                  <a:pt x="271" y="1"/>
                </a:cubicBezTo>
                <a:cubicBezTo>
                  <a:pt x="171" y="24"/>
                  <a:pt x="91" y="132"/>
                  <a:pt x="0" y="205"/>
                </a:cubicBezTo>
                <a:cubicBezTo>
                  <a:pt x="66" y="274"/>
                  <a:pt x="137" y="406"/>
                  <a:pt x="193" y="406"/>
                </a:cubicBezTo>
                <a:cubicBezTo>
                  <a:pt x="195" y="406"/>
                  <a:pt x="196" y="406"/>
                  <a:pt x="197" y="406"/>
                </a:cubicBezTo>
                <a:cubicBezTo>
                  <a:pt x="308" y="396"/>
                  <a:pt x="412" y="305"/>
                  <a:pt x="515" y="249"/>
                </a:cubicBezTo>
                <a:lnTo>
                  <a:pt x="515" y="149"/>
                </a:lnTo>
                <a:cubicBezTo>
                  <a:pt x="436" y="98"/>
                  <a:pt x="348" y="0"/>
                  <a:pt x="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4"/>
          <p:cNvSpPr/>
          <p:nvPr/>
        </p:nvSpPr>
        <p:spPr>
          <a:xfrm>
            <a:off x="1772764" y="1547858"/>
            <a:ext cx="26052" cy="31136"/>
          </a:xfrm>
          <a:custGeom>
            <a:rect b="b" l="l" r="r" t="t"/>
            <a:pathLst>
              <a:path extrusionOk="0" h="496" w="415">
                <a:moveTo>
                  <a:pt x="214" y="1"/>
                </a:moveTo>
                <a:cubicBezTo>
                  <a:pt x="113" y="135"/>
                  <a:pt x="0" y="218"/>
                  <a:pt x="7" y="292"/>
                </a:cubicBezTo>
                <a:cubicBezTo>
                  <a:pt x="13" y="366"/>
                  <a:pt x="141" y="429"/>
                  <a:pt x="211" y="496"/>
                </a:cubicBezTo>
                <a:cubicBezTo>
                  <a:pt x="277" y="419"/>
                  <a:pt x="382" y="352"/>
                  <a:pt x="402" y="269"/>
                </a:cubicBezTo>
                <a:cubicBezTo>
                  <a:pt x="414" y="208"/>
                  <a:pt x="308" y="128"/>
                  <a:pt x="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4"/>
          <p:cNvSpPr/>
          <p:nvPr/>
        </p:nvSpPr>
        <p:spPr>
          <a:xfrm>
            <a:off x="1838678" y="1453006"/>
            <a:ext cx="23980" cy="33020"/>
          </a:xfrm>
          <a:custGeom>
            <a:rect b="b" l="l" r="r" t="t"/>
            <a:pathLst>
              <a:path extrusionOk="0" h="526" w="382">
                <a:moveTo>
                  <a:pt x="164" y="0"/>
                </a:moveTo>
                <a:cubicBezTo>
                  <a:pt x="104" y="74"/>
                  <a:pt x="0" y="147"/>
                  <a:pt x="0" y="221"/>
                </a:cubicBezTo>
                <a:cubicBezTo>
                  <a:pt x="3" y="301"/>
                  <a:pt x="97" y="382"/>
                  <a:pt x="197" y="525"/>
                </a:cubicBezTo>
                <a:cubicBezTo>
                  <a:pt x="284" y="392"/>
                  <a:pt x="381" y="305"/>
                  <a:pt x="364" y="258"/>
                </a:cubicBezTo>
                <a:cubicBezTo>
                  <a:pt x="327" y="161"/>
                  <a:pt x="234" y="87"/>
                  <a:pt x="1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4"/>
          <p:cNvSpPr/>
          <p:nvPr/>
        </p:nvSpPr>
        <p:spPr>
          <a:xfrm>
            <a:off x="1873707" y="1526452"/>
            <a:ext cx="23792" cy="31827"/>
          </a:xfrm>
          <a:custGeom>
            <a:rect b="b" l="l" r="r" t="t"/>
            <a:pathLst>
              <a:path extrusionOk="0" h="507" w="379">
                <a:moveTo>
                  <a:pt x="161" y="0"/>
                </a:moveTo>
                <a:cubicBezTo>
                  <a:pt x="81" y="141"/>
                  <a:pt x="1" y="221"/>
                  <a:pt x="13" y="278"/>
                </a:cubicBezTo>
                <a:cubicBezTo>
                  <a:pt x="41" y="366"/>
                  <a:pt x="131" y="432"/>
                  <a:pt x="194" y="506"/>
                </a:cubicBezTo>
                <a:cubicBezTo>
                  <a:pt x="261" y="439"/>
                  <a:pt x="379" y="372"/>
                  <a:pt x="379" y="305"/>
                </a:cubicBezTo>
                <a:cubicBezTo>
                  <a:pt x="375" y="225"/>
                  <a:pt x="271" y="145"/>
                  <a:pt x="1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4"/>
          <p:cNvSpPr/>
          <p:nvPr/>
        </p:nvSpPr>
        <p:spPr>
          <a:xfrm>
            <a:off x="1897812" y="1485523"/>
            <a:ext cx="31388" cy="23101"/>
          </a:xfrm>
          <a:custGeom>
            <a:rect b="b" l="l" r="r" t="t"/>
            <a:pathLst>
              <a:path extrusionOk="0" h="368" w="500">
                <a:moveTo>
                  <a:pt x="193" y="1"/>
                </a:moveTo>
                <a:cubicBezTo>
                  <a:pt x="134" y="1"/>
                  <a:pt x="66" y="100"/>
                  <a:pt x="1" y="151"/>
                </a:cubicBezTo>
                <a:cubicBezTo>
                  <a:pt x="68" y="225"/>
                  <a:pt x="121" y="335"/>
                  <a:pt x="205" y="365"/>
                </a:cubicBezTo>
                <a:cubicBezTo>
                  <a:pt x="210" y="367"/>
                  <a:pt x="215" y="368"/>
                  <a:pt x="220" y="368"/>
                </a:cubicBezTo>
                <a:cubicBezTo>
                  <a:pt x="276" y="368"/>
                  <a:pt x="369" y="280"/>
                  <a:pt x="499" y="201"/>
                </a:cubicBezTo>
                <a:cubicBezTo>
                  <a:pt x="356" y="101"/>
                  <a:pt x="282" y="10"/>
                  <a:pt x="198" y="1"/>
                </a:cubicBezTo>
                <a:cubicBezTo>
                  <a:pt x="197" y="1"/>
                  <a:pt x="195"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4"/>
          <p:cNvSpPr/>
          <p:nvPr/>
        </p:nvSpPr>
        <p:spPr>
          <a:xfrm>
            <a:off x="1824805" y="1513270"/>
            <a:ext cx="23980" cy="28814"/>
          </a:xfrm>
          <a:custGeom>
            <a:rect b="b" l="l" r="r" t="t"/>
            <a:pathLst>
              <a:path extrusionOk="0" h="459" w="382">
                <a:moveTo>
                  <a:pt x="170" y="0"/>
                </a:moveTo>
                <a:cubicBezTo>
                  <a:pt x="114" y="54"/>
                  <a:pt x="0" y="117"/>
                  <a:pt x="7" y="154"/>
                </a:cubicBezTo>
                <a:cubicBezTo>
                  <a:pt x="27" y="244"/>
                  <a:pt x="104" y="321"/>
                  <a:pt x="195" y="458"/>
                </a:cubicBezTo>
                <a:cubicBezTo>
                  <a:pt x="284" y="344"/>
                  <a:pt x="382" y="261"/>
                  <a:pt x="365" y="224"/>
                </a:cubicBezTo>
                <a:cubicBezTo>
                  <a:pt x="328" y="141"/>
                  <a:pt x="238" y="74"/>
                  <a:pt x="1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4"/>
          <p:cNvSpPr/>
          <p:nvPr/>
        </p:nvSpPr>
        <p:spPr>
          <a:xfrm>
            <a:off x="1819092" y="1560915"/>
            <a:ext cx="24859" cy="27119"/>
          </a:xfrm>
          <a:custGeom>
            <a:rect b="b" l="l" r="r" t="t"/>
            <a:pathLst>
              <a:path extrusionOk="0" h="432" w="396">
                <a:moveTo>
                  <a:pt x="221" y="0"/>
                </a:moveTo>
                <a:cubicBezTo>
                  <a:pt x="121" y="107"/>
                  <a:pt x="21" y="167"/>
                  <a:pt x="8" y="244"/>
                </a:cubicBezTo>
                <a:cubicBezTo>
                  <a:pt x="1" y="298"/>
                  <a:pt x="111" y="368"/>
                  <a:pt x="172" y="431"/>
                </a:cubicBezTo>
                <a:cubicBezTo>
                  <a:pt x="245" y="362"/>
                  <a:pt x="335" y="301"/>
                  <a:pt x="379" y="218"/>
                </a:cubicBezTo>
                <a:cubicBezTo>
                  <a:pt x="395" y="191"/>
                  <a:pt x="298" y="104"/>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4"/>
          <p:cNvSpPr/>
          <p:nvPr/>
        </p:nvSpPr>
        <p:spPr>
          <a:xfrm>
            <a:off x="1787014" y="1605799"/>
            <a:ext cx="18519" cy="25487"/>
          </a:xfrm>
          <a:custGeom>
            <a:rect b="b" l="l" r="r" t="t"/>
            <a:pathLst>
              <a:path extrusionOk="0" h="406" w="295">
                <a:moveTo>
                  <a:pt x="138" y="0"/>
                </a:moveTo>
                <a:cubicBezTo>
                  <a:pt x="87" y="51"/>
                  <a:pt x="0" y="105"/>
                  <a:pt x="0" y="158"/>
                </a:cubicBezTo>
                <a:cubicBezTo>
                  <a:pt x="0" y="221"/>
                  <a:pt x="74" y="289"/>
                  <a:pt x="147" y="406"/>
                </a:cubicBezTo>
                <a:cubicBezTo>
                  <a:pt x="218" y="289"/>
                  <a:pt x="295" y="221"/>
                  <a:pt x="285" y="171"/>
                </a:cubicBezTo>
                <a:cubicBezTo>
                  <a:pt x="271" y="108"/>
                  <a:pt x="187" y="57"/>
                  <a:pt x="1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2" name="Shape 242"/>
        <p:cNvGrpSpPr/>
        <p:nvPr/>
      </p:nvGrpSpPr>
      <p:grpSpPr>
        <a:xfrm>
          <a:off x="0" y="0"/>
          <a:ext cx="0" cy="0"/>
          <a:chOff x="0" y="0"/>
          <a:chExt cx="0" cy="0"/>
        </a:xfrm>
      </p:grpSpPr>
      <p:sp>
        <p:nvSpPr>
          <p:cNvPr id="243" name="Google Shape;243;p35"/>
          <p:cNvSpPr txBox="1"/>
          <p:nvPr>
            <p:ph type="title"/>
          </p:nvPr>
        </p:nvSpPr>
        <p:spPr>
          <a:xfrm>
            <a:off x="720000" y="1313100"/>
            <a:ext cx="7704000" cy="251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244" name="Google Shape;244;p35"/>
          <p:cNvSpPr/>
          <p:nvPr/>
        </p:nvSpPr>
        <p:spPr>
          <a:xfrm>
            <a:off x="6196670" y="2387413"/>
            <a:ext cx="1451692" cy="468909"/>
          </a:xfrm>
          <a:custGeom>
            <a:rect b="b" l="l" r="r" t="t"/>
            <a:pathLst>
              <a:path extrusionOk="0" h="5433" w="16820">
                <a:moveTo>
                  <a:pt x="1413" y="1"/>
                </a:moveTo>
                <a:cubicBezTo>
                  <a:pt x="1372" y="1"/>
                  <a:pt x="1326" y="33"/>
                  <a:pt x="1287" y="54"/>
                </a:cubicBezTo>
                <a:cubicBezTo>
                  <a:pt x="1161" y="124"/>
                  <a:pt x="1033" y="198"/>
                  <a:pt x="909" y="271"/>
                </a:cubicBezTo>
                <a:cubicBezTo>
                  <a:pt x="835" y="313"/>
                  <a:pt x="755" y="399"/>
                  <a:pt x="686" y="399"/>
                </a:cubicBezTo>
                <a:cubicBezTo>
                  <a:pt x="684" y="399"/>
                  <a:pt x="681" y="399"/>
                  <a:pt x="679" y="399"/>
                </a:cubicBezTo>
                <a:cubicBezTo>
                  <a:pt x="595" y="391"/>
                  <a:pt x="588" y="258"/>
                  <a:pt x="545" y="184"/>
                </a:cubicBezTo>
                <a:cubicBezTo>
                  <a:pt x="542" y="178"/>
                  <a:pt x="539" y="174"/>
                  <a:pt x="539" y="171"/>
                </a:cubicBezTo>
                <a:cubicBezTo>
                  <a:pt x="513" y="130"/>
                  <a:pt x="480" y="107"/>
                  <a:pt x="439" y="107"/>
                </a:cubicBezTo>
                <a:cubicBezTo>
                  <a:pt x="426" y="107"/>
                  <a:pt x="412" y="109"/>
                  <a:pt x="398" y="114"/>
                </a:cubicBezTo>
                <a:cubicBezTo>
                  <a:pt x="334" y="138"/>
                  <a:pt x="324" y="191"/>
                  <a:pt x="338" y="248"/>
                </a:cubicBezTo>
                <a:cubicBezTo>
                  <a:pt x="348" y="302"/>
                  <a:pt x="361" y="359"/>
                  <a:pt x="391" y="402"/>
                </a:cubicBezTo>
                <a:cubicBezTo>
                  <a:pt x="474" y="519"/>
                  <a:pt x="431" y="592"/>
                  <a:pt x="321" y="660"/>
                </a:cubicBezTo>
                <a:cubicBezTo>
                  <a:pt x="218" y="723"/>
                  <a:pt x="130" y="813"/>
                  <a:pt x="53" y="910"/>
                </a:cubicBezTo>
                <a:cubicBezTo>
                  <a:pt x="10" y="964"/>
                  <a:pt x="0" y="1037"/>
                  <a:pt x="53" y="1081"/>
                </a:cubicBezTo>
                <a:cubicBezTo>
                  <a:pt x="67" y="1093"/>
                  <a:pt x="81" y="1098"/>
                  <a:pt x="95" y="1098"/>
                </a:cubicBezTo>
                <a:cubicBezTo>
                  <a:pt x="132" y="1098"/>
                  <a:pt x="167" y="1064"/>
                  <a:pt x="194" y="1037"/>
                </a:cubicBezTo>
                <a:cubicBezTo>
                  <a:pt x="258" y="981"/>
                  <a:pt x="314" y="910"/>
                  <a:pt x="378" y="853"/>
                </a:cubicBezTo>
                <a:cubicBezTo>
                  <a:pt x="468" y="778"/>
                  <a:pt x="507" y="743"/>
                  <a:pt x="533" y="743"/>
                </a:cubicBezTo>
                <a:cubicBezTo>
                  <a:pt x="566" y="743"/>
                  <a:pt x="575" y="801"/>
                  <a:pt x="635" y="910"/>
                </a:cubicBezTo>
                <a:cubicBezTo>
                  <a:pt x="689" y="1004"/>
                  <a:pt x="675" y="1057"/>
                  <a:pt x="588" y="1121"/>
                </a:cubicBezTo>
                <a:cubicBezTo>
                  <a:pt x="471" y="1204"/>
                  <a:pt x="364" y="1305"/>
                  <a:pt x="281" y="1428"/>
                </a:cubicBezTo>
                <a:cubicBezTo>
                  <a:pt x="244" y="1485"/>
                  <a:pt x="224" y="1549"/>
                  <a:pt x="291" y="1598"/>
                </a:cubicBezTo>
                <a:cubicBezTo>
                  <a:pt x="310" y="1613"/>
                  <a:pt x="329" y="1619"/>
                  <a:pt x="349" y="1619"/>
                </a:cubicBezTo>
                <a:cubicBezTo>
                  <a:pt x="384" y="1619"/>
                  <a:pt x="418" y="1599"/>
                  <a:pt x="448" y="1569"/>
                </a:cubicBezTo>
                <a:cubicBezTo>
                  <a:pt x="542" y="1482"/>
                  <a:pt x="635" y="1398"/>
                  <a:pt x="729" y="1311"/>
                </a:cubicBezTo>
                <a:cubicBezTo>
                  <a:pt x="741" y="1301"/>
                  <a:pt x="754" y="1280"/>
                  <a:pt x="774" y="1280"/>
                </a:cubicBezTo>
                <a:cubicBezTo>
                  <a:pt x="780" y="1280"/>
                  <a:pt x="787" y="1282"/>
                  <a:pt x="795" y="1288"/>
                </a:cubicBezTo>
                <a:cubicBezTo>
                  <a:pt x="849" y="1325"/>
                  <a:pt x="869" y="1468"/>
                  <a:pt x="823" y="1525"/>
                </a:cubicBezTo>
                <a:cubicBezTo>
                  <a:pt x="719" y="1652"/>
                  <a:pt x="622" y="1783"/>
                  <a:pt x="548" y="1930"/>
                </a:cubicBezTo>
                <a:cubicBezTo>
                  <a:pt x="508" y="2004"/>
                  <a:pt x="478" y="2080"/>
                  <a:pt x="559" y="2137"/>
                </a:cubicBezTo>
                <a:cubicBezTo>
                  <a:pt x="579" y="2150"/>
                  <a:pt x="598" y="2155"/>
                  <a:pt x="616" y="2155"/>
                </a:cubicBezTo>
                <a:cubicBezTo>
                  <a:pt x="667" y="2155"/>
                  <a:pt x="707" y="2110"/>
                  <a:pt x="742" y="2067"/>
                </a:cubicBezTo>
                <a:cubicBezTo>
                  <a:pt x="803" y="1993"/>
                  <a:pt x="866" y="1919"/>
                  <a:pt x="920" y="1843"/>
                </a:cubicBezTo>
                <a:cubicBezTo>
                  <a:pt x="948" y="1806"/>
                  <a:pt x="970" y="1784"/>
                  <a:pt x="989" y="1784"/>
                </a:cubicBezTo>
                <a:cubicBezTo>
                  <a:pt x="1009" y="1784"/>
                  <a:pt x="1027" y="1806"/>
                  <a:pt x="1047" y="1856"/>
                </a:cubicBezTo>
                <a:cubicBezTo>
                  <a:pt x="1096" y="1987"/>
                  <a:pt x="1157" y="2114"/>
                  <a:pt x="1217" y="2240"/>
                </a:cubicBezTo>
                <a:cubicBezTo>
                  <a:pt x="1239" y="2293"/>
                  <a:pt x="1275" y="2334"/>
                  <a:pt x="1327" y="2334"/>
                </a:cubicBezTo>
                <a:cubicBezTo>
                  <a:pt x="1339" y="2334"/>
                  <a:pt x="1351" y="2332"/>
                  <a:pt x="1364" y="2328"/>
                </a:cubicBezTo>
                <a:cubicBezTo>
                  <a:pt x="1451" y="2297"/>
                  <a:pt x="1428" y="2220"/>
                  <a:pt x="1417" y="2164"/>
                </a:cubicBezTo>
                <a:cubicBezTo>
                  <a:pt x="1401" y="2090"/>
                  <a:pt x="1354" y="2024"/>
                  <a:pt x="1337" y="1947"/>
                </a:cubicBezTo>
                <a:cubicBezTo>
                  <a:pt x="1304" y="1810"/>
                  <a:pt x="1141" y="1686"/>
                  <a:pt x="1230" y="1549"/>
                </a:cubicBezTo>
                <a:cubicBezTo>
                  <a:pt x="1307" y="1428"/>
                  <a:pt x="1462" y="1365"/>
                  <a:pt x="1602" y="1305"/>
                </a:cubicBezTo>
                <a:cubicBezTo>
                  <a:pt x="1628" y="1291"/>
                  <a:pt x="1658" y="1277"/>
                  <a:pt x="1689" y="1268"/>
                </a:cubicBezTo>
                <a:cubicBezTo>
                  <a:pt x="1765" y="1241"/>
                  <a:pt x="1841" y="1228"/>
                  <a:pt x="1915" y="1228"/>
                </a:cubicBezTo>
                <a:cubicBezTo>
                  <a:pt x="2161" y="1228"/>
                  <a:pt x="2379" y="1372"/>
                  <a:pt x="2485" y="1619"/>
                </a:cubicBezTo>
                <a:cubicBezTo>
                  <a:pt x="2575" y="1833"/>
                  <a:pt x="2612" y="2060"/>
                  <a:pt x="2652" y="2288"/>
                </a:cubicBezTo>
                <a:cubicBezTo>
                  <a:pt x="2705" y="2602"/>
                  <a:pt x="2742" y="2927"/>
                  <a:pt x="2872" y="3224"/>
                </a:cubicBezTo>
                <a:cubicBezTo>
                  <a:pt x="2959" y="3423"/>
                  <a:pt x="3091" y="3524"/>
                  <a:pt x="3243" y="3524"/>
                </a:cubicBezTo>
                <a:cubicBezTo>
                  <a:pt x="3342" y="3524"/>
                  <a:pt x="3450" y="3481"/>
                  <a:pt x="3561" y="3395"/>
                </a:cubicBezTo>
                <a:cubicBezTo>
                  <a:pt x="3735" y="3257"/>
                  <a:pt x="3862" y="3077"/>
                  <a:pt x="4016" y="2923"/>
                </a:cubicBezTo>
                <a:cubicBezTo>
                  <a:pt x="4140" y="2799"/>
                  <a:pt x="4263" y="2669"/>
                  <a:pt x="4417" y="2578"/>
                </a:cubicBezTo>
                <a:cubicBezTo>
                  <a:pt x="4504" y="2529"/>
                  <a:pt x="4591" y="2506"/>
                  <a:pt x="4675" y="2506"/>
                </a:cubicBezTo>
                <a:cubicBezTo>
                  <a:pt x="4819" y="2506"/>
                  <a:pt x="4952" y="2577"/>
                  <a:pt x="5056" y="2712"/>
                </a:cubicBezTo>
                <a:cubicBezTo>
                  <a:pt x="5176" y="2873"/>
                  <a:pt x="5240" y="3057"/>
                  <a:pt x="5297" y="3244"/>
                </a:cubicBezTo>
                <a:cubicBezTo>
                  <a:pt x="5374" y="3498"/>
                  <a:pt x="5444" y="3756"/>
                  <a:pt x="5581" y="3990"/>
                </a:cubicBezTo>
                <a:cubicBezTo>
                  <a:pt x="5790" y="4338"/>
                  <a:pt x="6111" y="4522"/>
                  <a:pt x="6452" y="4522"/>
                </a:cubicBezTo>
                <a:cubicBezTo>
                  <a:pt x="6673" y="4522"/>
                  <a:pt x="6902" y="4445"/>
                  <a:pt x="7112" y="4284"/>
                </a:cubicBezTo>
                <a:cubicBezTo>
                  <a:pt x="7289" y="4146"/>
                  <a:pt x="7440" y="3983"/>
                  <a:pt x="7584" y="3816"/>
                </a:cubicBezTo>
                <a:cubicBezTo>
                  <a:pt x="7945" y="3404"/>
                  <a:pt x="8226" y="2936"/>
                  <a:pt x="8537" y="2488"/>
                </a:cubicBezTo>
                <a:cubicBezTo>
                  <a:pt x="8785" y="2137"/>
                  <a:pt x="9055" y="1810"/>
                  <a:pt x="9439" y="1595"/>
                </a:cubicBezTo>
                <a:cubicBezTo>
                  <a:pt x="9616" y="1497"/>
                  <a:pt x="9789" y="1448"/>
                  <a:pt x="9954" y="1448"/>
                </a:cubicBezTo>
                <a:cubicBezTo>
                  <a:pt x="10216" y="1448"/>
                  <a:pt x="10460" y="1570"/>
                  <a:pt x="10674" y="1810"/>
                </a:cubicBezTo>
                <a:cubicBezTo>
                  <a:pt x="10857" y="2024"/>
                  <a:pt x="10981" y="2271"/>
                  <a:pt x="11098" y="2518"/>
                </a:cubicBezTo>
                <a:cubicBezTo>
                  <a:pt x="11212" y="2759"/>
                  <a:pt x="11325" y="2993"/>
                  <a:pt x="11493" y="3200"/>
                </a:cubicBezTo>
                <a:cubicBezTo>
                  <a:pt x="11667" y="3415"/>
                  <a:pt x="11880" y="3521"/>
                  <a:pt x="12134" y="3521"/>
                </a:cubicBezTo>
                <a:cubicBezTo>
                  <a:pt x="12192" y="3521"/>
                  <a:pt x="12253" y="3516"/>
                  <a:pt x="12316" y="3504"/>
                </a:cubicBezTo>
                <a:cubicBezTo>
                  <a:pt x="12452" y="3481"/>
                  <a:pt x="12580" y="3444"/>
                  <a:pt x="12710" y="3398"/>
                </a:cubicBezTo>
                <a:cubicBezTo>
                  <a:pt x="13024" y="3291"/>
                  <a:pt x="13348" y="3237"/>
                  <a:pt x="13612" y="3224"/>
                </a:cubicBezTo>
                <a:cubicBezTo>
                  <a:pt x="13628" y="3223"/>
                  <a:pt x="13642" y="3223"/>
                  <a:pt x="13657" y="3223"/>
                </a:cubicBezTo>
                <a:cubicBezTo>
                  <a:pt x="14090" y="3223"/>
                  <a:pt x="14287" y="3363"/>
                  <a:pt x="14432" y="3722"/>
                </a:cubicBezTo>
                <a:cubicBezTo>
                  <a:pt x="14452" y="3773"/>
                  <a:pt x="14472" y="3822"/>
                  <a:pt x="14489" y="3876"/>
                </a:cubicBezTo>
                <a:cubicBezTo>
                  <a:pt x="14569" y="4094"/>
                  <a:pt x="14653" y="4307"/>
                  <a:pt x="14810" y="4484"/>
                </a:cubicBezTo>
                <a:cubicBezTo>
                  <a:pt x="14867" y="4548"/>
                  <a:pt x="14856" y="4588"/>
                  <a:pt x="14810" y="4645"/>
                </a:cubicBezTo>
                <a:cubicBezTo>
                  <a:pt x="14726" y="4748"/>
                  <a:pt x="14643" y="4859"/>
                  <a:pt x="14563" y="4969"/>
                </a:cubicBezTo>
                <a:cubicBezTo>
                  <a:pt x="14523" y="5029"/>
                  <a:pt x="14509" y="5097"/>
                  <a:pt x="14569" y="5154"/>
                </a:cubicBezTo>
                <a:cubicBezTo>
                  <a:pt x="14592" y="5177"/>
                  <a:pt x="14616" y="5186"/>
                  <a:pt x="14640" y="5186"/>
                </a:cubicBezTo>
                <a:cubicBezTo>
                  <a:pt x="14675" y="5186"/>
                  <a:pt x="14710" y="5167"/>
                  <a:pt x="14743" y="5143"/>
                </a:cubicBezTo>
                <a:cubicBezTo>
                  <a:pt x="14827" y="5083"/>
                  <a:pt x="14896" y="5003"/>
                  <a:pt x="14960" y="4923"/>
                </a:cubicBezTo>
                <a:cubicBezTo>
                  <a:pt x="15043" y="4815"/>
                  <a:pt x="15076" y="4772"/>
                  <a:pt x="15135" y="4772"/>
                </a:cubicBezTo>
                <a:cubicBezTo>
                  <a:pt x="15172" y="4772"/>
                  <a:pt x="15221" y="4790"/>
                  <a:pt x="15301" y="4819"/>
                </a:cubicBezTo>
                <a:cubicBezTo>
                  <a:pt x="15338" y="4833"/>
                  <a:pt x="15378" y="4849"/>
                  <a:pt x="15418" y="4856"/>
                </a:cubicBezTo>
                <a:cubicBezTo>
                  <a:pt x="15779" y="4913"/>
                  <a:pt x="16103" y="5029"/>
                  <a:pt x="16291" y="5381"/>
                </a:cubicBezTo>
                <a:cubicBezTo>
                  <a:pt x="16307" y="5410"/>
                  <a:pt x="16331" y="5432"/>
                  <a:pt x="16363" y="5432"/>
                </a:cubicBezTo>
                <a:cubicBezTo>
                  <a:pt x="16372" y="5432"/>
                  <a:pt x="16382" y="5431"/>
                  <a:pt x="16392" y="5427"/>
                </a:cubicBezTo>
                <a:cubicBezTo>
                  <a:pt x="16438" y="5410"/>
                  <a:pt x="16445" y="5370"/>
                  <a:pt x="16441" y="5327"/>
                </a:cubicBezTo>
                <a:cubicBezTo>
                  <a:pt x="16435" y="5277"/>
                  <a:pt x="16432" y="5223"/>
                  <a:pt x="16412" y="5183"/>
                </a:cubicBezTo>
                <a:cubicBezTo>
                  <a:pt x="16298" y="4956"/>
                  <a:pt x="16137" y="4776"/>
                  <a:pt x="15887" y="4699"/>
                </a:cubicBezTo>
                <a:cubicBezTo>
                  <a:pt x="15713" y="4648"/>
                  <a:pt x="15538" y="4605"/>
                  <a:pt x="15365" y="4555"/>
                </a:cubicBezTo>
                <a:cubicBezTo>
                  <a:pt x="15298" y="4538"/>
                  <a:pt x="15274" y="4508"/>
                  <a:pt x="15335" y="4447"/>
                </a:cubicBezTo>
                <a:cubicBezTo>
                  <a:pt x="15432" y="4354"/>
                  <a:pt x="15526" y="4254"/>
                  <a:pt x="15616" y="4150"/>
                </a:cubicBezTo>
                <a:cubicBezTo>
                  <a:pt x="15642" y="4122"/>
                  <a:pt x="15665" y="4108"/>
                  <a:pt x="15693" y="4108"/>
                </a:cubicBezTo>
                <a:cubicBezTo>
                  <a:pt x="15712" y="4108"/>
                  <a:pt x="15732" y="4115"/>
                  <a:pt x="15756" y="4126"/>
                </a:cubicBezTo>
                <a:cubicBezTo>
                  <a:pt x="15913" y="4211"/>
                  <a:pt x="16083" y="4254"/>
                  <a:pt x="16254" y="4301"/>
                </a:cubicBezTo>
                <a:cubicBezTo>
                  <a:pt x="16282" y="4308"/>
                  <a:pt x="16309" y="4313"/>
                  <a:pt x="16335" y="4313"/>
                </a:cubicBezTo>
                <a:cubicBezTo>
                  <a:pt x="16391" y="4313"/>
                  <a:pt x="16439" y="4291"/>
                  <a:pt x="16461" y="4227"/>
                </a:cubicBezTo>
                <a:cubicBezTo>
                  <a:pt x="16498" y="4126"/>
                  <a:pt x="16418" y="4080"/>
                  <a:pt x="16341" y="4046"/>
                </a:cubicBezTo>
                <a:cubicBezTo>
                  <a:pt x="16224" y="3996"/>
                  <a:pt x="16107" y="3950"/>
                  <a:pt x="15990" y="3906"/>
                </a:cubicBezTo>
                <a:cubicBezTo>
                  <a:pt x="15927" y="3879"/>
                  <a:pt x="15927" y="3856"/>
                  <a:pt x="15973" y="3813"/>
                </a:cubicBezTo>
                <a:cubicBezTo>
                  <a:pt x="16071" y="3729"/>
                  <a:pt x="16164" y="3642"/>
                  <a:pt x="16248" y="3549"/>
                </a:cubicBezTo>
                <a:cubicBezTo>
                  <a:pt x="16303" y="3487"/>
                  <a:pt x="16354" y="3442"/>
                  <a:pt x="16413" y="3442"/>
                </a:cubicBezTo>
                <a:cubicBezTo>
                  <a:pt x="16450" y="3442"/>
                  <a:pt x="16490" y="3460"/>
                  <a:pt x="16535" y="3504"/>
                </a:cubicBezTo>
                <a:cubicBezTo>
                  <a:pt x="16565" y="3532"/>
                  <a:pt x="16609" y="3541"/>
                  <a:pt x="16645" y="3552"/>
                </a:cubicBezTo>
                <a:cubicBezTo>
                  <a:pt x="16663" y="3556"/>
                  <a:pt x="16680" y="3559"/>
                  <a:pt x="16698" y="3559"/>
                </a:cubicBezTo>
                <a:cubicBezTo>
                  <a:pt x="16730" y="3559"/>
                  <a:pt x="16761" y="3549"/>
                  <a:pt x="16782" y="3518"/>
                </a:cubicBezTo>
                <a:cubicBezTo>
                  <a:pt x="16819" y="3464"/>
                  <a:pt x="16793" y="3411"/>
                  <a:pt x="16759" y="3368"/>
                </a:cubicBezTo>
                <a:cubicBezTo>
                  <a:pt x="16742" y="3344"/>
                  <a:pt x="16719" y="3317"/>
                  <a:pt x="16689" y="3304"/>
                </a:cubicBezTo>
                <a:cubicBezTo>
                  <a:pt x="16572" y="3244"/>
                  <a:pt x="16582" y="3180"/>
                  <a:pt x="16679" y="3110"/>
                </a:cubicBezTo>
                <a:cubicBezTo>
                  <a:pt x="16689" y="3103"/>
                  <a:pt x="16699" y="3090"/>
                  <a:pt x="16705" y="3080"/>
                </a:cubicBezTo>
                <a:cubicBezTo>
                  <a:pt x="16745" y="3020"/>
                  <a:pt x="16773" y="2956"/>
                  <a:pt x="16722" y="2893"/>
                </a:cubicBezTo>
                <a:cubicBezTo>
                  <a:pt x="16696" y="2860"/>
                  <a:pt x="16662" y="2846"/>
                  <a:pt x="16628" y="2846"/>
                </a:cubicBezTo>
                <a:cubicBezTo>
                  <a:pt x="16594" y="2846"/>
                  <a:pt x="16560" y="2861"/>
                  <a:pt x="16538" y="2887"/>
                </a:cubicBezTo>
                <a:cubicBezTo>
                  <a:pt x="16470" y="2970"/>
                  <a:pt x="16405" y="3002"/>
                  <a:pt x="16342" y="3002"/>
                </a:cubicBezTo>
                <a:cubicBezTo>
                  <a:pt x="16252" y="3002"/>
                  <a:pt x="16166" y="2937"/>
                  <a:pt x="16077" y="2866"/>
                </a:cubicBezTo>
                <a:cubicBezTo>
                  <a:pt x="16030" y="2833"/>
                  <a:pt x="15977" y="2802"/>
                  <a:pt x="15927" y="2776"/>
                </a:cubicBezTo>
                <a:cubicBezTo>
                  <a:pt x="15889" y="2754"/>
                  <a:pt x="15847" y="2730"/>
                  <a:pt x="15807" y="2730"/>
                </a:cubicBezTo>
                <a:cubicBezTo>
                  <a:pt x="15780" y="2730"/>
                  <a:pt x="15755" y="2741"/>
                  <a:pt x="15733" y="2773"/>
                </a:cubicBezTo>
                <a:cubicBezTo>
                  <a:pt x="15679" y="2842"/>
                  <a:pt x="15722" y="2916"/>
                  <a:pt x="15776" y="2967"/>
                </a:cubicBezTo>
                <a:cubicBezTo>
                  <a:pt x="15856" y="3040"/>
                  <a:pt x="15943" y="3110"/>
                  <a:pt x="16030" y="3174"/>
                </a:cubicBezTo>
                <a:cubicBezTo>
                  <a:pt x="16094" y="3217"/>
                  <a:pt x="16117" y="3248"/>
                  <a:pt x="16043" y="3311"/>
                </a:cubicBezTo>
                <a:cubicBezTo>
                  <a:pt x="15927" y="3408"/>
                  <a:pt x="15816" y="3518"/>
                  <a:pt x="15706" y="3629"/>
                </a:cubicBezTo>
                <a:cubicBezTo>
                  <a:pt x="15682" y="3653"/>
                  <a:pt x="15662" y="3665"/>
                  <a:pt x="15643" y="3665"/>
                </a:cubicBezTo>
                <a:cubicBezTo>
                  <a:pt x="15623" y="3665"/>
                  <a:pt x="15603" y="3651"/>
                  <a:pt x="15579" y="3625"/>
                </a:cubicBezTo>
                <a:cubicBezTo>
                  <a:pt x="15405" y="3455"/>
                  <a:pt x="15268" y="3257"/>
                  <a:pt x="15165" y="3040"/>
                </a:cubicBezTo>
                <a:cubicBezTo>
                  <a:pt x="15057" y="2826"/>
                  <a:pt x="14953" y="2609"/>
                  <a:pt x="14813" y="2411"/>
                </a:cubicBezTo>
                <a:cubicBezTo>
                  <a:pt x="14639" y="2167"/>
                  <a:pt x="14412" y="2020"/>
                  <a:pt x="14114" y="1964"/>
                </a:cubicBezTo>
                <a:cubicBezTo>
                  <a:pt x="14042" y="1950"/>
                  <a:pt x="13972" y="1944"/>
                  <a:pt x="13902" y="1944"/>
                </a:cubicBezTo>
                <a:cubicBezTo>
                  <a:pt x="13683" y="1944"/>
                  <a:pt x="13473" y="2003"/>
                  <a:pt x="13262" y="2064"/>
                </a:cubicBezTo>
                <a:cubicBezTo>
                  <a:pt x="13098" y="2110"/>
                  <a:pt x="12934" y="2153"/>
                  <a:pt x="12766" y="2153"/>
                </a:cubicBezTo>
                <a:cubicBezTo>
                  <a:pt x="12705" y="2153"/>
                  <a:pt x="12642" y="2147"/>
                  <a:pt x="12580" y="2134"/>
                </a:cubicBezTo>
                <a:cubicBezTo>
                  <a:pt x="12376" y="2090"/>
                  <a:pt x="12168" y="2050"/>
                  <a:pt x="12027" y="1876"/>
                </a:cubicBezTo>
                <a:cubicBezTo>
                  <a:pt x="11998" y="1839"/>
                  <a:pt x="11975" y="1786"/>
                  <a:pt x="11928" y="1786"/>
                </a:cubicBezTo>
                <a:cubicBezTo>
                  <a:pt x="11917" y="1786"/>
                  <a:pt x="11905" y="1789"/>
                  <a:pt x="11890" y="1796"/>
                </a:cubicBezTo>
                <a:cubicBezTo>
                  <a:pt x="11820" y="1830"/>
                  <a:pt x="11807" y="1899"/>
                  <a:pt x="11820" y="1970"/>
                </a:cubicBezTo>
                <a:cubicBezTo>
                  <a:pt x="11840" y="2090"/>
                  <a:pt x="11918" y="2177"/>
                  <a:pt x="12018" y="2237"/>
                </a:cubicBezTo>
                <a:cubicBezTo>
                  <a:pt x="12244" y="2377"/>
                  <a:pt x="12486" y="2452"/>
                  <a:pt x="12751" y="2452"/>
                </a:cubicBezTo>
                <a:cubicBezTo>
                  <a:pt x="12796" y="2452"/>
                  <a:pt x="12841" y="2449"/>
                  <a:pt x="12887" y="2445"/>
                </a:cubicBezTo>
                <a:cubicBezTo>
                  <a:pt x="13114" y="2421"/>
                  <a:pt x="13325" y="2345"/>
                  <a:pt x="13543" y="2285"/>
                </a:cubicBezTo>
                <a:cubicBezTo>
                  <a:pt x="13666" y="2251"/>
                  <a:pt x="13779" y="2234"/>
                  <a:pt x="13885" y="2234"/>
                </a:cubicBezTo>
                <a:cubicBezTo>
                  <a:pt x="14198" y="2234"/>
                  <a:pt x="14438" y="2385"/>
                  <a:pt x="14636" y="2706"/>
                </a:cubicBezTo>
                <a:cubicBezTo>
                  <a:pt x="14713" y="2833"/>
                  <a:pt x="14776" y="2967"/>
                  <a:pt x="14844" y="3100"/>
                </a:cubicBezTo>
                <a:cubicBezTo>
                  <a:pt x="14977" y="3374"/>
                  <a:pt x="15128" y="3638"/>
                  <a:pt x="15358" y="3846"/>
                </a:cubicBezTo>
                <a:cubicBezTo>
                  <a:pt x="15418" y="3896"/>
                  <a:pt x="15405" y="3926"/>
                  <a:pt x="15358" y="3973"/>
                </a:cubicBezTo>
                <a:cubicBezTo>
                  <a:pt x="15271" y="4063"/>
                  <a:pt x="15181" y="4157"/>
                  <a:pt x="15104" y="4257"/>
                </a:cubicBezTo>
                <a:cubicBezTo>
                  <a:pt x="15075" y="4294"/>
                  <a:pt x="15053" y="4310"/>
                  <a:pt x="15033" y="4310"/>
                </a:cubicBezTo>
                <a:cubicBezTo>
                  <a:pt x="15009" y="4310"/>
                  <a:pt x="14987" y="4287"/>
                  <a:pt x="14960" y="4247"/>
                </a:cubicBezTo>
                <a:cubicBezTo>
                  <a:pt x="14819" y="4050"/>
                  <a:pt x="14756" y="3822"/>
                  <a:pt x="14673" y="3602"/>
                </a:cubicBezTo>
                <a:cubicBezTo>
                  <a:pt x="14539" y="3251"/>
                  <a:pt x="14302" y="3017"/>
                  <a:pt x="13917" y="2960"/>
                </a:cubicBezTo>
                <a:cubicBezTo>
                  <a:pt x="13860" y="2952"/>
                  <a:pt x="13804" y="2949"/>
                  <a:pt x="13748" y="2949"/>
                </a:cubicBezTo>
                <a:cubicBezTo>
                  <a:pt x="13581" y="2949"/>
                  <a:pt x="13416" y="2976"/>
                  <a:pt x="13251" y="2993"/>
                </a:cubicBezTo>
                <a:cubicBezTo>
                  <a:pt x="12947" y="3023"/>
                  <a:pt x="12663" y="3130"/>
                  <a:pt x="12372" y="3211"/>
                </a:cubicBezTo>
                <a:cubicBezTo>
                  <a:pt x="12287" y="3233"/>
                  <a:pt x="12210" y="3245"/>
                  <a:pt x="12140" y="3245"/>
                </a:cubicBezTo>
                <a:cubicBezTo>
                  <a:pt x="11943" y="3245"/>
                  <a:pt x="11795" y="3153"/>
                  <a:pt x="11649" y="2953"/>
                </a:cubicBezTo>
                <a:cubicBezTo>
                  <a:pt x="11513" y="2769"/>
                  <a:pt x="11419" y="2566"/>
                  <a:pt x="11319" y="2361"/>
                </a:cubicBezTo>
                <a:cubicBezTo>
                  <a:pt x="11219" y="2154"/>
                  <a:pt x="11115" y="1947"/>
                  <a:pt x="10978" y="1763"/>
                </a:cubicBezTo>
                <a:cubicBezTo>
                  <a:pt x="10692" y="1384"/>
                  <a:pt x="10338" y="1191"/>
                  <a:pt x="9960" y="1191"/>
                </a:cubicBezTo>
                <a:cubicBezTo>
                  <a:pt x="9702" y="1191"/>
                  <a:pt x="9432" y="1282"/>
                  <a:pt x="9166" y="1465"/>
                </a:cubicBezTo>
                <a:cubicBezTo>
                  <a:pt x="8915" y="1639"/>
                  <a:pt x="8704" y="1853"/>
                  <a:pt x="8527" y="2097"/>
                </a:cubicBezTo>
                <a:cubicBezTo>
                  <a:pt x="8232" y="2501"/>
                  <a:pt x="7948" y="2919"/>
                  <a:pt x="7647" y="3324"/>
                </a:cubicBezTo>
                <a:cubicBezTo>
                  <a:pt x="7430" y="3615"/>
                  <a:pt x="7196" y="3893"/>
                  <a:pt x="6888" y="4097"/>
                </a:cubicBezTo>
                <a:cubicBezTo>
                  <a:pt x="6743" y="4194"/>
                  <a:pt x="6593" y="4241"/>
                  <a:pt x="6450" y="4241"/>
                </a:cubicBezTo>
                <a:cubicBezTo>
                  <a:pt x="6214" y="4241"/>
                  <a:pt x="5995" y="4114"/>
                  <a:pt x="5842" y="3873"/>
                </a:cubicBezTo>
                <a:cubicBezTo>
                  <a:pt x="5741" y="3712"/>
                  <a:pt x="5675" y="3535"/>
                  <a:pt x="5618" y="3354"/>
                </a:cubicBezTo>
                <a:cubicBezTo>
                  <a:pt x="5544" y="3110"/>
                  <a:pt x="5477" y="2866"/>
                  <a:pt x="5340" y="2649"/>
                </a:cubicBezTo>
                <a:cubicBezTo>
                  <a:pt x="5176" y="2393"/>
                  <a:pt x="4946" y="2261"/>
                  <a:pt x="4698" y="2261"/>
                </a:cubicBezTo>
                <a:cubicBezTo>
                  <a:pt x="4546" y="2261"/>
                  <a:pt x="4388" y="2310"/>
                  <a:pt x="4233" y="2411"/>
                </a:cubicBezTo>
                <a:cubicBezTo>
                  <a:pt x="4070" y="2518"/>
                  <a:pt x="3936" y="2662"/>
                  <a:pt x="3798" y="2799"/>
                </a:cubicBezTo>
                <a:cubicBezTo>
                  <a:pt x="3672" y="2927"/>
                  <a:pt x="3564" y="3067"/>
                  <a:pt x="3424" y="3180"/>
                </a:cubicBezTo>
                <a:cubicBezTo>
                  <a:pt x="3350" y="3240"/>
                  <a:pt x="3292" y="3270"/>
                  <a:pt x="3244" y="3270"/>
                </a:cubicBezTo>
                <a:cubicBezTo>
                  <a:pt x="3178" y="3270"/>
                  <a:pt x="3131" y="3213"/>
                  <a:pt x="3087" y="3094"/>
                </a:cubicBezTo>
                <a:cubicBezTo>
                  <a:pt x="2993" y="2850"/>
                  <a:pt x="2959" y="2595"/>
                  <a:pt x="2919" y="2338"/>
                </a:cubicBezTo>
                <a:cubicBezTo>
                  <a:pt x="2876" y="2044"/>
                  <a:pt x="2852" y="1746"/>
                  <a:pt x="2735" y="1465"/>
                </a:cubicBezTo>
                <a:cubicBezTo>
                  <a:pt x="2590" y="1119"/>
                  <a:pt x="2288" y="916"/>
                  <a:pt x="1928" y="916"/>
                </a:cubicBezTo>
                <a:cubicBezTo>
                  <a:pt x="1882" y="916"/>
                  <a:pt x="1834" y="920"/>
                  <a:pt x="1786" y="927"/>
                </a:cubicBezTo>
                <a:cubicBezTo>
                  <a:pt x="1542" y="964"/>
                  <a:pt x="1334" y="1084"/>
                  <a:pt x="1141" y="1228"/>
                </a:cubicBezTo>
                <a:cubicBezTo>
                  <a:pt x="1112" y="1250"/>
                  <a:pt x="1090" y="1263"/>
                  <a:pt x="1071" y="1263"/>
                </a:cubicBezTo>
                <a:cubicBezTo>
                  <a:pt x="1048" y="1263"/>
                  <a:pt x="1030" y="1244"/>
                  <a:pt x="1010" y="1197"/>
                </a:cubicBezTo>
                <a:cubicBezTo>
                  <a:pt x="976" y="1114"/>
                  <a:pt x="1020" y="1094"/>
                  <a:pt x="1070" y="1061"/>
                </a:cubicBezTo>
                <a:cubicBezTo>
                  <a:pt x="1364" y="863"/>
                  <a:pt x="1682" y="706"/>
                  <a:pt x="2010" y="572"/>
                </a:cubicBezTo>
                <a:cubicBezTo>
                  <a:pt x="2083" y="542"/>
                  <a:pt x="2160" y="499"/>
                  <a:pt x="2124" y="402"/>
                </a:cubicBezTo>
                <a:cubicBezTo>
                  <a:pt x="2105" y="350"/>
                  <a:pt x="2073" y="334"/>
                  <a:pt x="2037" y="334"/>
                </a:cubicBezTo>
                <a:cubicBezTo>
                  <a:pt x="2003" y="334"/>
                  <a:pt x="1965" y="349"/>
                  <a:pt x="1929" y="362"/>
                </a:cubicBezTo>
                <a:cubicBezTo>
                  <a:pt x="1622" y="459"/>
                  <a:pt x="1334" y="606"/>
                  <a:pt x="1060" y="773"/>
                </a:cubicBezTo>
                <a:cubicBezTo>
                  <a:pt x="980" y="822"/>
                  <a:pt x="937" y="850"/>
                  <a:pt x="905" y="850"/>
                </a:cubicBezTo>
                <a:cubicBezTo>
                  <a:pt x="864" y="850"/>
                  <a:pt x="842" y="803"/>
                  <a:pt x="786" y="700"/>
                </a:cubicBezTo>
                <a:cubicBezTo>
                  <a:pt x="735" y="606"/>
                  <a:pt x="766" y="569"/>
                  <a:pt x="843" y="522"/>
                </a:cubicBezTo>
                <a:cubicBezTo>
                  <a:pt x="1027" y="419"/>
                  <a:pt x="1204" y="308"/>
                  <a:pt x="1381" y="198"/>
                </a:cubicBezTo>
                <a:cubicBezTo>
                  <a:pt x="1437" y="164"/>
                  <a:pt x="1535" y="127"/>
                  <a:pt x="1478" y="41"/>
                </a:cubicBezTo>
                <a:cubicBezTo>
                  <a:pt x="1459" y="11"/>
                  <a:pt x="1437" y="1"/>
                  <a:pt x="14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 name="Google Shape;245;p35"/>
          <p:cNvGrpSpPr/>
          <p:nvPr/>
        </p:nvGrpSpPr>
        <p:grpSpPr>
          <a:xfrm rot="-809137">
            <a:off x="2586309" y="2973751"/>
            <a:ext cx="557028" cy="1392804"/>
            <a:chOff x="-427073" y="3232461"/>
            <a:chExt cx="290798" cy="727155"/>
          </a:xfrm>
        </p:grpSpPr>
        <p:sp>
          <p:nvSpPr>
            <p:cNvPr id="246" name="Google Shape;246;p35"/>
            <p:cNvSpPr/>
            <p:nvPr/>
          </p:nvSpPr>
          <p:spPr>
            <a:xfrm>
              <a:off x="-386996" y="3374571"/>
              <a:ext cx="250721" cy="585045"/>
            </a:xfrm>
            <a:custGeom>
              <a:rect b="b" l="l" r="r" t="t"/>
              <a:pathLst>
                <a:path extrusionOk="0" h="12890" w="5524">
                  <a:moveTo>
                    <a:pt x="194" y="1"/>
                  </a:moveTo>
                  <a:cubicBezTo>
                    <a:pt x="117" y="1"/>
                    <a:pt x="84" y="48"/>
                    <a:pt x="67" y="118"/>
                  </a:cubicBezTo>
                  <a:cubicBezTo>
                    <a:pt x="54" y="181"/>
                    <a:pt x="47" y="245"/>
                    <a:pt x="47" y="309"/>
                  </a:cubicBezTo>
                  <a:cubicBezTo>
                    <a:pt x="34" y="1505"/>
                    <a:pt x="60" y="2706"/>
                    <a:pt x="14" y="3906"/>
                  </a:cubicBezTo>
                  <a:cubicBezTo>
                    <a:pt x="0" y="4244"/>
                    <a:pt x="124" y="4515"/>
                    <a:pt x="355" y="4746"/>
                  </a:cubicBezTo>
                  <a:cubicBezTo>
                    <a:pt x="502" y="4890"/>
                    <a:pt x="645" y="5033"/>
                    <a:pt x="753" y="5211"/>
                  </a:cubicBezTo>
                  <a:cubicBezTo>
                    <a:pt x="1301" y="6137"/>
                    <a:pt x="1451" y="7116"/>
                    <a:pt x="1154" y="8160"/>
                  </a:cubicBezTo>
                  <a:cubicBezTo>
                    <a:pt x="1060" y="8487"/>
                    <a:pt x="906" y="8792"/>
                    <a:pt x="799" y="9113"/>
                  </a:cubicBezTo>
                  <a:cubicBezTo>
                    <a:pt x="739" y="9300"/>
                    <a:pt x="763" y="9380"/>
                    <a:pt x="934" y="9437"/>
                  </a:cubicBezTo>
                  <a:cubicBezTo>
                    <a:pt x="1555" y="9641"/>
                    <a:pt x="2120" y="9965"/>
                    <a:pt x="2692" y="10283"/>
                  </a:cubicBezTo>
                  <a:cubicBezTo>
                    <a:pt x="3482" y="10721"/>
                    <a:pt x="4180" y="11270"/>
                    <a:pt x="4709" y="12015"/>
                  </a:cubicBezTo>
                  <a:cubicBezTo>
                    <a:pt x="4886" y="12266"/>
                    <a:pt x="5059" y="12520"/>
                    <a:pt x="5237" y="12774"/>
                  </a:cubicBezTo>
                  <a:cubicBezTo>
                    <a:pt x="5273" y="12824"/>
                    <a:pt x="5321" y="12890"/>
                    <a:pt x="5383" y="12890"/>
                  </a:cubicBezTo>
                  <a:cubicBezTo>
                    <a:pt x="5399" y="12890"/>
                    <a:pt x="5416" y="12885"/>
                    <a:pt x="5434" y="12875"/>
                  </a:cubicBezTo>
                  <a:cubicBezTo>
                    <a:pt x="5524" y="12821"/>
                    <a:pt x="5481" y="12720"/>
                    <a:pt x="5444" y="12644"/>
                  </a:cubicBezTo>
                  <a:cubicBezTo>
                    <a:pt x="5404" y="12560"/>
                    <a:pt x="5357" y="12484"/>
                    <a:pt x="5307" y="12410"/>
                  </a:cubicBezTo>
                  <a:cubicBezTo>
                    <a:pt x="4936" y="11835"/>
                    <a:pt x="4548" y="11273"/>
                    <a:pt x="4019" y="10831"/>
                  </a:cubicBezTo>
                  <a:cubicBezTo>
                    <a:pt x="3217" y="10156"/>
                    <a:pt x="2291" y="9695"/>
                    <a:pt x="1338" y="9280"/>
                  </a:cubicBezTo>
                  <a:cubicBezTo>
                    <a:pt x="1087" y="9173"/>
                    <a:pt x="1084" y="9180"/>
                    <a:pt x="1190" y="8933"/>
                  </a:cubicBezTo>
                  <a:cubicBezTo>
                    <a:pt x="1551" y="8076"/>
                    <a:pt x="1702" y="7194"/>
                    <a:pt x="1495" y="6267"/>
                  </a:cubicBezTo>
                  <a:cubicBezTo>
                    <a:pt x="1355" y="5649"/>
                    <a:pt x="1147" y="5060"/>
                    <a:pt x="665" y="4619"/>
                  </a:cubicBezTo>
                  <a:cubicBezTo>
                    <a:pt x="398" y="4374"/>
                    <a:pt x="315" y="4101"/>
                    <a:pt x="352" y="3746"/>
                  </a:cubicBezTo>
                  <a:cubicBezTo>
                    <a:pt x="412" y="3158"/>
                    <a:pt x="445" y="2569"/>
                    <a:pt x="428" y="2034"/>
                  </a:cubicBezTo>
                  <a:cubicBezTo>
                    <a:pt x="428" y="1559"/>
                    <a:pt x="425" y="1141"/>
                    <a:pt x="398" y="723"/>
                  </a:cubicBezTo>
                  <a:cubicBezTo>
                    <a:pt x="385" y="519"/>
                    <a:pt x="361" y="318"/>
                    <a:pt x="318" y="118"/>
                  </a:cubicBezTo>
                  <a:cubicBezTo>
                    <a:pt x="304" y="48"/>
                    <a:pt x="271" y="1"/>
                    <a:pt x="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5"/>
            <p:cNvSpPr/>
            <p:nvPr/>
          </p:nvSpPr>
          <p:spPr>
            <a:xfrm>
              <a:off x="-427073" y="3456361"/>
              <a:ext cx="69851" cy="327970"/>
            </a:xfrm>
            <a:custGeom>
              <a:rect b="b" l="l" r="r" t="t"/>
              <a:pathLst>
                <a:path extrusionOk="0" h="7226" w="1539">
                  <a:moveTo>
                    <a:pt x="152" y="1"/>
                  </a:moveTo>
                  <a:cubicBezTo>
                    <a:pt x="151" y="1"/>
                    <a:pt x="149" y="1"/>
                    <a:pt x="147" y="1"/>
                  </a:cubicBezTo>
                  <a:cubicBezTo>
                    <a:pt x="0" y="4"/>
                    <a:pt x="11" y="132"/>
                    <a:pt x="4" y="235"/>
                  </a:cubicBezTo>
                  <a:lnTo>
                    <a:pt x="4" y="249"/>
                  </a:lnTo>
                  <a:cubicBezTo>
                    <a:pt x="24" y="1018"/>
                    <a:pt x="24" y="1783"/>
                    <a:pt x="37" y="2549"/>
                  </a:cubicBezTo>
                  <a:cubicBezTo>
                    <a:pt x="41" y="2840"/>
                    <a:pt x="61" y="3134"/>
                    <a:pt x="278" y="3365"/>
                  </a:cubicBezTo>
                  <a:cubicBezTo>
                    <a:pt x="341" y="3435"/>
                    <a:pt x="398" y="3512"/>
                    <a:pt x="462" y="3583"/>
                  </a:cubicBezTo>
                  <a:cubicBezTo>
                    <a:pt x="1101" y="4315"/>
                    <a:pt x="1238" y="5157"/>
                    <a:pt x="1010" y="6074"/>
                  </a:cubicBezTo>
                  <a:cubicBezTo>
                    <a:pt x="923" y="6421"/>
                    <a:pt x="753" y="6729"/>
                    <a:pt x="468" y="6966"/>
                  </a:cubicBezTo>
                  <a:cubicBezTo>
                    <a:pt x="408" y="7017"/>
                    <a:pt x="352" y="7077"/>
                    <a:pt x="412" y="7163"/>
                  </a:cubicBezTo>
                  <a:cubicBezTo>
                    <a:pt x="442" y="7209"/>
                    <a:pt x="481" y="7226"/>
                    <a:pt x="525" y="7226"/>
                  </a:cubicBezTo>
                  <a:cubicBezTo>
                    <a:pt x="554" y="7226"/>
                    <a:pt x="587" y="7218"/>
                    <a:pt x="619" y="7207"/>
                  </a:cubicBezTo>
                  <a:cubicBezTo>
                    <a:pt x="679" y="7184"/>
                    <a:pt x="733" y="7154"/>
                    <a:pt x="783" y="7114"/>
                  </a:cubicBezTo>
                  <a:cubicBezTo>
                    <a:pt x="890" y="7026"/>
                    <a:pt x="974" y="6920"/>
                    <a:pt x="1047" y="6806"/>
                  </a:cubicBezTo>
                  <a:cubicBezTo>
                    <a:pt x="1525" y="6060"/>
                    <a:pt x="1539" y="5261"/>
                    <a:pt x="1321" y="4438"/>
                  </a:cubicBezTo>
                  <a:cubicBezTo>
                    <a:pt x="1204" y="3990"/>
                    <a:pt x="950" y="3623"/>
                    <a:pt x="619" y="3311"/>
                  </a:cubicBezTo>
                  <a:cubicBezTo>
                    <a:pt x="415" y="3121"/>
                    <a:pt x="321" y="2901"/>
                    <a:pt x="325" y="2623"/>
                  </a:cubicBezTo>
                  <a:cubicBezTo>
                    <a:pt x="332" y="2279"/>
                    <a:pt x="328" y="1934"/>
                    <a:pt x="328" y="1589"/>
                  </a:cubicBezTo>
                  <a:cubicBezTo>
                    <a:pt x="338" y="1135"/>
                    <a:pt x="338" y="680"/>
                    <a:pt x="301" y="229"/>
                  </a:cubicBezTo>
                  <a:cubicBezTo>
                    <a:pt x="292" y="126"/>
                    <a:pt x="288" y="1"/>
                    <a:pt x="1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5"/>
            <p:cNvSpPr/>
            <p:nvPr/>
          </p:nvSpPr>
          <p:spPr>
            <a:xfrm>
              <a:off x="-395075" y="3232461"/>
              <a:ext cx="21332" cy="105163"/>
            </a:xfrm>
            <a:custGeom>
              <a:rect b="b" l="l" r="r" t="t"/>
              <a:pathLst>
                <a:path extrusionOk="0" h="2317" w="470">
                  <a:moveTo>
                    <a:pt x="139" y="0"/>
                  </a:moveTo>
                  <a:cubicBezTo>
                    <a:pt x="131" y="0"/>
                    <a:pt x="123" y="1"/>
                    <a:pt x="115" y="2"/>
                  </a:cubicBezTo>
                  <a:cubicBezTo>
                    <a:pt x="21" y="12"/>
                    <a:pt x="1" y="79"/>
                    <a:pt x="1" y="159"/>
                  </a:cubicBezTo>
                  <a:lnTo>
                    <a:pt x="1" y="279"/>
                  </a:lnTo>
                  <a:cubicBezTo>
                    <a:pt x="48" y="901"/>
                    <a:pt x="112" y="1517"/>
                    <a:pt x="201" y="2128"/>
                  </a:cubicBezTo>
                  <a:cubicBezTo>
                    <a:pt x="215" y="2206"/>
                    <a:pt x="224" y="2316"/>
                    <a:pt x="333" y="2316"/>
                  </a:cubicBezTo>
                  <a:cubicBezTo>
                    <a:pt x="336" y="2316"/>
                    <a:pt x="339" y="2316"/>
                    <a:pt x="342" y="2316"/>
                  </a:cubicBezTo>
                  <a:cubicBezTo>
                    <a:pt x="470" y="2306"/>
                    <a:pt x="445" y="2193"/>
                    <a:pt x="442" y="2112"/>
                  </a:cubicBezTo>
                  <a:cubicBezTo>
                    <a:pt x="416" y="1614"/>
                    <a:pt x="389" y="1119"/>
                    <a:pt x="352" y="620"/>
                  </a:cubicBezTo>
                  <a:cubicBezTo>
                    <a:pt x="339" y="454"/>
                    <a:pt x="329" y="287"/>
                    <a:pt x="282" y="122"/>
                  </a:cubicBezTo>
                  <a:cubicBezTo>
                    <a:pt x="258" y="43"/>
                    <a:pt x="214" y="0"/>
                    <a:pt x="13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5"/>
            <p:cNvSpPr/>
            <p:nvPr/>
          </p:nvSpPr>
          <p:spPr>
            <a:xfrm>
              <a:off x="-359218" y="3234050"/>
              <a:ext cx="17656" cy="83876"/>
            </a:xfrm>
            <a:custGeom>
              <a:rect b="b" l="l" r="r" t="t"/>
              <a:pathLst>
                <a:path extrusionOk="0" h="1848" w="389">
                  <a:moveTo>
                    <a:pt x="167" y="0"/>
                  </a:moveTo>
                  <a:cubicBezTo>
                    <a:pt x="165" y="0"/>
                    <a:pt x="163" y="0"/>
                    <a:pt x="161" y="0"/>
                  </a:cubicBezTo>
                  <a:cubicBezTo>
                    <a:pt x="50" y="4"/>
                    <a:pt x="33" y="98"/>
                    <a:pt x="27" y="187"/>
                  </a:cubicBezTo>
                  <a:cubicBezTo>
                    <a:pt x="1" y="512"/>
                    <a:pt x="44" y="829"/>
                    <a:pt x="67" y="1150"/>
                  </a:cubicBezTo>
                  <a:cubicBezTo>
                    <a:pt x="81" y="1345"/>
                    <a:pt x="114" y="1539"/>
                    <a:pt x="141" y="1729"/>
                  </a:cubicBezTo>
                  <a:cubicBezTo>
                    <a:pt x="150" y="1802"/>
                    <a:pt x="189" y="1848"/>
                    <a:pt x="259" y="1848"/>
                  </a:cubicBezTo>
                  <a:cubicBezTo>
                    <a:pt x="266" y="1848"/>
                    <a:pt x="274" y="1847"/>
                    <a:pt x="281" y="1846"/>
                  </a:cubicBezTo>
                  <a:cubicBezTo>
                    <a:pt x="362" y="1837"/>
                    <a:pt x="388" y="1776"/>
                    <a:pt x="388" y="1699"/>
                  </a:cubicBezTo>
                  <a:lnTo>
                    <a:pt x="388" y="1385"/>
                  </a:lnTo>
                  <a:cubicBezTo>
                    <a:pt x="378" y="987"/>
                    <a:pt x="342" y="589"/>
                    <a:pt x="308" y="191"/>
                  </a:cubicBezTo>
                  <a:cubicBezTo>
                    <a:pt x="298" y="99"/>
                    <a:pt x="28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 name="Google Shape;250;p35"/>
          <p:cNvGrpSpPr/>
          <p:nvPr/>
        </p:nvGrpSpPr>
        <p:grpSpPr>
          <a:xfrm>
            <a:off x="1586999" y="978041"/>
            <a:ext cx="978720" cy="335050"/>
            <a:chOff x="1586999" y="978041"/>
            <a:chExt cx="978720" cy="335050"/>
          </a:xfrm>
        </p:grpSpPr>
        <p:sp>
          <p:nvSpPr>
            <p:cNvPr id="251" name="Google Shape;251;p35"/>
            <p:cNvSpPr/>
            <p:nvPr/>
          </p:nvSpPr>
          <p:spPr>
            <a:xfrm>
              <a:off x="1586999" y="1029047"/>
              <a:ext cx="478992" cy="284044"/>
            </a:xfrm>
            <a:custGeom>
              <a:rect b="b" l="l" r="r" t="t"/>
              <a:pathLst>
                <a:path extrusionOk="0" h="1821" w="3071">
                  <a:moveTo>
                    <a:pt x="1530" y="246"/>
                  </a:moveTo>
                  <a:cubicBezTo>
                    <a:pt x="1807" y="246"/>
                    <a:pt x="2073" y="347"/>
                    <a:pt x="2315" y="576"/>
                  </a:cubicBezTo>
                  <a:cubicBezTo>
                    <a:pt x="2452" y="707"/>
                    <a:pt x="2592" y="837"/>
                    <a:pt x="2763" y="924"/>
                  </a:cubicBezTo>
                  <a:cubicBezTo>
                    <a:pt x="2800" y="944"/>
                    <a:pt x="2823" y="968"/>
                    <a:pt x="2770" y="998"/>
                  </a:cubicBezTo>
                  <a:cubicBezTo>
                    <a:pt x="2462" y="1172"/>
                    <a:pt x="2171" y="1376"/>
                    <a:pt x="1844" y="1510"/>
                  </a:cubicBezTo>
                  <a:cubicBezTo>
                    <a:pt x="1726" y="1559"/>
                    <a:pt x="1621" y="1582"/>
                    <a:pt x="1524" y="1582"/>
                  </a:cubicBezTo>
                  <a:cubicBezTo>
                    <a:pt x="1290" y="1582"/>
                    <a:pt x="1099" y="1446"/>
                    <a:pt x="887" y="1198"/>
                  </a:cubicBezTo>
                  <a:cubicBezTo>
                    <a:pt x="777" y="1071"/>
                    <a:pt x="690" y="928"/>
                    <a:pt x="546" y="831"/>
                  </a:cubicBezTo>
                  <a:cubicBezTo>
                    <a:pt x="533" y="820"/>
                    <a:pt x="516" y="797"/>
                    <a:pt x="519" y="794"/>
                  </a:cubicBezTo>
                  <a:cubicBezTo>
                    <a:pt x="528" y="778"/>
                    <a:pt x="541" y="774"/>
                    <a:pt x="555" y="774"/>
                  </a:cubicBezTo>
                  <a:cubicBezTo>
                    <a:pt x="567" y="774"/>
                    <a:pt x="580" y="777"/>
                    <a:pt x="593" y="777"/>
                  </a:cubicBezTo>
                  <a:cubicBezTo>
                    <a:pt x="664" y="773"/>
                    <a:pt x="734" y="771"/>
                    <a:pt x="804" y="771"/>
                  </a:cubicBezTo>
                  <a:cubicBezTo>
                    <a:pt x="1186" y="771"/>
                    <a:pt x="1563" y="826"/>
                    <a:pt x="1930" y="951"/>
                  </a:cubicBezTo>
                  <a:cubicBezTo>
                    <a:pt x="1954" y="957"/>
                    <a:pt x="1974" y="964"/>
                    <a:pt x="1998" y="971"/>
                  </a:cubicBezTo>
                  <a:cubicBezTo>
                    <a:pt x="2027" y="979"/>
                    <a:pt x="2058" y="991"/>
                    <a:pt x="2086" y="991"/>
                  </a:cubicBezTo>
                  <a:cubicBezTo>
                    <a:pt x="2115" y="991"/>
                    <a:pt x="2141" y="978"/>
                    <a:pt x="2155" y="931"/>
                  </a:cubicBezTo>
                  <a:cubicBezTo>
                    <a:pt x="2178" y="851"/>
                    <a:pt x="2104" y="827"/>
                    <a:pt x="2044" y="803"/>
                  </a:cubicBezTo>
                  <a:cubicBezTo>
                    <a:pt x="1651" y="649"/>
                    <a:pt x="1245" y="563"/>
                    <a:pt x="822" y="563"/>
                  </a:cubicBezTo>
                  <a:cubicBezTo>
                    <a:pt x="771" y="563"/>
                    <a:pt x="719" y="564"/>
                    <a:pt x="666" y="567"/>
                  </a:cubicBezTo>
                  <a:cubicBezTo>
                    <a:pt x="650" y="570"/>
                    <a:pt x="633" y="570"/>
                    <a:pt x="603" y="570"/>
                  </a:cubicBezTo>
                  <a:cubicBezTo>
                    <a:pt x="913" y="366"/>
                    <a:pt x="1228" y="246"/>
                    <a:pt x="1530" y="246"/>
                  </a:cubicBezTo>
                  <a:close/>
                  <a:moveTo>
                    <a:pt x="1459" y="1"/>
                  </a:moveTo>
                  <a:cubicBezTo>
                    <a:pt x="1365" y="11"/>
                    <a:pt x="1268" y="8"/>
                    <a:pt x="1178" y="31"/>
                  </a:cubicBezTo>
                  <a:cubicBezTo>
                    <a:pt x="737" y="128"/>
                    <a:pt x="356" y="332"/>
                    <a:pt x="61" y="683"/>
                  </a:cubicBezTo>
                  <a:cubicBezTo>
                    <a:pt x="31" y="717"/>
                    <a:pt x="1" y="743"/>
                    <a:pt x="15" y="787"/>
                  </a:cubicBezTo>
                  <a:cubicBezTo>
                    <a:pt x="28" y="837"/>
                    <a:pt x="75" y="851"/>
                    <a:pt x="121" y="857"/>
                  </a:cubicBezTo>
                  <a:cubicBezTo>
                    <a:pt x="336" y="880"/>
                    <a:pt x="486" y="1001"/>
                    <a:pt x="613" y="1165"/>
                  </a:cubicBezTo>
                  <a:cubicBezTo>
                    <a:pt x="683" y="1249"/>
                    <a:pt x="743" y="1342"/>
                    <a:pt x="817" y="1419"/>
                  </a:cubicBezTo>
                  <a:cubicBezTo>
                    <a:pt x="1078" y="1682"/>
                    <a:pt x="1309" y="1821"/>
                    <a:pt x="1583" y="1821"/>
                  </a:cubicBezTo>
                  <a:cubicBezTo>
                    <a:pt x="1738" y="1821"/>
                    <a:pt x="1906" y="1777"/>
                    <a:pt x="2101" y="1686"/>
                  </a:cubicBezTo>
                  <a:cubicBezTo>
                    <a:pt x="2409" y="1546"/>
                    <a:pt x="2680" y="1349"/>
                    <a:pt x="2947" y="1144"/>
                  </a:cubicBezTo>
                  <a:cubicBezTo>
                    <a:pt x="2970" y="1124"/>
                    <a:pt x="2994" y="1104"/>
                    <a:pt x="3014" y="1078"/>
                  </a:cubicBezTo>
                  <a:cubicBezTo>
                    <a:pt x="3071" y="1004"/>
                    <a:pt x="3071" y="934"/>
                    <a:pt x="2984" y="884"/>
                  </a:cubicBezTo>
                  <a:cubicBezTo>
                    <a:pt x="2780" y="771"/>
                    <a:pt x="2620" y="600"/>
                    <a:pt x="2456" y="439"/>
                  </a:cubicBezTo>
                  <a:cubicBezTo>
                    <a:pt x="2181" y="165"/>
                    <a:pt x="1857" y="1"/>
                    <a:pt x="1459"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5"/>
            <p:cNvSpPr/>
            <p:nvPr/>
          </p:nvSpPr>
          <p:spPr>
            <a:xfrm>
              <a:off x="2495064" y="978041"/>
              <a:ext cx="70656" cy="67540"/>
            </a:xfrm>
            <a:custGeom>
              <a:rect b="b" l="l" r="r" t="t"/>
              <a:pathLst>
                <a:path extrusionOk="0" h="433" w="453">
                  <a:moveTo>
                    <a:pt x="231" y="0"/>
                  </a:moveTo>
                  <a:cubicBezTo>
                    <a:pt x="229" y="0"/>
                    <a:pt x="227" y="0"/>
                    <a:pt x="225" y="0"/>
                  </a:cubicBezTo>
                  <a:cubicBezTo>
                    <a:pt x="105" y="4"/>
                    <a:pt x="0" y="101"/>
                    <a:pt x="0" y="212"/>
                  </a:cubicBezTo>
                  <a:cubicBezTo>
                    <a:pt x="0" y="333"/>
                    <a:pt x="98" y="432"/>
                    <a:pt x="219" y="432"/>
                  </a:cubicBezTo>
                  <a:cubicBezTo>
                    <a:pt x="221" y="432"/>
                    <a:pt x="223" y="432"/>
                    <a:pt x="225" y="432"/>
                  </a:cubicBezTo>
                  <a:cubicBezTo>
                    <a:pt x="346" y="432"/>
                    <a:pt x="452" y="325"/>
                    <a:pt x="449" y="208"/>
                  </a:cubicBezTo>
                  <a:cubicBezTo>
                    <a:pt x="449" y="93"/>
                    <a:pt x="349" y="0"/>
                    <a:pt x="2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5"/>
            <p:cNvSpPr/>
            <p:nvPr/>
          </p:nvSpPr>
          <p:spPr>
            <a:xfrm>
              <a:off x="2237399" y="1066171"/>
              <a:ext cx="62233" cy="59585"/>
            </a:xfrm>
            <a:custGeom>
              <a:rect b="b" l="l" r="r" t="t"/>
              <a:pathLst>
                <a:path extrusionOk="0" h="382" w="399">
                  <a:moveTo>
                    <a:pt x="195" y="0"/>
                  </a:moveTo>
                  <a:cubicBezTo>
                    <a:pt x="193" y="0"/>
                    <a:pt x="190" y="0"/>
                    <a:pt x="188" y="0"/>
                  </a:cubicBezTo>
                  <a:cubicBezTo>
                    <a:pt x="75" y="4"/>
                    <a:pt x="1" y="88"/>
                    <a:pt x="4" y="208"/>
                  </a:cubicBezTo>
                  <a:cubicBezTo>
                    <a:pt x="7" y="309"/>
                    <a:pt x="88" y="382"/>
                    <a:pt x="188" y="382"/>
                  </a:cubicBezTo>
                  <a:cubicBezTo>
                    <a:pt x="299" y="378"/>
                    <a:pt x="399" y="281"/>
                    <a:pt x="399" y="178"/>
                  </a:cubicBezTo>
                  <a:cubicBezTo>
                    <a:pt x="399" y="73"/>
                    <a:pt x="312"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5"/>
            <p:cNvSpPr/>
            <p:nvPr/>
          </p:nvSpPr>
          <p:spPr>
            <a:xfrm>
              <a:off x="2367947" y="1037470"/>
              <a:ext cx="63637" cy="57090"/>
            </a:xfrm>
            <a:custGeom>
              <a:rect b="b" l="l" r="r" t="t"/>
              <a:pathLst>
                <a:path extrusionOk="0" h="366" w="408">
                  <a:moveTo>
                    <a:pt x="224" y="1"/>
                  </a:moveTo>
                  <a:cubicBezTo>
                    <a:pt x="110" y="4"/>
                    <a:pt x="0" y="91"/>
                    <a:pt x="3" y="178"/>
                  </a:cubicBezTo>
                  <a:cubicBezTo>
                    <a:pt x="6" y="273"/>
                    <a:pt x="110" y="365"/>
                    <a:pt x="212" y="365"/>
                  </a:cubicBezTo>
                  <a:cubicBezTo>
                    <a:pt x="214" y="365"/>
                    <a:pt x="216" y="365"/>
                    <a:pt x="218" y="365"/>
                  </a:cubicBezTo>
                  <a:cubicBezTo>
                    <a:pt x="324" y="365"/>
                    <a:pt x="408" y="282"/>
                    <a:pt x="405" y="178"/>
                  </a:cubicBezTo>
                  <a:cubicBezTo>
                    <a:pt x="405" y="78"/>
                    <a:pt x="324"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58" name="Shape 258"/>
        <p:cNvGrpSpPr/>
        <p:nvPr/>
      </p:nvGrpSpPr>
      <p:grpSpPr>
        <a:xfrm>
          <a:off x="0" y="0"/>
          <a:ext cx="0" cy="0"/>
          <a:chOff x="0" y="0"/>
          <a:chExt cx="0" cy="0"/>
        </a:xfrm>
      </p:grpSpPr>
      <p:grpSp>
        <p:nvGrpSpPr>
          <p:cNvPr id="259" name="Google Shape;259;p36"/>
          <p:cNvGrpSpPr/>
          <p:nvPr/>
        </p:nvGrpSpPr>
        <p:grpSpPr>
          <a:xfrm>
            <a:off x="738196" y="1739494"/>
            <a:ext cx="2105304" cy="748400"/>
            <a:chOff x="738196" y="1739494"/>
            <a:chExt cx="2105304" cy="748400"/>
          </a:xfrm>
        </p:grpSpPr>
        <p:sp>
          <p:nvSpPr>
            <p:cNvPr id="260" name="Google Shape;260;p36"/>
            <p:cNvSpPr/>
            <p:nvPr/>
          </p:nvSpPr>
          <p:spPr>
            <a:xfrm rot="10800000">
              <a:off x="738196" y="1809596"/>
              <a:ext cx="2105304" cy="678299"/>
            </a:xfrm>
            <a:custGeom>
              <a:rect b="b" l="l" r="r" t="t"/>
              <a:pathLst>
                <a:path extrusionOk="0" h="14200" w="24906">
                  <a:moveTo>
                    <a:pt x="11737" y="0"/>
                  </a:moveTo>
                  <a:cubicBezTo>
                    <a:pt x="10797" y="0"/>
                    <a:pt x="9857" y="56"/>
                    <a:pt x="8915" y="78"/>
                  </a:cubicBezTo>
                  <a:cubicBezTo>
                    <a:pt x="7150" y="122"/>
                    <a:pt x="5394" y="276"/>
                    <a:pt x="3645" y="516"/>
                  </a:cubicBezTo>
                  <a:cubicBezTo>
                    <a:pt x="3555" y="530"/>
                    <a:pt x="3478" y="627"/>
                    <a:pt x="3395" y="683"/>
                  </a:cubicBezTo>
                  <a:cubicBezTo>
                    <a:pt x="3481" y="715"/>
                    <a:pt x="3572" y="778"/>
                    <a:pt x="3654" y="778"/>
                  </a:cubicBezTo>
                  <a:cubicBezTo>
                    <a:pt x="3660" y="778"/>
                    <a:pt x="3666" y="778"/>
                    <a:pt x="3672" y="777"/>
                  </a:cubicBezTo>
                  <a:cubicBezTo>
                    <a:pt x="4224" y="724"/>
                    <a:pt x="4776" y="657"/>
                    <a:pt x="5327" y="590"/>
                  </a:cubicBezTo>
                  <a:cubicBezTo>
                    <a:pt x="7152" y="362"/>
                    <a:pt x="8989" y="286"/>
                    <a:pt x="10827" y="286"/>
                  </a:cubicBezTo>
                  <a:cubicBezTo>
                    <a:pt x="10875" y="286"/>
                    <a:pt x="10923" y="286"/>
                    <a:pt x="10971" y="286"/>
                  </a:cubicBezTo>
                  <a:cubicBezTo>
                    <a:pt x="13306" y="289"/>
                    <a:pt x="16706" y="373"/>
                    <a:pt x="19041" y="476"/>
                  </a:cubicBezTo>
                  <a:cubicBezTo>
                    <a:pt x="20124" y="527"/>
                    <a:pt x="21200" y="694"/>
                    <a:pt x="22277" y="848"/>
                  </a:cubicBezTo>
                  <a:cubicBezTo>
                    <a:pt x="22922" y="938"/>
                    <a:pt x="23555" y="1101"/>
                    <a:pt x="24096" y="1496"/>
                  </a:cubicBezTo>
                  <a:cubicBezTo>
                    <a:pt x="24380" y="1703"/>
                    <a:pt x="24564" y="1955"/>
                    <a:pt x="24567" y="2302"/>
                  </a:cubicBezTo>
                  <a:cubicBezTo>
                    <a:pt x="24571" y="2804"/>
                    <a:pt x="24618" y="3312"/>
                    <a:pt x="24541" y="3804"/>
                  </a:cubicBezTo>
                  <a:cubicBezTo>
                    <a:pt x="24300" y="5342"/>
                    <a:pt x="23631" y="7492"/>
                    <a:pt x="23160" y="8977"/>
                  </a:cubicBezTo>
                  <a:cubicBezTo>
                    <a:pt x="22805" y="10077"/>
                    <a:pt x="22447" y="11176"/>
                    <a:pt x="21930" y="12216"/>
                  </a:cubicBezTo>
                  <a:cubicBezTo>
                    <a:pt x="21816" y="12444"/>
                    <a:pt x="21712" y="12675"/>
                    <a:pt x="21585" y="12892"/>
                  </a:cubicBezTo>
                  <a:cubicBezTo>
                    <a:pt x="21411" y="13190"/>
                    <a:pt x="21147" y="13367"/>
                    <a:pt x="20792" y="13407"/>
                  </a:cubicBezTo>
                  <a:cubicBezTo>
                    <a:pt x="20505" y="13440"/>
                    <a:pt x="20217" y="13471"/>
                    <a:pt x="19930" y="13508"/>
                  </a:cubicBezTo>
                  <a:cubicBezTo>
                    <a:pt x="18285" y="13724"/>
                    <a:pt x="15562" y="13825"/>
                    <a:pt x="13904" y="13869"/>
                  </a:cubicBezTo>
                  <a:cubicBezTo>
                    <a:pt x="12667" y="13902"/>
                    <a:pt x="11429" y="13917"/>
                    <a:pt x="10192" y="13917"/>
                  </a:cubicBezTo>
                  <a:cubicBezTo>
                    <a:pt x="7810" y="13917"/>
                    <a:pt x="5429" y="13861"/>
                    <a:pt x="3050" y="13768"/>
                  </a:cubicBezTo>
                  <a:cubicBezTo>
                    <a:pt x="2424" y="13744"/>
                    <a:pt x="1802" y="13634"/>
                    <a:pt x="1185" y="13544"/>
                  </a:cubicBezTo>
                  <a:cubicBezTo>
                    <a:pt x="1064" y="13524"/>
                    <a:pt x="907" y="13437"/>
                    <a:pt x="856" y="13340"/>
                  </a:cubicBezTo>
                  <a:cubicBezTo>
                    <a:pt x="643" y="12939"/>
                    <a:pt x="465" y="12517"/>
                    <a:pt x="271" y="12110"/>
                  </a:cubicBezTo>
                  <a:cubicBezTo>
                    <a:pt x="248" y="12059"/>
                    <a:pt x="197" y="12023"/>
                    <a:pt x="161" y="11979"/>
                  </a:cubicBezTo>
                  <a:cubicBezTo>
                    <a:pt x="111" y="12023"/>
                    <a:pt x="34" y="12059"/>
                    <a:pt x="21" y="12113"/>
                  </a:cubicBezTo>
                  <a:cubicBezTo>
                    <a:pt x="1" y="12179"/>
                    <a:pt x="10" y="12273"/>
                    <a:pt x="41" y="12340"/>
                  </a:cubicBezTo>
                  <a:cubicBezTo>
                    <a:pt x="228" y="12721"/>
                    <a:pt x="408" y="13110"/>
                    <a:pt x="619" y="13477"/>
                  </a:cubicBezTo>
                  <a:cubicBezTo>
                    <a:pt x="693" y="13601"/>
                    <a:pt x="843" y="13724"/>
                    <a:pt x="980" y="13764"/>
                  </a:cubicBezTo>
                  <a:cubicBezTo>
                    <a:pt x="1305" y="13862"/>
                    <a:pt x="1639" y="13949"/>
                    <a:pt x="1973" y="13962"/>
                  </a:cubicBezTo>
                  <a:cubicBezTo>
                    <a:pt x="3785" y="14042"/>
                    <a:pt x="5594" y="14116"/>
                    <a:pt x="7407" y="14156"/>
                  </a:cubicBezTo>
                  <a:cubicBezTo>
                    <a:pt x="7910" y="14168"/>
                    <a:pt x="8412" y="14171"/>
                    <a:pt x="8915" y="14171"/>
                  </a:cubicBezTo>
                  <a:cubicBezTo>
                    <a:pt x="9703" y="14171"/>
                    <a:pt x="10490" y="14163"/>
                    <a:pt x="11276" y="14163"/>
                  </a:cubicBezTo>
                  <a:cubicBezTo>
                    <a:pt x="11279" y="14176"/>
                    <a:pt x="11279" y="14186"/>
                    <a:pt x="11279" y="14199"/>
                  </a:cubicBezTo>
                  <a:cubicBezTo>
                    <a:pt x="12937" y="14139"/>
                    <a:pt x="14596" y="14106"/>
                    <a:pt x="16255" y="14016"/>
                  </a:cubicBezTo>
                  <a:cubicBezTo>
                    <a:pt x="17315" y="13959"/>
                    <a:pt x="19435" y="13821"/>
                    <a:pt x="20491" y="13728"/>
                  </a:cubicBezTo>
                  <a:cubicBezTo>
                    <a:pt x="21140" y="13671"/>
                    <a:pt x="21665" y="13440"/>
                    <a:pt x="21939" y="12829"/>
                  </a:cubicBezTo>
                  <a:cubicBezTo>
                    <a:pt x="22267" y="12096"/>
                    <a:pt x="22625" y="11371"/>
                    <a:pt x="22896" y="10619"/>
                  </a:cubicBezTo>
                  <a:cubicBezTo>
                    <a:pt x="23441" y="9117"/>
                    <a:pt x="24143" y="6937"/>
                    <a:pt x="24518" y="5382"/>
                  </a:cubicBezTo>
                  <a:cubicBezTo>
                    <a:pt x="24748" y="4415"/>
                    <a:pt x="24905" y="3446"/>
                    <a:pt x="24862" y="2449"/>
                  </a:cubicBezTo>
                  <a:cubicBezTo>
                    <a:pt x="24839" y="1935"/>
                    <a:pt x="24668" y="1500"/>
                    <a:pt x="24189" y="1249"/>
                  </a:cubicBezTo>
                  <a:cubicBezTo>
                    <a:pt x="23819" y="1052"/>
                    <a:pt x="23430" y="861"/>
                    <a:pt x="23026" y="744"/>
                  </a:cubicBezTo>
                  <a:cubicBezTo>
                    <a:pt x="21845" y="402"/>
                    <a:pt x="20621" y="302"/>
                    <a:pt x="19402" y="236"/>
                  </a:cubicBezTo>
                  <a:cubicBezTo>
                    <a:pt x="17358" y="126"/>
                    <a:pt x="14249" y="52"/>
                    <a:pt x="12202" y="5"/>
                  </a:cubicBezTo>
                  <a:cubicBezTo>
                    <a:pt x="12047" y="2"/>
                    <a:pt x="11892" y="0"/>
                    <a:pt x="11737"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6"/>
            <p:cNvSpPr/>
            <p:nvPr/>
          </p:nvSpPr>
          <p:spPr>
            <a:xfrm rot="10800000">
              <a:off x="2209904" y="1739494"/>
              <a:ext cx="286983" cy="15238"/>
            </a:xfrm>
            <a:custGeom>
              <a:rect b="b" l="l" r="r" t="t"/>
              <a:pathLst>
                <a:path extrusionOk="0" h="319" w="3686">
                  <a:moveTo>
                    <a:pt x="2868" y="0"/>
                  </a:moveTo>
                  <a:cubicBezTo>
                    <a:pt x="1960" y="0"/>
                    <a:pt x="1051" y="6"/>
                    <a:pt x="144" y="15"/>
                  </a:cubicBezTo>
                  <a:cubicBezTo>
                    <a:pt x="94" y="15"/>
                    <a:pt x="47" y="75"/>
                    <a:pt x="0" y="105"/>
                  </a:cubicBezTo>
                  <a:cubicBezTo>
                    <a:pt x="37" y="159"/>
                    <a:pt x="64" y="245"/>
                    <a:pt x="114" y="259"/>
                  </a:cubicBezTo>
                  <a:cubicBezTo>
                    <a:pt x="252" y="296"/>
                    <a:pt x="398" y="313"/>
                    <a:pt x="542" y="316"/>
                  </a:cubicBezTo>
                  <a:cubicBezTo>
                    <a:pt x="695" y="318"/>
                    <a:pt x="848" y="319"/>
                    <a:pt x="1000" y="319"/>
                  </a:cubicBezTo>
                  <a:cubicBezTo>
                    <a:pt x="1306" y="319"/>
                    <a:pt x="1611" y="316"/>
                    <a:pt x="1917" y="316"/>
                  </a:cubicBezTo>
                  <a:lnTo>
                    <a:pt x="1917" y="268"/>
                  </a:lnTo>
                  <a:cubicBezTo>
                    <a:pt x="2178" y="268"/>
                    <a:pt x="2439" y="270"/>
                    <a:pt x="2700" y="270"/>
                  </a:cubicBezTo>
                  <a:cubicBezTo>
                    <a:pt x="2946" y="270"/>
                    <a:pt x="3192" y="269"/>
                    <a:pt x="3438" y="262"/>
                  </a:cubicBezTo>
                  <a:cubicBezTo>
                    <a:pt x="3522" y="259"/>
                    <a:pt x="3602" y="175"/>
                    <a:pt x="3685" y="128"/>
                  </a:cubicBezTo>
                  <a:cubicBezTo>
                    <a:pt x="3605" y="81"/>
                    <a:pt x="3528" y="1"/>
                    <a:pt x="3448" y="1"/>
                  </a:cubicBezTo>
                  <a:cubicBezTo>
                    <a:pt x="3255" y="1"/>
                    <a:pt x="3061" y="0"/>
                    <a:pt x="286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6"/>
            <p:cNvSpPr/>
            <p:nvPr/>
          </p:nvSpPr>
          <p:spPr>
            <a:xfrm rot="10800000">
              <a:off x="1910004" y="1743555"/>
              <a:ext cx="249533" cy="16289"/>
            </a:xfrm>
            <a:custGeom>
              <a:rect b="b" l="l" r="r" t="t"/>
              <a:pathLst>
                <a:path extrusionOk="0" h="341" w="3205">
                  <a:moveTo>
                    <a:pt x="2984" y="0"/>
                  </a:moveTo>
                  <a:cubicBezTo>
                    <a:pt x="2951" y="0"/>
                    <a:pt x="2916" y="5"/>
                    <a:pt x="2884" y="5"/>
                  </a:cubicBezTo>
                  <a:cubicBezTo>
                    <a:pt x="2098" y="25"/>
                    <a:pt x="1308" y="45"/>
                    <a:pt x="523" y="62"/>
                  </a:cubicBezTo>
                  <a:cubicBezTo>
                    <a:pt x="509" y="62"/>
                    <a:pt x="495" y="62"/>
                    <a:pt x="481" y="62"/>
                  </a:cubicBezTo>
                  <a:cubicBezTo>
                    <a:pt x="428" y="62"/>
                    <a:pt x="375" y="60"/>
                    <a:pt x="322" y="60"/>
                  </a:cubicBezTo>
                  <a:cubicBezTo>
                    <a:pt x="268" y="60"/>
                    <a:pt x="214" y="62"/>
                    <a:pt x="161" y="71"/>
                  </a:cubicBezTo>
                  <a:cubicBezTo>
                    <a:pt x="101" y="79"/>
                    <a:pt x="55" y="142"/>
                    <a:pt x="1" y="179"/>
                  </a:cubicBezTo>
                  <a:cubicBezTo>
                    <a:pt x="51" y="229"/>
                    <a:pt x="92" y="295"/>
                    <a:pt x="155" y="326"/>
                  </a:cubicBezTo>
                  <a:cubicBezTo>
                    <a:pt x="177" y="337"/>
                    <a:pt x="203" y="341"/>
                    <a:pt x="232" y="341"/>
                  </a:cubicBezTo>
                  <a:cubicBezTo>
                    <a:pt x="268" y="341"/>
                    <a:pt x="307" y="335"/>
                    <a:pt x="342" y="335"/>
                  </a:cubicBezTo>
                  <a:lnTo>
                    <a:pt x="1572" y="335"/>
                  </a:lnTo>
                  <a:lnTo>
                    <a:pt x="1572" y="286"/>
                  </a:lnTo>
                  <a:cubicBezTo>
                    <a:pt x="1820" y="286"/>
                    <a:pt x="2066" y="287"/>
                    <a:pt x="2312" y="287"/>
                  </a:cubicBezTo>
                  <a:cubicBezTo>
                    <a:pt x="2436" y="287"/>
                    <a:pt x="2559" y="287"/>
                    <a:pt x="2683" y="286"/>
                  </a:cubicBezTo>
                  <a:cubicBezTo>
                    <a:pt x="2810" y="286"/>
                    <a:pt x="2944" y="286"/>
                    <a:pt x="3067" y="259"/>
                  </a:cubicBezTo>
                  <a:cubicBezTo>
                    <a:pt x="3121" y="249"/>
                    <a:pt x="3161" y="172"/>
                    <a:pt x="3205" y="128"/>
                  </a:cubicBezTo>
                  <a:cubicBezTo>
                    <a:pt x="3154" y="88"/>
                    <a:pt x="3111" y="34"/>
                    <a:pt x="3051" y="11"/>
                  </a:cubicBezTo>
                  <a:cubicBezTo>
                    <a:pt x="3031" y="3"/>
                    <a:pt x="3008" y="0"/>
                    <a:pt x="298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 name="Google Shape;263;p36"/>
          <p:cNvSpPr/>
          <p:nvPr/>
        </p:nvSpPr>
        <p:spPr>
          <a:xfrm>
            <a:off x="6494003" y="1884200"/>
            <a:ext cx="1770512" cy="521056"/>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6"/>
          <p:cNvSpPr/>
          <p:nvPr/>
        </p:nvSpPr>
        <p:spPr>
          <a:xfrm flipH="1">
            <a:off x="931803" y="1884200"/>
            <a:ext cx="1770512" cy="521056"/>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6"/>
          <p:cNvSpPr/>
          <p:nvPr/>
        </p:nvSpPr>
        <p:spPr>
          <a:xfrm>
            <a:off x="3686691" y="3291725"/>
            <a:ext cx="1770512" cy="521056"/>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6"/>
          <p:cNvSpPr txBox="1"/>
          <p:nvPr>
            <p:ph idx="6"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USE </a:t>
            </a:r>
            <a:r>
              <a:rPr lang="en">
                <a:solidFill>
                  <a:schemeClr val="lt2"/>
                </a:solidFill>
              </a:rPr>
              <a:t>THREE COLUMNS</a:t>
            </a:r>
            <a:r>
              <a:rPr lang="en"/>
              <a:t>, WHY NOT?</a:t>
            </a:r>
            <a:endParaRPr/>
          </a:p>
        </p:txBody>
      </p:sp>
      <p:sp>
        <p:nvSpPr>
          <p:cNvPr id="267" name="Google Shape;267;p36"/>
          <p:cNvSpPr txBox="1"/>
          <p:nvPr>
            <p:ph type="ctrTitle"/>
          </p:nvPr>
        </p:nvSpPr>
        <p:spPr>
          <a:xfrm>
            <a:off x="972301" y="1901728"/>
            <a:ext cx="1637100" cy="48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rPr>
              <a:t>MARS</a:t>
            </a:r>
            <a:endParaRPr>
              <a:solidFill>
                <a:schemeClr val="accent3"/>
              </a:solidFill>
            </a:endParaRPr>
          </a:p>
        </p:txBody>
      </p:sp>
      <p:sp>
        <p:nvSpPr>
          <p:cNvPr id="268" name="Google Shape;268;p36"/>
          <p:cNvSpPr txBox="1"/>
          <p:nvPr>
            <p:ph idx="1" type="subTitle"/>
          </p:nvPr>
        </p:nvSpPr>
        <p:spPr>
          <a:xfrm>
            <a:off x="713850" y="2682100"/>
            <a:ext cx="2154000" cy="1483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269" name="Google Shape;269;p36"/>
          <p:cNvSpPr txBox="1"/>
          <p:nvPr>
            <p:ph idx="2" type="ctrTitle"/>
          </p:nvPr>
        </p:nvSpPr>
        <p:spPr>
          <a:xfrm flipH="1">
            <a:off x="3758274" y="3309250"/>
            <a:ext cx="1637100" cy="48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rPr>
              <a:t>VENUS</a:t>
            </a:r>
            <a:endParaRPr>
              <a:solidFill>
                <a:schemeClr val="accent3"/>
              </a:solidFill>
            </a:endParaRPr>
          </a:p>
        </p:txBody>
      </p:sp>
      <p:sp>
        <p:nvSpPr>
          <p:cNvPr id="270" name="Google Shape;270;p36"/>
          <p:cNvSpPr txBox="1"/>
          <p:nvPr>
            <p:ph idx="3" type="subTitle"/>
          </p:nvPr>
        </p:nvSpPr>
        <p:spPr>
          <a:xfrm flipH="1">
            <a:off x="3494961" y="1683778"/>
            <a:ext cx="2154000" cy="14835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n"/>
              <a:t>Venus is the second planet from the Sun and is terribly hot</a:t>
            </a:r>
            <a:endParaRPr/>
          </a:p>
        </p:txBody>
      </p:sp>
      <p:sp>
        <p:nvSpPr>
          <p:cNvPr id="271" name="Google Shape;271;p36"/>
          <p:cNvSpPr txBox="1"/>
          <p:nvPr>
            <p:ph idx="5" type="subTitle"/>
          </p:nvPr>
        </p:nvSpPr>
        <p:spPr>
          <a:xfrm>
            <a:off x="6276052" y="2682100"/>
            <a:ext cx="2154000" cy="1483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the Solar System</a:t>
            </a:r>
            <a:endParaRPr/>
          </a:p>
        </p:txBody>
      </p:sp>
      <p:sp>
        <p:nvSpPr>
          <p:cNvPr id="272" name="Google Shape;272;p36"/>
          <p:cNvSpPr txBox="1"/>
          <p:nvPr>
            <p:ph idx="4" type="ctrTitle"/>
          </p:nvPr>
        </p:nvSpPr>
        <p:spPr>
          <a:xfrm>
            <a:off x="6534500" y="1901728"/>
            <a:ext cx="1637100" cy="48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rPr>
              <a:t>MERCURY</a:t>
            </a:r>
            <a:endParaRPr>
              <a:solidFill>
                <a:schemeClr val="accent3"/>
              </a:solidFill>
            </a:endParaRPr>
          </a:p>
        </p:txBody>
      </p:sp>
      <p:sp>
        <p:nvSpPr>
          <p:cNvPr id="273" name="Google Shape;273;p36"/>
          <p:cNvSpPr/>
          <p:nvPr/>
        </p:nvSpPr>
        <p:spPr>
          <a:xfrm>
            <a:off x="3587175" y="3234813"/>
            <a:ext cx="1917116" cy="634863"/>
          </a:xfrm>
          <a:custGeom>
            <a:rect b="b" l="l" r="r" t="t"/>
            <a:pathLst>
              <a:path extrusionOk="0" h="13227" w="16602">
                <a:moveTo>
                  <a:pt x="9192" y="1"/>
                </a:moveTo>
                <a:cubicBezTo>
                  <a:pt x="7672" y="1"/>
                  <a:pt x="6151" y="9"/>
                  <a:pt x="4630" y="26"/>
                </a:cubicBezTo>
                <a:cubicBezTo>
                  <a:pt x="4209" y="29"/>
                  <a:pt x="3787" y="35"/>
                  <a:pt x="3370" y="38"/>
                </a:cubicBezTo>
                <a:cubicBezTo>
                  <a:pt x="3200" y="42"/>
                  <a:pt x="3199" y="299"/>
                  <a:pt x="3366" y="299"/>
                </a:cubicBezTo>
                <a:cubicBezTo>
                  <a:pt x="3367" y="299"/>
                  <a:pt x="3369" y="299"/>
                  <a:pt x="3370" y="299"/>
                </a:cubicBezTo>
                <a:cubicBezTo>
                  <a:pt x="5285" y="272"/>
                  <a:pt x="7201" y="259"/>
                  <a:pt x="9117" y="259"/>
                </a:cubicBezTo>
                <a:cubicBezTo>
                  <a:pt x="10485" y="259"/>
                  <a:pt x="11853" y="266"/>
                  <a:pt x="13221" y="279"/>
                </a:cubicBezTo>
                <a:cubicBezTo>
                  <a:pt x="14036" y="286"/>
                  <a:pt x="14856" y="299"/>
                  <a:pt x="15672" y="313"/>
                </a:cubicBezTo>
                <a:cubicBezTo>
                  <a:pt x="15718" y="313"/>
                  <a:pt x="15768" y="311"/>
                  <a:pt x="15817" y="311"/>
                </a:cubicBezTo>
                <a:cubicBezTo>
                  <a:pt x="15963" y="311"/>
                  <a:pt x="16103" y="331"/>
                  <a:pt x="16143" y="494"/>
                </a:cubicBezTo>
                <a:cubicBezTo>
                  <a:pt x="16186" y="671"/>
                  <a:pt x="16170" y="875"/>
                  <a:pt x="16176" y="1055"/>
                </a:cubicBezTo>
                <a:cubicBezTo>
                  <a:pt x="16190" y="1463"/>
                  <a:pt x="16203" y="1871"/>
                  <a:pt x="16217" y="2279"/>
                </a:cubicBezTo>
                <a:cubicBezTo>
                  <a:pt x="16266" y="3871"/>
                  <a:pt x="16300" y="5463"/>
                  <a:pt x="16317" y="7054"/>
                </a:cubicBezTo>
                <a:cubicBezTo>
                  <a:pt x="16337" y="8629"/>
                  <a:pt x="16357" y="10204"/>
                  <a:pt x="16243" y="11772"/>
                </a:cubicBezTo>
                <a:cubicBezTo>
                  <a:pt x="16230" y="11963"/>
                  <a:pt x="16213" y="12153"/>
                  <a:pt x="16197" y="12344"/>
                </a:cubicBezTo>
                <a:cubicBezTo>
                  <a:pt x="16180" y="12502"/>
                  <a:pt x="16200" y="12762"/>
                  <a:pt x="16066" y="12876"/>
                </a:cubicBezTo>
                <a:cubicBezTo>
                  <a:pt x="15966" y="12960"/>
                  <a:pt x="15814" y="12963"/>
                  <a:pt x="15688" y="12963"/>
                </a:cubicBezTo>
                <a:cubicBezTo>
                  <a:pt x="15679" y="12963"/>
                  <a:pt x="15670" y="12963"/>
                  <a:pt x="15661" y="12963"/>
                </a:cubicBezTo>
                <a:cubicBezTo>
                  <a:pt x="15624" y="12964"/>
                  <a:pt x="15586" y="12964"/>
                  <a:pt x="15548" y="12964"/>
                </a:cubicBezTo>
                <a:cubicBezTo>
                  <a:pt x="15379" y="12964"/>
                  <a:pt x="15209" y="12959"/>
                  <a:pt x="15039" y="12959"/>
                </a:cubicBezTo>
                <a:cubicBezTo>
                  <a:pt x="14224" y="12953"/>
                  <a:pt x="13408" y="12943"/>
                  <a:pt x="12588" y="12933"/>
                </a:cubicBezTo>
                <a:cubicBezTo>
                  <a:pt x="10954" y="12909"/>
                  <a:pt x="9318" y="12879"/>
                  <a:pt x="7687" y="12839"/>
                </a:cubicBezTo>
                <a:cubicBezTo>
                  <a:pt x="6054" y="12803"/>
                  <a:pt x="4416" y="12792"/>
                  <a:pt x="2788" y="12678"/>
                </a:cubicBezTo>
                <a:cubicBezTo>
                  <a:pt x="2380" y="12652"/>
                  <a:pt x="1972" y="12612"/>
                  <a:pt x="1564" y="12555"/>
                </a:cubicBezTo>
                <a:cubicBezTo>
                  <a:pt x="1397" y="12531"/>
                  <a:pt x="1199" y="12525"/>
                  <a:pt x="1043" y="12462"/>
                </a:cubicBezTo>
                <a:cubicBezTo>
                  <a:pt x="835" y="12374"/>
                  <a:pt x="835" y="12140"/>
                  <a:pt x="811" y="11953"/>
                </a:cubicBezTo>
                <a:cubicBezTo>
                  <a:pt x="714" y="11177"/>
                  <a:pt x="674" y="10398"/>
                  <a:pt x="628" y="9619"/>
                </a:cubicBezTo>
                <a:cubicBezTo>
                  <a:pt x="531" y="8031"/>
                  <a:pt x="437" y="6439"/>
                  <a:pt x="340" y="4850"/>
                </a:cubicBezTo>
                <a:cubicBezTo>
                  <a:pt x="316" y="4466"/>
                  <a:pt x="293" y="4082"/>
                  <a:pt x="270" y="3697"/>
                </a:cubicBezTo>
                <a:cubicBezTo>
                  <a:pt x="265" y="3616"/>
                  <a:pt x="197" y="3575"/>
                  <a:pt x="131" y="3575"/>
                </a:cubicBezTo>
                <a:cubicBezTo>
                  <a:pt x="65" y="3575"/>
                  <a:pt x="1" y="3617"/>
                  <a:pt x="6" y="3700"/>
                </a:cubicBezTo>
                <a:lnTo>
                  <a:pt x="307" y="8693"/>
                </a:lnTo>
                <a:cubicBezTo>
                  <a:pt x="356" y="9519"/>
                  <a:pt x="397" y="10344"/>
                  <a:pt x="464" y="11170"/>
                </a:cubicBezTo>
                <a:cubicBezTo>
                  <a:pt x="497" y="11539"/>
                  <a:pt x="504" y="11936"/>
                  <a:pt x="597" y="12294"/>
                </a:cubicBezTo>
                <a:cubicBezTo>
                  <a:pt x="688" y="12662"/>
                  <a:pt x="998" y="12729"/>
                  <a:pt x="1336" y="12783"/>
                </a:cubicBezTo>
                <a:cubicBezTo>
                  <a:pt x="2992" y="13036"/>
                  <a:pt x="4690" y="13023"/>
                  <a:pt x="6362" y="13067"/>
                </a:cubicBezTo>
                <a:cubicBezTo>
                  <a:pt x="8085" y="13113"/>
                  <a:pt x="9806" y="13147"/>
                  <a:pt x="11528" y="13177"/>
                </a:cubicBezTo>
                <a:cubicBezTo>
                  <a:pt x="12391" y="13190"/>
                  <a:pt x="13254" y="13200"/>
                  <a:pt x="14113" y="13210"/>
                </a:cubicBezTo>
                <a:cubicBezTo>
                  <a:pt x="14535" y="13213"/>
                  <a:pt x="14953" y="13217"/>
                  <a:pt x="15374" y="13220"/>
                </a:cubicBezTo>
                <a:cubicBezTo>
                  <a:pt x="15463" y="13221"/>
                  <a:pt x="15561" y="13226"/>
                  <a:pt x="15661" y="13226"/>
                </a:cubicBezTo>
                <a:cubicBezTo>
                  <a:pt x="15878" y="13226"/>
                  <a:pt x="16101" y="13202"/>
                  <a:pt x="16257" y="13059"/>
                </a:cubicBezTo>
                <a:cubicBezTo>
                  <a:pt x="16367" y="12956"/>
                  <a:pt x="16407" y="12823"/>
                  <a:pt x="16427" y="12678"/>
                </a:cubicBezTo>
                <a:cubicBezTo>
                  <a:pt x="16454" y="12485"/>
                  <a:pt x="16467" y="12287"/>
                  <a:pt x="16484" y="12090"/>
                </a:cubicBezTo>
                <a:cubicBezTo>
                  <a:pt x="16521" y="11679"/>
                  <a:pt x="16544" y="11264"/>
                  <a:pt x="16561" y="10852"/>
                </a:cubicBezTo>
                <a:cubicBezTo>
                  <a:pt x="16598" y="10034"/>
                  <a:pt x="16601" y="9218"/>
                  <a:pt x="16598" y="8402"/>
                </a:cubicBezTo>
                <a:cubicBezTo>
                  <a:pt x="16587" y="6727"/>
                  <a:pt x="16558" y="5051"/>
                  <a:pt x="16514" y="3376"/>
                </a:cubicBezTo>
                <a:cubicBezTo>
                  <a:pt x="16491" y="2537"/>
                  <a:pt x="16464" y="1697"/>
                  <a:pt x="16434" y="861"/>
                </a:cubicBezTo>
                <a:cubicBezTo>
                  <a:pt x="16424" y="587"/>
                  <a:pt x="16444" y="229"/>
                  <a:pt x="16136" y="103"/>
                </a:cubicBezTo>
                <a:cubicBezTo>
                  <a:pt x="16029" y="58"/>
                  <a:pt x="15905" y="52"/>
                  <a:pt x="15783" y="52"/>
                </a:cubicBezTo>
                <a:cubicBezTo>
                  <a:pt x="15737" y="52"/>
                  <a:pt x="15693" y="53"/>
                  <a:pt x="15650" y="53"/>
                </a:cubicBezTo>
                <a:cubicBezTo>
                  <a:pt x="15634" y="53"/>
                  <a:pt x="15619" y="52"/>
                  <a:pt x="15604" y="52"/>
                </a:cubicBezTo>
                <a:cubicBezTo>
                  <a:pt x="15384" y="49"/>
                  <a:pt x="15163" y="46"/>
                  <a:pt x="14942" y="43"/>
                </a:cubicBezTo>
                <a:cubicBezTo>
                  <a:pt x="13026" y="14"/>
                  <a:pt x="11109" y="1"/>
                  <a:pt x="9192"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 name="Google Shape;274;p36"/>
          <p:cNvGrpSpPr/>
          <p:nvPr/>
        </p:nvGrpSpPr>
        <p:grpSpPr>
          <a:xfrm flipH="1">
            <a:off x="6375046" y="1739494"/>
            <a:ext cx="2105304" cy="748400"/>
            <a:chOff x="738196" y="1739494"/>
            <a:chExt cx="2105304" cy="748400"/>
          </a:xfrm>
        </p:grpSpPr>
        <p:sp>
          <p:nvSpPr>
            <p:cNvPr id="275" name="Google Shape;275;p36"/>
            <p:cNvSpPr/>
            <p:nvPr/>
          </p:nvSpPr>
          <p:spPr>
            <a:xfrm rot="10800000">
              <a:off x="738196" y="1809596"/>
              <a:ext cx="2105304" cy="678299"/>
            </a:xfrm>
            <a:custGeom>
              <a:rect b="b" l="l" r="r" t="t"/>
              <a:pathLst>
                <a:path extrusionOk="0" h="14200" w="24906">
                  <a:moveTo>
                    <a:pt x="11737" y="0"/>
                  </a:moveTo>
                  <a:cubicBezTo>
                    <a:pt x="10797" y="0"/>
                    <a:pt x="9857" y="56"/>
                    <a:pt x="8915" y="78"/>
                  </a:cubicBezTo>
                  <a:cubicBezTo>
                    <a:pt x="7150" y="122"/>
                    <a:pt x="5394" y="276"/>
                    <a:pt x="3645" y="516"/>
                  </a:cubicBezTo>
                  <a:cubicBezTo>
                    <a:pt x="3555" y="530"/>
                    <a:pt x="3478" y="627"/>
                    <a:pt x="3395" y="683"/>
                  </a:cubicBezTo>
                  <a:cubicBezTo>
                    <a:pt x="3481" y="715"/>
                    <a:pt x="3572" y="778"/>
                    <a:pt x="3654" y="778"/>
                  </a:cubicBezTo>
                  <a:cubicBezTo>
                    <a:pt x="3660" y="778"/>
                    <a:pt x="3666" y="778"/>
                    <a:pt x="3672" y="777"/>
                  </a:cubicBezTo>
                  <a:cubicBezTo>
                    <a:pt x="4224" y="724"/>
                    <a:pt x="4776" y="657"/>
                    <a:pt x="5327" y="590"/>
                  </a:cubicBezTo>
                  <a:cubicBezTo>
                    <a:pt x="7152" y="362"/>
                    <a:pt x="8989" y="286"/>
                    <a:pt x="10827" y="286"/>
                  </a:cubicBezTo>
                  <a:cubicBezTo>
                    <a:pt x="10875" y="286"/>
                    <a:pt x="10923" y="286"/>
                    <a:pt x="10971" y="286"/>
                  </a:cubicBezTo>
                  <a:cubicBezTo>
                    <a:pt x="13306" y="289"/>
                    <a:pt x="16706" y="373"/>
                    <a:pt x="19041" y="476"/>
                  </a:cubicBezTo>
                  <a:cubicBezTo>
                    <a:pt x="20124" y="527"/>
                    <a:pt x="21200" y="694"/>
                    <a:pt x="22277" y="848"/>
                  </a:cubicBezTo>
                  <a:cubicBezTo>
                    <a:pt x="22922" y="938"/>
                    <a:pt x="23555" y="1101"/>
                    <a:pt x="24096" y="1496"/>
                  </a:cubicBezTo>
                  <a:cubicBezTo>
                    <a:pt x="24380" y="1703"/>
                    <a:pt x="24564" y="1955"/>
                    <a:pt x="24567" y="2302"/>
                  </a:cubicBezTo>
                  <a:cubicBezTo>
                    <a:pt x="24571" y="2804"/>
                    <a:pt x="24618" y="3312"/>
                    <a:pt x="24541" y="3804"/>
                  </a:cubicBezTo>
                  <a:cubicBezTo>
                    <a:pt x="24300" y="5342"/>
                    <a:pt x="23631" y="7492"/>
                    <a:pt x="23160" y="8977"/>
                  </a:cubicBezTo>
                  <a:cubicBezTo>
                    <a:pt x="22805" y="10077"/>
                    <a:pt x="22447" y="11176"/>
                    <a:pt x="21930" y="12216"/>
                  </a:cubicBezTo>
                  <a:cubicBezTo>
                    <a:pt x="21816" y="12444"/>
                    <a:pt x="21712" y="12675"/>
                    <a:pt x="21585" y="12892"/>
                  </a:cubicBezTo>
                  <a:cubicBezTo>
                    <a:pt x="21411" y="13190"/>
                    <a:pt x="21147" y="13367"/>
                    <a:pt x="20792" y="13407"/>
                  </a:cubicBezTo>
                  <a:cubicBezTo>
                    <a:pt x="20505" y="13440"/>
                    <a:pt x="20217" y="13471"/>
                    <a:pt x="19930" y="13508"/>
                  </a:cubicBezTo>
                  <a:cubicBezTo>
                    <a:pt x="18285" y="13724"/>
                    <a:pt x="15562" y="13825"/>
                    <a:pt x="13904" y="13869"/>
                  </a:cubicBezTo>
                  <a:cubicBezTo>
                    <a:pt x="12667" y="13902"/>
                    <a:pt x="11429" y="13917"/>
                    <a:pt x="10192" y="13917"/>
                  </a:cubicBezTo>
                  <a:cubicBezTo>
                    <a:pt x="7810" y="13917"/>
                    <a:pt x="5429" y="13861"/>
                    <a:pt x="3050" y="13768"/>
                  </a:cubicBezTo>
                  <a:cubicBezTo>
                    <a:pt x="2424" y="13744"/>
                    <a:pt x="1802" y="13634"/>
                    <a:pt x="1185" y="13544"/>
                  </a:cubicBezTo>
                  <a:cubicBezTo>
                    <a:pt x="1064" y="13524"/>
                    <a:pt x="907" y="13437"/>
                    <a:pt x="856" y="13340"/>
                  </a:cubicBezTo>
                  <a:cubicBezTo>
                    <a:pt x="643" y="12939"/>
                    <a:pt x="465" y="12517"/>
                    <a:pt x="271" y="12110"/>
                  </a:cubicBezTo>
                  <a:cubicBezTo>
                    <a:pt x="248" y="12059"/>
                    <a:pt x="197" y="12023"/>
                    <a:pt x="161" y="11979"/>
                  </a:cubicBezTo>
                  <a:cubicBezTo>
                    <a:pt x="111" y="12023"/>
                    <a:pt x="34" y="12059"/>
                    <a:pt x="21" y="12113"/>
                  </a:cubicBezTo>
                  <a:cubicBezTo>
                    <a:pt x="1" y="12179"/>
                    <a:pt x="10" y="12273"/>
                    <a:pt x="41" y="12340"/>
                  </a:cubicBezTo>
                  <a:cubicBezTo>
                    <a:pt x="228" y="12721"/>
                    <a:pt x="408" y="13110"/>
                    <a:pt x="619" y="13477"/>
                  </a:cubicBezTo>
                  <a:cubicBezTo>
                    <a:pt x="693" y="13601"/>
                    <a:pt x="843" y="13724"/>
                    <a:pt x="980" y="13764"/>
                  </a:cubicBezTo>
                  <a:cubicBezTo>
                    <a:pt x="1305" y="13862"/>
                    <a:pt x="1639" y="13949"/>
                    <a:pt x="1973" y="13962"/>
                  </a:cubicBezTo>
                  <a:cubicBezTo>
                    <a:pt x="3785" y="14042"/>
                    <a:pt x="5594" y="14116"/>
                    <a:pt x="7407" y="14156"/>
                  </a:cubicBezTo>
                  <a:cubicBezTo>
                    <a:pt x="7910" y="14168"/>
                    <a:pt x="8412" y="14171"/>
                    <a:pt x="8915" y="14171"/>
                  </a:cubicBezTo>
                  <a:cubicBezTo>
                    <a:pt x="9703" y="14171"/>
                    <a:pt x="10490" y="14163"/>
                    <a:pt x="11276" y="14163"/>
                  </a:cubicBezTo>
                  <a:cubicBezTo>
                    <a:pt x="11279" y="14176"/>
                    <a:pt x="11279" y="14186"/>
                    <a:pt x="11279" y="14199"/>
                  </a:cubicBezTo>
                  <a:cubicBezTo>
                    <a:pt x="12937" y="14139"/>
                    <a:pt x="14596" y="14106"/>
                    <a:pt x="16255" y="14016"/>
                  </a:cubicBezTo>
                  <a:cubicBezTo>
                    <a:pt x="17315" y="13959"/>
                    <a:pt x="19435" y="13821"/>
                    <a:pt x="20491" y="13728"/>
                  </a:cubicBezTo>
                  <a:cubicBezTo>
                    <a:pt x="21140" y="13671"/>
                    <a:pt x="21665" y="13440"/>
                    <a:pt x="21939" y="12829"/>
                  </a:cubicBezTo>
                  <a:cubicBezTo>
                    <a:pt x="22267" y="12096"/>
                    <a:pt x="22625" y="11371"/>
                    <a:pt x="22896" y="10619"/>
                  </a:cubicBezTo>
                  <a:cubicBezTo>
                    <a:pt x="23441" y="9117"/>
                    <a:pt x="24143" y="6937"/>
                    <a:pt x="24518" y="5382"/>
                  </a:cubicBezTo>
                  <a:cubicBezTo>
                    <a:pt x="24748" y="4415"/>
                    <a:pt x="24905" y="3446"/>
                    <a:pt x="24862" y="2449"/>
                  </a:cubicBezTo>
                  <a:cubicBezTo>
                    <a:pt x="24839" y="1935"/>
                    <a:pt x="24668" y="1500"/>
                    <a:pt x="24189" y="1249"/>
                  </a:cubicBezTo>
                  <a:cubicBezTo>
                    <a:pt x="23819" y="1052"/>
                    <a:pt x="23430" y="861"/>
                    <a:pt x="23026" y="744"/>
                  </a:cubicBezTo>
                  <a:cubicBezTo>
                    <a:pt x="21845" y="402"/>
                    <a:pt x="20621" y="302"/>
                    <a:pt x="19402" y="236"/>
                  </a:cubicBezTo>
                  <a:cubicBezTo>
                    <a:pt x="17358" y="126"/>
                    <a:pt x="14249" y="52"/>
                    <a:pt x="12202" y="5"/>
                  </a:cubicBezTo>
                  <a:cubicBezTo>
                    <a:pt x="12047" y="2"/>
                    <a:pt x="11892" y="0"/>
                    <a:pt x="11737"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6"/>
            <p:cNvSpPr/>
            <p:nvPr/>
          </p:nvSpPr>
          <p:spPr>
            <a:xfrm rot="10800000">
              <a:off x="2209904" y="1739494"/>
              <a:ext cx="286983" cy="15238"/>
            </a:xfrm>
            <a:custGeom>
              <a:rect b="b" l="l" r="r" t="t"/>
              <a:pathLst>
                <a:path extrusionOk="0" h="319" w="3686">
                  <a:moveTo>
                    <a:pt x="2868" y="0"/>
                  </a:moveTo>
                  <a:cubicBezTo>
                    <a:pt x="1960" y="0"/>
                    <a:pt x="1051" y="6"/>
                    <a:pt x="144" y="15"/>
                  </a:cubicBezTo>
                  <a:cubicBezTo>
                    <a:pt x="94" y="15"/>
                    <a:pt x="47" y="75"/>
                    <a:pt x="0" y="105"/>
                  </a:cubicBezTo>
                  <a:cubicBezTo>
                    <a:pt x="37" y="159"/>
                    <a:pt x="64" y="245"/>
                    <a:pt x="114" y="259"/>
                  </a:cubicBezTo>
                  <a:cubicBezTo>
                    <a:pt x="252" y="296"/>
                    <a:pt x="398" y="313"/>
                    <a:pt x="542" y="316"/>
                  </a:cubicBezTo>
                  <a:cubicBezTo>
                    <a:pt x="695" y="318"/>
                    <a:pt x="848" y="319"/>
                    <a:pt x="1000" y="319"/>
                  </a:cubicBezTo>
                  <a:cubicBezTo>
                    <a:pt x="1306" y="319"/>
                    <a:pt x="1611" y="316"/>
                    <a:pt x="1917" y="316"/>
                  </a:cubicBezTo>
                  <a:lnTo>
                    <a:pt x="1917" y="268"/>
                  </a:lnTo>
                  <a:cubicBezTo>
                    <a:pt x="2178" y="268"/>
                    <a:pt x="2439" y="270"/>
                    <a:pt x="2700" y="270"/>
                  </a:cubicBezTo>
                  <a:cubicBezTo>
                    <a:pt x="2946" y="270"/>
                    <a:pt x="3192" y="269"/>
                    <a:pt x="3438" y="262"/>
                  </a:cubicBezTo>
                  <a:cubicBezTo>
                    <a:pt x="3522" y="259"/>
                    <a:pt x="3602" y="175"/>
                    <a:pt x="3685" y="128"/>
                  </a:cubicBezTo>
                  <a:cubicBezTo>
                    <a:pt x="3605" y="81"/>
                    <a:pt x="3528" y="1"/>
                    <a:pt x="3448" y="1"/>
                  </a:cubicBezTo>
                  <a:cubicBezTo>
                    <a:pt x="3255" y="1"/>
                    <a:pt x="3061" y="0"/>
                    <a:pt x="286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6"/>
            <p:cNvSpPr/>
            <p:nvPr/>
          </p:nvSpPr>
          <p:spPr>
            <a:xfrm rot="10800000">
              <a:off x="1910004" y="1743555"/>
              <a:ext cx="249533" cy="16289"/>
            </a:xfrm>
            <a:custGeom>
              <a:rect b="b" l="l" r="r" t="t"/>
              <a:pathLst>
                <a:path extrusionOk="0" h="341" w="3205">
                  <a:moveTo>
                    <a:pt x="2984" y="0"/>
                  </a:moveTo>
                  <a:cubicBezTo>
                    <a:pt x="2951" y="0"/>
                    <a:pt x="2916" y="5"/>
                    <a:pt x="2884" y="5"/>
                  </a:cubicBezTo>
                  <a:cubicBezTo>
                    <a:pt x="2098" y="25"/>
                    <a:pt x="1308" y="45"/>
                    <a:pt x="523" y="62"/>
                  </a:cubicBezTo>
                  <a:cubicBezTo>
                    <a:pt x="509" y="62"/>
                    <a:pt x="495" y="62"/>
                    <a:pt x="481" y="62"/>
                  </a:cubicBezTo>
                  <a:cubicBezTo>
                    <a:pt x="428" y="62"/>
                    <a:pt x="375" y="60"/>
                    <a:pt x="322" y="60"/>
                  </a:cubicBezTo>
                  <a:cubicBezTo>
                    <a:pt x="268" y="60"/>
                    <a:pt x="214" y="62"/>
                    <a:pt x="161" y="71"/>
                  </a:cubicBezTo>
                  <a:cubicBezTo>
                    <a:pt x="101" y="79"/>
                    <a:pt x="55" y="142"/>
                    <a:pt x="1" y="179"/>
                  </a:cubicBezTo>
                  <a:cubicBezTo>
                    <a:pt x="51" y="229"/>
                    <a:pt x="92" y="295"/>
                    <a:pt x="155" y="326"/>
                  </a:cubicBezTo>
                  <a:cubicBezTo>
                    <a:pt x="177" y="337"/>
                    <a:pt x="203" y="341"/>
                    <a:pt x="232" y="341"/>
                  </a:cubicBezTo>
                  <a:cubicBezTo>
                    <a:pt x="268" y="341"/>
                    <a:pt x="307" y="335"/>
                    <a:pt x="342" y="335"/>
                  </a:cubicBezTo>
                  <a:lnTo>
                    <a:pt x="1572" y="335"/>
                  </a:lnTo>
                  <a:lnTo>
                    <a:pt x="1572" y="286"/>
                  </a:lnTo>
                  <a:cubicBezTo>
                    <a:pt x="1820" y="286"/>
                    <a:pt x="2066" y="287"/>
                    <a:pt x="2312" y="287"/>
                  </a:cubicBezTo>
                  <a:cubicBezTo>
                    <a:pt x="2436" y="287"/>
                    <a:pt x="2559" y="287"/>
                    <a:pt x="2683" y="286"/>
                  </a:cubicBezTo>
                  <a:cubicBezTo>
                    <a:pt x="2810" y="286"/>
                    <a:pt x="2944" y="286"/>
                    <a:pt x="3067" y="259"/>
                  </a:cubicBezTo>
                  <a:cubicBezTo>
                    <a:pt x="3121" y="249"/>
                    <a:pt x="3161" y="172"/>
                    <a:pt x="3205" y="128"/>
                  </a:cubicBezTo>
                  <a:cubicBezTo>
                    <a:pt x="3154" y="88"/>
                    <a:pt x="3111" y="34"/>
                    <a:pt x="3051" y="11"/>
                  </a:cubicBezTo>
                  <a:cubicBezTo>
                    <a:pt x="3031" y="3"/>
                    <a:pt x="3008" y="0"/>
                    <a:pt x="298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 name="Google Shape;278;p36"/>
          <p:cNvGrpSpPr/>
          <p:nvPr/>
        </p:nvGrpSpPr>
        <p:grpSpPr>
          <a:xfrm rot="1059350">
            <a:off x="4418551" y="3954614"/>
            <a:ext cx="328322" cy="147715"/>
            <a:chOff x="2237399" y="978041"/>
            <a:chExt cx="328320" cy="147715"/>
          </a:xfrm>
        </p:grpSpPr>
        <p:sp>
          <p:nvSpPr>
            <p:cNvPr id="279" name="Google Shape;279;p36"/>
            <p:cNvSpPr/>
            <p:nvPr/>
          </p:nvSpPr>
          <p:spPr>
            <a:xfrm>
              <a:off x="2495064" y="978041"/>
              <a:ext cx="70656" cy="67540"/>
            </a:xfrm>
            <a:custGeom>
              <a:rect b="b" l="l" r="r" t="t"/>
              <a:pathLst>
                <a:path extrusionOk="0" h="433" w="453">
                  <a:moveTo>
                    <a:pt x="231" y="0"/>
                  </a:moveTo>
                  <a:cubicBezTo>
                    <a:pt x="229" y="0"/>
                    <a:pt x="227" y="0"/>
                    <a:pt x="225" y="0"/>
                  </a:cubicBezTo>
                  <a:cubicBezTo>
                    <a:pt x="105" y="4"/>
                    <a:pt x="0" y="101"/>
                    <a:pt x="0" y="212"/>
                  </a:cubicBezTo>
                  <a:cubicBezTo>
                    <a:pt x="0" y="333"/>
                    <a:pt x="98" y="432"/>
                    <a:pt x="219" y="432"/>
                  </a:cubicBezTo>
                  <a:cubicBezTo>
                    <a:pt x="221" y="432"/>
                    <a:pt x="223" y="432"/>
                    <a:pt x="225" y="432"/>
                  </a:cubicBezTo>
                  <a:cubicBezTo>
                    <a:pt x="346" y="432"/>
                    <a:pt x="452" y="325"/>
                    <a:pt x="449" y="208"/>
                  </a:cubicBezTo>
                  <a:cubicBezTo>
                    <a:pt x="449" y="93"/>
                    <a:pt x="349" y="0"/>
                    <a:pt x="2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6"/>
            <p:cNvSpPr/>
            <p:nvPr/>
          </p:nvSpPr>
          <p:spPr>
            <a:xfrm>
              <a:off x="2237399" y="1066171"/>
              <a:ext cx="62233" cy="59585"/>
            </a:xfrm>
            <a:custGeom>
              <a:rect b="b" l="l" r="r" t="t"/>
              <a:pathLst>
                <a:path extrusionOk="0" h="382" w="399">
                  <a:moveTo>
                    <a:pt x="195" y="0"/>
                  </a:moveTo>
                  <a:cubicBezTo>
                    <a:pt x="193" y="0"/>
                    <a:pt x="190" y="0"/>
                    <a:pt x="188" y="0"/>
                  </a:cubicBezTo>
                  <a:cubicBezTo>
                    <a:pt x="75" y="4"/>
                    <a:pt x="1" y="88"/>
                    <a:pt x="4" y="208"/>
                  </a:cubicBezTo>
                  <a:cubicBezTo>
                    <a:pt x="7" y="309"/>
                    <a:pt x="88" y="382"/>
                    <a:pt x="188" y="382"/>
                  </a:cubicBezTo>
                  <a:cubicBezTo>
                    <a:pt x="299" y="378"/>
                    <a:pt x="399" y="281"/>
                    <a:pt x="399" y="178"/>
                  </a:cubicBezTo>
                  <a:cubicBezTo>
                    <a:pt x="399" y="73"/>
                    <a:pt x="312" y="0"/>
                    <a:pt x="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6"/>
            <p:cNvSpPr/>
            <p:nvPr/>
          </p:nvSpPr>
          <p:spPr>
            <a:xfrm>
              <a:off x="2367947" y="1037470"/>
              <a:ext cx="63637" cy="57090"/>
            </a:xfrm>
            <a:custGeom>
              <a:rect b="b" l="l" r="r" t="t"/>
              <a:pathLst>
                <a:path extrusionOk="0" h="366" w="408">
                  <a:moveTo>
                    <a:pt x="224" y="1"/>
                  </a:moveTo>
                  <a:cubicBezTo>
                    <a:pt x="110" y="4"/>
                    <a:pt x="0" y="91"/>
                    <a:pt x="3" y="178"/>
                  </a:cubicBezTo>
                  <a:cubicBezTo>
                    <a:pt x="6" y="273"/>
                    <a:pt x="110" y="365"/>
                    <a:pt x="212" y="365"/>
                  </a:cubicBezTo>
                  <a:cubicBezTo>
                    <a:pt x="214" y="365"/>
                    <a:pt x="216" y="365"/>
                    <a:pt x="218" y="365"/>
                  </a:cubicBezTo>
                  <a:cubicBezTo>
                    <a:pt x="324" y="365"/>
                    <a:pt x="408" y="282"/>
                    <a:pt x="405" y="178"/>
                  </a:cubicBezTo>
                  <a:cubicBezTo>
                    <a:pt x="405" y="78"/>
                    <a:pt x="324"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 name="Google Shape;282;p36"/>
          <p:cNvSpPr/>
          <p:nvPr/>
        </p:nvSpPr>
        <p:spPr>
          <a:xfrm rot="395254">
            <a:off x="563986" y="4470081"/>
            <a:ext cx="371675" cy="144549"/>
          </a:xfrm>
          <a:custGeom>
            <a:rect b="b" l="l" r="r" t="t"/>
            <a:pathLst>
              <a:path extrusionOk="0" h="1500" w="3857">
                <a:moveTo>
                  <a:pt x="3017" y="0"/>
                </a:moveTo>
                <a:cubicBezTo>
                  <a:pt x="2955" y="0"/>
                  <a:pt x="2891" y="33"/>
                  <a:pt x="2853" y="86"/>
                </a:cubicBezTo>
                <a:cubicBezTo>
                  <a:pt x="2733" y="253"/>
                  <a:pt x="2717" y="464"/>
                  <a:pt x="2669" y="661"/>
                </a:cubicBezTo>
                <a:cubicBezTo>
                  <a:pt x="2606" y="527"/>
                  <a:pt x="2532" y="400"/>
                  <a:pt x="2439" y="270"/>
                </a:cubicBezTo>
                <a:cubicBezTo>
                  <a:pt x="2401" y="217"/>
                  <a:pt x="2341" y="189"/>
                  <a:pt x="2283" y="189"/>
                </a:cubicBezTo>
                <a:cubicBezTo>
                  <a:pt x="2213" y="189"/>
                  <a:pt x="2145" y="229"/>
                  <a:pt x="2121" y="313"/>
                </a:cubicBezTo>
                <a:cubicBezTo>
                  <a:pt x="2088" y="433"/>
                  <a:pt x="2055" y="557"/>
                  <a:pt x="2018" y="681"/>
                </a:cubicBezTo>
                <a:cubicBezTo>
                  <a:pt x="1967" y="544"/>
                  <a:pt x="1930" y="400"/>
                  <a:pt x="1904" y="250"/>
                </a:cubicBezTo>
                <a:cubicBezTo>
                  <a:pt x="1891" y="170"/>
                  <a:pt x="1806" y="118"/>
                  <a:pt x="1726" y="118"/>
                </a:cubicBezTo>
                <a:cubicBezTo>
                  <a:pt x="1682" y="118"/>
                  <a:pt x="1640" y="134"/>
                  <a:pt x="1613" y="169"/>
                </a:cubicBezTo>
                <a:cubicBezTo>
                  <a:pt x="1446" y="380"/>
                  <a:pt x="1396" y="637"/>
                  <a:pt x="1316" y="878"/>
                </a:cubicBezTo>
                <a:cubicBezTo>
                  <a:pt x="1242" y="694"/>
                  <a:pt x="1168" y="510"/>
                  <a:pt x="1095" y="327"/>
                </a:cubicBezTo>
                <a:cubicBezTo>
                  <a:pt x="1063" y="247"/>
                  <a:pt x="991" y="200"/>
                  <a:pt x="919" y="200"/>
                </a:cubicBezTo>
                <a:cubicBezTo>
                  <a:pt x="865" y="200"/>
                  <a:pt x="809" y="227"/>
                  <a:pt x="771" y="287"/>
                </a:cubicBezTo>
                <a:cubicBezTo>
                  <a:pt x="637" y="484"/>
                  <a:pt x="650" y="717"/>
                  <a:pt x="600" y="932"/>
                </a:cubicBezTo>
                <a:cubicBezTo>
                  <a:pt x="516" y="677"/>
                  <a:pt x="426" y="233"/>
                  <a:pt x="399" y="146"/>
                </a:cubicBezTo>
                <a:cubicBezTo>
                  <a:pt x="375" y="67"/>
                  <a:pt x="315" y="31"/>
                  <a:pt x="253" y="31"/>
                </a:cubicBezTo>
                <a:cubicBezTo>
                  <a:pt x="175" y="31"/>
                  <a:pt x="94" y="89"/>
                  <a:pt x="85" y="186"/>
                </a:cubicBezTo>
                <a:cubicBezTo>
                  <a:pt x="55" y="547"/>
                  <a:pt x="24" y="908"/>
                  <a:pt x="4" y="1270"/>
                </a:cubicBezTo>
                <a:cubicBezTo>
                  <a:pt x="1" y="1337"/>
                  <a:pt x="59" y="1375"/>
                  <a:pt x="115" y="1375"/>
                </a:cubicBezTo>
                <a:cubicBezTo>
                  <a:pt x="159" y="1375"/>
                  <a:pt x="202" y="1351"/>
                  <a:pt x="212" y="1299"/>
                </a:cubicBezTo>
                <a:cubicBezTo>
                  <a:pt x="229" y="1206"/>
                  <a:pt x="245" y="1116"/>
                  <a:pt x="262" y="1022"/>
                </a:cubicBezTo>
                <a:cubicBezTo>
                  <a:pt x="329" y="1219"/>
                  <a:pt x="426" y="1384"/>
                  <a:pt x="593" y="1440"/>
                </a:cubicBezTo>
                <a:cubicBezTo>
                  <a:pt x="609" y="1445"/>
                  <a:pt x="625" y="1448"/>
                  <a:pt x="640" y="1448"/>
                </a:cubicBezTo>
                <a:cubicBezTo>
                  <a:pt x="700" y="1448"/>
                  <a:pt x="752" y="1408"/>
                  <a:pt x="787" y="1359"/>
                </a:cubicBezTo>
                <a:cubicBezTo>
                  <a:pt x="891" y="1223"/>
                  <a:pt x="918" y="1069"/>
                  <a:pt x="941" y="912"/>
                </a:cubicBezTo>
                <a:cubicBezTo>
                  <a:pt x="998" y="1066"/>
                  <a:pt x="1058" y="1219"/>
                  <a:pt x="1118" y="1370"/>
                </a:cubicBezTo>
                <a:cubicBezTo>
                  <a:pt x="1152" y="1455"/>
                  <a:pt x="1220" y="1500"/>
                  <a:pt x="1291" y="1500"/>
                </a:cubicBezTo>
                <a:cubicBezTo>
                  <a:pt x="1348" y="1500"/>
                  <a:pt x="1406" y="1471"/>
                  <a:pt x="1449" y="1413"/>
                </a:cubicBezTo>
                <a:cubicBezTo>
                  <a:pt x="1586" y="1233"/>
                  <a:pt x="1633" y="1015"/>
                  <a:pt x="1694" y="808"/>
                </a:cubicBezTo>
                <a:cubicBezTo>
                  <a:pt x="1750" y="962"/>
                  <a:pt x="1824" y="1112"/>
                  <a:pt x="1910" y="1263"/>
                </a:cubicBezTo>
                <a:cubicBezTo>
                  <a:pt x="1944" y="1318"/>
                  <a:pt x="2001" y="1345"/>
                  <a:pt x="2058" y="1345"/>
                </a:cubicBezTo>
                <a:cubicBezTo>
                  <a:pt x="2132" y="1345"/>
                  <a:pt x="2205" y="1301"/>
                  <a:pt x="2228" y="1219"/>
                </a:cubicBezTo>
                <a:cubicBezTo>
                  <a:pt x="2268" y="1079"/>
                  <a:pt x="2308" y="938"/>
                  <a:pt x="2345" y="798"/>
                </a:cubicBezTo>
                <a:cubicBezTo>
                  <a:pt x="2399" y="912"/>
                  <a:pt x="2446" y="1029"/>
                  <a:pt x="2479" y="1156"/>
                </a:cubicBezTo>
                <a:cubicBezTo>
                  <a:pt x="2501" y="1232"/>
                  <a:pt x="2581" y="1286"/>
                  <a:pt x="2658" y="1286"/>
                </a:cubicBezTo>
                <a:cubicBezTo>
                  <a:pt x="2700" y="1286"/>
                  <a:pt x="2740" y="1270"/>
                  <a:pt x="2770" y="1233"/>
                </a:cubicBezTo>
                <a:cubicBezTo>
                  <a:pt x="2924" y="1046"/>
                  <a:pt x="2950" y="825"/>
                  <a:pt x="3007" y="611"/>
                </a:cubicBezTo>
                <a:cubicBezTo>
                  <a:pt x="3111" y="855"/>
                  <a:pt x="3238" y="1103"/>
                  <a:pt x="3455" y="1169"/>
                </a:cubicBezTo>
                <a:cubicBezTo>
                  <a:pt x="3471" y="1175"/>
                  <a:pt x="3487" y="1177"/>
                  <a:pt x="3504" y="1177"/>
                </a:cubicBezTo>
                <a:cubicBezTo>
                  <a:pt x="3550" y="1177"/>
                  <a:pt x="3597" y="1157"/>
                  <a:pt x="3629" y="1123"/>
                </a:cubicBezTo>
                <a:cubicBezTo>
                  <a:pt x="3853" y="892"/>
                  <a:pt x="3856" y="554"/>
                  <a:pt x="3766" y="263"/>
                </a:cubicBezTo>
                <a:cubicBezTo>
                  <a:pt x="3744" y="195"/>
                  <a:pt x="3682" y="162"/>
                  <a:pt x="3621" y="162"/>
                </a:cubicBezTo>
                <a:cubicBezTo>
                  <a:pt x="3548" y="162"/>
                  <a:pt x="3477" y="210"/>
                  <a:pt x="3479" y="303"/>
                </a:cubicBezTo>
                <a:cubicBezTo>
                  <a:pt x="3489" y="413"/>
                  <a:pt x="3486" y="521"/>
                  <a:pt x="3469" y="631"/>
                </a:cubicBezTo>
                <a:cubicBezTo>
                  <a:pt x="3395" y="447"/>
                  <a:pt x="3238" y="240"/>
                  <a:pt x="3154" y="86"/>
                </a:cubicBezTo>
                <a:cubicBezTo>
                  <a:pt x="3124" y="26"/>
                  <a:pt x="3071" y="0"/>
                  <a:pt x="30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6"/>
          <p:cNvSpPr/>
          <p:nvPr/>
        </p:nvSpPr>
        <p:spPr>
          <a:xfrm rot="395254">
            <a:off x="540946" y="4656715"/>
            <a:ext cx="721282" cy="182036"/>
          </a:xfrm>
          <a:custGeom>
            <a:rect b="b" l="l" r="r" t="t"/>
            <a:pathLst>
              <a:path extrusionOk="0" h="1889" w="7485">
                <a:moveTo>
                  <a:pt x="7053" y="0"/>
                </a:moveTo>
                <a:cubicBezTo>
                  <a:pt x="6945" y="0"/>
                  <a:pt x="6860" y="75"/>
                  <a:pt x="6848" y="199"/>
                </a:cubicBezTo>
                <a:cubicBezTo>
                  <a:pt x="6827" y="357"/>
                  <a:pt x="6861" y="761"/>
                  <a:pt x="6704" y="775"/>
                </a:cubicBezTo>
                <a:cubicBezTo>
                  <a:pt x="6704" y="775"/>
                  <a:pt x="6704" y="775"/>
                  <a:pt x="6703" y="775"/>
                </a:cubicBezTo>
                <a:cubicBezTo>
                  <a:pt x="6642" y="775"/>
                  <a:pt x="6316" y="210"/>
                  <a:pt x="6269" y="143"/>
                </a:cubicBezTo>
                <a:cubicBezTo>
                  <a:pt x="6226" y="79"/>
                  <a:pt x="6166" y="50"/>
                  <a:pt x="6107" y="50"/>
                </a:cubicBezTo>
                <a:cubicBezTo>
                  <a:pt x="6030" y="50"/>
                  <a:pt x="5954" y="100"/>
                  <a:pt x="5918" y="190"/>
                </a:cubicBezTo>
                <a:cubicBezTo>
                  <a:pt x="5801" y="474"/>
                  <a:pt x="5674" y="751"/>
                  <a:pt x="5537" y="1026"/>
                </a:cubicBezTo>
                <a:cubicBezTo>
                  <a:pt x="5383" y="849"/>
                  <a:pt x="5253" y="661"/>
                  <a:pt x="5139" y="454"/>
                </a:cubicBezTo>
                <a:cubicBezTo>
                  <a:pt x="5107" y="393"/>
                  <a:pt x="5047" y="365"/>
                  <a:pt x="4987" y="365"/>
                </a:cubicBezTo>
                <a:cubicBezTo>
                  <a:pt x="4908" y="365"/>
                  <a:pt x="4829" y="412"/>
                  <a:pt x="4808" y="497"/>
                </a:cubicBezTo>
                <a:cubicBezTo>
                  <a:pt x="4781" y="594"/>
                  <a:pt x="4758" y="691"/>
                  <a:pt x="4731" y="792"/>
                </a:cubicBezTo>
                <a:cubicBezTo>
                  <a:pt x="4631" y="608"/>
                  <a:pt x="4531" y="427"/>
                  <a:pt x="4430" y="247"/>
                </a:cubicBezTo>
                <a:cubicBezTo>
                  <a:pt x="4398" y="188"/>
                  <a:pt x="4344" y="163"/>
                  <a:pt x="4289" y="163"/>
                </a:cubicBezTo>
                <a:cubicBezTo>
                  <a:pt x="4215" y="163"/>
                  <a:pt x="4141" y="210"/>
                  <a:pt x="4116" y="287"/>
                </a:cubicBezTo>
                <a:cubicBezTo>
                  <a:pt x="4026" y="560"/>
                  <a:pt x="3935" y="832"/>
                  <a:pt x="3845" y="1102"/>
                </a:cubicBezTo>
                <a:cubicBezTo>
                  <a:pt x="3715" y="878"/>
                  <a:pt x="3601" y="645"/>
                  <a:pt x="3500" y="400"/>
                </a:cubicBezTo>
                <a:cubicBezTo>
                  <a:pt x="3472" y="330"/>
                  <a:pt x="3393" y="278"/>
                  <a:pt x="3320" y="278"/>
                </a:cubicBezTo>
                <a:cubicBezTo>
                  <a:pt x="3271" y="278"/>
                  <a:pt x="3225" y="302"/>
                  <a:pt x="3199" y="360"/>
                </a:cubicBezTo>
                <a:cubicBezTo>
                  <a:pt x="3106" y="568"/>
                  <a:pt x="3012" y="775"/>
                  <a:pt x="2922" y="979"/>
                </a:cubicBezTo>
                <a:cubicBezTo>
                  <a:pt x="2822" y="792"/>
                  <a:pt x="2735" y="597"/>
                  <a:pt x="2662" y="390"/>
                </a:cubicBezTo>
                <a:cubicBezTo>
                  <a:pt x="2632" y="310"/>
                  <a:pt x="2549" y="262"/>
                  <a:pt x="2470" y="262"/>
                </a:cubicBezTo>
                <a:cubicBezTo>
                  <a:pt x="2399" y="262"/>
                  <a:pt x="2332" y="301"/>
                  <a:pt x="2313" y="390"/>
                </a:cubicBezTo>
                <a:cubicBezTo>
                  <a:pt x="2276" y="574"/>
                  <a:pt x="2230" y="751"/>
                  <a:pt x="2173" y="926"/>
                </a:cubicBezTo>
                <a:cubicBezTo>
                  <a:pt x="2096" y="708"/>
                  <a:pt x="2020" y="491"/>
                  <a:pt x="1939" y="273"/>
                </a:cubicBezTo>
                <a:cubicBezTo>
                  <a:pt x="1908" y="183"/>
                  <a:pt x="1837" y="140"/>
                  <a:pt x="1765" y="140"/>
                </a:cubicBezTo>
                <a:cubicBezTo>
                  <a:pt x="1690" y="140"/>
                  <a:pt x="1614" y="186"/>
                  <a:pt x="1578" y="273"/>
                </a:cubicBezTo>
                <a:cubicBezTo>
                  <a:pt x="1471" y="528"/>
                  <a:pt x="1384" y="785"/>
                  <a:pt x="1313" y="1049"/>
                </a:cubicBezTo>
                <a:cubicBezTo>
                  <a:pt x="1237" y="892"/>
                  <a:pt x="1157" y="738"/>
                  <a:pt x="1066" y="588"/>
                </a:cubicBezTo>
                <a:cubicBezTo>
                  <a:pt x="1032" y="528"/>
                  <a:pt x="970" y="500"/>
                  <a:pt x="908" y="500"/>
                </a:cubicBezTo>
                <a:cubicBezTo>
                  <a:pt x="830" y="500"/>
                  <a:pt x="752" y="545"/>
                  <a:pt x="732" y="631"/>
                </a:cubicBezTo>
                <a:cubicBezTo>
                  <a:pt x="685" y="818"/>
                  <a:pt x="638" y="1006"/>
                  <a:pt x="591" y="1193"/>
                </a:cubicBezTo>
                <a:cubicBezTo>
                  <a:pt x="535" y="1022"/>
                  <a:pt x="491" y="845"/>
                  <a:pt x="461" y="661"/>
                </a:cubicBezTo>
                <a:cubicBezTo>
                  <a:pt x="449" y="589"/>
                  <a:pt x="383" y="553"/>
                  <a:pt x="316" y="553"/>
                </a:cubicBezTo>
                <a:cubicBezTo>
                  <a:pt x="249" y="553"/>
                  <a:pt x="182" y="589"/>
                  <a:pt x="170" y="661"/>
                </a:cubicBezTo>
                <a:cubicBezTo>
                  <a:pt x="114" y="1015"/>
                  <a:pt x="49" y="1370"/>
                  <a:pt x="9" y="1728"/>
                </a:cubicBezTo>
                <a:cubicBezTo>
                  <a:pt x="0" y="1800"/>
                  <a:pt x="59" y="1838"/>
                  <a:pt x="118" y="1838"/>
                </a:cubicBezTo>
                <a:cubicBezTo>
                  <a:pt x="167" y="1838"/>
                  <a:pt x="217" y="1812"/>
                  <a:pt x="230" y="1758"/>
                </a:cubicBezTo>
                <a:cubicBezTo>
                  <a:pt x="264" y="1634"/>
                  <a:pt x="294" y="1507"/>
                  <a:pt x="321" y="1380"/>
                </a:cubicBezTo>
                <a:cubicBezTo>
                  <a:pt x="370" y="1523"/>
                  <a:pt x="424" y="1664"/>
                  <a:pt x="491" y="1808"/>
                </a:cubicBezTo>
                <a:cubicBezTo>
                  <a:pt x="518" y="1864"/>
                  <a:pt x="569" y="1888"/>
                  <a:pt x="621" y="1888"/>
                </a:cubicBezTo>
                <a:cubicBezTo>
                  <a:pt x="694" y="1888"/>
                  <a:pt x="771" y="1842"/>
                  <a:pt x="792" y="1768"/>
                </a:cubicBezTo>
                <a:cubicBezTo>
                  <a:pt x="849" y="1571"/>
                  <a:pt x="906" y="1373"/>
                  <a:pt x="959" y="1176"/>
                </a:cubicBezTo>
                <a:cubicBezTo>
                  <a:pt x="1040" y="1340"/>
                  <a:pt x="1117" y="1507"/>
                  <a:pt x="1187" y="1681"/>
                </a:cubicBezTo>
                <a:cubicBezTo>
                  <a:pt x="1219" y="1761"/>
                  <a:pt x="1309" y="1813"/>
                  <a:pt x="1393" y="1813"/>
                </a:cubicBezTo>
                <a:cubicBezTo>
                  <a:pt x="1465" y="1813"/>
                  <a:pt x="1532" y="1774"/>
                  <a:pt x="1551" y="1681"/>
                </a:cubicBezTo>
                <a:cubicBezTo>
                  <a:pt x="1601" y="1403"/>
                  <a:pt x="1671" y="1139"/>
                  <a:pt x="1759" y="878"/>
                </a:cubicBezTo>
                <a:cubicBezTo>
                  <a:pt x="1832" y="1086"/>
                  <a:pt x="1906" y="1296"/>
                  <a:pt x="1983" y="1503"/>
                </a:cubicBezTo>
                <a:cubicBezTo>
                  <a:pt x="2010" y="1585"/>
                  <a:pt x="2099" y="1642"/>
                  <a:pt x="2182" y="1642"/>
                </a:cubicBezTo>
                <a:cubicBezTo>
                  <a:pt x="2239" y="1642"/>
                  <a:pt x="2294" y="1615"/>
                  <a:pt x="2324" y="1551"/>
                </a:cubicBezTo>
                <a:cubicBezTo>
                  <a:pt x="2410" y="1363"/>
                  <a:pt x="2481" y="1176"/>
                  <a:pt x="2541" y="986"/>
                </a:cubicBezTo>
                <a:cubicBezTo>
                  <a:pt x="2617" y="1139"/>
                  <a:pt x="2702" y="1287"/>
                  <a:pt x="2792" y="1434"/>
                </a:cubicBezTo>
                <a:cubicBezTo>
                  <a:pt x="2823" y="1485"/>
                  <a:pt x="2887" y="1515"/>
                  <a:pt x="2947" y="1515"/>
                </a:cubicBezTo>
                <a:cubicBezTo>
                  <a:pt x="3002" y="1515"/>
                  <a:pt x="3054" y="1491"/>
                  <a:pt x="3079" y="1434"/>
                </a:cubicBezTo>
                <a:cubicBezTo>
                  <a:pt x="3166" y="1239"/>
                  <a:pt x="3253" y="1042"/>
                  <a:pt x="3340" y="849"/>
                </a:cubicBezTo>
                <a:cubicBezTo>
                  <a:pt x="3460" y="1099"/>
                  <a:pt x="3591" y="1340"/>
                  <a:pt x="3745" y="1577"/>
                </a:cubicBezTo>
                <a:cubicBezTo>
                  <a:pt x="3780" y="1631"/>
                  <a:pt x="3833" y="1657"/>
                  <a:pt x="3886" y="1657"/>
                </a:cubicBezTo>
                <a:cubicBezTo>
                  <a:pt x="3955" y="1657"/>
                  <a:pt x="4022" y="1614"/>
                  <a:pt x="4049" y="1537"/>
                </a:cubicBezTo>
                <a:cubicBezTo>
                  <a:pt x="4136" y="1279"/>
                  <a:pt x="4227" y="1019"/>
                  <a:pt x="4316" y="758"/>
                </a:cubicBezTo>
                <a:cubicBezTo>
                  <a:pt x="4423" y="958"/>
                  <a:pt x="4531" y="1156"/>
                  <a:pt x="4637" y="1357"/>
                </a:cubicBezTo>
                <a:cubicBezTo>
                  <a:pt x="4669" y="1414"/>
                  <a:pt x="4727" y="1441"/>
                  <a:pt x="4786" y="1441"/>
                </a:cubicBezTo>
                <a:cubicBezTo>
                  <a:pt x="4863" y="1441"/>
                  <a:pt x="4942" y="1395"/>
                  <a:pt x="4965" y="1313"/>
                </a:cubicBezTo>
                <a:cubicBezTo>
                  <a:pt x="4992" y="1206"/>
                  <a:pt x="5022" y="1102"/>
                  <a:pt x="5049" y="995"/>
                </a:cubicBezTo>
                <a:cubicBezTo>
                  <a:pt x="5169" y="1162"/>
                  <a:pt x="5299" y="1320"/>
                  <a:pt x="5454" y="1470"/>
                </a:cubicBezTo>
                <a:cubicBezTo>
                  <a:pt x="5489" y="1506"/>
                  <a:pt x="5537" y="1523"/>
                  <a:pt x="5585" y="1523"/>
                </a:cubicBezTo>
                <a:cubicBezTo>
                  <a:pt x="5647" y="1523"/>
                  <a:pt x="5709" y="1494"/>
                  <a:pt x="5741" y="1434"/>
                </a:cubicBezTo>
                <a:cubicBezTo>
                  <a:pt x="5875" y="1179"/>
                  <a:pt x="6002" y="922"/>
                  <a:pt x="6122" y="665"/>
                </a:cubicBezTo>
                <a:cubicBezTo>
                  <a:pt x="6296" y="982"/>
                  <a:pt x="6540" y="1374"/>
                  <a:pt x="6823" y="1374"/>
                </a:cubicBezTo>
                <a:cubicBezTo>
                  <a:pt x="6844" y="1374"/>
                  <a:pt x="6866" y="1372"/>
                  <a:pt x="6888" y="1367"/>
                </a:cubicBezTo>
                <a:cubicBezTo>
                  <a:pt x="7159" y="1310"/>
                  <a:pt x="7219" y="938"/>
                  <a:pt x="7239" y="611"/>
                </a:cubicBezTo>
                <a:cubicBezTo>
                  <a:pt x="7245" y="611"/>
                  <a:pt x="7251" y="612"/>
                  <a:pt x="7256" y="612"/>
                </a:cubicBezTo>
                <a:cubicBezTo>
                  <a:pt x="7371" y="612"/>
                  <a:pt x="7484" y="520"/>
                  <a:pt x="7443" y="370"/>
                </a:cubicBezTo>
                <a:cubicBezTo>
                  <a:pt x="7400" y="199"/>
                  <a:pt x="7326" y="96"/>
                  <a:pt x="7159" y="23"/>
                </a:cubicBezTo>
                <a:cubicBezTo>
                  <a:pt x="7122" y="7"/>
                  <a:pt x="7086" y="0"/>
                  <a:pt x="7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87" name="Shape 287"/>
        <p:cNvGrpSpPr/>
        <p:nvPr/>
      </p:nvGrpSpPr>
      <p:grpSpPr>
        <a:xfrm>
          <a:off x="0" y="0"/>
          <a:ext cx="0" cy="0"/>
          <a:chOff x="0" y="0"/>
          <a:chExt cx="0" cy="0"/>
        </a:xfrm>
      </p:grpSpPr>
      <p:sp>
        <p:nvSpPr>
          <p:cNvPr id="288" name="Google Shape;288;p37"/>
          <p:cNvSpPr/>
          <p:nvPr/>
        </p:nvSpPr>
        <p:spPr>
          <a:xfrm rot="395254">
            <a:off x="563986" y="4470081"/>
            <a:ext cx="371675" cy="144549"/>
          </a:xfrm>
          <a:custGeom>
            <a:rect b="b" l="l" r="r" t="t"/>
            <a:pathLst>
              <a:path extrusionOk="0" h="1500" w="3857">
                <a:moveTo>
                  <a:pt x="3017" y="0"/>
                </a:moveTo>
                <a:cubicBezTo>
                  <a:pt x="2955" y="0"/>
                  <a:pt x="2891" y="33"/>
                  <a:pt x="2853" y="86"/>
                </a:cubicBezTo>
                <a:cubicBezTo>
                  <a:pt x="2733" y="253"/>
                  <a:pt x="2717" y="464"/>
                  <a:pt x="2669" y="661"/>
                </a:cubicBezTo>
                <a:cubicBezTo>
                  <a:pt x="2606" y="527"/>
                  <a:pt x="2532" y="400"/>
                  <a:pt x="2439" y="270"/>
                </a:cubicBezTo>
                <a:cubicBezTo>
                  <a:pt x="2401" y="217"/>
                  <a:pt x="2341" y="189"/>
                  <a:pt x="2283" y="189"/>
                </a:cubicBezTo>
                <a:cubicBezTo>
                  <a:pt x="2213" y="189"/>
                  <a:pt x="2145" y="229"/>
                  <a:pt x="2121" y="313"/>
                </a:cubicBezTo>
                <a:cubicBezTo>
                  <a:pt x="2088" y="433"/>
                  <a:pt x="2055" y="557"/>
                  <a:pt x="2018" y="681"/>
                </a:cubicBezTo>
                <a:cubicBezTo>
                  <a:pt x="1967" y="544"/>
                  <a:pt x="1930" y="400"/>
                  <a:pt x="1904" y="250"/>
                </a:cubicBezTo>
                <a:cubicBezTo>
                  <a:pt x="1891" y="170"/>
                  <a:pt x="1806" y="118"/>
                  <a:pt x="1726" y="118"/>
                </a:cubicBezTo>
                <a:cubicBezTo>
                  <a:pt x="1682" y="118"/>
                  <a:pt x="1640" y="134"/>
                  <a:pt x="1613" y="169"/>
                </a:cubicBezTo>
                <a:cubicBezTo>
                  <a:pt x="1446" y="380"/>
                  <a:pt x="1396" y="637"/>
                  <a:pt x="1316" y="878"/>
                </a:cubicBezTo>
                <a:cubicBezTo>
                  <a:pt x="1242" y="694"/>
                  <a:pt x="1168" y="510"/>
                  <a:pt x="1095" y="327"/>
                </a:cubicBezTo>
                <a:cubicBezTo>
                  <a:pt x="1063" y="247"/>
                  <a:pt x="991" y="200"/>
                  <a:pt x="919" y="200"/>
                </a:cubicBezTo>
                <a:cubicBezTo>
                  <a:pt x="865" y="200"/>
                  <a:pt x="809" y="227"/>
                  <a:pt x="771" y="287"/>
                </a:cubicBezTo>
                <a:cubicBezTo>
                  <a:pt x="637" y="484"/>
                  <a:pt x="650" y="717"/>
                  <a:pt x="600" y="932"/>
                </a:cubicBezTo>
                <a:cubicBezTo>
                  <a:pt x="516" y="677"/>
                  <a:pt x="426" y="233"/>
                  <a:pt x="399" y="146"/>
                </a:cubicBezTo>
                <a:cubicBezTo>
                  <a:pt x="375" y="67"/>
                  <a:pt x="315" y="31"/>
                  <a:pt x="253" y="31"/>
                </a:cubicBezTo>
                <a:cubicBezTo>
                  <a:pt x="175" y="31"/>
                  <a:pt x="94" y="89"/>
                  <a:pt x="85" y="186"/>
                </a:cubicBezTo>
                <a:cubicBezTo>
                  <a:pt x="55" y="547"/>
                  <a:pt x="24" y="908"/>
                  <a:pt x="4" y="1270"/>
                </a:cubicBezTo>
                <a:cubicBezTo>
                  <a:pt x="1" y="1337"/>
                  <a:pt x="59" y="1375"/>
                  <a:pt x="115" y="1375"/>
                </a:cubicBezTo>
                <a:cubicBezTo>
                  <a:pt x="159" y="1375"/>
                  <a:pt x="202" y="1351"/>
                  <a:pt x="212" y="1299"/>
                </a:cubicBezTo>
                <a:cubicBezTo>
                  <a:pt x="229" y="1206"/>
                  <a:pt x="245" y="1116"/>
                  <a:pt x="262" y="1022"/>
                </a:cubicBezTo>
                <a:cubicBezTo>
                  <a:pt x="329" y="1219"/>
                  <a:pt x="426" y="1384"/>
                  <a:pt x="593" y="1440"/>
                </a:cubicBezTo>
                <a:cubicBezTo>
                  <a:pt x="609" y="1445"/>
                  <a:pt x="625" y="1448"/>
                  <a:pt x="640" y="1448"/>
                </a:cubicBezTo>
                <a:cubicBezTo>
                  <a:pt x="700" y="1448"/>
                  <a:pt x="752" y="1408"/>
                  <a:pt x="787" y="1359"/>
                </a:cubicBezTo>
                <a:cubicBezTo>
                  <a:pt x="891" y="1223"/>
                  <a:pt x="918" y="1069"/>
                  <a:pt x="941" y="912"/>
                </a:cubicBezTo>
                <a:cubicBezTo>
                  <a:pt x="998" y="1066"/>
                  <a:pt x="1058" y="1219"/>
                  <a:pt x="1118" y="1370"/>
                </a:cubicBezTo>
                <a:cubicBezTo>
                  <a:pt x="1152" y="1455"/>
                  <a:pt x="1220" y="1500"/>
                  <a:pt x="1291" y="1500"/>
                </a:cubicBezTo>
                <a:cubicBezTo>
                  <a:pt x="1348" y="1500"/>
                  <a:pt x="1406" y="1471"/>
                  <a:pt x="1449" y="1413"/>
                </a:cubicBezTo>
                <a:cubicBezTo>
                  <a:pt x="1586" y="1233"/>
                  <a:pt x="1633" y="1015"/>
                  <a:pt x="1694" y="808"/>
                </a:cubicBezTo>
                <a:cubicBezTo>
                  <a:pt x="1750" y="962"/>
                  <a:pt x="1824" y="1112"/>
                  <a:pt x="1910" y="1263"/>
                </a:cubicBezTo>
                <a:cubicBezTo>
                  <a:pt x="1944" y="1318"/>
                  <a:pt x="2001" y="1345"/>
                  <a:pt x="2058" y="1345"/>
                </a:cubicBezTo>
                <a:cubicBezTo>
                  <a:pt x="2132" y="1345"/>
                  <a:pt x="2205" y="1301"/>
                  <a:pt x="2228" y="1219"/>
                </a:cubicBezTo>
                <a:cubicBezTo>
                  <a:pt x="2268" y="1079"/>
                  <a:pt x="2308" y="938"/>
                  <a:pt x="2345" y="798"/>
                </a:cubicBezTo>
                <a:cubicBezTo>
                  <a:pt x="2399" y="912"/>
                  <a:pt x="2446" y="1029"/>
                  <a:pt x="2479" y="1156"/>
                </a:cubicBezTo>
                <a:cubicBezTo>
                  <a:pt x="2501" y="1232"/>
                  <a:pt x="2581" y="1286"/>
                  <a:pt x="2658" y="1286"/>
                </a:cubicBezTo>
                <a:cubicBezTo>
                  <a:pt x="2700" y="1286"/>
                  <a:pt x="2740" y="1270"/>
                  <a:pt x="2770" y="1233"/>
                </a:cubicBezTo>
                <a:cubicBezTo>
                  <a:pt x="2924" y="1046"/>
                  <a:pt x="2950" y="825"/>
                  <a:pt x="3007" y="611"/>
                </a:cubicBezTo>
                <a:cubicBezTo>
                  <a:pt x="3111" y="855"/>
                  <a:pt x="3238" y="1103"/>
                  <a:pt x="3455" y="1169"/>
                </a:cubicBezTo>
                <a:cubicBezTo>
                  <a:pt x="3471" y="1175"/>
                  <a:pt x="3487" y="1177"/>
                  <a:pt x="3504" y="1177"/>
                </a:cubicBezTo>
                <a:cubicBezTo>
                  <a:pt x="3550" y="1177"/>
                  <a:pt x="3597" y="1157"/>
                  <a:pt x="3629" y="1123"/>
                </a:cubicBezTo>
                <a:cubicBezTo>
                  <a:pt x="3853" y="892"/>
                  <a:pt x="3856" y="554"/>
                  <a:pt x="3766" y="263"/>
                </a:cubicBezTo>
                <a:cubicBezTo>
                  <a:pt x="3744" y="195"/>
                  <a:pt x="3682" y="162"/>
                  <a:pt x="3621" y="162"/>
                </a:cubicBezTo>
                <a:cubicBezTo>
                  <a:pt x="3548" y="162"/>
                  <a:pt x="3477" y="210"/>
                  <a:pt x="3479" y="303"/>
                </a:cubicBezTo>
                <a:cubicBezTo>
                  <a:pt x="3489" y="413"/>
                  <a:pt x="3486" y="521"/>
                  <a:pt x="3469" y="631"/>
                </a:cubicBezTo>
                <a:cubicBezTo>
                  <a:pt x="3395" y="447"/>
                  <a:pt x="3238" y="240"/>
                  <a:pt x="3154" y="86"/>
                </a:cubicBezTo>
                <a:cubicBezTo>
                  <a:pt x="3124" y="26"/>
                  <a:pt x="3071" y="0"/>
                  <a:pt x="30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7"/>
          <p:cNvSpPr/>
          <p:nvPr/>
        </p:nvSpPr>
        <p:spPr>
          <a:xfrm rot="395254">
            <a:off x="540946" y="4656715"/>
            <a:ext cx="721282" cy="182036"/>
          </a:xfrm>
          <a:custGeom>
            <a:rect b="b" l="l" r="r" t="t"/>
            <a:pathLst>
              <a:path extrusionOk="0" h="1889" w="7485">
                <a:moveTo>
                  <a:pt x="7053" y="0"/>
                </a:moveTo>
                <a:cubicBezTo>
                  <a:pt x="6945" y="0"/>
                  <a:pt x="6860" y="75"/>
                  <a:pt x="6848" y="199"/>
                </a:cubicBezTo>
                <a:cubicBezTo>
                  <a:pt x="6827" y="357"/>
                  <a:pt x="6861" y="761"/>
                  <a:pt x="6704" y="775"/>
                </a:cubicBezTo>
                <a:cubicBezTo>
                  <a:pt x="6704" y="775"/>
                  <a:pt x="6704" y="775"/>
                  <a:pt x="6703" y="775"/>
                </a:cubicBezTo>
                <a:cubicBezTo>
                  <a:pt x="6642" y="775"/>
                  <a:pt x="6316" y="210"/>
                  <a:pt x="6269" y="143"/>
                </a:cubicBezTo>
                <a:cubicBezTo>
                  <a:pt x="6226" y="79"/>
                  <a:pt x="6166" y="50"/>
                  <a:pt x="6107" y="50"/>
                </a:cubicBezTo>
                <a:cubicBezTo>
                  <a:pt x="6030" y="50"/>
                  <a:pt x="5954" y="100"/>
                  <a:pt x="5918" y="190"/>
                </a:cubicBezTo>
                <a:cubicBezTo>
                  <a:pt x="5801" y="474"/>
                  <a:pt x="5674" y="751"/>
                  <a:pt x="5537" y="1026"/>
                </a:cubicBezTo>
                <a:cubicBezTo>
                  <a:pt x="5383" y="849"/>
                  <a:pt x="5253" y="661"/>
                  <a:pt x="5139" y="454"/>
                </a:cubicBezTo>
                <a:cubicBezTo>
                  <a:pt x="5107" y="393"/>
                  <a:pt x="5047" y="365"/>
                  <a:pt x="4987" y="365"/>
                </a:cubicBezTo>
                <a:cubicBezTo>
                  <a:pt x="4908" y="365"/>
                  <a:pt x="4829" y="412"/>
                  <a:pt x="4808" y="497"/>
                </a:cubicBezTo>
                <a:cubicBezTo>
                  <a:pt x="4781" y="594"/>
                  <a:pt x="4758" y="691"/>
                  <a:pt x="4731" y="792"/>
                </a:cubicBezTo>
                <a:cubicBezTo>
                  <a:pt x="4631" y="608"/>
                  <a:pt x="4531" y="427"/>
                  <a:pt x="4430" y="247"/>
                </a:cubicBezTo>
                <a:cubicBezTo>
                  <a:pt x="4398" y="188"/>
                  <a:pt x="4344" y="163"/>
                  <a:pt x="4289" y="163"/>
                </a:cubicBezTo>
                <a:cubicBezTo>
                  <a:pt x="4215" y="163"/>
                  <a:pt x="4141" y="210"/>
                  <a:pt x="4116" y="287"/>
                </a:cubicBezTo>
                <a:cubicBezTo>
                  <a:pt x="4026" y="560"/>
                  <a:pt x="3935" y="832"/>
                  <a:pt x="3845" y="1102"/>
                </a:cubicBezTo>
                <a:cubicBezTo>
                  <a:pt x="3715" y="878"/>
                  <a:pt x="3601" y="645"/>
                  <a:pt x="3500" y="400"/>
                </a:cubicBezTo>
                <a:cubicBezTo>
                  <a:pt x="3472" y="330"/>
                  <a:pt x="3393" y="278"/>
                  <a:pt x="3320" y="278"/>
                </a:cubicBezTo>
                <a:cubicBezTo>
                  <a:pt x="3271" y="278"/>
                  <a:pt x="3225" y="302"/>
                  <a:pt x="3199" y="360"/>
                </a:cubicBezTo>
                <a:cubicBezTo>
                  <a:pt x="3106" y="568"/>
                  <a:pt x="3012" y="775"/>
                  <a:pt x="2922" y="979"/>
                </a:cubicBezTo>
                <a:cubicBezTo>
                  <a:pt x="2822" y="792"/>
                  <a:pt x="2735" y="597"/>
                  <a:pt x="2662" y="390"/>
                </a:cubicBezTo>
                <a:cubicBezTo>
                  <a:pt x="2632" y="310"/>
                  <a:pt x="2549" y="262"/>
                  <a:pt x="2470" y="262"/>
                </a:cubicBezTo>
                <a:cubicBezTo>
                  <a:pt x="2399" y="262"/>
                  <a:pt x="2332" y="301"/>
                  <a:pt x="2313" y="390"/>
                </a:cubicBezTo>
                <a:cubicBezTo>
                  <a:pt x="2276" y="574"/>
                  <a:pt x="2230" y="751"/>
                  <a:pt x="2173" y="926"/>
                </a:cubicBezTo>
                <a:cubicBezTo>
                  <a:pt x="2096" y="708"/>
                  <a:pt x="2020" y="491"/>
                  <a:pt x="1939" y="273"/>
                </a:cubicBezTo>
                <a:cubicBezTo>
                  <a:pt x="1908" y="183"/>
                  <a:pt x="1837" y="140"/>
                  <a:pt x="1765" y="140"/>
                </a:cubicBezTo>
                <a:cubicBezTo>
                  <a:pt x="1690" y="140"/>
                  <a:pt x="1614" y="186"/>
                  <a:pt x="1578" y="273"/>
                </a:cubicBezTo>
                <a:cubicBezTo>
                  <a:pt x="1471" y="528"/>
                  <a:pt x="1384" y="785"/>
                  <a:pt x="1313" y="1049"/>
                </a:cubicBezTo>
                <a:cubicBezTo>
                  <a:pt x="1237" y="892"/>
                  <a:pt x="1157" y="738"/>
                  <a:pt x="1066" y="588"/>
                </a:cubicBezTo>
                <a:cubicBezTo>
                  <a:pt x="1032" y="528"/>
                  <a:pt x="970" y="500"/>
                  <a:pt x="908" y="500"/>
                </a:cubicBezTo>
                <a:cubicBezTo>
                  <a:pt x="830" y="500"/>
                  <a:pt x="752" y="545"/>
                  <a:pt x="732" y="631"/>
                </a:cubicBezTo>
                <a:cubicBezTo>
                  <a:pt x="685" y="818"/>
                  <a:pt x="638" y="1006"/>
                  <a:pt x="591" y="1193"/>
                </a:cubicBezTo>
                <a:cubicBezTo>
                  <a:pt x="535" y="1022"/>
                  <a:pt x="491" y="845"/>
                  <a:pt x="461" y="661"/>
                </a:cubicBezTo>
                <a:cubicBezTo>
                  <a:pt x="449" y="589"/>
                  <a:pt x="383" y="553"/>
                  <a:pt x="316" y="553"/>
                </a:cubicBezTo>
                <a:cubicBezTo>
                  <a:pt x="249" y="553"/>
                  <a:pt x="182" y="589"/>
                  <a:pt x="170" y="661"/>
                </a:cubicBezTo>
                <a:cubicBezTo>
                  <a:pt x="114" y="1015"/>
                  <a:pt x="49" y="1370"/>
                  <a:pt x="9" y="1728"/>
                </a:cubicBezTo>
                <a:cubicBezTo>
                  <a:pt x="0" y="1800"/>
                  <a:pt x="59" y="1838"/>
                  <a:pt x="118" y="1838"/>
                </a:cubicBezTo>
                <a:cubicBezTo>
                  <a:pt x="167" y="1838"/>
                  <a:pt x="217" y="1812"/>
                  <a:pt x="230" y="1758"/>
                </a:cubicBezTo>
                <a:cubicBezTo>
                  <a:pt x="264" y="1634"/>
                  <a:pt x="294" y="1507"/>
                  <a:pt x="321" y="1380"/>
                </a:cubicBezTo>
                <a:cubicBezTo>
                  <a:pt x="370" y="1523"/>
                  <a:pt x="424" y="1664"/>
                  <a:pt x="491" y="1808"/>
                </a:cubicBezTo>
                <a:cubicBezTo>
                  <a:pt x="518" y="1864"/>
                  <a:pt x="569" y="1888"/>
                  <a:pt x="621" y="1888"/>
                </a:cubicBezTo>
                <a:cubicBezTo>
                  <a:pt x="694" y="1888"/>
                  <a:pt x="771" y="1842"/>
                  <a:pt x="792" y="1768"/>
                </a:cubicBezTo>
                <a:cubicBezTo>
                  <a:pt x="849" y="1571"/>
                  <a:pt x="906" y="1373"/>
                  <a:pt x="959" y="1176"/>
                </a:cubicBezTo>
                <a:cubicBezTo>
                  <a:pt x="1040" y="1340"/>
                  <a:pt x="1117" y="1507"/>
                  <a:pt x="1187" y="1681"/>
                </a:cubicBezTo>
                <a:cubicBezTo>
                  <a:pt x="1219" y="1761"/>
                  <a:pt x="1309" y="1813"/>
                  <a:pt x="1393" y="1813"/>
                </a:cubicBezTo>
                <a:cubicBezTo>
                  <a:pt x="1465" y="1813"/>
                  <a:pt x="1532" y="1774"/>
                  <a:pt x="1551" y="1681"/>
                </a:cubicBezTo>
                <a:cubicBezTo>
                  <a:pt x="1601" y="1403"/>
                  <a:pt x="1671" y="1139"/>
                  <a:pt x="1759" y="878"/>
                </a:cubicBezTo>
                <a:cubicBezTo>
                  <a:pt x="1832" y="1086"/>
                  <a:pt x="1906" y="1296"/>
                  <a:pt x="1983" y="1503"/>
                </a:cubicBezTo>
                <a:cubicBezTo>
                  <a:pt x="2010" y="1585"/>
                  <a:pt x="2099" y="1642"/>
                  <a:pt x="2182" y="1642"/>
                </a:cubicBezTo>
                <a:cubicBezTo>
                  <a:pt x="2239" y="1642"/>
                  <a:pt x="2294" y="1615"/>
                  <a:pt x="2324" y="1551"/>
                </a:cubicBezTo>
                <a:cubicBezTo>
                  <a:pt x="2410" y="1363"/>
                  <a:pt x="2481" y="1176"/>
                  <a:pt x="2541" y="986"/>
                </a:cubicBezTo>
                <a:cubicBezTo>
                  <a:pt x="2617" y="1139"/>
                  <a:pt x="2702" y="1287"/>
                  <a:pt x="2792" y="1434"/>
                </a:cubicBezTo>
                <a:cubicBezTo>
                  <a:pt x="2823" y="1485"/>
                  <a:pt x="2887" y="1515"/>
                  <a:pt x="2947" y="1515"/>
                </a:cubicBezTo>
                <a:cubicBezTo>
                  <a:pt x="3002" y="1515"/>
                  <a:pt x="3054" y="1491"/>
                  <a:pt x="3079" y="1434"/>
                </a:cubicBezTo>
                <a:cubicBezTo>
                  <a:pt x="3166" y="1239"/>
                  <a:pt x="3253" y="1042"/>
                  <a:pt x="3340" y="849"/>
                </a:cubicBezTo>
                <a:cubicBezTo>
                  <a:pt x="3460" y="1099"/>
                  <a:pt x="3591" y="1340"/>
                  <a:pt x="3745" y="1577"/>
                </a:cubicBezTo>
                <a:cubicBezTo>
                  <a:pt x="3780" y="1631"/>
                  <a:pt x="3833" y="1657"/>
                  <a:pt x="3886" y="1657"/>
                </a:cubicBezTo>
                <a:cubicBezTo>
                  <a:pt x="3955" y="1657"/>
                  <a:pt x="4022" y="1614"/>
                  <a:pt x="4049" y="1537"/>
                </a:cubicBezTo>
                <a:cubicBezTo>
                  <a:pt x="4136" y="1279"/>
                  <a:pt x="4227" y="1019"/>
                  <a:pt x="4316" y="758"/>
                </a:cubicBezTo>
                <a:cubicBezTo>
                  <a:pt x="4423" y="958"/>
                  <a:pt x="4531" y="1156"/>
                  <a:pt x="4637" y="1357"/>
                </a:cubicBezTo>
                <a:cubicBezTo>
                  <a:pt x="4669" y="1414"/>
                  <a:pt x="4727" y="1441"/>
                  <a:pt x="4786" y="1441"/>
                </a:cubicBezTo>
                <a:cubicBezTo>
                  <a:pt x="4863" y="1441"/>
                  <a:pt x="4942" y="1395"/>
                  <a:pt x="4965" y="1313"/>
                </a:cubicBezTo>
                <a:cubicBezTo>
                  <a:pt x="4992" y="1206"/>
                  <a:pt x="5022" y="1102"/>
                  <a:pt x="5049" y="995"/>
                </a:cubicBezTo>
                <a:cubicBezTo>
                  <a:pt x="5169" y="1162"/>
                  <a:pt x="5299" y="1320"/>
                  <a:pt x="5454" y="1470"/>
                </a:cubicBezTo>
                <a:cubicBezTo>
                  <a:pt x="5489" y="1506"/>
                  <a:pt x="5537" y="1523"/>
                  <a:pt x="5585" y="1523"/>
                </a:cubicBezTo>
                <a:cubicBezTo>
                  <a:pt x="5647" y="1523"/>
                  <a:pt x="5709" y="1494"/>
                  <a:pt x="5741" y="1434"/>
                </a:cubicBezTo>
                <a:cubicBezTo>
                  <a:pt x="5875" y="1179"/>
                  <a:pt x="6002" y="922"/>
                  <a:pt x="6122" y="665"/>
                </a:cubicBezTo>
                <a:cubicBezTo>
                  <a:pt x="6296" y="982"/>
                  <a:pt x="6540" y="1374"/>
                  <a:pt x="6823" y="1374"/>
                </a:cubicBezTo>
                <a:cubicBezTo>
                  <a:pt x="6844" y="1374"/>
                  <a:pt x="6866" y="1372"/>
                  <a:pt x="6888" y="1367"/>
                </a:cubicBezTo>
                <a:cubicBezTo>
                  <a:pt x="7159" y="1310"/>
                  <a:pt x="7219" y="938"/>
                  <a:pt x="7239" y="611"/>
                </a:cubicBezTo>
                <a:cubicBezTo>
                  <a:pt x="7245" y="611"/>
                  <a:pt x="7251" y="612"/>
                  <a:pt x="7256" y="612"/>
                </a:cubicBezTo>
                <a:cubicBezTo>
                  <a:pt x="7371" y="612"/>
                  <a:pt x="7484" y="520"/>
                  <a:pt x="7443" y="370"/>
                </a:cubicBezTo>
                <a:cubicBezTo>
                  <a:pt x="7400" y="199"/>
                  <a:pt x="7326" y="96"/>
                  <a:pt x="7159" y="23"/>
                </a:cubicBezTo>
                <a:cubicBezTo>
                  <a:pt x="7122" y="7"/>
                  <a:pt x="7086" y="0"/>
                  <a:pt x="7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7"/>
          <p:cNvSpPr txBox="1"/>
          <p:nvPr>
            <p:ph idx="1" type="subTitle"/>
          </p:nvPr>
        </p:nvSpPr>
        <p:spPr>
          <a:xfrm>
            <a:off x="995163" y="1447935"/>
            <a:ext cx="2904900" cy="523200"/>
          </a:xfrm>
          <a:prstGeom prst="rect">
            <a:avLst/>
          </a:prstGeom>
        </p:spPr>
        <p:txBody>
          <a:bodyPr anchorCtr="0" anchor="b" bIns="0" lIns="91425" spcFirstLastPara="1" rIns="91425" wrap="square" tIns="365750">
            <a:noAutofit/>
          </a:bodyPr>
          <a:lstStyle/>
          <a:p>
            <a:pPr indent="0" lvl="0" marL="0" rtl="0" algn="ctr">
              <a:spcBef>
                <a:spcPts val="0"/>
              </a:spcBef>
              <a:spcAft>
                <a:spcPts val="1600"/>
              </a:spcAft>
              <a:buNone/>
            </a:pPr>
            <a:r>
              <a:rPr lang="en"/>
              <a:t>MERCURY</a:t>
            </a:r>
            <a:endParaRPr/>
          </a:p>
        </p:txBody>
      </p:sp>
      <p:sp>
        <p:nvSpPr>
          <p:cNvPr id="291" name="Google Shape;291;p37"/>
          <p:cNvSpPr txBox="1"/>
          <p:nvPr>
            <p:ph idx="2" type="subTitle"/>
          </p:nvPr>
        </p:nvSpPr>
        <p:spPr>
          <a:xfrm>
            <a:off x="5243862" y="3554151"/>
            <a:ext cx="2904900" cy="523200"/>
          </a:xfrm>
          <a:prstGeom prst="rect">
            <a:avLst/>
          </a:prstGeom>
        </p:spPr>
        <p:txBody>
          <a:bodyPr anchorCtr="0" anchor="t" bIns="0" lIns="91425" spcFirstLastPara="1" rIns="91425" wrap="square" tIns="182875">
            <a:noAutofit/>
          </a:bodyPr>
          <a:lstStyle/>
          <a:p>
            <a:pPr indent="0" lvl="0" marL="0" rtl="0" algn="ctr">
              <a:spcBef>
                <a:spcPts val="0"/>
              </a:spcBef>
              <a:spcAft>
                <a:spcPts val="1600"/>
              </a:spcAft>
              <a:buNone/>
            </a:pPr>
            <a:r>
              <a:rPr lang="en"/>
              <a:t>JUPITER</a:t>
            </a:r>
            <a:endParaRPr/>
          </a:p>
        </p:txBody>
      </p:sp>
      <p:sp>
        <p:nvSpPr>
          <p:cNvPr id="292" name="Google Shape;292;p37"/>
          <p:cNvSpPr txBox="1"/>
          <p:nvPr>
            <p:ph idx="3" type="subTitle"/>
          </p:nvPr>
        </p:nvSpPr>
        <p:spPr>
          <a:xfrm>
            <a:off x="995234" y="1778667"/>
            <a:ext cx="2904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the Solar System</a:t>
            </a:r>
            <a:endParaRPr/>
          </a:p>
        </p:txBody>
      </p:sp>
      <p:sp>
        <p:nvSpPr>
          <p:cNvPr id="293" name="Google Shape;293;p37"/>
          <p:cNvSpPr txBox="1"/>
          <p:nvPr>
            <p:ph idx="4" type="subTitle"/>
          </p:nvPr>
        </p:nvSpPr>
        <p:spPr>
          <a:xfrm>
            <a:off x="5243934" y="3259204"/>
            <a:ext cx="2904900" cy="577800"/>
          </a:xfrm>
          <a:prstGeom prst="rect">
            <a:avLst/>
          </a:prstGeom>
        </p:spPr>
        <p:txBody>
          <a:bodyPr anchorCtr="0" anchor="b" bIns="0" lIns="91425" spcFirstLastPara="1" rIns="91425" wrap="square" tIns="274300">
            <a:noAutofit/>
          </a:bodyPr>
          <a:lstStyle/>
          <a:p>
            <a:pPr indent="0" lvl="0" marL="0" rtl="0" algn="ctr">
              <a:spcBef>
                <a:spcPts val="0"/>
              </a:spcBef>
              <a:spcAft>
                <a:spcPts val="1600"/>
              </a:spcAft>
              <a:buNone/>
            </a:pPr>
            <a:r>
              <a:rPr lang="en"/>
              <a:t>Jupiter is a gas giant and the biggest planet in the Solar System</a:t>
            </a:r>
            <a:endParaRPr/>
          </a:p>
        </p:txBody>
      </p:sp>
      <p:sp>
        <p:nvSpPr>
          <p:cNvPr id="294" name="Google Shape;294;p37"/>
          <p:cNvSpPr txBox="1"/>
          <p:nvPr>
            <p:ph idx="5" type="subTitle"/>
          </p:nvPr>
        </p:nvSpPr>
        <p:spPr>
          <a:xfrm>
            <a:off x="995163" y="2785653"/>
            <a:ext cx="2904900" cy="523200"/>
          </a:xfrm>
          <a:prstGeom prst="rect">
            <a:avLst/>
          </a:prstGeom>
        </p:spPr>
        <p:txBody>
          <a:bodyPr anchorCtr="0" anchor="b" bIns="0" lIns="91425" spcFirstLastPara="1" rIns="91425" wrap="square" tIns="365750">
            <a:noAutofit/>
          </a:bodyPr>
          <a:lstStyle/>
          <a:p>
            <a:pPr indent="0" lvl="0" marL="0" rtl="0" algn="ctr">
              <a:spcBef>
                <a:spcPts val="0"/>
              </a:spcBef>
              <a:spcAft>
                <a:spcPts val="1600"/>
              </a:spcAft>
              <a:buNone/>
            </a:pPr>
            <a:r>
              <a:rPr lang="en"/>
              <a:t>SATURN</a:t>
            </a:r>
            <a:endParaRPr/>
          </a:p>
        </p:txBody>
      </p:sp>
      <p:sp>
        <p:nvSpPr>
          <p:cNvPr id="295" name="Google Shape;295;p37"/>
          <p:cNvSpPr txBox="1"/>
          <p:nvPr>
            <p:ph idx="6" type="subTitle"/>
          </p:nvPr>
        </p:nvSpPr>
        <p:spPr>
          <a:xfrm>
            <a:off x="5243863" y="2216441"/>
            <a:ext cx="2904900" cy="523200"/>
          </a:xfrm>
          <a:prstGeom prst="rect">
            <a:avLst/>
          </a:prstGeom>
        </p:spPr>
        <p:txBody>
          <a:bodyPr anchorCtr="0" anchor="t" bIns="0" lIns="91425" spcFirstLastPara="1" rIns="91425" wrap="square" tIns="182875">
            <a:noAutofit/>
          </a:bodyPr>
          <a:lstStyle/>
          <a:p>
            <a:pPr indent="0" lvl="0" marL="0" rtl="0" algn="ctr">
              <a:spcBef>
                <a:spcPts val="0"/>
              </a:spcBef>
              <a:spcAft>
                <a:spcPts val="1600"/>
              </a:spcAft>
              <a:buNone/>
            </a:pPr>
            <a:r>
              <a:rPr lang="en"/>
              <a:t>VENUS</a:t>
            </a:r>
            <a:endParaRPr/>
          </a:p>
        </p:txBody>
      </p:sp>
      <p:sp>
        <p:nvSpPr>
          <p:cNvPr id="296" name="Google Shape;296;p37"/>
          <p:cNvSpPr txBox="1"/>
          <p:nvPr>
            <p:ph idx="7" type="subTitle"/>
          </p:nvPr>
        </p:nvSpPr>
        <p:spPr>
          <a:xfrm>
            <a:off x="995234" y="3117775"/>
            <a:ext cx="2904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composed of hydrogen and helium</a:t>
            </a:r>
            <a:endParaRPr/>
          </a:p>
        </p:txBody>
      </p:sp>
      <p:sp>
        <p:nvSpPr>
          <p:cNvPr id="297" name="Google Shape;297;p37"/>
          <p:cNvSpPr txBox="1"/>
          <p:nvPr>
            <p:ph idx="8" type="subTitle"/>
          </p:nvPr>
        </p:nvSpPr>
        <p:spPr>
          <a:xfrm>
            <a:off x="5243935" y="1920079"/>
            <a:ext cx="2904900" cy="577800"/>
          </a:xfrm>
          <a:prstGeom prst="rect">
            <a:avLst/>
          </a:prstGeom>
        </p:spPr>
        <p:txBody>
          <a:bodyPr anchorCtr="0" anchor="b" bIns="0" lIns="91425" spcFirstLastPara="1" rIns="91425" wrap="square" tIns="274300">
            <a:noAutofit/>
          </a:bodyPr>
          <a:lstStyle/>
          <a:p>
            <a:pPr indent="0" lvl="0" marL="0" rtl="0" algn="ctr">
              <a:spcBef>
                <a:spcPts val="0"/>
              </a:spcBef>
              <a:spcAft>
                <a:spcPts val="1600"/>
              </a:spcAft>
              <a:buNone/>
            </a:pPr>
            <a:r>
              <a:rPr lang="en"/>
              <a:t>Venus has a beautiful name and is the second planet from the Sun</a:t>
            </a:r>
            <a:endParaRPr/>
          </a:p>
        </p:txBody>
      </p:sp>
      <p:sp>
        <p:nvSpPr>
          <p:cNvPr id="298" name="Google Shape;298;p37"/>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THE FOUR BIGGEST CARNIVAL PARADES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02" name="Shape 302"/>
        <p:cNvGrpSpPr/>
        <p:nvPr/>
      </p:nvGrpSpPr>
      <p:grpSpPr>
        <a:xfrm>
          <a:off x="0" y="0"/>
          <a:ext cx="0" cy="0"/>
          <a:chOff x="0" y="0"/>
          <a:chExt cx="0" cy="0"/>
        </a:xfrm>
      </p:grpSpPr>
      <p:sp>
        <p:nvSpPr>
          <p:cNvPr id="303" name="Google Shape;303;p38"/>
          <p:cNvSpPr txBox="1"/>
          <p:nvPr>
            <p:ph type="title"/>
          </p:nvPr>
        </p:nvSpPr>
        <p:spPr>
          <a:xfrm flipH="1">
            <a:off x="4442275" y="1586525"/>
            <a:ext cx="2760000" cy="218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304" name="Google Shape;304;p38"/>
          <p:cNvSpPr txBox="1"/>
          <p:nvPr>
            <p:ph idx="2" type="title"/>
          </p:nvPr>
        </p:nvSpPr>
        <p:spPr>
          <a:xfrm flipH="1">
            <a:off x="4442425" y="664225"/>
            <a:ext cx="2760000" cy="70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05" name="Google Shape;305;p38"/>
          <p:cNvSpPr txBox="1"/>
          <p:nvPr>
            <p:ph idx="1" type="subTitle"/>
          </p:nvPr>
        </p:nvSpPr>
        <p:spPr>
          <a:xfrm flipH="1">
            <a:off x="4442425" y="3773975"/>
            <a:ext cx="2760000" cy="70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09" name="Shape 309"/>
        <p:cNvGrpSpPr/>
        <p:nvPr/>
      </p:nvGrpSpPr>
      <p:grpSpPr>
        <a:xfrm>
          <a:off x="0" y="0"/>
          <a:ext cx="0" cy="0"/>
          <a:chOff x="0" y="0"/>
          <a:chExt cx="0" cy="0"/>
        </a:xfrm>
      </p:grpSpPr>
      <p:pic>
        <p:nvPicPr>
          <p:cNvPr id="310" name="Google Shape;310;p39" title="Gráfico">
            <a:hlinkClick r:id="rId3"/>
          </p:cNvPr>
          <p:cNvPicPr preferRelativeResize="0"/>
          <p:nvPr/>
        </p:nvPicPr>
        <p:blipFill rotWithShape="1">
          <a:blip r:embed="rId4">
            <a:alphaModFix/>
          </a:blip>
          <a:srcRect b="7553" l="28691" r="17969" t="4711"/>
          <a:stretch/>
        </p:blipFill>
        <p:spPr>
          <a:xfrm>
            <a:off x="4850225" y="1776707"/>
            <a:ext cx="2766874" cy="2668835"/>
          </a:xfrm>
          <a:prstGeom prst="rect">
            <a:avLst/>
          </a:prstGeom>
          <a:noFill/>
          <a:ln>
            <a:noFill/>
          </a:ln>
        </p:spPr>
      </p:pic>
      <p:sp>
        <p:nvSpPr>
          <p:cNvPr id="311" name="Google Shape;311;p39"/>
          <p:cNvSpPr/>
          <p:nvPr/>
        </p:nvSpPr>
        <p:spPr>
          <a:xfrm>
            <a:off x="979576" y="3274825"/>
            <a:ext cx="3284358" cy="1133905"/>
          </a:xfrm>
          <a:custGeom>
            <a:rect b="b" l="l" r="r" t="t"/>
            <a:pathLst>
              <a:path extrusionOk="0" h="13315" w="24343">
                <a:moveTo>
                  <a:pt x="16492" y="1"/>
                </a:moveTo>
                <a:cubicBezTo>
                  <a:pt x="15601" y="1"/>
                  <a:pt x="14709" y="29"/>
                  <a:pt x="13820" y="68"/>
                </a:cubicBezTo>
                <a:cubicBezTo>
                  <a:pt x="12653" y="118"/>
                  <a:pt x="11486" y="185"/>
                  <a:pt x="10322" y="238"/>
                </a:cubicBezTo>
                <a:cubicBezTo>
                  <a:pt x="9146" y="289"/>
                  <a:pt x="7965" y="305"/>
                  <a:pt x="6788" y="335"/>
                </a:cubicBezTo>
                <a:cubicBezTo>
                  <a:pt x="5595" y="362"/>
                  <a:pt x="4394" y="409"/>
                  <a:pt x="3207" y="539"/>
                </a:cubicBezTo>
                <a:cubicBezTo>
                  <a:pt x="2655" y="599"/>
                  <a:pt x="2096" y="663"/>
                  <a:pt x="1555" y="783"/>
                </a:cubicBezTo>
                <a:cubicBezTo>
                  <a:pt x="1100" y="883"/>
                  <a:pt x="639" y="1064"/>
                  <a:pt x="348" y="1432"/>
                </a:cubicBezTo>
                <a:cubicBezTo>
                  <a:pt x="93" y="1753"/>
                  <a:pt x="0" y="2158"/>
                  <a:pt x="153" y="2539"/>
                </a:cubicBezTo>
                <a:cubicBezTo>
                  <a:pt x="50" y="4632"/>
                  <a:pt x="117" y="6729"/>
                  <a:pt x="361" y="8808"/>
                </a:cubicBezTo>
                <a:cubicBezTo>
                  <a:pt x="428" y="9374"/>
                  <a:pt x="505" y="9936"/>
                  <a:pt x="595" y="10493"/>
                </a:cubicBezTo>
                <a:cubicBezTo>
                  <a:pt x="669" y="10928"/>
                  <a:pt x="763" y="11367"/>
                  <a:pt x="956" y="11768"/>
                </a:cubicBezTo>
                <a:cubicBezTo>
                  <a:pt x="1150" y="12166"/>
                  <a:pt x="1465" y="12493"/>
                  <a:pt x="1872" y="12684"/>
                </a:cubicBezTo>
                <a:cubicBezTo>
                  <a:pt x="2311" y="12888"/>
                  <a:pt x="2795" y="12952"/>
                  <a:pt x="3270" y="12998"/>
                </a:cubicBezTo>
                <a:cubicBezTo>
                  <a:pt x="5472" y="13218"/>
                  <a:pt x="7688" y="13315"/>
                  <a:pt x="9900" y="13315"/>
                </a:cubicBezTo>
                <a:cubicBezTo>
                  <a:pt x="10080" y="13315"/>
                  <a:pt x="10259" y="13314"/>
                  <a:pt x="10439" y="13313"/>
                </a:cubicBezTo>
                <a:cubicBezTo>
                  <a:pt x="12850" y="13299"/>
                  <a:pt x="15258" y="13166"/>
                  <a:pt x="17659" y="12945"/>
                </a:cubicBezTo>
                <a:cubicBezTo>
                  <a:pt x="18254" y="12891"/>
                  <a:pt x="18852" y="12828"/>
                  <a:pt x="19448" y="12761"/>
                </a:cubicBezTo>
                <a:cubicBezTo>
                  <a:pt x="20003" y="12700"/>
                  <a:pt x="20588" y="12674"/>
                  <a:pt x="21123" y="12510"/>
                </a:cubicBezTo>
                <a:cubicBezTo>
                  <a:pt x="22076" y="12223"/>
                  <a:pt x="22544" y="11373"/>
                  <a:pt x="22878" y="10524"/>
                </a:cubicBezTo>
                <a:cubicBezTo>
                  <a:pt x="23290" y="9481"/>
                  <a:pt x="23551" y="8387"/>
                  <a:pt x="23768" y="7294"/>
                </a:cubicBezTo>
                <a:cubicBezTo>
                  <a:pt x="23992" y="6160"/>
                  <a:pt x="24193" y="5023"/>
                  <a:pt x="24273" y="3873"/>
                </a:cubicBezTo>
                <a:cubicBezTo>
                  <a:pt x="24309" y="3338"/>
                  <a:pt x="24343" y="2786"/>
                  <a:pt x="24286" y="2252"/>
                </a:cubicBezTo>
                <a:cubicBezTo>
                  <a:pt x="24243" y="1823"/>
                  <a:pt x="24109" y="1389"/>
                  <a:pt x="23758" y="1108"/>
                </a:cubicBezTo>
                <a:cubicBezTo>
                  <a:pt x="23374" y="807"/>
                  <a:pt x="22849" y="707"/>
                  <a:pt x="22380" y="596"/>
                </a:cubicBezTo>
                <a:cubicBezTo>
                  <a:pt x="21815" y="462"/>
                  <a:pt x="21247" y="355"/>
                  <a:pt x="20668" y="272"/>
                </a:cubicBezTo>
                <a:cubicBezTo>
                  <a:pt x="19285" y="69"/>
                  <a:pt x="17889" y="1"/>
                  <a:pt x="16492" y="1"/>
                </a:cubicBezTo>
                <a:close/>
              </a:path>
            </a:pathLst>
          </a:custGeom>
          <a:solidFill>
            <a:srgbClr val="657D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3B53C9"/>
              </a:solidFill>
            </a:endParaRPr>
          </a:p>
        </p:txBody>
      </p:sp>
      <p:sp>
        <p:nvSpPr>
          <p:cNvPr id="312" name="Google Shape;312;p39"/>
          <p:cNvSpPr txBox="1"/>
          <p:nvPr/>
        </p:nvSpPr>
        <p:spPr>
          <a:xfrm>
            <a:off x="949675" y="2207525"/>
            <a:ext cx="3071400" cy="974100"/>
          </a:xfrm>
          <a:prstGeom prst="rect">
            <a:avLst/>
          </a:prstGeom>
          <a:solidFill>
            <a:schemeClr val="dk1"/>
          </a:solidFill>
          <a:ln>
            <a:noFill/>
          </a:ln>
        </p:spPr>
        <p:txBody>
          <a:bodyPr anchorCtr="0" anchor="ctr" bIns="0" lIns="91425" spcFirstLastPara="1" rIns="91425" wrap="square" tIns="162000">
            <a:noAutofit/>
          </a:bodyPr>
          <a:lstStyle/>
          <a:p>
            <a:pPr indent="0" lvl="0" marL="0" rtl="0" algn="r">
              <a:spcBef>
                <a:spcPts val="0"/>
              </a:spcBef>
              <a:spcAft>
                <a:spcPts val="1600"/>
              </a:spcAft>
              <a:buNone/>
            </a:pPr>
            <a:r>
              <a:rPr lang="en">
                <a:solidFill>
                  <a:schemeClr val="accent1"/>
                </a:solidFill>
                <a:latin typeface="Roboto Light"/>
                <a:ea typeface="Roboto Light"/>
                <a:cs typeface="Roboto Light"/>
                <a:sym typeface="Roboto Light"/>
              </a:rPr>
              <a:t>Despite being red, Mars is actually a cold place full of iron oxide dust</a:t>
            </a:r>
            <a:endParaRPr>
              <a:solidFill>
                <a:schemeClr val="accent1"/>
              </a:solidFill>
              <a:latin typeface="Roboto Light"/>
              <a:ea typeface="Roboto Light"/>
              <a:cs typeface="Roboto Light"/>
              <a:sym typeface="Roboto Light"/>
            </a:endParaRPr>
          </a:p>
        </p:txBody>
      </p:sp>
      <p:sp>
        <p:nvSpPr>
          <p:cNvPr id="313" name="Google Shape;313;p39"/>
          <p:cNvSpPr txBox="1"/>
          <p:nvPr/>
        </p:nvSpPr>
        <p:spPr>
          <a:xfrm>
            <a:off x="963345" y="3354725"/>
            <a:ext cx="3071400" cy="974100"/>
          </a:xfrm>
          <a:prstGeom prst="rect">
            <a:avLst/>
          </a:prstGeom>
          <a:noFill/>
          <a:ln>
            <a:noFill/>
          </a:ln>
        </p:spPr>
        <p:txBody>
          <a:bodyPr anchorCtr="0" anchor="ctr" bIns="0" lIns="91425" spcFirstLastPara="1" rIns="91425" wrap="square" tIns="162000">
            <a:noAutofit/>
          </a:bodyPr>
          <a:lstStyle/>
          <a:p>
            <a:pPr indent="0" lvl="0" marL="0" rtl="0" algn="r">
              <a:spcBef>
                <a:spcPts val="0"/>
              </a:spcBef>
              <a:spcAft>
                <a:spcPts val="1600"/>
              </a:spcAft>
              <a:buNone/>
            </a:pPr>
            <a:r>
              <a:rPr lang="en">
                <a:solidFill>
                  <a:srgbClr val="BCF7CF"/>
                </a:solidFill>
                <a:latin typeface="Roboto Light"/>
                <a:ea typeface="Roboto Light"/>
                <a:cs typeface="Roboto Light"/>
                <a:sym typeface="Roboto Light"/>
              </a:rPr>
              <a:t>Venus has a beautiful name and is the second planet from the Sun</a:t>
            </a:r>
            <a:endParaRPr>
              <a:solidFill>
                <a:srgbClr val="BCF7CF"/>
              </a:solidFill>
              <a:latin typeface="Roboto Light"/>
              <a:ea typeface="Roboto Light"/>
              <a:cs typeface="Roboto Light"/>
              <a:sym typeface="Roboto Light"/>
            </a:endParaRPr>
          </a:p>
        </p:txBody>
      </p:sp>
      <p:sp>
        <p:nvSpPr>
          <p:cNvPr id="314" name="Google Shape;314;p39"/>
          <p:cNvSpPr txBox="1"/>
          <p:nvPr>
            <p:ph type="ctrTitle"/>
          </p:nvPr>
        </p:nvSpPr>
        <p:spPr>
          <a:xfrm>
            <a:off x="713850" y="359450"/>
            <a:ext cx="77100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TO </a:t>
            </a:r>
            <a:r>
              <a:rPr lang="en">
                <a:solidFill>
                  <a:srgbClr val="FFF26E"/>
                </a:solidFill>
              </a:rPr>
              <a:t>MODIFY THIS GRAPH</a:t>
            </a:r>
            <a:r>
              <a:rPr lang="en"/>
              <a:t>, CLICK ON IT, FOLLOW THE LINK, CHANGE THE DATA AND PASTE THE NEW GRAPH HERE</a:t>
            </a:r>
            <a:endParaRPr/>
          </a:p>
        </p:txBody>
      </p:sp>
      <p:sp>
        <p:nvSpPr>
          <p:cNvPr id="315" name="Google Shape;315;p39"/>
          <p:cNvSpPr/>
          <p:nvPr/>
        </p:nvSpPr>
        <p:spPr>
          <a:xfrm rot="-4341219">
            <a:off x="491325" y="1635876"/>
            <a:ext cx="324474" cy="266898"/>
          </a:xfrm>
          <a:custGeom>
            <a:rect b="b" l="l" r="r" t="t"/>
            <a:pathLst>
              <a:path extrusionOk="0" h="1984" w="2412">
                <a:moveTo>
                  <a:pt x="512" y="210"/>
                </a:moveTo>
                <a:cubicBezTo>
                  <a:pt x="520" y="210"/>
                  <a:pt x="530" y="214"/>
                  <a:pt x="542" y="224"/>
                </a:cubicBezTo>
                <a:cubicBezTo>
                  <a:pt x="636" y="298"/>
                  <a:pt x="730" y="371"/>
                  <a:pt x="827" y="441"/>
                </a:cubicBezTo>
                <a:cubicBezTo>
                  <a:pt x="867" y="472"/>
                  <a:pt x="856" y="485"/>
                  <a:pt x="816" y="505"/>
                </a:cubicBezTo>
                <a:cubicBezTo>
                  <a:pt x="676" y="565"/>
                  <a:pt x="539" y="639"/>
                  <a:pt x="409" y="716"/>
                </a:cubicBezTo>
                <a:cubicBezTo>
                  <a:pt x="393" y="723"/>
                  <a:pt x="377" y="740"/>
                  <a:pt x="363" y="740"/>
                </a:cubicBezTo>
                <a:cubicBezTo>
                  <a:pt x="359" y="740"/>
                  <a:pt x="355" y="739"/>
                  <a:pt x="352" y="736"/>
                </a:cubicBezTo>
                <a:cubicBezTo>
                  <a:pt x="338" y="729"/>
                  <a:pt x="345" y="696"/>
                  <a:pt x="341" y="682"/>
                </a:cubicBezTo>
                <a:cubicBezTo>
                  <a:pt x="361" y="521"/>
                  <a:pt x="401" y="375"/>
                  <a:pt x="478" y="237"/>
                </a:cubicBezTo>
                <a:cubicBezTo>
                  <a:pt x="490" y="220"/>
                  <a:pt x="500" y="210"/>
                  <a:pt x="512" y="210"/>
                </a:cubicBezTo>
                <a:close/>
                <a:moveTo>
                  <a:pt x="981" y="572"/>
                </a:moveTo>
                <a:cubicBezTo>
                  <a:pt x="989" y="572"/>
                  <a:pt x="998" y="575"/>
                  <a:pt x="1007" y="582"/>
                </a:cubicBezTo>
                <a:cubicBezTo>
                  <a:pt x="1030" y="598"/>
                  <a:pt x="1067" y="615"/>
                  <a:pt x="1074" y="642"/>
                </a:cubicBezTo>
                <a:cubicBezTo>
                  <a:pt x="1083" y="669"/>
                  <a:pt x="1040" y="679"/>
                  <a:pt x="1020" y="692"/>
                </a:cubicBezTo>
                <a:cubicBezTo>
                  <a:pt x="839" y="830"/>
                  <a:pt x="656" y="966"/>
                  <a:pt x="475" y="1103"/>
                </a:cubicBezTo>
                <a:cubicBezTo>
                  <a:pt x="455" y="1120"/>
                  <a:pt x="439" y="1130"/>
                  <a:pt x="426" y="1130"/>
                </a:cubicBezTo>
                <a:cubicBezTo>
                  <a:pt x="411" y="1130"/>
                  <a:pt x="399" y="1117"/>
                  <a:pt x="388" y="1086"/>
                </a:cubicBezTo>
                <a:cubicBezTo>
                  <a:pt x="372" y="1033"/>
                  <a:pt x="355" y="980"/>
                  <a:pt x="345" y="940"/>
                </a:cubicBezTo>
                <a:cubicBezTo>
                  <a:pt x="345" y="906"/>
                  <a:pt x="341" y="886"/>
                  <a:pt x="365" y="876"/>
                </a:cubicBezTo>
                <a:cubicBezTo>
                  <a:pt x="562" y="793"/>
                  <a:pt x="736" y="662"/>
                  <a:pt x="937" y="585"/>
                </a:cubicBezTo>
                <a:cubicBezTo>
                  <a:pt x="952" y="581"/>
                  <a:pt x="965" y="572"/>
                  <a:pt x="981" y="572"/>
                </a:cubicBezTo>
                <a:close/>
                <a:moveTo>
                  <a:pt x="1184" y="750"/>
                </a:moveTo>
                <a:cubicBezTo>
                  <a:pt x="1245" y="750"/>
                  <a:pt x="1323" y="785"/>
                  <a:pt x="1338" y="830"/>
                </a:cubicBezTo>
                <a:cubicBezTo>
                  <a:pt x="1344" y="853"/>
                  <a:pt x="1324" y="863"/>
                  <a:pt x="1315" y="879"/>
                </a:cubicBezTo>
                <a:cubicBezTo>
                  <a:pt x="1171" y="1097"/>
                  <a:pt x="1007" y="1297"/>
                  <a:pt x="839" y="1498"/>
                </a:cubicBezTo>
                <a:cubicBezTo>
                  <a:pt x="829" y="1510"/>
                  <a:pt x="822" y="1526"/>
                  <a:pt x="799" y="1526"/>
                </a:cubicBezTo>
                <a:cubicBezTo>
                  <a:pt x="796" y="1526"/>
                  <a:pt x="791" y="1526"/>
                  <a:pt x="787" y="1525"/>
                </a:cubicBezTo>
                <a:cubicBezTo>
                  <a:pt x="742" y="1492"/>
                  <a:pt x="693" y="1458"/>
                  <a:pt x="642" y="1415"/>
                </a:cubicBezTo>
                <a:cubicBezTo>
                  <a:pt x="466" y="1264"/>
                  <a:pt x="466" y="1264"/>
                  <a:pt x="653" y="1123"/>
                </a:cubicBezTo>
                <a:cubicBezTo>
                  <a:pt x="810" y="1003"/>
                  <a:pt x="967" y="886"/>
                  <a:pt x="1128" y="765"/>
                </a:cubicBezTo>
                <a:cubicBezTo>
                  <a:pt x="1142" y="755"/>
                  <a:pt x="1162" y="750"/>
                  <a:pt x="1184" y="750"/>
                </a:cubicBezTo>
                <a:close/>
                <a:moveTo>
                  <a:pt x="1452" y="925"/>
                </a:moveTo>
                <a:cubicBezTo>
                  <a:pt x="1466" y="925"/>
                  <a:pt x="1482" y="934"/>
                  <a:pt x="1502" y="950"/>
                </a:cubicBezTo>
                <a:cubicBezTo>
                  <a:pt x="1636" y="1063"/>
                  <a:pt x="1649" y="1006"/>
                  <a:pt x="1545" y="1167"/>
                </a:cubicBezTo>
                <a:cubicBezTo>
                  <a:pt x="1445" y="1321"/>
                  <a:pt x="1338" y="1468"/>
                  <a:pt x="1231" y="1618"/>
                </a:cubicBezTo>
                <a:cubicBezTo>
                  <a:pt x="1215" y="1642"/>
                  <a:pt x="1199" y="1663"/>
                  <a:pt x="1172" y="1663"/>
                </a:cubicBezTo>
                <a:cubicBezTo>
                  <a:pt x="1166" y="1663"/>
                  <a:pt x="1159" y="1661"/>
                  <a:pt x="1151" y="1659"/>
                </a:cubicBezTo>
                <a:cubicBezTo>
                  <a:pt x="1144" y="1659"/>
                  <a:pt x="1139" y="1660"/>
                  <a:pt x="1135" y="1660"/>
                </a:cubicBezTo>
                <a:cubicBezTo>
                  <a:pt x="1133" y="1660"/>
                  <a:pt x="1132" y="1660"/>
                  <a:pt x="1131" y="1659"/>
                </a:cubicBezTo>
                <a:cubicBezTo>
                  <a:pt x="1063" y="1645"/>
                  <a:pt x="977" y="1652"/>
                  <a:pt x="950" y="1602"/>
                </a:cubicBezTo>
                <a:cubicBezTo>
                  <a:pt x="923" y="1555"/>
                  <a:pt x="1000" y="1505"/>
                  <a:pt x="1037" y="1461"/>
                </a:cubicBezTo>
                <a:cubicBezTo>
                  <a:pt x="1171" y="1307"/>
                  <a:pt x="1278" y="1131"/>
                  <a:pt x="1398" y="966"/>
                </a:cubicBezTo>
                <a:cubicBezTo>
                  <a:pt x="1417" y="938"/>
                  <a:pt x="1433" y="925"/>
                  <a:pt x="1452" y="925"/>
                </a:cubicBezTo>
                <a:close/>
                <a:moveTo>
                  <a:pt x="1734" y="1130"/>
                </a:moveTo>
                <a:cubicBezTo>
                  <a:pt x="1747" y="1130"/>
                  <a:pt x="1762" y="1137"/>
                  <a:pt x="1782" y="1154"/>
                </a:cubicBezTo>
                <a:cubicBezTo>
                  <a:pt x="1873" y="1224"/>
                  <a:pt x="1963" y="1287"/>
                  <a:pt x="2057" y="1354"/>
                </a:cubicBezTo>
                <a:cubicBezTo>
                  <a:pt x="2100" y="1384"/>
                  <a:pt x="2107" y="1404"/>
                  <a:pt x="2057" y="1438"/>
                </a:cubicBezTo>
                <a:cubicBezTo>
                  <a:pt x="1870" y="1568"/>
                  <a:pt x="1659" y="1632"/>
                  <a:pt x="1441" y="1662"/>
                </a:cubicBezTo>
                <a:cubicBezTo>
                  <a:pt x="1438" y="1661"/>
                  <a:pt x="1435" y="1661"/>
                  <a:pt x="1431" y="1661"/>
                </a:cubicBezTo>
                <a:cubicBezTo>
                  <a:pt x="1415" y="1661"/>
                  <a:pt x="1400" y="1668"/>
                  <a:pt x="1389" y="1668"/>
                </a:cubicBezTo>
                <a:cubicBezTo>
                  <a:pt x="1383" y="1668"/>
                  <a:pt x="1378" y="1666"/>
                  <a:pt x="1375" y="1659"/>
                </a:cubicBezTo>
                <a:cubicBezTo>
                  <a:pt x="1368" y="1645"/>
                  <a:pt x="1388" y="1618"/>
                  <a:pt x="1401" y="1602"/>
                </a:cubicBezTo>
                <a:cubicBezTo>
                  <a:pt x="1495" y="1461"/>
                  <a:pt x="1589" y="1321"/>
                  <a:pt x="1682" y="1174"/>
                </a:cubicBezTo>
                <a:cubicBezTo>
                  <a:pt x="1700" y="1146"/>
                  <a:pt x="1715" y="1130"/>
                  <a:pt x="1734" y="1130"/>
                </a:cubicBezTo>
                <a:close/>
                <a:moveTo>
                  <a:pt x="492" y="0"/>
                </a:moveTo>
                <a:cubicBezTo>
                  <a:pt x="463" y="0"/>
                  <a:pt x="438" y="18"/>
                  <a:pt x="412" y="50"/>
                </a:cubicBezTo>
                <a:cubicBezTo>
                  <a:pt x="328" y="151"/>
                  <a:pt x="265" y="264"/>
                  <a:pt x="231" y="388"/>
                </a:cubicBezTo>
                <a:cubicBezTo>
                  <a:pt x="191" y="529"/>
                  <a:pt x="185" y="672"/>
                  <a:pt x="165" y="816"/>
                </a:cubicBezTo>
                <a:cubicBezTo>
                  <a:pt x="134" y="578"/>
                  <a:pt x="154" y="351"/>
                  <a:pt x="295" y="147"/>
                </a:cubicBezTo>
                <a:cubicBezTo>
                  <a:pt x="315" y="117"/>
                  <a:pt x="335" y="83"/>
                  <a:pt x="298" y="57"/>
                </a:cubicBezTo>
                <a:cubicBezTo>
                  <a:pt x="288" y="50"/>
                  <a:pt x="277" y="47"/>
                  <a:pt x="267" y="47"/>
                </a:cubicBezTo>
                <a:cubicBezTo>
                  <a:pt x="245" y="47"/>
                  <a:pt x="223" y="62"/>
                  <a:pt x="205" y="80"/>
                </a:cubicBezTo>
                <a:cubicBezTo>
                  <a:pt x="145" y="134"/>
                  <a:pt x="108" y="200"/>
                  <a:pt x="80" y="277"/>
                </a:cubicBezTo>
                <a:cubicBezTo>
                  <a:pt x="17" y="444"/>
                  <a:pt x="0" y="619"/>
                  <a:pt x="20" y="796"/>
                </a:cubicBezTo>
                <a:cubicBezTo>
                  <a:pt x="60" y="1127"/>
                  <a:pt x="185" y="1415"/>
                  <a:pt x="445" y="1622"/>
                </a:cubicBezTo>
                <a:cubicBezTo>
                  <a:pt x="744" y="1861"/>
                  <a:pt x="1074" y="1983"/>
                  <a:pt x="1433" y="1983"/>
                </a:cubicBezTo>
                <a:cubicBezTo>
                  <a:pt x="1556" y="1983"/>
                  <a:pt x="1683" y="1969"/>
                  <a:pt x="1813" y="1939"/>
                </a:cubicBezTo>
                <a:cubicBezTo>
                  <a:pt x="2010" y="1896"/>
                  <a:pt x="2184" y="1805"/>
                  <a:pt x="2338" y="1679"/>
                </a:cubicBezTo>
                <a:cubicBezTo>
                  <a:pt x="2371" y="1648"/>
                  <a:pt x="2412" y="1615"/>
                  <a:pt x="2375" y="1565"/>
                </a:cubicBezTo>
                <a:cubicBezTo>
                  <a:pt x="2361" y="1547"/>
                  <a:pt x="2345" y="1540"/>
                  <a:pt x="2328" y="1540"/>
                </a:cubicBezTo>
                <a:cubicBezTo>
                  <a:pt x="2305" y="1540"/>
                  <a:pt x="2279" y="1554"/>
                  <a:pt x="2258" y="1568"/>
                </a:cubicBezTo>
                <a:cubicBezTo>
                  <a:pt x="2221" y="1592"/>
                  <a:pt x="2191" y="1615"/>
                  <a:pt x="2157" y="1639"/>
                </a:cubicBezTo>
                <a:cubicBezTo>
                  <a:pt x="1916" y="1805"/>
                  <a:pt x="1642" y="1842"/>
                  <a:pt x="1351" y="1853"/>
                </a:cubicBezTo>
                <a:cubicBezTo>
                  <a:pt x="1361" y="1839"/>
                  <a:pt x="1361" y="1836"/>
                  <a:pt x="1364" y="1833"/>
                </a:cubicBezTo>
                <a:cubicBezTo>
                  <a:pt x="1669" y="1789"/>
                  <a:pt x="1957" y="1716"/>
                  <a:pt x="2194" y="1505"/>
                </a:cubicBezTo>
                <a:cubicBezTo>
                  <a:pt x="2205" y="1496"/>
                  <a:pt x="2215" y="1487"/>
                  <a:pt x="2228" y="1487"/>
                </a:cubicBezTo>
                <a:cubicBezTo>
                  <a:pt x="2230" y="1487"/>
                  <a:pt x="2232" y="1487"/>
                  <a:pt x="2234" y="1488"/>
                </a:cubicBezTo>
                <a:cubicBezTo>
                  <a:pt x="2254" y="1495"/>
                  <a:pt x="2273" y="1500"/>
                  <a:pt x="2290" y="1500"/>
                </a:cubicBezTo>
                <a:cubicBezTo>
                  <a:pt x="2315" y="1500"/>
                  <a:pt x="2336" y="1489"/>
                  <a:pt x="2347" y="1458"/>
                </a:cubicBezTo>
                <a:cubicBezTo>
                  <a:pt x="2371" y="1395"/>
                  <a:pt x="2327" y="1358"/>
                  <a:pt x="2281" y="1324"/>
                </a:cubicBezTo>
                <a:cubicBezTo>
                  <a:pt x="2087" y="1174"/>
                  <a:pt x="1890" y="1017"/>
                  <a:pt x="1693" y="870"/>
                </a:cubicBezTo>
                <a:cubicBezTo>
                  <a:pt x="1318" y="589"/>
                  <a:pt x="953" y="298"/>
                  <a:pt x="569" y="30"/>
                </a:cubicBezTo>
                <a:cubicBezTo>
                  <a:pt x="539" y="10"/>
                  <a:pt x="51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9"/>
          <p:cNvSpPr/>
          <p:nvPr/>
        </p:nvSpPr>
        <p:spPr>
          <a:xfrm>
            <a:off x="6799150" y="1822849"/>
            <a:ext cx="650195" cy="511198"/>
          </a:xfrm>
          <a:custGeom>
            <a:rect b="b" l="l" r="r" t="t"/>
            <a:pathLst>
              <a:path extrusionOk="0" h="2703" w="3438">
                <a:moveTo>
                  <a:pt x="90" y="1"/>
                </a:moveTo>
                <a:cubicBezTo>
                  <a:pt x="63" y="74"/>
                  <a:pt x="0" y="164"/>
                  <a:pt x="23" y="218"/>
                </a:cubicBezTo>
                <a:cubicBezTo>
                  <a:pt x="57" y="285"/>
                  <a:pt x="150" y="358"/>
                  <a:pt x="227" y="372"/>
                </a:cubicBezTo>
                <a:cubicBezTo>
                  <a:pt x="1301" y="539"/>
                  <a:pt x="2093" y="1135"/>
                  <a:pt x="2745" y="1940"/>
                </a:cubicBezTo>
                <a:cubicBezTo>
                  <a:pt x="2906" y="2144"/>
                  <a:pt x="3026" y="2378"/>
                  <a:pt x="3184" y="2589"/>
                </a:cubicBezTo>
                <a:cubicBezTo>
                  <a:pt x="3224" y="2646"/>
                  <a:pt x="3317" y="2666"/>
                  <a:pt x="3384" y="2703"/>
                </a:cubicBezTo>
                <a:cubicBezTo>
                  <a:pt x="3394" y="2619"/>
                  <a:pt x="3437" y="2516"/>
                  <a:pt x="3404" y="2455"/>
                </a:cubicBezTo>
                <a:cubicBezTo>
                  <a:pt x="2986" y="1726"/>
                  <a:pt x="2457" y="1094"/>
                  <a:pt x="1709" y="656"/>
                </a:cubicBezTo>
                <a:cubicBezTo>
                  <a:pt x="1238" y="379"/>
                  <a:pt x="759" y="121"/>
                  <a:pt x="181" y="118"/>
                </a:cubicBezTo>
                <a:cubicBezTo>
                  <a:pt x="150" y="81"/>
                  <a:pt x="120" y="4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9"/>
          <p:cNvSpPr/>
          <p:nvPr/>
        </p:nvSpPr>
        <p:spPr>
          <a:xfrm rot="1633412">
            <a:off x="7290478" y="3693629"/>
            <a:ext cx="148837" cy="562632"/>
          </a:xfrm>
          <a:custGeom>
            <a:rect b="b" l="l" r="r" t="t"/>
            <a:pathLst>
              <a:path extrusionOk="0" h="2975" w="787">
                <a:moveTo>
                  <a:pt x="522" y="1"/>
                </a:moveTo>
                <a:cubicBezTo>
                  <a:pt x="493" y="58"/>
                  <a:pt x="432" y="125"/>
                  <a:pt x="442" y="172"/>
                </a:cubicBezTo>
                <a:cubicBezTo>
                  <a:pt x="573" y="673"/>
                  <a:pt x="505" y="1172"/>
                  <a:pt x="385" y="1660"/>
                </a:cubicBezTo>
                <a:cubicBezTo>
                  <a:pt x="298" y="2024"/>
                  <a:pt x="138" y="2368"/>
                  <a:pt x="24" y="2726"/>
                </a:cubicBezTo>
                <a:cubicBezTo>
                  <a:pt x="1" y="2800"/>
                  <a:pt x="38" y="2890"/>
                  <a:pt x="47" y="2974"/>
                </a:cubicBezTo>
                <a:cubicBezTo>
                  <a:pt x="121" y="2927"/>
                  <a:pt x="195" y="2883"/>
                  <a:pt x="265" y="2834"/>
                </a:cubicBezTo>
                <a:cubicBezTo>
                  <a:pt x="285" y="2817"/>
                  <a:pt x="292" y="2780"/>
                  <a:pt x="305" y="2749"/>
                </a:cubicBezTo>
                <a:cubicBezTo>
                  <a:pt x="626" y="2111"/>
                  <a:pt x="753" y="1429"/>
                  <a:pt x="786" y="627"/>
                </a:cubicBezTo>
                <a:cubicBezTo>
                  <a:pt x="770" y="522"/>
                  <a:pt x="746" y="319"/>
                  <a:pt x="696" y="125"/>
                </a:cubicBezTo>
                <a:cubicBezTo>
                  <a:pt x="683" y="71"/>
                  <a:pt x="583" y="41"/>
                  <a:pt x="5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9"/>
          <p:cNvSpPr/>
          <p:nvPr/>
        </p:nvSpPr>
        <p:spPr>
          <a:xfrm>
            <a:off x="7533879" y="2171210"/>
            <a:ext cx="146946" cy="274795"/>
          </a:xfrm>
          <a:custGeom>
            <a:rect b="b" l="l" r="r" t="t"/>
            <a:pathLst>
              <a:path extrusionOk="0" h="1453" w="777">
                <a:moveTo>
                  <a:pt x="132" y="0"/>
                </a:moveTo>
                <a:cubicBezTo>
                  <a:pt x="98" y="0"/>
                  <a:pt x="61" y="9"/>
                  <a:pt x="44" y="24"/>
                </a:cubicBezTo>
                <a:cubicBezTo>
                  <a:pt x="14" y="52"/>
                  <a:pt x="1" y="128"/>
                  <a:pt x="17" y="168"/>
                </a:cubicBezTo>
                <a:cubicBezTo>
                  <a:pt x="165" y="553"/>
                  <a:pt x="315" y="938"/>
                  <a:pt x="475" y="1319"/>
                </a:cubicBezTo>
                <a:cubicBezTo>
                  <a:pt x="495" y="1372"/>
                  <a:pt x="569" y="1409"/>
                  <a:pt x="616" y="1452"/>
                </a:cubicBezTo>
                <a:cubicBezTo>
                  <a:pt x="663" y="1399"/>
                  <a:pt x="706" y="1345"/>
                  <a:pt x="776" y="1265"/>
                </a:cubicBezTo>
                <a:cubicBezTo>
                  <a:pt x="632" y="898"/>
                  <a:pt x="495" y="540"/>
                  <a:pt x="348" y="188"/>
                </a:cubicBezTo>
                <a:cubicBezTo>
                  <a:pt x="318" y="118"/>
                  <a:pt x="258" y="55"/>
                  <a:pt x="194" y="15"/>
                </a:cubicBezTo>
                <a:cubicBezTo>
                  <a:pt x="180" y="5"/>
                  <a:pt x="157" y="0"/>
                  <a:pt x="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22" name="Shape 322"/>
        <p:cNvGrpSpPr/>
        <p:nvPr/>
      </p:nvGrpSpPr>
      <p:grpSpPr>
        <a:xfrm>
          <a:off x="0" y="0"/>
          <a:ext cx="0" cy="0"/>
          <a:chOff x="0" y="0"/>
          <a:chExt cx="0" cy="0"/>
        </a:xfrm>
      </p:grpSpPr>
      <p:sp>
        <p:nvSpPr>
          <p:cNvPr id="323" name="Google Shape;323;p40"/>
          <p:cNvSpPr/>
          <p:nvPr/>
        </p:nvSpPr>
        <p:spPr>
          <a:xfrm rot="10800000">
            <a:off x="5868873" y="2766766"/>
            <a:ext cx="2040390" cy="964434"/>
          </a:xfrm>
          <a:custGeom>
            <a:rect b="b" l="l" r="r" t="t"/>
            <a:pathLst>
              <a:path extrusionOk="0" h="11466" w="13500">
                <a:moveTo>
                  <a:pt x="11582" y="1"/>
                </a:moveTo>
                <a:cubicBezTo>
                  <a:pt x="11324" y="1"/>
                  <a:pt x="11065" y="11"/>
                  <a:pt x="10808" y="13"/>
                </a:cubicBezTo>
                <a:cubicBezTo>
                  <a:pt x="10400" y="13"/>
                  <a:pt x="9988" y="16"/>
                  <a:pt x="9581" y="19"/>
                </a:cubicBezTo>
                <a:cubicBezTo>
                  <a:pt x="7922" y="30"/>
                  <a:pt x="6260" y="39"/>
                  <a:pt x="4602" y="50"/>
                </a:cubicBezTo>
                <a:lnTo>
                  <a:pt x="2144" y="66"/>
                </a:lnTo>
                <a:cubicBezTo>
                  <a:pt x="1725" y="70"/>
                  <a:pt x="1304" y="73"/>
                  <a:pt x="883" y="76"/>
                </a:cubicBezTo>
                <a:cubicBezTo>
                  <a:pt x="856" y="76"/>
                  <a:pt x="828" y="76"/>
                  <a:pt x="800" y="76"/>
                </a:cubicBezTo>
                <a:cubicBezTo>
                  <a:pt x="564" y="76"/>
                  <a:pt x="287" y="87"/>
                  <a:pt x="141" y="290"/>
                </a:cubicBezTo>
                <a:cubicBezTo>
                  <a:pt x="54" y="411"/>
                  <a:pt x="51" y="551"/>
                  <a:pt x="57" y="692"/>
                </a:cubicBezTo>
                <a:cubicBezTo>
                  <a:pt x="24" y="712"/>
                  <a:pt x="0" y="745"/>
                  <a:pt x="0" y="795"/>
                </a:cubicBezTo>
                <a:cubicBezTo>
                  <a:pt x="77" y="2400"/>
                  <a:pt x="168" y="4005"/>
                  <a:pt x="271" y="5607"/>
                </a:cubicBezTo>
                <a:cubicBezTo>
                  <a:pt x="325" y="6399"/>
                  <a:pt x="378" y="7188"/>
                  <a:pt x="438" y="7981"/>
                </a:cubicBezTo>
                <a:cubicBezTo>
                  <a:pt x="498" y="8773"/>
                  <a:pt x="539" y="9572"/>
                  <a:pt x="632" y="10362"/>
                </a:cubicBezTo>
                <a:cubicBezTo>
                  <a:pt x="662" y="10626"/>
                  <a:pt x="736" y="10897"/>
                  <a:pt x="967" y="11060"/>
                </a:cubicBezTo>
                <a:cubicBezTo>
                  <a:pt x="1234" y="11248"/>
                  <a:pt x="1612" y="11231"/>
                  <a:pt x="1926" y="11251"/>
                </a:cubicBezTo>
                <a:cubicBezTo>
                  <a:pt x="2749" y="11311"/>
                  <a:pt x="3571" y="11358"/>
                  <a:pt x="4398" y="11395"/>
                </a:cubicBezTo>
                <a:cubicBezTo>
                  <a:pt x="5542" y="11441"/>
                  <a:pt x="6687" y="11465"/>
                  <a:pt x="7832" y="11465"/>
                </a:cubicBezTo>
                <a:cubicBezTo>
                  <a:pt x="8326" y="11465"/>
                  <a:pt x="8820" y="11461"/>
                  <a:pt x="9313" y="11452"/>
                </a:cubicBezTo>
                <a:cubicBezTo>
                  <a:pt x="10139" y="11435"/>
                  <a:pt x="10965" y="11409"/>
                  <a:pt x="11787" y="11368"/>
                </a:cubicBezTo>
                <a:cubicBezTo>
                  <a:pt x="11985" y="11361"/>
                  <a:pt x="12182" y="11348"/>
                  <a:pt x="12383" y="11338"/>
                </a:cubicBezTo>
                <a:cubicBezTo>
                  <a:pt x="12567" y="11328"/>
                  <a:pt x="12764" y="11335"/>
                  <a:pt x="12945" y="11298"/>
                </a:cubicBezTo>
                <a:cubicBezTo>
                  <a:pt x="13302" y="11228"/>
                  <a:pt x="13322" y="10836"/>
                  <a:pt x="13372" y="10549"/>
                </a:cubicBezTo>
                <a:cubicBezTo>
                  <a:pt x="13499" y="9796"/>
                  <a:pt x="13496" y="9031"/>
                  <a:pt x="13482" y="8271"/>
                </a:cubicBezTo>
                <a:cubicBezTo>
                  <a:pt x="13470" y="7456"/>
                  <a:pt x="13436" y="6643"/>
                  <a:pt x="13392" y="5831"/>
                </a:cubicBezTo>
                <a:cubicBezTo>
                  <a:pt x="13306" y="4252"/>
                  <a:pt x="13185" y="2674"/>
                  <a:pt x="13038" y="1103"/>
                </a:cubicBezTo>
                <a:cubicBezTo>
                  <a:pt x="13011" y="818"/>
                  <a:pt x="12968" y="514"/>
                  <a:pt x="12757" y="297"/>
                </a:cubicBezTo>
                <a:cubicBezTo>
                  <a:pt x="12550" y="83"/>
                  <a:pt x="12242" y="22"/>
                  <a:pt x="11954" y="10"/>
                </a:cubicBezTo>
                <a:cubicBezTo>
                  <a:pt x="11830" y="3"/>
                  <a:pt x="11706" y="1"/>
                  <a:pt x="11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0"/>
          <p:cNvSpPr/>
          <p:nvPr/>
        </p:nvSpPr>
        <p:spPr>
          <a:xfrm rot="10800000">
            <a:off x="1271350" y="3258500"/>
            <a:ext cx="1961340" cy="964430"/>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0"/>
          <p:cNvSpPr/>
          <p:nvPr/>
        </p:nvSpPr>
        <p:spPr>
          <a:xfrm>
            <a:off x="1564136" y="1091648"/>
            <a:ext cx="2034622" cy="1047517"/>
          </a:xfrm>
          <a:custGeom>
            <a:rect b="b" l="l" r="r" t="t"/>
            <a:pathLst>
              <a:path extrusionOk="0" h="14170" w="19643">
                <a:moveTo>
                  <a:pt x="16346" y="0"/>
                </a:moveTo>
                <a:cubicBezTo>
                  <a:pt x="15900" y="0"/>
                  <a:pt x="15455" y="23"/>
                  <a:pt x="15012" y="47"/>
                </a:cubicBezTo>
                <a:cubicBezTo>
                  <a:pt x="13909" y="104"/>
                  <a:pt x="12805" y="168"/>
                  <a:pt x="11702" y="231"/>
                </a:cubicBezTo>
                <a:cubicBezTo>
                  <a:pt x="9528" y="351"/>
                  <a:pt x="7351" y="455"/>
                  <a:pt x="5177" y="603"/>
                </a:cubicBezTo>
                <a:cubicBezTo>
                  <a:pt x="4104" y="676"/>
                  <a:pt x="3034" y="773"/>
                  <a:pt x="1967" y="920"/>
                </a:cubicBezTo>
                <a:cubicBezTo>
                  <a:pt x="1526" y="977"/>
                  <a:pt x="1031" y="1007"/>
                  <a:pt x="636" y="1231"/>
                </a:cubicBezTo>
                <a:cubicBezTo>
                  <a:pt x="299" y="1422"/>
                  <a:pt x="115" y="1753"/>
                  <a:pt x="75" y="2124"/>
                </a:cubicBezTo>
                <a:cubicBezTo>
                  <a:pt x="48" y="2348"/>
                  <a:pt x="68" y="2575"/>
                  <a:pt x="108" y="2802"/>
                </a:cubicBezTo>
                <a:cubicBezTo>
                  <a:pt x="1" y="4722"/>
                  <a:pt x="18" y="6645"/>
                  <a:pt x="169" y="8564"/>
                </a:cubicBezTo>
                <a:cubicBezTo>
                  <a:pt x="252" y="9604"/>
                  <a:pt x="372" y="10644"/>
                  <a:pt x="533" y="11681"/>
                </a:cubicBezTo>
                <a:cubicBezTo>
                  <a:pt x="607" y="12165"/>
                  <a:pt x="660" y="12670"/>
                  <a:pt x="794" y="13142"/>
                </a:cubicBezTo>
                <a:cubicBezTo>
                  <a:pt x="908" y="13547"/>
                  <a:pt x="1148" y="13844"/>
                  <a:pt x="1570" y="13957"/>
                </a:cubicBezTo>
                <a:cubicBezTo>
                  <a:pt x="2027" y="14085"/>
                  <a:pt x="2539" y="14102"/>
                  <a:pt x="3014" y="14132"/>
                </a:cubicBezTo>
                <a:cubicBezTo>
                  <a:pt x="3473" y="14160"/>
                  <a:pt x="3932" y="14169"/>
                  <a:pt x="4392" y="14169"/>
                </a:cubicBezTo>
                <a:cubicBezTo>
                  <a:pt x="4471" y="14169"/>
                  <a:pt x="4550" y="14169"/>
                  <a:pt x="4629" y="14168"/>
                </a:cubicBezTo>
                <a:cubicBezTo>
                  <a:pt x="5723" y="14158"/>
                  <a:pt x="6819" y="14118"/>
                  <a:pt x="7913" y="14078"/>
                </a:cubicBezTo>
                <a:cubicBezTo>
                  <a:pt x="10117" y="14002"/>
                  <a:pt x="12316" y="13884"/>
                  <a:pt x="14517" y="13737"/>
                </a:cubicBezTo>
                <a:cubicBezTo>
                  <a:pt x="15594" y="13664"/>
                  <a:pt x="16670" y="13583"/>
                  <a:pt x="17747" y="13493"/>
                </a:cubicBezTo>
                <a:cubicBezTo>
                  <a:pt x="18172" y="13460"/>
                  <a:pt x="18710" y="13490"/>
                  <a:pt x="19068" y="13226"/>
                </a:cubicBezTo>
                <a:cubicBezTo>
                  <a:pt x="19399" y="12978"/>
                  <a:pt x="19459" y="12543"/>
                  <a:pt x="19509" y="12169"/>
                </a:cubicBezTo>
                <a:cubicBezTo>
                  <a:pt x="19643" y="11142"/>
                  <a:pt x="19610" y="10105"/>
                  <a:pt x="19549" y="9076"/>
                </a:cubicBezTo>
                <a:cubicBezTo>
                  <a:pt x="19486" y="8026"/>
                  <a:pt x="19392" y="6980"/>
                  <a:pt x="19265" y="5936"/>
                </a:cubicBezTo>
                <a:cubicBezTo>
                  <a:pt x="19141" y="4923"/>
                  <a:pt x="18991" y="3913"/>
                  <a:pt x="18814" y="2910"/>
                </a:cubicBezTo>
                <a:cubicBezTo>
                  <a:pt x="18720" y="2392"/>
                  <a:pt x="18619" y="1873"/>
                  <a:pt x="18509" y="1358"/>
                </a:cubicBezTo>
                <a:cubicBezTo>
                  <a:pt x="18429" y="967"/>
                  <a:pt x="18403" y="439"/>
                  <a:pt x="18008" y="211"/>
                </a:cubicBezTo>
                <a:cubicBezTo>
                  <a:pt x="17847" y="118"/>
                  <a:pt x="17656" y="84"/>
                  <a:pt x="17476" y="61"/>
                </a:cubicBezTo>
                <a:cubicBezTo>
                  <a:pt x="17199" y="27"/>
                  <a:pt x="16924" y="14"/>
                  <a:pt x="16644" y="4"/>
                </a:cubicBezTo>
                <a:cubicBezTo>
                  <a:pt x="16544" y="2"/>
                  <a:pt x="16445" y="0"/>
                  <a:pt x="16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0"/>
          <p:cNvSpPr txBox="1"/>
          <p:nvPr/>
        </p:nvSpPr>
        <p:spPr>
          <a:xfrm flipH="1">
            <a:off x="1234738" y="3529750"/>
            <a:ext cx="2034600" cy="5034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1200">
                <a:solidFill>
                  <a:schemeClr val="accent3"/>
                </a:solidFill>
                <a:latin typeface="Roboto Light"/>
                <a:ea typeface="Roboto Light"/>
                <a:cs typeface="Roboto Light"/>
                <a:sym typeface="Roboto Light"/>
              </a:rPr>
              <a:t>Mercury is the closest planet to the Sun</a:t>
            </a:r>
            <a:endParaRPr sz="1200">
              <a:solidFill>
                <a:schemeClr val="accent3"/>
              </a:solidFill>
              <a:latin typeface="Roboto Light"/>
              <a:ea typeface="Roboto Light"/>
              <a:cs typeface="Roboto Light"/>
              <a:sym typeface="Roboto Light"/>
            </a:endParaRPr>
          </a:p>
        </p:txBody>
      </p:sp>
      <p:sp>
        <p:nvSpPr>
          <p:cNvPr id="327" name="Google Shape;327;p40"/>
          <p:cNvSpPr txBox="1"/>
          <p:nvPr/>
        </p:nvSpPr>
        <p:spPr>
          <a:xfrm flipH="1">
            <a:off x="1286688" y="1293350"/>
            <a:ext cx="2158500" cy="695100"/>
          </a:xfrm>
          <a:prstGeom prst="rect">
            <a:avLst/>
          </a:prstGeom>
          <a:noFill/>
          <a:ln>
            <a:noFill/>
          </a:ln>
        </p:spPr>
        <p:txBody>
          <a:bodyPr anchorCtr="0" anchor="ctr" bIns="91425" lIns="91425" spcFirstLastPara="1" rIns="91425" wrap="square" tIns="234000">
            <a:noAutofit/>
          </a:bodyPr>
          <a:lstStyle/>
          <a:p>
            <a:pPr indent="0" lvl="0" marL="0" rtl="0" algn="r">
              <a:lnSpc>
                <a:spcPct val="100000"/>
              </a:lnSpc>
              <a:spcBef>
                <a:spcPts val="0"/>
              </a:spcBef>
              <a:spcAft>
                <a:spcPts val="1600"/>
              </a:spcAft>
              <a:buNone/>
            </a:pPr>
            <a:r>
              <a:rPr lang="en" sz="1200">
                <a:solidFill>
                  <a:schemeClr val="accent1"/>
                </a:solidFill>
                <a:latin typeface="Roboto Light"/>
                <a:ea typeface="Roboto Light"/>
                <a:cs typeface="Roboto Light"/>
                <a:sym typeface="Roboto Light"/>
              </a:rPr>
              <a:t>Saturn is composed of hydrogen and helium</a:t>
            </a:r>
            <a:endParaRPr sz="1200">
              <a:solidFill>
                <a:schemeClr val="accent1"/>
              </a:solidFill>
              <a:latin typeface="Roboto Light"/>
              <a:ea typeface="Roboto Light"/>
              <a:cs typeface="Roboto Light"/>
              <a:sym typeface="Roboto Light"/>
            </a:endParaRPr>
          </a:p>
        </p:txBody>
      </p:sp>
      <p:sp>
        <p:nvSpPr>
          <p:cNvPr id="328" name="Google Shape;328;p40"/>
          <p:cNvSpPr txBox="1"/>
          <p:nvPr/>
        </p:nvSpPr>
        <p:spPr>
          <a:xfrm flipH="1">
            <a:off x="6104638" y="3025150"/>
            <a:ext cx="1709100" cy="473700"/>
          </a:xfrm>
          <a:prstGeom prst="rect">
            <a:avLst/>
          </a:prstGeom>
          <a:noFill/>
          <a:ln>
            <a:noFill/>
          </a:ln>
        </p:spPr>
        <p:txBody>
          <a:bodyPr anchorCtr="0" anchor="ctr" bIns="91425" lIns="91425" spcFirstLastPara="1" rIns="91425" wrap="square" tIns="234000">
            <a:noAutofit/>
          </a:bodyPr>
          <a:lstStyle/>
          <a:p>
            <a:pPr indent="0" lvl="0" marL="0" rtl="0" algn="l">
              <a:lnSpc>
                <a:spcPct val="100000"/>
              </a:lnSpc>
              <a:spcBef>
                <a:spcPts val="0"/>
              </a:spcBef>
              <a:spcAft>
                <a:spcPts val="1600"/>
              </a:spcAft>
              <a:buNone/>
            </a:pPr>
            <a:r>
              <a:rPr lang="en" sz="1200">
                <a:solidFill>
                  <a:schemeClr val="accent1"/>
                </a:solidFill>
                <a:latin typeface="Roboto Light"/>
                <a:ea typeface="Roboto Light"/>
                <a:cs typeface="Roboto Light"/>
                <a:sym typeface="Roboto Light"/>
              </a:rPr>
              <a:t>Neptune is the farthest planet from the Sun</a:t>
            </a:r>
            <a:endParaRPr sz="1200">
              <a:solidFill>
                <a:schemeClr val="accent1"/>
              </a:solidFill>
              <a:latin typeface="Roboto Light"/>
              <a:ea typeface="Roboto Light"/>
              <a:cs typeface="Roboto Light"/>
              <a:sym typeface="Roboto Light"/>
            </a:endParaRPr>
          </a:p>
        </p:txBody>
      </p:sp>
      <p:sp>
        <p:nvSpPr>
          <p:cNvPr id="329" name="Google Shape;329;p40"/>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a:t>
            </a:r>
            <a:r>
              <a:rPr lang="en">
                <a:solidFill>
                  <a:srgbClr val="FFF26E"/>
                </a:solidFill>
              </a:rPr>
              <a:t>TIMELINE </a:t>
            </a:r>
            <a:r>
              <a:rPr lang="en"/>
              <a:t>ALWAYS WORKS WELL</a:t>
            </a:r>
            <a:endParaRPr/>
          </a:p>
        </p:txBody>
      </p:sp>
      <p:grpSp>
        <p:nvGrpSpPr>
          <p:cNvPr id="330" name="Google Shape;330;p40"/>
          <p:cNvGrpSpPr/>
          <p:nvPr/>
        </p:nvGrpSpPr>
        <p:grpSpPr>
          <a:xfrm>
            <a:off x="2196475" y="1694911"/>
            <a:ext cx="3971606" cy="2190637"/>
            <a:chOff x="2655688" y="1694911"/>
            <a:chExt cx="3971606" cy="2190637"/>
          </a:xfrm>
        </p:grpSpPr>
        <p:sp>
          <p:nvSpPr>
            <p:cNvPr id="331" name="Google Shape;331;p40"/>
            <p:cNvSpPr/>
            <p:nvPr/>
          </p:nvSpPr>
          <p:spPr>
            <a:xfrm>
              <a:off x="2655688" y="1694911"/>
              <a:ext cx="3832735" cy="2190637"/>
            </a:xfrm>
            <a:custGeom>
              <a:rect b="b" l="l" r="r" t="t"/>
              <a:pathLst>
                <a:path extrusionOk="0" h="41657" w="72883">
                  <a:moveTo>
                    <a:pt x="1248" y="30245"/>
                  </a:moveTo>
                  <a:cubicBezTo>
                    <a:pt x="1418" y="30245"/>
                    <a:pt x="1564" y="30363"/>
                    <a:pt x="1702" y="30484"/>
                  </a:cubicBezTo>
                  <a:cubicBezTo>
                    <a:pt x="1916" y="30667"/>
                    <a:pt x="1967" y="31021"/>
                    <a:pt x="1830" y="31289"/>
                  </a:cubicBezTo>
                  <a:cubicBezTo>
                    <a:pt x="1699" y="31543"/>
                    <a:pt x="1465" y="31654"/>
                    <a:pt x="1180" y="31667"/>
                  </a:cubicBezTo>
                  <a:lnTo>
                    <a:pt x="1110" y="31667"/>
                  </a:lnTo>
                  <a:cubicBezTo>
                    <a:pt x="823" y="31660"/>
                    <a:pt x="562" y="31560"/>
                    <a:pt x="428" y="31266"/>
                  </a:cubicBezTo>
                  <a:cubicBezTo>
                    <a:pt x="302" y="30985"/>
                    <a:pt x="362" y="30674"/>
                    <a:pt x="595" y="30470"/>
                  </a:cubicBezTo>
                  <a:cubicBezTo>
                    <a:pt x="669" y="30407"/>
                    <a:pt x="786" y="30390"/>
                    <a:pt x="887" y="30356"/>
                  </a:cubicBezTo>
                  <a:cubicBezTo>
                    <a:pt x="893" y="30353"/>
                    <a:pt x="901" y="30353"/>
                    <a:pt x="910" y="30353"/>
                  </a:cubicBezTo>
                  <a:cubicBezTo>
                    <a:pt x="922" y="30353"/>
                    <a:pt x="934" y="30354"/>
                    <a:pt x="946" y="30354"/>
                  </a:cubicBezTo>
                  <a:cubicBezTo>
                    <a:pt x="958" y="30354"/>
                    <a:pt x="969" y="30353"/>
                    <a:pt x="976" y="30346"/>
                  </a:cubicBezTo>
                  <a:cubicBezTo>
                    <a:pt x="1074" y="30274"/>
                    <a:pt x="1164" y="30245"/>
                    <a:pt x="1248" y="30245"/>
                  </a:cubicBezTo>
                  <a:close/>
                  <a:moveTo>
                    <a:pt x="40392" y="0"/>
                  </a:moveTo>
                  <a:cubicBezTo>
                    <a:pt x="40187" y="0"/>
                    <a:pt x="39979" y="8"/>
                    <a:pt x="39769" y="24"/>
                  </a:cubicBezTo>
                  <a:cubicBezTo>
                    <a:pt x="37755" y="178"/>
                    <a:pt x="35920" y="817"/>
                    <a:pt x="34254" y="1877"/>
                  </a:cubicBezTo>
                  <a:cubicBezTo>
                    <a:pt x="32358" y="3087"/>
                    <a:pt x="31007" y="4809"/>
                    <a:pt x="29910" y="6705"/>
                  </a:cubicBezTo>
                  <a:cubicBezTo>
                    <a:pt x="28677" y="8842"/>
                    <a:pt x="27981" y="11163"/>
                    <a:pt x="27583" y="13580"/>
                  </a:cubicBezTo>
                  <a:cubicBezTo>
                    <a:pt x="27333" y="15105"/>
                    <a:pt x="27029" y="16620"/>
                    <a:pt x="26577" y="18108"/>
                  </a:cubicBezTo>
                  <a:cubicBezTo>
                    <a:pt x="26149" y="19502"/>
                    <a:pt x="25617" y="20846"/>
                    <a:pt x="24798" y="22084"/>
                  </a:cubicBezTo>
                  <a:cubicBezTo>
                    <a:pt x="23484" y="24073"/>
                    <a:pt x="21604" y="25317"/>
                    <a:pt x="19357" y="26062"/>
                  </a:cubicBezTo>
                  <a:cubicBezTo>
                    <a:pt x="18082" y="26486"/>
                    <a:pt x="16761" y="26624"/>
                    <a:pt x="15428" y="26624"/>
                  </a:cubicBezTo>
                  <a:cubicBezTo>
                    <a:pt x="15098" y="26624"/>
                    <a:pt x="14767" y="26616"/>
                    <a:pt x="14435" y="26601"/>
                  </a:cubicBezTo>
                  <a:cubicBezTo>
                    <a:pt x="12914" y="26531"/>
                    <a:pt x="11392" y="26444"/>
                    <a:pt x="9861" y="26367"/>
                  </a:cubicBezTo>
                  <a:cubicBezTo>
                    <a:pt x="9089" y="26400"/>
                    <a:pt x="8310" y="26437"/>
                    <a:pt x="7527" y="26471"/>
                  </a:cubicBezTo>
                  <a:cubicBezTo>
                    <a:pt x="5608" y="26554"/>
                    <a:pt x="3889" y="27169"/>
                    <a:pt x="2374" y="28320"/>
                  </a:cubicBezTo>
                  <a:cubicBezTo>
                    <a:pt x="1916" y="28667"/>
                    <a:pt x="1431" y="29002"/>
                    <a:pt x="1184" y="29533"/>
                  </a:cubicBezTo>
                  <a:cubicBezTo>
                    <a:pt x="1053" y="29821"/>
                    <a:pt x="893" y="30005"/>
                    <a:pt x="595" y="30142"/>
                  </a:cubicBezTo>
                  <a:cubicBezTo>
                    <a:pt x="168" y="30336"/>
                    <a:pt x="1" y="30851"/>
                    <a:pt x="151" y="31296"/>
                  </a:cubicBezTo>
                  <a:cubicBezTo>
                    <a:pt x="284" y="31689"/>
                    <a:pt x="676" y="31942"/>
                    <a:pt x="1136" y="31942"/>
                  </a:cubicBezTo>
                  <a:cubicBezTo>
                    <a:pt x="1172" y="31942"/>
                    <a:pt x="1208" y="31941"/>
                    <a:pt x="1244" y="31938"/>
                  </a:cubicBezTo>
                  <a:cubicBezTo>
                    <a:pt x="1736" y="31898"/>
                    <a:pt x="2097" y="31570"/>
                    <a:pt x="2154" y="31112"/>
                  </a:cubicBezTo>
                  <a:cubicBezTo>
                    <a:pt x="2217" y="30610"/>
                    <a:pt x="2020" y="30276"/>
                    <a:pt x="1488" y="30042"/>
                  </a:cubicBezTo>
                  <a:cubicBezTo>
                    <a:pt x="1318" y="29965"/>
                    <a:pt x="1277" y="29878"/>
                    <a:pt x="1374" y="29741"/>
                  </a:cubicBezTo>
                  <a:cubicBezTo>
                    <a:pt x="1529" y="29521"/>
                    <a:pt x="1662" y="29276"/>
                    <a:pt x="1859" y="29099"/>
                  </a:cubicBezTo>
                  <a:cubicBezTo>
                    <a:pt x="3146" y="27936"/>
                    <a:pt x="4631" y="27126"/>
                    <a:pt x="6384" y="26862"/>
                  </a:cubicBezTo>
                  <a:cubicBezTo>
                    <a:pt x="7409" y="26706"/>
                    <a:pt x="8439" y="26657"/>
                    <a:pt x="9470" y="26657"/>
                  </a:cubicBezTo>
                  <a:cubicBezTo>
                    <a:pt x="10387" y="26657"/>
                    <a:pt x="11305" y="26696"/>
                    <a:pt x="12222" y="26732"/>
                  </a:cubicBezTo>
                  <a:cubicBezTo>
                    <a:pt x="13394" y="26777"/>
                    <a:pt x="14567" y="26850"/>
                    <a:pt x="15739" y="26850"/>
                  </a:cubicBezTo>
                  <a:cubicBezTo>
                    <a:pt x="15854" y="26850"/>
                    <a:pt x="15969" y="26850"/>
                    <a:pt x="16084" y="26848"/>
                  </a:cubicBezTo>
                  <a:cubicBezTo>
                    <a:pt x="17676" y="26825"/>
                    <a:pt x="19204" y="26494"/>
                    <a:pt x="20669" y="25842"/>
                  </a:cubicBezTo>
                  <a:cubicBezTo>
                    <a:pt x="22725" y="24926"/>
                    <a:pt x="24286" y="23522"/>
                    <a:pt x="25410" y="21625"/>
                  </a:cubicBezTo>
                  <a:cubicBezTo>
                    <a:pt x="26163" y="20358"/>
                    <a:pt x="26657" y="18983"/>
                    <a:pt x="27001" y="17569"/>
                  </a:cubicBezTo>
                  <a:cubicBezTo>
                    <a:pt x="27407" y="15894"/>
                    <a:pt x="27737" y="14196"/>
                    <a:pt x="28075" y="12503"/>
                  </a:cubicBezTo>
                  <a:cubicBezTo>
                    <a:pt x="28603" y="9839"/>
                    <a:pt x="29620" y="7381"/>
                    <a:pt x="31251" y="5167"/>
                  </a:cubicBezTo>
                  <a:cubicBezTo>
                    <a:pt x="32719" y="3174"/>
                    <a:pt x="34562" y="1673"/>
                    <a:pt x="36969" y="863"/>
                  </a:cubicBezTo>
                  <a:cubicBezTo>
                    <a:pt x="38123" y="475"/>
                    <a:pt x="39296" y="273"/>
                    <a:pt x="40494" y="273"/>
                  </a:cubicBezTo>
                  <a:cubicBezTo>
                    <a:pt x="40832" y="273"/>
                    <a:pt x="41172" y="289"/>
                    <a:pt x="41514" y="322"/>
                  </a:cubicBezTo>
                  <a:cubicBezTo>
                    <a:pt x="42654" y="432"/>
                    <a:pt x="43701" y="857"/>
                    <a:pt x="44731" y="1298"/>
                  </a:cubicBezTo>
                  <a:cubicBezTo>
                    <a:pt x="45259" y="1522"/>
                    <a:pt x="45774" y="1806"/>
                    <a:pt x="46235" y="2141"/>
                  </a:cubicBezTo>
                  <a:cubicBezTo>
                    <a:pt x="47791" y="3278"/>
                    <a:pt x="48947" y="4736"/>
                    <a:pt x="49797" y="6441"/>
                  </a:cubicBezTo>
                  <a:cubicBezTo>
                    <a:pt x="50385" y="7618"/>
                    <a:pt x="51021" y="8775"/>
                    <a:pt x="51672" y="9922"/>
                  </a:cubicBezTo>
                  <a:cubicBezTo>
                    <a:pt x="51876" y="10276"/>
                    <a:pt x="52180" y="10591"/>
                    <a:pt x="52488" y="10872"/>
                  </a:cubicBezTo>
                  <a:cubicBezTo>
                    <a:pt x="53535" y="11808"/>
                    <a:pt x="54788" y="12353"/>
                    <a:pt x="56160" y="12674"/>
                  </a:cubicBezTo>
                  <a:cubicBezTo>
                    <a:pt x="56802" y="12821"/>
                    <a:pt x="57441" y="12995"/>
                    <a:pt x="58066" y="13199"/>
                  </a:cubicBezTo>
                  <a:cubicBezTo>
                    <a:pt x="58397" y="13310"/>
                    <a:pt x="58738" y="13456"/>
                    <a:pt x="59002" y="13674"/>
                  </a:cubicBezTo>
                  <a:cubicBezTo>
                    <a:pt x="59480" y="14068"/>
                    <a:pt x="59975" y="14473"/>
                    <a:pt x="60336" y="14964"/>
                  </a:cubicBezTo>
                  <a:cubicBezTo>
                    <a:pt x="61650" y="16747"/>
                    <a:pt x="61881" y="18696"/>
                    <a:pt x="61012" y="20719"/>
                  </a:cubicBezTo>
                  <a:cubicBezTo>
                    <a:pt x="60506" y="21893"/>
                    <a:pt x="59791" y="22963"/>
                    <a:pt x="59009" y="23986"/>
                  </a:cubicBezTo>
                  <a:cubicBezTo>
                    <a:pt x="57484" y="25982"/>
                    <a:pt x="55972" y="27992"/>
                    <a:pt x="54756" y="30189"/>
                  </a:cubicBezTo>
                  <a:cubicBezTo>
                    <a:pt x="53950" y="31643"/>
                    <a:pt x="53538" y="33178"/>
                    <a:pt x="53759" y="34833"/>
                  </a:cubicBezTo>
                  <a:cubicBezTo>
                    <a:pt x="54063" y="37117"/>
                    <a:pt x="55200" y="38886"/>
                    <a:pt x="57304" y="39973"/>
                  </a:cubicBezTo>
                  <a:cubicBezTo>
                    <a:pt x="59173" y="40940"/>
                    <a:pt x="61159" y="41554"/>
                    <a:pt x="63295" y="41642"/>
                  </a:cubicBezTo>
                  <a:cubicBezTo>
                    <a:pt x="63524" y="41651"/>
                    <a:pt x="63753" y="41656"/>
                    <a:pt x="63981" y="41656"/>
                  </a:cubicBezTo>
                  <a:cubicBezTo>
                    <a:pt x="64947" y="41656"/>
                    <a:pt x="65900" y="41559"/>
                    <a:pt x="66823" y="41224"/>
                  </a:cubicBezTo>
                  <a:cubicBezTo>
                    <a:pt x="67321" y="41040"/>
                    <a:pt x="67820" y="40863"/>
                    <a:pt x="68315" y="40676"/>
                  </a:cubicBezTo>
                  <a:cubicBezTo>
                    <a:pt x="70137" y="39986"/>
                    <a:pt x="71561" y="38810"/>
                    <a:pt x="72712" y="37291"/>
                  </a:cubicBezTo>
                  <a:cubicBezTo>
                    <a:pt x="72779" y="37205"/>
                    <a:pt x="72839" y="37104"/>
                    <a:pt x="72869" y="37000"/>
                  </a:cubicBezTo>
                  <a:cubicBezTo>
                    <a:pt x="72882" y="36953"/>
                    <a:pt x="72822" y="36884"/>
                    <a:pt x="72792" y="36827"/>
                  </a:cubicBezTo>
                  <a:cubicBezTo>
                    <a:pt x="72735" y="36850"/>
                    <a:pt x="72655" y="36860"/>
                    <a:pt x="72621" y="36907"/>
                  </a:cubicBezTo>
                  <a:cubicBezTo>
                    <a:pt x="72388" y="37211"/>
                    <a:pt x="72187" y="37549"/>
                    <a:pt x="71929" y="37833"/>
                  </a:cubicBezTo>
                  <a:cubicBezTo>
                    <a:pt x="70715" y="39177"/>
                    <a:pt x="69218" y="40074"/>
                    <a:pt x="67499" y="40722"/>
                  </a:cubicBezTo>
                  <a:cubicBezTo>
                    <a:pt x="66284" y="41182"/>
                    <a:pt x="65065" y="41373"/>
                    <a:pt x="63831" y="41373"/>
                  </a:cubicBezTo>
                  <a:cubicBezTo>
                    <a:pt x="63120" y="41373"/>
                    <a:pt x="62403" y="41310"/>
                    <a:pt x="61681" y="41197"/>
                  </a:cubicBezTo>
                  <a:cubicBezTo>
                    <a:pt x="60430" y="41003"/>
                    <a:pt x="59256" y="40562"/>
                    <a:pt x="58106" y="40063"/>
                  </a:cubicBezTo>
                  <a:cubicBezTo>
                    <a:pt x="56855" y="39522"/>
                    <a:pt x="55805" y="38773"/>
                    <a:pt x="55060" y="37619"/>
                  </a:cubicBezTo>
                  <a:cubicBezTo>
                    <a:pt x="54358" y="36535"/>
                    <a:pt x="53993" y="35372"/>
                    <a:pt x="53966" y="34105"/>
                  </a:cubicBezTo>
                  <a:cubicBezTo>
                    <a:pt x="53939" y="32747"/>
                    <a:pt x="54344" y="31493"/>
                    <a:pt x="55003" y="30303"/>
                  </a:cubicBezTo>
                  <a:cubicBezTo>
                    <a:pt x="56023" y="28460"/>
                    <a:pt x="57243" y="26741"/>
                    <a:pt x="58527" y="25070"/>
                  </a:cubicBezTo>
                  <a:cubicBezTo>
                    <a:pt x="59390" y="23943"/>
                    <a:pt x="60210" y="22789"/>
                    <a:pt x="60908" y="21556"/>
                  </a:cubicBezTo>
                  <a:cubicBezTo>
                    <a:pt x="61955" y="19703"/>
                    <a:pt x="62108" y="17790"/>
                    <a:pt x="61193" y="15861"/>
                  </a:cubicBezTo>
                  <a:cubicBezTo>
                    <a:pt x="60534" y="14466"/>
                    <a:pt x="59503" y="13400"/>
                    <a:pt x="57972" y="12884"/>
                  </a:cubicBezTo>
                  <a:cubicBezTo>
                    <a:pt x="57548" y="12741"/>
                    <a:pt x="57109" y="12620"/>
                    <a:pt x="56671" y="12520"/>
                  </a:cubicBezTo>
                  <a:cubicBezTo>
                    <a:pt x="55805" y="12323"/>
                    <a:pt x="54949" y="12099"/>
                    <a:pt x="54163" y="11688"/>
                  </a:cubicBezTo>
                  <a:cubicBezTo>
                    <a:pt x="53328" y="11246"/>
                    <a:pt x="52518" y="10748"/>
                    <a:pt x="52010" y="9945"/>
                  </a:cubicBezTo>
                  <a:cubicBezTo>
                    <a:pt x="51472" y="9100"/>
                    <a:pt x="50997" y="8214"/>
                    <a:pt x="50535" y="7324"/>
                  </a:cubicBezTo>
                  <a:cubicBezTo>
                    <a:pt x="49940" y="6177"/>
                    <a:pt x="49399" y="5007"/>
                    <a:pt x="48556" y="3990"/>
                  </a:cubicBezTo>
                  <a:cubicBezTo>
                    <a:pt x="47416" y="2616"/>
                    <a:pt x="46092" y="1505"/>
                    <a:pt x="44380" y="846"/>
                  </a:cubicBezTo>
                  <a:cubicBezTo>
                    <a:pt x="43083" y="349"/>
                    <a:pt x="41782" y="0"/>
                    <a:pt x="40392" y="0"/>
                  </a:cubicBezTo>
                  <a:close/>
                </a:path>
              </a:pathLst>
            </a:custGeom>
            <a:solidFill>
              <a:srgbClr val="BCF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0"/>
            <p:cNvSpPr/>
            <p:nvPr/>
          </p:nvSpPr>
          <p:spPr>
            <a:xfrm>
              <a:off x="3198075" y="2994138"/>
              <a:ext cx="251368" cy="159866"/>
            </a:xfrm>
            <a:custGeom>
              <a:rect b="b" l="l" r="r" t="t"/>
              <a:pathLst>
                <a:path extrusionOk="0" h="3040" w="4780">
                  <a:moveTo>
                    <a:pt x="2623" y="0"/>
                  </a:moveTo>
                  <a:cubicBezTo>
                    <a:pt x="2577" y="0"/>
                    <a:pt x="2533" y="20"/>
                    <a:pt x="2513" y="63"/>
                  </a:cubicBezTo>
                  <a:cubicBezTo>
                    <a:pt x="2195" y="765"/>
                    <a:pt x="2065" y="1517"/>
                    <a:pt x="1845" y="2246"/>
                  </a:cubicBezTo>
                  <a:cubicBezTo>
                    <a:pt x="1821" y="2330"/>
                    <a:pt x="1794" y="2413"/>
                    <a:pt x="1764" y="2497"/>
                  </a:cubicBezTo>
                  <a:cubicBezTo>
                    <a:pt x="1757" y="2520"/>
                    <a:pt x="1737" y="2614"/>
                    <a:pt x="1717" y="2634"/>
                  </a:cubicBezTo>
                  <a:cubicBezTo>
                    <a:pt x="1704" y="2646"/>
                    <a:pt x="1700" y="2653"/>
                    <a:pt x="1699" y="2656"/>
                  </a:cubicBezTo>
                  <a:lnTo>
                    <a:pt x="1699" y="2656"/>
                  </a:lnTo>
                  <a:cubicBezTo>
                    <a:pt x="1700" y="2653"/>
                    <a:pt x="1699" y="2641"/>
                    <a:pt x="1684" y="2620"/>
                  </a:cubicBezTo>
                  <a:cubicBezTo>
                    <a:pt x="1630" y="2551"/>
                    <a:pt x="1607" y="2407"/>
                    <a:pt x="1580" y="2323"/>
                  </a:cubicBezTo>
                  <a:cubicBezTo>
                    <a:pt x="1547" y="2226"/>
                    <a:pt x="1510" y="2126"/>
                    <a:pt x="1476" y="2029"/>
                  </a:cubicBezTo>
                  <a:cubicBezTo>
                    <a:pt x="1339" y="1631"/>
                    <a:pt x="1203" y="1236"/>
                    <a:pt x="1065" y="842"/>
                  </a:cubicBezTo>
                  <a:cubicBezTo>
                    <a:pt x="1046" y="782"/>
                    <a:pt x="988" y="745"/>
                    <a:pt x="930" y="745"/>
                  </a:cubicBezTo>
                  <a:cubicBezTo>
                    <a:pt x="888" y="745"/>
                    <a:pt x="847" y="765"/>
                    <a:pt x="822" y="808"/>
                  </a:cubicBezTo>
                  <a:cubicBezTo>
                    <a:pt x="547" y="1304"/>
                    <a:pt x="289" y="1808"/>
                    <a:pt x="49" y="2320"/>
                  </a:cubicBezTo>
                  <a:cubicBezTo>
                    <a:pt x="1" y="2423"/>
                    <a:pt x="94" y="2517"/>
                    <a:pt x="181" y="2517"/>
                  </a:cubicBezTo>
                  <a:cubicBezTo>
                    <a:pt x="220" y="2517"/>
                    <a:pt x="258" y="2497"/>
                    <a:pt x="280" y="2450"/>
                  </a:cubicBezTo>
                  <a:cubicBezTo>
                    <a:pt x="476" y="2029"/>
                    <a:pt x="691" y="1614"/>
                    <a:pt x="911" y="1203"/>
                  </a:cubicBezTo>
                  <a:cubicBezTo>
                    <a:pt x="1042" y="1580"/>
                    <a:pt x="1172" y="1955"/>
                    <a:pt x="1303" y="2333"/>
                  </a:cubicBezTo>
                  <a:cubicBezTo>
                    <a:pt x="1363" y="2503"/>
                    <a:pt x="1399" y="2751"/>
                    <a:pt x="1540" y="2881"/>
                  </a:cubicBezTo>
                  <a:cubicBezTo>
                    <a:pt x="1589" y="2927"/>
                    <a:pt x="1648" y="2948"/>
                    <a:pt x="1706" y="2948"/>
                  </a:cubicBezTo>
                  <a:cubicBezTo>
                    <a:pt x="1786" y="2948"/>
                    <a:pt x="1863" y="2908"/>
                    <a:pt x="1911" y="2835"/>
                  </a:cubicBezTo>
                  <a:cubicBezTo>
                    <a:pt x="2025" y="2664"/>
                    <a:pt x="2072" y="2420"/>
                    <a:pt x="2129" y="2230"/>
                  </a:cubicBezTo>
                  <a:cubicBezTo>
                    <a:pt x="2192" y="2002"/>
                    <a:pt x="2252" y="1775"/>
                    <a:pt x="2309" y="1551"/>
                  </a:cubicBezTo>
                  <a:cubicBezTo>
                    <a:pt x="2390" y="1233"/>
                    <a:pt x="2473" y="918"/>
                    <a:pt x="2580" y="611"/>
                  </a:cubicBezTo>
                  <a:cubicBezTo>
                    <a:pt x="2640" y="949"/>
                    <a:pt x="2700" y="1283"/>
                    <a:pt x="2757" y="1617"/>
                  </a:cubicBezTo>
                  <a:cubicBezTo>
                    <a:pt x="2801" y="1852"/>
                    <a:pt x="2841" y="2086"/>
                    <a:pt x="2888" y="2320"/>
                  </a:cubicBezTo>
                  <a:cubicBezTo>
                    <a:pt x="2928" y="2514"/>
                    <a:pt x="2958" y="2758"/>
                    <a:pt x="3058" y="2935"/>
                  </a:cubicBezTo>
                  <a:cubicBezTo>
                    <a:pt x="3098" y="3004"/>
                    <a:pt x="3165" y="3040"/>
                    <a:pt x="3234" y="3040"/>
                  </a:cubicBezTo>
                  <a:cubicBezTo>
                    <a:pt x="3288" y="3040"/>
                    <a:pt x="3343" y="3018"/>
                    <a:pt x="3386" y="2972"/>
                  </a:cubicBezTo>
                  <a:cubicBezTo>
                    <a:pt x="3530" y="2821"/>
                    <a:pt x="3610" y="2574"/>
                    <a:pt x="3694" y="2390"/>
                  </a:cubicBezTo>
                  <a:cubicBezTo>
                    <a:pt x="3854" y="2052"/>
                    <a:pt x="4012" y="1714"/>
                    <a:pt x="4208" y="1393"/>
                  </a:cubicBezTo>
                  <a:cubicBezTo>
                    <a:pt x="4279" y="1564"/>
                    <a:pt x="4296" y="1785"/>
                    <a:pt x="4329" y="1942"/>
                  </a:cubicBezTo>
                  <a:cubicBezTo>
                    <a:pt x="4386" y="2199"/>
                    <a:pt x="4446" y="2457"/>
                    <a:pt x="4503" y="2714"/>
                  </a:cubicBezTo>
                  <a:cubicBezTo>
                    <a:pt x="4516" y="2780"/>
                    <a:pt x="4566" y="2809"/>
                    <a:pt x="4618" y="2809"/>
                  </a:cubicBezTo>
                  <a:cubicBezTo>
                    <a:pt x="4696" y="2809"/>
                    <a:pt x="4779" y="2746"/>
                    <a:pt x="4757" y="2648"/>
                  </a:cubicBezTo>
                  <a:cubicBezTo>
                    <a:pt x="4694" y="2350"/>
                    <a:pt x="4626" y="2052"/>
                    <a:pt x="4560" y="1751"/>
                  </a:cubicBezTo>
                  <a:cubicBezTo>
                    <a:pt x="4506" y="1514"/>
                    <a:pt x="4483" y="1243"/>
                    <a:pt x="4299" y="1059"/>
                  </a:cubicBezTo>
                  <a:cubicBezTo>
                    <a:pt x="4273" y="1033"/>
                    <a:pt x="4240" y="1021"/>
                    <a:pt x="4208" y="1021"/>
                  </a:cubicBezTo>
                  <a:cubicBezTo>
                    <a:pt x="4162" y="1021"/>
                    <a:pt x="4116" y="1045"/>
                    <a:pt x="4088" y="1086"/>
                  </a:cubicBezTo>
                  <a:cubicBezTo>
                    <a:pt x="3904" y="1356"/>
                    <a:pt x="3754" y="1651"/>
                    <a:pt x="3613" y="1946"/>
                  </a:cubicBezTo>
                  <a:cubicBezTo>
                    <a:pt x="3546" y="2086"/>
                    <a:pt x="3483" y="2226"/>
                    <a:pt x="3416" y="2367"/>
                  </a:cubicBezTo>
                  <a:cubicBezTo>
                    <a:pt x="3376" y="2443"/>
                    <a:pt x="3339" y="2520"/>
                    <a:pt x="3299" y="2600"/>
                  </a:cubicBezTo>
                  <a:cubicBezTo>
                    <a:pt x="3289" y="2617"/>
                    <a:pt x="3269" y="2671"/>
                    <a:pt x="3245" y="2718"/>
                  </a:cubicBezTo>
                  <a:cubicBezTo>
                    <a:pt x="3225" y="2644"/>
                    <a:pt x="3212" y="2551"/>
                    <a:pt x="3202" y="2514"/>
                  </a:cubicBezTo>
                  <a:cubicBezTo>
                    <a:pt x="3179" y="2417"/>
                    <a:pt x="3158" y="2320"/>
                    <a:pt x="3138" y="2222"/>
                  </a:cubicBezTo>
                  <a:cubicBezTo>
                    <a:pt x="3092" y="1989"/>
                    <a:pt x="3052" y="1755"/>
                    <a:pt x="3012" y="1520"/>
                  </a:cubicBezTo>
                  <a:cubicBezTo>
                    <a:pt x="2924" y="1046"/>
                    <a:pt x="2841" y="571"/>
                    <a:pt x="2757" y="96"/>
                  </a:cubicBezTo>
                  <a:cubicBezTo>
                    <a:pt x="2746" y="35"/>
                    <a:pt x="2683" y="0"/>
                    <a:pt x="2623" y="0"/>
                  </a:cubicBezTo>
                  <a:close/>
                </a:path>
              </a:pathLst>
            </a:custGeom>
            <a:solidFill>
              <a:srgbClr val="BCF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0"/>
            <p:cNvSpPr/>
            <p:nvPr/>
          </p:nvSpPr>
          <p:spPr>
            <a:xfrm>
              <a:off x="5374777" y="2212688"/>
              <a:ext cx="277346" cy="207090"/>
            </a:xfrm>
            <a:custGeom>
              <a:rect b="b" l="l" r="r" t="t"/>
              <a:pathLst>
                <a:path extrusionOk="0" h="3938" w="5274">
                  <a:moveTo>
                    <a:pt x="1965" y="1"/>
                  </a:moveTo>
                  <a:cubicBezTo>
                    <a:pt x="1746" y="1"/>
                    <a:pt x="1409" y="203"/>
                    <a:pt x="1294" y="260"/>
                  </a:cubicBezTo>
                  <a:cubicBezTo>
                    <a:pt x="889" y="454"/>
                    <a:pt x="498" y="671"/>
                    <a:pt x="120" y="908"/>
                  </a:cubicBezTo>
                  <a:cubicBezTo>
                    <a:pt x="0" y="984"/>
                    <a:pt x="72" y="1154"/>
                    <a:pt x="182" y="1154"/>
                  </a:cubicBezTo>
                  <a:cubicBezTo>
                    <a:pt x="204" y="1154"/>
                    <a:pt x="227" y="1147"/>
                    <a:pt x="250" y="1132"/>
                  </a:cubicBezTo>
                  <a:cubicBezTo>
                    <a:pt x="562" y="939"/>
                    <a:pt x="880" y="758"/>
                    <a:pt x="1207" y="591"/>
                  </a:cubicBezTo>
                  <a:cubicBezTo>
                    <a:pt x="1368" y="510"/>
                    <a:pt x="1534" y="430"/>
                    <a:pt x="1702" y="354"/>
                  </a:cubicBezTo>
                  <a:cubicBezTo>
                    <a:pt x="1738" y="337"/>
                    <a:pt x="1775" y="323"/>
                    <a:pt x="1812" y="303"/>
                  </a:cubicBezTo>
                  <a:cubicBezTo>
                    <a:pt x="1832" y="297"/>
                    <a:pt x="1849" y="290"/>
                    <a:pt x="1869" y="280"/>
                  </a:cubicBezTo>
                  <a:cubicBezTo>
                    <a:pt x="1879" y="264"/>
                    <a:pt x="1884" y="256"/>
                    <a:pt x="1886" y="256"/>
                  </a:cubicBezTo>
                  <a:lnTo>
                    <a:pt x="1886" y="256"/>
                  </a:lnTo>
                  <a:cubicBezTo>
                    <a:pt x="1888" y="256"/>
                    <a:pt x="1884" y="266"/>
                    <a:pt x="1876" y="283"/>
                  </a:cubicBezTo>
                  <a:cubicBezTo>
                    <a:pt x="1883" y="347"/>
                    <a:pt x="1812" y="467"/>
                    <a:pt x="1792" y="527"/>
                  </a:cubicBezTo>
                  <a:cubicBezTo>
                    <a:pt x="1551" y="1169"/>
                    <a:pt x="1221" y="1782"/>
                    <a:pt x="1070" y="2453"/>
                  </a:cubicBezTo>
                  <a:cubicBezTo>
                    <a:pt x="1051" y="2542"/>
                    <a:pt x="1120" y="2617"/>
                    <a:pt x="1201" y="2617"/>
                  </a:cubicBezTo>
                  <a:cubicBezTo>
                    <a:pt x="1222" y="2617"/>
                    <a:pt x="1243" y="2612"/>
                    <a:pt x="1264" y="2601"/>
                  </a:cubicBezTo>
                  <a:cubicBezTo>
                    <a:pt x="2123" y="2149"/>
                    <a:pt x="2729" y="1367"/>
                    <a:pt x="3534" y="855"/>
                  </a:cubicBezTo>
                  <a:lnTo>
                    <a:pt x="3534" y="855"/>
                  </a:lnTo>
                  <a:cubicBezTo>
                    <a:pt x="3130" y="1701"/>
                    <a:pt x="2725" y="2550"/>
                    <a:pt x="2320" y="3396"/>
                  </a:cubicBezTo>
                  <a:cubicBezTo>
                    <a:pt x="2278" y="3487"/>
                    <a:pt x="2337" y="3591"/>
                    <a:pt x="2437" y="3591"/>
                  </a:cubicBezTo>
                  <a:cubicBezTo>
                    <a:pt x="2448" y="3591"/>
                    <a:pt x="2459" y="3590"/>
                    <a:pt x="2471" y="3587"/>
                  </a:cubicBezTo>
                  <a:cubicBezTo>
                    <a:pt x="2839" y="3500"/>
                    <a:pt x="3127" y="3259"/>
                    <a:pt x="3414" y="3032"/>
                  </a:cubicBezTo>
                  <a:cubicBezTo>
                    <a:pt x="3758" y="2754"/>
                    <a:pt x="4113" y="2487"/>
                    <a:pt x="4471" y="2226"/>
                  </a:cubicBezTo>
                  <a:cubicBezTo>
                    <a:pt x="4532" y="2183"/>
                    <a:pt x="4852" y="1918"/>
                    <a:pt x="4941" y="1918"/>
                  </a:cubicBezTo>
                  <a:cubicBezTo>
                    <a:pt x="4949" y="1918"/>
                    <a:pt x="4955" y="1920"/>
                    <a:pt x="4959" y="1925"/>
                  </a:cubicBezTo>
                  <a:cubicBezTo>
                    <a:pt x="4979" y="1948"/>
                    <a:pt x="4888" y="2172"/>
                    <a:pt x="4879" y="2209"/>
                  </a:cubicBezTo>
                  <a:cubicBezTo>
                    <a:pt x="4848" y="2310"/>
                    <a:pt x="4818" y="2410"/>
                    <a:pt x="4792" y="2510"/>
                  </a:cubicBezTo>
                  <a:cubicBezTo>
                    <a:pt x="4667" y="2935"/>
                    <a:pt x="4544" y="3356"/>
                    <a:pt x="4424" y="3781"/>
                  </a:cubicBezTo>
                  <a:cubicBezTo>
                    <a:pt x="4396" y="3876"/>
                    <a:pt x="4476" y="3938"/>
                    <a:pt x="4555" y="3938"/>
                  </a:cubicBezTo>
                  <a:cubicBezTo>
                    <a:pt x="4609" y="3938"/>
                    <a:pt x="4662" y="3910"/>
                    <a:pt x="4681" y="3845"/>
                  </a:cubicBezTo>
                  <a:cubicBezTo>
                    <a:pt x="4822" y="3363"/>
                    <a:pt x="4962" y="2878"/>
                    <a:pt x="5099" y="2393"/>
                  </a:cubicBezTo>
                  <a:cubicBezTo>
                    <a:pt x="5149" y="2220"/>
                    <a:pt x="5273" y="1982"/>
                    <a:pt x="5216" y="1798"/>
                  </a:cubicBezTo>
                  <a:cubicBezTo>
                    <a:pt x="5181" y="1681"/>
                    <a:pt x="5083" y="1628"/>
                    <a:pt x="4978" y="1628"/>
                  </a:cubicBezTo>
                  <a:cubicBezTo>
                    <a:pt x="4925" y="1628"/>
                    <a:pt x="4869" y="1642"/>
                    <a:pt x="4818" y="1668"/>
                  </a:cubicBezTo>
                  <a:cubicBezTo>
                    <a:pt x="4601" y="1774"/>
                    <a:pt x="4403" y="1952"/>
                    <a:pt x="4210" y="2095"/>
                  </a:cubicBezTo>
                  <a:cubicBezTo>
                    <a:pt x="4016" y="2240"/>
                    <a:pt x="3818" y="2387"/>
                    <a:pt x="3624" y="2534"/>
                  </a:cubicBezTo>
                  <a:cubicBezTo>
                    <a:pt x="3334" y="2757"/>
                    <a:pt x="3036" y="3055"/>
                    <a:pt x="2695" y="3226"/>
                  </a:cubicBezTo>
                  <a:lnTo>
                    <a:pt x="3945" y="601"/>
                  </a:lnTo>
                  <a:cubicBezTo>
                    <a:pt x="3992" y="508"/>
                    <a:pt x="3924" y="408"/>
                    <a:pt x="3830" y="408"/>
                  </a:cubicBezTo>
                  <a:cubicBezTo>
                    <a:pt x="3809" y="408"/>
                    <a:pt x="3787" y="413"/>
                    <a:pt x="3765" y="424"/>
                  </a:cubicBezTo>
                  <a:cubicBezTo>
                    <a:pt x="2862" y="865"/>
                    <a:pt x="2240" y="1678"/>
                    <a:pt x="1408" y="2213"/>
                  </a:cubicBezTo>
                  <a:cubicBezTo>
                    <a:pt x="1502" y="1905"/>
                    <a:pt x="1625" y="1607"/>
                    <a:pt x="1752" y="1313"/>
                  </a:cubicBezTo>
                  <a:cubicBezTo>
                    <a:pt x="1832" y="1126"/>
                    <a:pt x="1912" y="942"/>
                    <a:pt x="1986" y="751"/>
                  </a:cubicBezTo>
                  <a:cubicBezTo>
                    <a:pt x="2053" y="591"/>
                    <a:pt x="2170" y="384"/>
                    <a:pt x="2164" y="203"/>
                  </a:cubicBezTo>
                  <a:cubicBezTo>
                    <a:pt x="2158" y="53"/>
                    <a:pt x="2077" y="1"/>
                    <a:pt x="1965" y="1"/>
                  </a:cubicBezTo>
                  <a:close/>
                </a:path>
              </a:pathLst>
            </a:custGeom>
            <a:solidFill>
              <a:srgbClr val="BCF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0"/>
            <p:cNvSpPr/>
            <p:nvPr/>
          </p:nvSpPr>
          <p:spPr>
            <a:xfrm>
              <a:off x="5471643" y="3589271"/>
              <a:ext cx="199254" cy="237117"/>
            </a:xfrm>
            <a:custGeom>
              <a:rect b="b" l="l" r="r" t="t"/>
              <a:pathLst>
                <a:path extrusionOk="0" h="4509" w="3789">
                  <a:moveTo>
                    <a:pt x="1715" y="1"/>
                  </a:moveTo>
                  <a:cubicBezTo>
                    <a:pt x="1712" y="1"/>
                    <a:pt x="1709" y="1"/>
                    <a:pt x="1706" y="1"/>
                  </a:cubicBezTo>
                  <a:cubicBezTo>
                    <a:pt x="1200" y="34"/>
                    <a:pt x="703" y="131"/>
                    <a:pt x="225" y="292"/>
                  </a:cubicBezTo>
                  <a:cubicBezTo>
                    <a:pt x="80" y="343"/>
                    <a:pt x="122" y="551"/>
                    <a:pt x="249" y="551"/>
                  </a:cubicBezTo>
                  <a:cubicBezTo>
                    <a:pt x="263" y="551"/>
                    <a:pt x="278" y="549"/>
                    <a:pt x="294" y="543"/>
                  </a:cubicBezTo>
                  <a:cubicBezTo>
                    <a:pt x="655" y="422"/>
                    <a:pt x="1027" y="339"/>
                    <a:pt x="1405" y="292"/>
                  </a:cubicBezTo>
                  <a:lnTo>
                    <a:pt x="1405" y="292"/>
                  </a:lnTo>
                  <a:cubicBezTo>
                    <a:pt x="970" y="810"/>
                    <a:pt x="522" y="1318"/>
                    <a:pt x="57" y="1810"/>
                  </a:cubicBezTo>
                  <a:cubicBezTo>
                    <a:pt x="1" y="1870"/>
                    <a:pt x="4" y="1974"/>
                    <a:pt x="84" y="2014"/>
                  </a:cubicBezTo>
                  <a:cubicBezTo>
                    <a:pt x="175" y="2060"/>
                    <a:pt x="267" y="2079"/>
                    <a:pt x="360" y="2079"/>
                  </a:cubicBezTo>
                  <a:cubicBezTo>
                    <a:pt x="464" y="2079"/>
                    <a:pt x="569" y="2054"/>
                    <a:pt x="676" y="2017"/>
                  </a:cubicBezTo>
                  <a:cubicBezTo>
                    <a:pt x="910" y="1937"/>
                    <a:pt x="1140" y="1837"/>
                    <a:pt x="1375" y="1750"/>
                  </a:cubicBezTo>
                  <a:cubicBezTo>
                    <a:pt x="1876" y="1566"/>
                    <a:pt x="2388" y="1392"/>
                    <a:pt x="2899" y="1238"/>
                  </a:cubicBezTo>
                  <a:cubicBezTo>
                    <a:pt x="2923" y="1228"/>
                    <a:pt x="2946" y="1222"/>
                    <a:pt x="2973" y="1215"/>
                  </a:cubicBezTo>
                  <a:lnTo>
                    <a:pt x="2973" y="1215"/>
                  </a:lnTo>
                  <a:cubicBezTo>
                    <a:pt x="2943" y="1258"/>
                    <a:pt x="2873" y="1312"/>
                    <a:pt x="2839" y="1342"/>
                  </a:cubicBezTo>
                  <a:cubicBezTo>
                    <a:pt x="2749" y="1435"/>
                    <a:pt x="2655" y="1526"/>
                    <a:pt x="2565" y="1616"/>
                  </a:cubicBezTo>
                  <a:cubicBezTo>
                    <a:pt x="2364" y="1813"/>
                    <a:pt x="2163" y="2011"/>
                    <a:pt x="1967" y="2208"/>
                  </a:cubicBezTo>
                  <a:cubicBezTo>
                    <a:pt x="1582" y="2586"/>
                    <a:pt x="1197" y="2967"/>
                    <a:pt x="813" y="3344"/>
                  </a:cubicBezTo>
                  <a:cubicBezTo>
                    <a:pt x="736" y="3422"/>
                    <a:pt x="795" y="3570"/>
                    <a:pt x="901" y="3570"/>
                  </a:cubicBezTo>
                  <a:cubicBezTo>
                    <a:pt x="914" y="3570"/>
                    <a:pt x="929" y="3567"/>
                    <a:pt x="944" y="3562"/>
                  </a:cubicBezTo>
                  <a:cubicBezTo>
                    <a:pt x="1385" y="3401"/>
                    <a:pt x="1826" y="3244"/>
                    <a:pt x="2271" y="3084"/>
                  </a:cubicBezTo>
                  <a:cubicBezTo>
                    <a:pt x="2484" y="3007"/>
                    <a:pt x="2702" y="2930"/>
                    <a:pt x="2919" y="2850"/>
                  </a:cubicBezTo>
                  <a:cubicBezTo>
                    <a:pt x="3020" y="2813"/>
                    <a:pt x="3123" y="2776"/>
                    <a:pt x="3227" y="2739"/>
                  </a:cubicBezTo>
                  <a:cubicBezTo>
                    <a:pt x="3291" y="2716"/>
                    <a:pt x="3364" y="2682"/>
                    <a:pt x="3438" y="2673"/>
                  </a:cubicBezTo>
                  <a:lnTo>
                    <a:pt x="3438" y="2673"/>
                  </a:lnTo>
                  <a:cubicBezTo>
                    <a:pt x="3143" y="3218"/>
                    <a:pt x="2853" y="3766"/>
                    <a:pt x="2558" y="4315"/>
                  </a:cubicBezTo>
                  <a:cubicBezTo>
                    <a:pt x="2503" y="4415"/>
                    <a:pt x="2595" y="4509"/>
                    <a:pt x="2682" y="4509"/>
                  </a:cubicBezTo>
                  <a:cubicBezTo>
                    <a:pt x="2722" y="4509"/>
                    <a:pt x="2761" y="4489"/>
                    <a:pt x="2785" y="4442"/>
                  </a:cubicBezTo>
                  <a:cubicBezTo>
                    <a:pt x="3110" y="3843"/>
                    <a:pt x="3435" y="3241"/>
                    <a:pt x="3756" y="2639"/>
                  </a:cubicBezTo>
                  <a:cubicBezTo>
                    <a:pt x="3788" y="2579"/>
                    <a:pt x="3776" y="2492"/>
                    <a:pt x="3708" y="2462"/>
                  </a:cubicBezTo>
                  <a:cubicBezTo>
                    <a:pt x="3635" y="2427"/>
                    <a:pt x="3563" y="2413"/>
                    <a:pt x="3493" y="2413"/>
                  </a:cubicBezTo>
                  <a:cubicBezTo>
                    <a:pt x="3381" y="2413"/>
                    <a:pt x="3271" y="2448"/>
                    <a:pt x="3157" y="2489"/>
                  </a:cubicBezTo>
                  <a:cubicBezTo>
                    <a:pt x="2899" y="2582"/>
                    <a:pt x="2642" y="2676"/>
                    <a:pt x="2384" y="2767"/>
                  </a:cubicBezTo>
                  <a:cubicBezTo>
                    <a:pt x="2063" y="2883"/>
                    <a:pt x="1742" y="3000"/>
                    <a:pt x="1421" y="3114"/>
                  </a:cubicBezTo>
                  <a:cubicBezTo>
                    <a:pt x="1709" y="2830"/>
                    <a:pt x="2000" y="2542"/>
                    <a:pt x="2291" y="2255"/>
                  </a:cubicBezTo>
                  <a:lnTo>
                    <a:pt x="2936" y="1619"/>
                  </a:lnTo>
                  <a:cubicBezTo>
                    <a:pt x="3070" y="1486"/>
                    <a:pt x="3371" y="1285"/>
                    <a:pt x="3257" y="1064"/>
                  </a:cubicBezTo>
                  <a:cubicBezTo>
                    <a:pt x="3212" y="976"/>
                    <a:pt x="3133" y="947"/>
                    <a:pt x="3045" y="947"/>
                  </a:cubicBezTo>
                  <a:cubicBezTo>
                    <a:pt x="2930" y="947"/>
                    <a:pt x="2800" y="996"/>
                    <a:pt x="2709" y="1024"/>
                  </a:cubicBezTo>
                  <a:cubicBezTo>
                    <a:pt x="2421" y="1114"/>
                    <a:pt x="2137" y="1208"/>
                    <a:pt x="1853" y="1305"/>
                  </a:cubicBezTo>
                  <a:cubicBezTo>
                    <a:pt x="1569" y="1406"/>
                    <a:pt x="1285" y="1506"/>
                    <a:pt x="1004" y="1613"/>
                  </a:cubicBezTo>
                  <a:cubicBezTo>
                    <a:pt x="846" y="1676"/>
                    <a:pt x="609" y="1810"/>
                    <a:pt x="405" y="1824"/>
                  </a:cubicBezTo>
                  <a:cubicBezTo>
                    <a:pt x="887" y="1305"/>
                    <a:pt x="1351" y="773"/>
                    <a:pt x="1799" y="225"/>
                  </a:cubicBezTo>
                  <a:cubicBezTo>
                    <a:pt x="1861" y="147"/>
                    <a:pt x="1834" y="1"/>
                    <a:pt x="1715" y="1"/>
                  </a:cubicBezTo>
                  <a:close/>
                </a:path>
              </a:pathLst>
            </a:custGeom>
            <a:solidFill>
              <a:srgbClr val="BCF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0"/>
            <p:cNvSpPr/>
            <p:nvPr/>
          </p:nvSpPr>
          <p:spPr>
            <a:xfrm rot="-4306461">
              <a:off x="4077626" y="2004237"/>
              <a:ext cx="251372" cy="159868"/>
            </a:xfrm>
            <a:custGeom>
              <a:rect b="b" l="l" r="r" t="t"/>
              <a:pathLst>
                <a:path extrusionOk="0" h="3040" w="4780">
                  <a:moveTo>
                    <a:pt x="2623" y="0"/>
                  </a:moveTo>
                  <a:cubicBezTo>
                    <a:pt x="2577" y="0"/>
                    <a:pt x="2533" y="20"/>
                    <a:pt x="2513" y="63"/>
                  </a:cubicBezTo>
                  <a:cubicBezTo>
                    <a:pt x="2195" y="765"/>
                    <a:pt x="2065" y="1517"/>
                    <a:pt x="1845" y="2246"/>
                  </a:cubicBezTo>
                  <a:cubicBezTo>
                    <a:pt x="1821" y="2330"/>
                    <a:pt x="1794" y="2413"/>
                    <a:pt x="1764" y="2497"/>
                  </a:cubicBezTo>
                  <a:cubicBezTo>
                    <a:pt x="1757" y="2520"/>
                    <a:pt x="1737" y="2614"/>
                    <a:pt x="1717" y="2634"/>
                  </a:cubicBezTo>
                  <a:cubicBezTo>
                    <a:pt x="1704" y="2646"/>
                    <a:pt x="1700" y="2653"/>
                    <a:pt x="1699" y="2656"/>
                  </a:cubicBezTo>
                  <a:lnTo>
                    <a:pt x="1699" y="2656"/>
                  </a:lnTo>
                  <a:cubicBezTo>
                    <a:pt x="1700" y="2653"/>
                    <a:pt x="1699" y="2641"/>
                    <a:pt x="1684" y="2620"/>
                  </a:cubicBezTo>
                  <a:cubicBezTo>
                    <a:pt x="1630" y="2551"/>
                    <a:pt x="1607" y="2407"/>
                    <a:pt x="1580" y="2323"/>
                  </a:cubicBezTo>
                  <a:cubicBezTo>
                    <a:pt x="1547" y="2226"/>
                    <a:pt x="1510" y="2126"/>
                    <a:pt x="1476" y="2029"/>
                  </a:cubicBezTo>
                  <a:cubicBezTo>
                    <a:pt x="1339" y="1631"/>
                    <a:pt x="1203" y="1236"/>
                    <a:pt x="1065" y="842"/>
                  </a:cubicBezTo>
                  <a:cubicBezTo>
                    <a:pt x="1046" y="782"/>
                    <a:pt x="988" y="745"/>
                    <a:pt x="930" y="745"/>
                  </a:cubicBezTo>
                  <a:cubicBezTo>
                    <a:pt x="888" y="745"/>
                    <a:pt x="847" y="765"/>
                    <a:pt x="822" y="808"/>
                  </a:cubicBezTo>
                  <a:cubicBezTo>
                    <a:pt x="547" y="1304"/>
                    <a:pt x="289" y="1808"/>
                    <a:pt x="49" y="2320"/>
                  </a:cubicBezTo>
                  <a:cubicBezTo>
                    <a:pt x="1" y="2423"/>
                    <a:pt x="94" y="2517"/>
                    <a:pt x="181" y="2517"/>
                  </a:cubicBezTo>
                  <a:cubicBezTo>
                    <a:pt x="220" y="2517"/>
                    <a:pt x="258" y="2497"/>
                    <a:pt x="280" y="2450"/>
                  </a:cubicBezTo>
                  <a:cubicBezTo>
                    <a:pt x="476" y="2029"/>
                    <a:pt x="691" y="1614"/>
                    <a:pt x="911" y="1203"/>
                  </a:cubicBezTo>
                  <a:cubicBezTo>
                    <a:pt x="1042" y="1580"/>
                    <a:pt x="1172" y="1955"/>
                    <a:pt x="1303" y="2333"/>
                  </a:cubicBezTo>
                  <a:cubicBezTo>
                    <a:pt x="1363" y="2503"/>
                    <a:pt x="1399" y="2751"/>
                    <a:pt x="1540" y="2881"/>
                  </a:cubicBezTo>
                  <a:cubicBezTo>
                    <a:pt x="1589" y="2927"/>
                    <a:pt x="1648" y="2948"/>
                    <a:pt x="1706" y="2948"/>
                  </a:cubicBezTo>
                  <a:cubicBezTo>
                    <a:pt x="1786" y="2948"/>
                    <a:pt x="1863" y="2908"/>
                    <a:pt x="1911" y="2835"/>
                  </a:cubicBezTo>
                  <a:cubicBezTo>
                    <a:pt x="2025" y="2664"/>
                    <a:pt x="2072" y="2420"/>
                    <a:pt x="2129" y="2230"/>
                  </a:cubicBezTo>
                  <a:cubicBezTo>
                    <a:pt x="2192" y="2002"/>
                    <a:pt x="2252" y="1775"/>
                    <a:pt x="2309" y="1551"/>
                  </a:cubicBezTo>
                  <a:cubicBezTo>
                    <a:pt x="2390" y="1233"/>
                    <a:pt x="2473" y="918"/>
                    <a:pt x="2580" y="611"/>
                  </a:cubicBezTo>
                  <a:cubicBezTo>
                    <a:pt x="2640" y="949"/>
                    <a:pt x="2700" y="1283"/>
                    <a:pt x="2757" y="1617"/>
                  </a:cubicBezTo>
                  <a:cubicBezTo>
                    <a:pt x="2801" y="1852"/>
                    <a:pt x="2841" y="2086"/>
                    <a:pt x="2888" y="2320"/>
                  </a:cubicBezTo>
                  <a:cubicBezTo>
                    <a:pt x="2928" y="2514"/>
                    <a:pt x="2958" y="2758"/>
                    <a:pt x="3058" y="2935"/>
                  </a:cubicBezTo>
                  <a:cubicBezTo>
                    <a:pt x="3098" y="3004"/>
                    <a:pt x="3165" y="3040"/>
                    <a:pt x="3234" y="3040"/>
                  </a:cubicBezTo>
                  <a:cubicBezTo>
                    <a:pt x="3288" y="3040"/>
                    <a:pt x="3343" y="3018"/>
                    <a:pt x="3386" y="2972"/>
                  </a:cubicBezTo>
                  <a:cubicBezTo>
                    <a:pt x="3530" y="2821"/>
                    <a:pt x="3610" y="2574"/>
                    <a:pt x="3694" y="2390"/>
                  </a:cubicBezTo>
                  <a:cubicBezTo>
                    <a:pt x="3854" y="2052"/>
                    <a:pt x="4012" y="1714"/>
                    <a:pt x="4208" y="1393"/>
                  </a:cubicBezTo>
                  <a:cubicBezTo>
                    <a:pt x="4279" y="1564"/>
                    <a:pt x="4296" y="1785"/>
                    <a:pt x="4329" y="1942"/>
                  </a:cubicBezTo>
                  <a:cubicBezTo>
                    <a:pt x="4386" y="2199"/>
                    <a:pt x="4446" y="2457"/>
                    <a:pt x="4503" y="2714"/>
                  </a:cubicBezTo>
                  <a:cubicBezTo>
                    <a:pt x="4516" y="2780"/>
                    <a:pt x="4566" y="2809"/>
                    <a:pt x="4618" y="2809"/>
                  </a:cubicBezTo>
                  <a:cubicBezTo>
                    <a:pt x="4696" y="2809"/>
                    <a:pt x="4779" y="2746"/>
                    <a:pt x="4757" y="2648"/>
                  </a:cubicBezTo>
                  <a:cubicBezTo>
                    <a:pt x="4694" y="2350"/>
                    <a:pt x="4626" y="2052"/>
                    <a:pt x="4560" y="1751"/>
                  </a:cubicBezTo>
                  <a:cubicBezTo>
                    <a:pt x="4506" y="1514"/>
                    <a:pt x="4483" y="1243"/>
                    <a:pt x="4299" y="1059"/>
                  </a:cubicBezTo>
                  <a:cubicBezTo>
                    <a:pt x="4273" y="1033"/>
                    <a:pt x="4240" y="1021"/>
                    <a:pt x="4208" y="1021"/>
                  </a:cubicBezTo>
                  <a:cubicBezTo>
                    <a:pt x="4162" y="1021"/>
                    <a:pt x="4116" y="1045"/>
                    <a:pt x="4088" y="1086"/>
                  </a:cubicBezTo>
                  <a:cubicBezTo>
                    <a:pt x="3904" y="1356"/>
                    <a:pt x="3754" y="1651"/>
                    <a:pt x="3613" y="1946"/>
                  </a:cubicBezTo>
                  <a:cubicBezTo>
                    <a:pt x="3546" y="2086"/>
                    <a:pt x="3483" y="2226"/>
                    <a:pt x="3416" y="2367"/>
                  </a:cubicBezTo>
                  <a:cubicBezTo>
                    <a:pt x="3376" y="2443"/>
                    <a:pt x="3339" y="2520"/>
                    <a:pt x="3299" y="2600"/>
                  </a:cubicBezTo>
                  <a:cubicBezTo>
                    <a:pt x="3289" y="2617"/>
                    <a:pt x="3269" y="2671"/>
                    <a:pt x="3245" y="2718"/>
                  </a:cubicBezTo>
                  <a:cubicBezTo>
                    <a:pt x="3225" y="2644"/>
                    <a:pt x="3212" y="2551"/>
                    <a:pt x="3202" y="2514"/>
                  </a:cubicBezTo>
                  <a:cubicBezTo>
                    <a:pt x="3179" y="2417"/>
                    <a:pt x="3158" y="2320"/>
                    <a:pt x="3138" y="2222"/>
                  </a:cubicBezTo>
                  <a:cubicBezTo>
                    <a:pt x="3092" y="1989"/>
                    <a:pt x="3052" y="1755"/>
                    <a:pt x="3012" y="1520"/>
                  </a:cubicBezTo>
                  <a:cubicBezTo>
                    <a:pt x="2924" y="1046"/>
                    <a:pt x="2841" y="571"/>
                    <a:pt x="2757" y="96"/>
                  </a:cubicBezTo>
                  <a:cubicBezTo>
                    <a:pt x="2746" y="35"/>
                    <a:pt x="2683" y="0"/>
                    <a:pt x="2623" y="0"/>
                  </a:cubicBezTo>
                  <a:close/>
                </a:path>
              </a:pathLst>
            </a:custGeom>
            <a:solidFill>
              <a:srgbClr val="BCF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0"/>
            <p:cNvSpPr/>
            <p:nvPr/>
          </p:nvSpPr>
          <p:spPr>
            <a:xfrm rot="2132961">
              <a:off x="6427826" y="3520017"/>
              <a:ext cx="174787" cy="140915"/>
            </a:xfrm>
            <a:custGeom>
              <a:rect b="b" l="l" r="r" t="t"/>
              <a:pathLst>
                <a:path extrusionOk="0" h="3187" w="3953">
                  <a:moveTo>
                    <a:pt x="1733" y="715"/>
                  </a:moveTo>
                  <a:cubicBezTo>
                    <a:pt x="2235" y="1377"/>
                    <a:pt x="2733" y="2045"/>
                    <a:pt x="3261" y="2684"/>
                  </a:cubicBezTo>
                  <a:cubicBezTo>
                    <a:pt x="3227" y="2684"/>
                    <a:pt x="3193" y="2684"/>
                    <a:pt x="3160" y="2684"/>
                  </a:cubicBezTo>
                  <a:cubicBezTo>
                    <a:pt x="2230" y="2684"/>
                    <a:pt x="1288" y="2726"/>
                    <a:pt x="358" y="2771"/>
                  </a:cubicBezTo>
                  <a:cubicBezTo>
                    <a:pt x="369" y="2758"/>
                    <a:pt x="382" y="2747"/>
                    <a:pt x="395" y="2734"/>
                  </a:cubicBezTo>
                  <a:cubicBezTo>
                    <a:pt x="860" y="2076"/>
                    <a:pt x="1288" y="1390"/>
                    <a:pt x="1733" y="715"/>
                  </a:cubicBezTo>
                  <a:close/>
                  <a:moveTo>
                    <a:pt x="1732" y="0"/>
                  </a:moveTo>
                  <a:cubicBezTo>
                    <a:pt x="1636" y="0"/>
                    <a:pt x="1535" y="53"/>
                    <a:pt x="1489" y="133"/>
                  </a:cubicBezTo>
                  <a:cubicBezTo>
                    <a:pt x="1024" y="942"/>
                    <a:pt x="516" y="1724"/>
                    <a:pt x="68" y="2544"/>
                  </a:cubicBezTo>
                  <a:cubicBezTo>
                    <a:pt x="0" y="2664"/>
                    <a:pt x="71" y="2771"/>
                    <a:pt x="168" y="2804"/>
                  </a:cubicBezTo>
                  <a:cubicBezTo>
                    <a:pt x="57" y="2885"/>
                    <a:pt x="85" y="3089"/>
                    <a:pt x="255" y="3095"/>
                  </a:cubicBezTo>
                  <a:cubicBezTo>
                    <a:pt x="1201" y="3141"/>
                    <a:pt x="2161" y="3187"/>
                    <a:pt x="3112" y="3187"/>
                  </a:cubicBezTo>
                  <a:cubicBezTo>
                    <a:pt x="3199" y="3187"/>
                    <a:pt x="3287" y="3186"/>
                    <a:pt x="3375" y="3186"/>
                  </a:cubicBezTo>
                  <a:cubicBezTo>
                    <a:pt x="3525" y="3186"/>
                    <a:pt x="3605" y="3072"/>
                    <a:pt x="3616" y="2954"/>
                  </a:cubicBezTo>
                  <a:cubicBezTo>
                    <a:pt x="3786" y="2934"/>
                    <a:pt x="3953" y="2734"/>
                    <a:pt x="3829" y="2560"/>
                  </a:cubicBezTo>
                  <a:cubicBezTo>
                    <a:pt x="3224" y="1707"/>
                    <a:pt x="2545" y="902"/>
                    <a:pt x="1903" y="79"/>
                  </a:cubicBezTo>
                  <a:cubicBezTo>
                    <a:pt x="1860" y="24"/>
                    <a:pt x="1797" y="0"/>
                    <a:pt x="1732" y="0"/>
                  </a:cubicBezTo>
                  <a:close/>
                </a:path>
              </a:pathLst>
            </a:custGeom>
            <a:solidFill>
              <a:srgbClr val="BCF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 name="Google Shape;337;p40"/>
          <p:cNvGrpSpPr/>
          <p:nvPr/>
        </p:nvGrpSpPr>
        <p:grpSpPr>
          <a:xfrm>
            <a:off x="3843414" y="2084168"/>
            <a:ext cx="538757" cy="473680"/>
            <a:chOff x="1347325" y="484375"/>
            <a:chExt cx="925222" cy="813465"/>
          </a:xfrm>
        </p:grpSpPr>
        <p:sp>
          <p:nvSpPr>
            <p:cNvPr id="338" name="Google Shape;338;p40"/>
            <p:cNvSpPr/>
            <p:nvPr/>
          </p:nvSpPr>
          <p:spPr>
            <a:xfrm>
              <a:off x="1347325" y="603326"/>
              <a:ext cx="716340" cy="694514"/>
            </a:xfrm>
            <a:custGeom>
              <a:rect b="b" l="l" r="r" t="t"/>
              <a:pathLst>
                <a:path extrusionOk="0" h="8337" w="8599">
                  <a:moveTo>
                    <a:pt x="4219" y="1"/>
                  </a:moveTo>
                  <a:cubicBezTo>
                    <a:pt x="3765" y="1"/>
                    <a:pt x="3312" y="78"/>
                    <a:pt x="2890" y="241"/>
                  </a:cubicBezTo>
                  <a:cubicBezTo>
                    <a:pt x="2171" y="518"/>
                    <a:pt x="1539" y="1009"/>
                    <a:pt x="1118" y="1642"/>
                  </a:cubicBezTo>
                  <a:cubicBezTo>
                    <a:pt x="359" y="2585"/>
                    <a:pt x="1" y="3809"/>
                    <a:pt x="255" y="5042"/>
                  </a:cubicBezTo>
                  <a:cubicBezTo>
                    <a:pt x="646" y="6931"/>
                    <a:pt x="2522" y="8246"/>
                    <a:pt x="4451" y="8332"/>
                  </a:cubicBezTo>
                  <a:cubicBezTo>
                    <a:pt x="4511" y="8335"/>
                    <a:pt x="4571" y="8337"/>
                    <a:pt x="4631" y="8337"/>
                  </a:cubicBezTo>
                  <a:cubicBezTo>
                    <a:pt x="5569" y="8337"/>
                    <a:pt x="6461" y="7988"/>
                    <a:pt x="7150" y="7357"/>
                  </a:cubicBezTo>
                  <a:cubicBezTo>
                    <a:pt x="7893" y="6674"/>
                    <a:pt x="8314" y="5724"/>
                    <a:pt x="8410" y="4744"/>
                  </a:cubicBezTo>
                  <a:cubicBezTo>
                    <a:pt x="8598" y="2852"/>
                    <a:pt x="7498" y="943"/>
                    <a:pt x="5649" y="258"/>
                  </a:cubicBezTo>
                  <a:cubicBezTo>
                    <a:pt x="5195" y="90"/>
                    <a:pt x="4706" y="1"/>
                    <a:pt x="4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0"/>
            <p:cNvSpPr/>
            <p:nvPr/>
          </p:nvSpPr>
          <p:spPr>
            <a:xfrm>
              <a:off x="1745898" y="484375"/>
              <a:ext cx="388374" cy="305351"/>
            </a:xfrm>
            <a:custGeom>
              <a:rect b="b" l="l" r="r" t="t"/>
              <a:pathLst>
                <a:path extrusionOk="0" h="2703" w="3438">
                  <a:moveTo>
                    <a:pt x="90" y="1"/>
                  </a:moveTo>
                  <a:cubicBezTo>
                    <a:pt x="63" y="74"/>
                    <a:pt x="0" y="164"/>
                    <a:pt x="23" y="218"/>
                  </a:cubicBezTo>
                  <a:cubicBezTo>
                    <a:pt x="57" y="285"/>
                    <a:pt x="150" y="358"/>
                    <a:pt x="227" y="372"/>
                  </a:cubicBezTo>
                  <a:cubicBezTo>
                    <a:pt x="1301" y="539"/>
                    <a:pt x="2093" y="1135"/>
                    <a:pt x="2745" y="1940"/>
                  </a:cubicBezTo>
                  <a:cubicBezTo>
                    <a:pt x="2906" y="2144"/>
                    <a:pt x="3026" y="2378"/>
                    <a:pt x="3184" y="2589"/>
                  </a:cubicBezTo>
                  <a:cubicBezTo>
                    <a:pt x="3224" y="2646"/>
                    <a:pt x="3317" y="2666"/>
                    <a:pt x="3384" y="2703"/>
                  </a:cubicBezTo>
                  <a:cubicBezTo>
                    <a:pt x="3394" y="2619"/>
                    <a:pt x="3437" y="2516"/>
                    <a:pt x="3404" y="2455"/>
                  </a:cubicBezTo>
                  <a:cubicBezTo>
                    <a:pt x="2986" y="1726"/>
                    <a:pt x="2457" y="1094"/>
                    <a:pt x="1709" y="656"/>
                  </a:cubicBezTo>
                  <a:cubicBezTo>
                    <a:pt x="1238" y="379"/>
                    <a:pt x="759" y="121"/>
                    <a:pt x="181" y="118"/>
                  </a:cubicBezTo>
                  <a:cubicBezTo>
                    <a:pt x="150" y="81"/>
                    <a:pt x="120" y="4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0"/>
            <p:cNvSpPr/>
            <p:nvPr/>
          </p:nvSpPr>
          <p:spPr>
            <a:xfrm>
              <a:off x="2086153" y="842824"/>
              <a:ext cx="88903" cy="336078"/>
            </a:xfrm>
            <a:custGeom>
              <a:rect b="b" l="l" r="r" t="t"/>
              <a:pathLst>
                <a:path extrusionOk="0" h="2975" w="787">
                  <a:moveTo>
                    <a:pt x="522" y="1"/>
                  </a:moveTo>
                  <a:cubicBezTo>
                    <a:pt x="493" y="58"/>
                    <a:pt x="432" y="125"/>
                    <a:pt x="442" y="172"/>
                  </a:cubicBezTo>
                  <a:cubicBezTo>
                    <a:pt x="573" y="673"/>
                    <a:pt x="505" y="1172"/>
                    <a:pt x="385" y="1660"/>
                  </a:cubicBezTo>
                  <a:cubicBezTo>
                    <a:pt x="298" y="2024"/>
                    <a:pt x="138" y="2368"/>
                    <a:pt x="24" y="2726"/>
                  </a:cubicBezTo>
                  <a:cubicBezTo>
                    <a:pt x="1" y="2800"/>
                    <a:pt x="38" y="2890"/>
                    <a:pt x="47" y="2974"/>
                  </a:cubicBezTo>
                  <a:cubicBezTo>
                    <a:pt x="121" y="2927"/>
                    <a:pt x="195" y="2883"/>
                    <a:pt x="265" y="2834"/>
                  </a:cubicBezTo>
                  <a:cubicBezTo>
                    <a:pt x="285" y="2817"/>
                    <a:pt x="292" y="2780"/>
                    <a:pt x="305" y="2749"/>
                  </a:cubicBezTo>
                  <a:cubicBezTo>
                    <a:pt x="626" y="2111"/>
                    <a:pt x="753" y="1429"/>
                    <a:pt x="786" y="627"/>
                  </a:cubicBezTo>
                  <a:cubicBezTo>
                    <a:pt x="770" y="522"/>
                    <a:pt x="746" y="319"/>
                    <a:pt x="696" y="125"/>
                  </a:cubicBezTo>
                  <a:cubicBezTo>
                    <a:pt x="683" y="71"/>
                    <a:pt x="583" y="41"/>
                    <a:pt x="5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0"/>
            <p:cNvSpPr/>
            <p:nvPr/>
          </p:nvSpPr>
          <p:spPr>
            <a:xfrm>
              <a:off x="2184773" y="692463"/>
              <a:ext cx="87774" cy="164142"/>
            </a:xfrm>
            <a:custGeom>
              <a:rect b="b" l="l" r="r" t="t"/>
              <a:pathLst>
                <a:path extrusionOk="0" h="1453" w="777">
                  <a:moveTo>
                    <a:pt x="132" y="0"/>
                  </a:moveTo>
                  <a:cubicBezTo>
                    <a:pt x="98" y="0"/>
                    <a:pt x="61" y="9"/>
                    <a:pt x="44" y="24"/>
                  </a:cubicBezTo>
                  <a:cubicBezTo>
                    <a:pt x="14" y="52"/>
                    <a:pt x="1" y="128"/>
                    <a:pt x="17" y="168"/>
                  </a:cubicBezTo>
                  <a:cubicBezTo>
                    <a:pt x="165" y="553"/>
                    <a:pt x="315" y="938"/>
                    <a:pt x="475" y="1319"/>
                  </a:cubicBezTo>
                  <a:cubicBezTo>
                    <a:pt x="495" y="1372"/>
                    <a:pt x="569" y="1409"/>
                    <a:pt x="616" y="1452"/>
                  </a:cubicBezTo>
                  <a:cubicBezTo>
                    <a:pt x="663" y="1399"/>
                    <a:pt x="706" y="1345"/>
                    <a:pt x="776" y="1265"/>
                  </a:cubicBezTo>
                  <a:cubicBezTo>
                    <a:pt x="632" y="898"/>
                    <a:pt x="495" y="540"/>
                    <a:pt x="348" y="188"/>
                  </a:cubicBezTo>
                  <a:cubicBezTo>
                    <a:pt x="318" y="118"/>
                    <a:pt x="258" y="55"/>
                    <a:pt x="194" y="15"/>
                  </a:cubicBezTo>
                  <a:cubicBezTo>
                    <a:pt x="180" y="5"/>
                    <a:pt x="157" y="0"/>
                    <a:pt x="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 name="Google Shape;342;p40"/>
          <p:cNvGrpSpPr/>
          <p:nvPr/>
        </p:nvGrpSpPr>
        <p:grpSpPr>
          <a:xfrm rot="-5400000">
            <a:off x="1982652" y="2553393"/>
            <a:ext cx="538757" cy="473680"/>
            <a:chOff x="1347325" y="484375"/>
            <a:chExt cx="925222" cy="813465"/>
          </a:xfrm>
        </p:grpSpPr>
        <p:sp>
          <p:nvSpPr>
            <p:cNvPr id="343" name="Google Shape;343;p40"/>
            <p:cNvSpPr/>
            <p:nvPr/>
          </p:nvSpPr>
          <p:spPr>
            <a:xfrm>
              <a:off x="1347325" y="603326"/>
              <a:ext cx="716340" cy="694514"/>
            </a:xfrm>
            <a:custGeom>
              <a:rect b="b" l="l" r="r" t="t"/>
              <a:pathLst>
                <a:path extrusionOk="0" h="8337" w="8599">
                  <a:moveTo>
                    <a:pt x="4219" y="1"/>
                  </a:moveTo>
                  <a:cubicBezTo>
                    <a:pt x="3765" y="1"/>
                    <a:pt x="3312" y="78"/>
                    <a:pt x="2890" y="241"/>
                  </a:cubicBezTo>
                  <a:cubicBezTo>
                    <a:pt x="2171" y="518"/>
                    <a:pt x="1539" y="1009"/>
                    <a:pt x="1118" y="1642"/>
                  </a:cubicBezTo>
                  <a:cubicBezTo>
                    <a:pt x="359" y="2585"/>
                    <a:pt x="1" y="3809"/>
                    <a:pt x="255" y="5042"/>
                  </a:cubicBezTo>
                  <a:cubicBezTo>
                    <a:pt x="646" y="6931"/>
                    <a:pt x="2522" y="8246"/>
                    <a:pt x="4451" y="8332"/>
                  </a:cubicBezTo>
                  <a:cubicBezTo>
                    <a:pt x="4511" y="8335"/>
                    <a:pt x="4571" y="8337"/>
                    <a:pt x="4631" y="8337"/>
                  </a:cubicBezTo>
                  <a:cubicBezTo>
                    <a:pt x="5569" y="8337"/>
                    <a:pt x="6461" y="7988"/>
                    <a:pt x="7150" y="7357"/>
                  </a:cubicBezTo>
                  <a:cubicBezTo>
                    <a:pt x="7893" y="6674"/>
                    <a:pt x="8314" y="5724"/>
                    <a:pt x="8410" y="4744"/>
                  </a:cubicBezTo>
                  <a:cubicBezTo>
                    <a:pt x="8598" y="2852"/>
                    <a:pt x="7498" y="943"/>
                    <a:pt x="5649" y="258"/>
                  </a:cubicBezTo>
                  <a:cubicBezTo>
                    <a:pt x="5195" y="90"/>
                    <a:pt x="4706" y="1"/>
                    <a:pt x="4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0"/>
            <p:cNvSpPr/>
            <p:nvPr/>
          </p:nvSpPr>
          <p:spPr>
            <a:xfrm>
              <a:off x="1745898" y="484375"/>
              <a:ext cx="388374" cy="305351"/>
            </a:xfrm>
            <a:custGeom>
              <a:rect b="b" l="l" r="r" t="t"/>
              <a:pathLst>
                <a:path extrusionOk="0" h="2703" w="3438">
                  <a:moveTo>
                    <a:pt x="90" y="1"/>
                  </a:moveTo>
                  <a:cubicBezTo>
                    <a:pt x="63" y="74"/>
                    <a:pt x="0" y="164"/>
                    <a:pt x="23" y="218"/>
                  </a:cubicBezTo>
                  <a:cubicBezTo>
                    <a:pt x="57" y="285"/>
                    <a:pt x="150" y="358"/>
                    <a:pt x="227" y="372"/>
                  </a:cubicBezTo>
                  <a:cubicBezTo>
                    <a:pt x="1301" y="539"/>
                    <a:pt x="2093" y="1135"/>
                    <a:pt x="2745" y="1940"/>
                  </a:cubicBezTo>
                  <a:cubicBezTo>
                    <a:pt x="2906" y="2144"/>
                    <a:pt x="3026" y="2378"/>
                    <a:pt x="3184" y="2589"/>
                  </a:cubicBezTo>
                  <a:cubicBezTo>
                    <a:pt x="3224" y="2646"/>
                    <a:pt x="3317" y="2666"/>
                    <a:pt x="3384" y="2703"/>
                  </a:cubicBezTo>
                  <a:cubicBezTo>
                    <a:pt x="3394" y="2619"/>
                    <a:pt x="3437" y="2516"/>
                    <a:pt x="3404" y="2455"/>
                  </a:cubicBezTo>
                  <a:cubicBezTo>
                    <a:pt x="2986" y="1726"/>
                    <a:pt x="2457" y="1094"/>
                    <a:pt x="1709" y="656"/>
                  </a:cubicBezTo>
                  <a:cubicBezTo>
                    <a:pt x="1238" y="379"/>
                    <a:pt x="759" y="121"/>
                    <a:pt x="181" y="118"/>
                  </a:cubicBezTo>
                  <a:cubicBezTo>
                    <a:pt x="150" y="81"/>
                    <a:pt x="120" y="4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0"/>
            <p:cNvSpPr/>
            <p:nvPr/>
          </p:nvSpPr>
          <p:spPr>
            <a:xfrm>
              <a:off x="2086153" y="842824"/>
              <a:ext cx="88903" cy="336078"/>
            </a:xfrm>
            <a:custGeom>
              <a:rect b="b" l="l" r="r" t="t"/>
              <a:pathLst>
                <a:path extrusionOk="0" h="2975" w="787">
                  <a:moveTo>
                    <a:pt x="522" y="1"/>
                  </a:moveTo>
                  <a:cubicBezTo>
                    <a:pt x="493" y="58"/>
                    <a:pt x="432" y="125"/>
                    <a:pt x="442" y="172"/>
                  </a:cubicBezTo>
                  <a:cubicBezTo>
                    <a:pt x="573" y="673"/>
                    <a:pt x="505" y="1172"/>
                    <a:pt x="385" y="1660"/>
                  </a:cubicBezTo>
                  <a:cubicBezTo>
                    <a:pt x="298" y="2024"/>
                    <a:pt x="138" y="2368"/>
                    <a:pt x="24" y="2726"/>
                  </a:cubicBezTo>
                  <a:cubicBezTo>
                    <a:pt x="1" y="2800"/>
                    <a:pt x="38" y="2890"/>
                    <a:pt x="47" y="2974"/>
                  </a:cubicBezTo>
                  <a:cubicBezTo>
                    <a:pt x="121" y="2927"/>
                    <a:pt x="195" y="2883"/>
                    <a:pt x="265" y="2834"/>
                  </a:cubicBezTo>
                  <a:cubicBezTo>
                    <a:pt x="285" y="2817"/>
                    <a:pt x="292" y="2780"/>
                    <a:pt x="305" y="2749"/>
                  </a:cubicBezTo>
                  <a:cubicBezTo>
                    <a:pt x="626" y="2111"/>
                    <a:pt x="753" y="1429"/>
                    <a:pt x="786" y="627"/>
                  </a:cubicBezTo>
                  <a:cubicBezTo>
                    <a:pt x="770" y="522"/>
                    <a:pt x="746" y="319"/>
                    <a:pt x="696" y="125"/>
                  </a:cubicBezTo>
                  <a:cubicBezTo>
                    <a:pt x="683" y="71"/>
                    <a:pt x="583" y="41"/>
                    <a:pt x="5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0"/>
            <p:cNvSpPr/>
            <p:nvPr/>
          </p:nvSpPr>
          <p:spPr>
            <a:xfrm>
              <a:off x="2184773" y="692463"/>
              <a:ext cx="87774" cy="164142"/>
            </a:xfrm>
            <a:custGeom>
              <a:rect b="b" l="l" r="r" t="t"/>
              <a:pathLst>
                <a:path extrusionOk="0" h="1453" w="777">
                  <a:moveTo>
                    <a:pt x="132" y="0"/>
                  </a:moveTo>
                  <a:cubicBezTo>
                    <a:pt x="98" y="0"/>
                    <a:pt x="61" y="9"/>
                    <a:pt x="44" y="24"/>
                  </a:cubicBezTo>
                  <a:cubicBezTo>
                    <a:pt x="14" y="52"/>
                    <a:pt x="1" y="128"/>
                    <a:pt x="17" y="168"/>
                  </a:cubicBezTo>
                  <a:cubicBezTo>
                    <a:pt x="165" y="553"/>
                    <a:pt x="315" y="938"/>
                    <a:pt x="475" y="1319"/>
                  </a:cubicBezTo>
                  <a:cubicBezTo>
                    <a:pt x="495" y="1372"/>
                    <a:pt x="569" y="1409"/>
                    <a:pt x="616" y="1452"/>
                  </a:cubicBezTo>
                  <a:cubicBezTo>
                    <a:pt x="663" y="1399"/>
                    <a:pt x="706" y="1345"/>
                    <a:pt x="776" y="1265"/>
                  </a:cubicBezTo>
                  <a:cubicBezTo>
                    <a:pt x="632" y="898"/>
                    <a:pt x="495" y="540"/>
                    <a:pt x="348" y="188"/>
                  </a:cubicBezTo>
                  <a:cubicBezTo>
                    <a:pt x="318" y="118"/>
                    <a:pt x="258" y="55"/>
                    <a:pt x="194" y="15"/>
                  </a:cubicBezTo>
                  <a:cubicBezTo>
                    <a:pt x="180" y="5"/>
                    <a:pt x="157" y="0"/>
                    <a:pt x="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40"/>
          <p:cNvGrpSpPr/>
          <p:nvPr/>
        </p:nvGrpSpPr>
        <p:grpSpPr>
          <a:xfrm rot="10039307">
            <a:off x="4529287" y="2443356"/>
            <a:ext cx="538754" cy="473678"/>
            <a:chOff x="1347325" y="484375"/>
            <a:chExt cx="925222" cy="813465"/>
          </a:xfrm>
        </p:grpSpPr>
        <p:sp>
          <p:nvSpPr>
            <p:cNvPr id="348" name="Google Shape;348;p40"/>
            <p:cNvSpPr/>
            <p:nvPr/>
          </p:nvSpPr>
          <p:spPr>
            <a:xfrm>
              <a:off x="1347325" y="603326"/>
              <a:ext cx="716340" cy="694514"/>
            </a:xfrm>
            <a:custGeom>
              <a:rect b="b" l="l" r="r" t="t"/>
              <a:pathLst>
                <a:path extrusionOk="0" h="8337" w="8599">
                  <a:moveTo>
                    <a:pt x="4219" y="1"/>
                  </a:moveTo>
                  <a:cubicBezTo>
                    <a:pt x="3765" y="1"/>
                    <a:pt x="3312" y="78"/>
                    <a:pt x="2890" y="241"/>
                  </a:cubicBezTo>
                  <a:cubicBezTo>
                    <a:pt x="2171" y="518"/>
                    <a:pt x="1539" y="1009"/>
                    <a:pt x="1118" y="1642"/>
                  </a:cubicBezTo>
                  <a:cubicBezTo>
                    <a:pt x="359" y="2585"/>
                    <a:pt x="1" y="3809"/>
                    <a:pt x="255" y="5042"/>
                  </a:cubicBezTo>
                  <a:cubicBezTo>
                    <a:pt x="646" y="6931"/>
                    <a:pt x="2522" y="8246"/>
                    <a:pt x="4451" y="8332"/>
                  </a:cubicBezTo>
                  <a:cubicBezTo>
                    <a:pt x="4511" y="8335"/>
                    <a:pt x="4571" y="8337"/>
                    <a:pt x="4631" y="8337"/>
                  </a:cubicBezTo>
                  <a:cubicBezTo>
                    <a:pt x="5569" y="8337"/>
                    <a:pt x="6461" y="7988"/>
                    <a:pt x="7150" y="7357"/>
                  </a:cubicBezTo>
                  <a:cubicBezTo>
                    <a:pt x="7893" y="6674"/>
                    <a:pt x="8314" y="5724"/>
                    <a:pt x="8410" y="4744"/>
                  </a:cubicBezTo>
                  <a:cubicBezTo>
                    <a:pt x="8598" y="2852"/>
                    <a:pt x="7498" y="943"/>
                    <a:pt x="5649" y="258"/>
                  </a:cubicBezTo>
                  <a:cubicBezTo>
                    <a:pt x="5195" y="90"/>
                    <a:pt x="4706" y="1"/>
                    <a:pt x="4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0"/>
            <p:cNvSpPr/>
            <p:nvPr/>
          </p:nvSpPr>
          <p:spPr>
            <a:xfrm>
              <a:off x="1745898" y="484375"/>
              <a:ext cx="388374" cy="305351"/>
            </a:xfrm>
            <a:custGeom>
              <a:rect b="b" l="l" r="r" t="t"/>
              <a:pathLst>
                <a:path extrusionOk="0" h="2703" w="3438">
                  <a:moveTo>
                    <a:pt x="90" y="1"/>
                  </a:moveTo>
                  <a:cubicBezTo>
                    <a:pt x="63" y="74"/>
                    <a:pt x="0" y="164"/>
                    <a:pt x="23" y="218"/>
                  </a:cubicBezTo>
                  <a:cubicBezTo>
                    <a:pt x="57" y="285"/>
                    <a:pt x="150" y="358"/>
                    <a:pt x="227" y="372"/>
                  </a:cubicBezTo>
                  <a:cubicBezTo>
                    <a:pt x="1301" y="539"/>
                    <a:pt x="2093" y="1135"/>
                    <a:pt x="2745" y="1940"/>
                  </a:cubicBezTo>
                  <a:cubicBezTo>
                    <a:pt x="2906" y="2144"/>
                    <a:pt x="3026" y="2378"/>
                    <a:pt x="3184" y="2589"/>
                  </a:cubicBezTo>
                  <a:cubicBezTo>
                    <a:pt x="3224" y="2646"/>
                    <a:pt x="3317" y="2666"/>
                    <a:pt x="3384" y="2703"/>
                  </a:cubicBezTo>
                  <a:cubicBezTo>
                    <a:pt x="3394" y="2619"/>
                    <a:pt x="3437" y="2516"/>
                    <a:pt x="3404" y="2455"/>
                  </a:cubicBezTo>
                  <a:cubicBezTo>
                    <a:pt x="2986" y="1726"/>
                    <a:pt x="2457" y="1094"/>
                    <a:pt x="1709" y="656"/>
                  </a:cubicBezTo>
                  <a:cubicBezTo>
                    <a:pt x="1238" y="379"/>
                    <a:pt x="759" y="121"/>
                    <a:pt x="181" y="118"/>
                  </a:cubicBezTo>
                  <a:cubicBezTo>
                    <a:pt x="150" y="81"/>
                    <a:pt x="120" y="4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0"/>
            <p:cNvSpPr/>
            <p:nvPr/>
          </p:nvSpPr>
          <p:spPr>
            <a:xfrm>
              <a:off x="2086153" y="842824"/>
              <a:ext cx="88903" cy="336078"/>
            </a:xfrm>
            <a:custGeom>
              <a:rect b="b" l="l" r="r" t="t"/>
              <a:pathLst>
                <a:path extrusionOk="0" h="2975" w="787">
                  <a:moveTo>
                    <a:pt x="522" y="1"/>
                  </a:moveTo>
                  <a:cubicBezTo>
                    <a:pt x="493" y="58"/>
                    <a:pt x="432" y="125"/>
                    <a:pt x="442" y="172"/>
                  </a:cubicBezTo>
                  <a:cubicBezTo>
                    <a:pt x="573" y="673"/>
                    <a:pt x="505" y="1172"/>
                    <a:pt x="385" y="1660"/>
                  </a:cubicBezTo>
                  <a:cubicBezTo>
                    <a:pt x="298" y="2024"/>
                    <a:pt x="138" y="2368"/>
                    <a:pt x="24" y="2726"/>
                  </a:cubicBezTo>
                  <a:cubicBezTo>
                    <a:pt x="1" y="2800"/>
                    <a:pt x="38" y="2890"/>
                    <a:pt x="47" y="2974"/>
                  </a:cubicBezTo>
                  <a:cubicBezTo>
                    <a:pt x="121" y="2927"/>
                    <a:pt x="195" y="2883"/>
                    <a:pt x="265" y="2834"/>
                  </a:cubicBezTo>
                  <a:cubicBezTo>
                    <a:pt x="285" y="2817"/>
                    <a:pt x="292" y="2780"/>
                    <a:pt x="305" y="2749"/>
                  </a:cubicBezTo>
                  <a:cubicBezTo>
                    <a:pt x="626" y="2111"/>
                    <a:pt x="753" y="1429"/>
                    <a:pt x="786" y="627"/>
                  </a:cubicBezTo>
                  <a:cubicBezTo>
                    <a:pt x="770" y="522"/>
                    <a:pt x="746" y="319"/>
                    <a:pt x="696" y="125"/>
                  </a:cubicBezTo>
                  <a:cubicBezTo>
                    <a:pt x="683" y="71"/>
                    <a:pt x="583" y="41"/>
                    <a:pt x="5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0"/>
            <p:cNvSpPr/>
            <p:nvPr/>
          </p:nvSpPr>
          <p:spPr>
            <a:xfrm>
              <a:off x="2184773" y="692463"/>
              <a:ext cx="87774" cy="164142"/>
            </a:xfrm>
            <a:custGeom>
              <a:rect b="b" l="l" r="r" t="t"/>
              <a:pathLst>
                <a:path extrusionOk="0" h="1453" w="777">
                  <a:moveTo>
                    <a:pt x="132" y="0"/>
                  </a:moveTo>
                  <a:cubicBezTo>
                    <a:pt x="98" y="0"/>
                    <a:pt x="61" y="9"/>
                    <a:pt x="44" y="24"/>
                  </a:cubicBezTo>
                  <a:cubicBezTo>
                    <a:pt x="14" y="52"/>
                    <a:pt x="1" y="128"/>
                    <a:pt x="17" y="168"/>
                  </a:cubicBezTo>
                  <a:cubicBezTo>
                    <a:pt x="165" y="553"/>
                    <a:pt x="315" y="938"/>
                    <a:pt x="475" y="1319"/>
                  </a:cubicBezTo>
                  <a:cubicBezTo>
                    <a:pt x="495" y="1372"/>
                    <a:pt x="569" y="1409"/>
                    <a:pt x="616" y="1452"/>
                  </a:cubicBezTo>
                  <a:cubicBezTo>
                    <a:pt x="663" y="1399"/>
                    <a:pt x="706" y="1345"/>
                    <a:pt x="776" y="1265"/>
                  </a:cubicBezTo>
                  <a:cubicBezTo>
                    <a:pt x="632" y="898"/>
                    <a:pt x="495" y="540"/>
                    <a:pt x="348" y="188"/>
                  </a:cubicBezTo>
                  <a:cubicBezTo>
                    <a:pt x="318" y="118"/>
                    <a:pt x="258" y="55"/>
                    <a:pt x="194" y="15"/>
                  </a:cubicBezTo>
                  <a:cubicBezTo>
                    <a:pt x="180" y="5"/>
                    <a:pt x="157" y="0"/>
                    <a:pt x="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40"/>
          <p:cNvGrpSpPr/>
          <p:nvPr/>
        </p:nvGrpSpPr>
        <p:grpSpPr>
          <a:xfrm rot="10039307">
            <a:off x="4427587" y="3628856"/>
            <a:ext cx="538754" cy="473678"/>
            <a:chOff x="1347325" y="484375"/>
            <a:chExt cx="925222" cy="813465"/>
          </a:xfrm>
        </p:grpSpPr>
        <p:sp>
          <p:nvSpPr>
            <p:cNvPr id="353" name="Google Shape;353;p40"/>
            <p:cNvSpPr/>
            <p:nvPr/>
          </p:nvSpPr>
          <p:spPr>
            <a:xfrm>
              <a:off x="1347325" y="603326"/>
              <a:ext cx="716340" cy="694514"/>
            </a:xfrm>
            <a:custGeom>
              <a:rect b="b" l="l" r="r" t="t"/>
              <a:pathLst>
                <a:path extrusionOk="0" h="8337" w="8599">
                  <a:moveTo>
                    <a:pt x="4219" y="1"/>
                  </a:moveTo>
                  <a:cubicBezTo>
                    <a:pt x="3765" y="1"/>
                    <a:pt x="3312" y="78"/>
                    <a:pt x="2890" y="241"/>
                  </a:cubicBezTo>
                  <a:cubicBezTo>
                    <a:pt x="2171" y="518"/>
                    <a:pt x="1539" y="1009"/>
                    <a:pt x="1118" y="1642"/>
                  </a:cubicBezTo>
                  <a:cubicBezTo>
                    <a:pt x="359" y="2585"/>
                    <a:pt x="1" y="3809"/>
                    <a:pt x="255" y="5042"/>
                  </a:cubicBezTo>
                  <a:cubicBezTo>
                    <a:pt x="646" y="6931"/>
                    <a:pt x="2522" y="8246"/>
                    <a:pt x="4451" y="8332"/>
                  </a:cubicBezTo>
                  <a:cubicBezTo>
                    <a:pt x="4511" y="8335"/>
                    <a:pt x="4571" y="8337"/>
                    <a:pt x="4631" y="8337"/>
                  </a:cubicBezTo>
                  <a:cubicBezTo>
                    <a:pt x="5569" y="8337"/>
                    <a:pt x="6461" y="7988"/>
                    <a:pt x="7150" y="7357"/>
                  </a:cubicBezTo>
                  <a:cubicBezTo>
                    <a:pt x="7893" y="6674"/>
                    <a:pt x="8314" y="5724"/>
                    <a:pt x="8410" y="4744"/>
                  </a:cubicBezTo>
                  <a:cubicBezTo>
                    <a:pt x="8598" y="2852"/>
                    <a:pt x="7498" y="943"/>
                    <a:pt x="5649" y="258"/>
                  </a:cubicBezTo>
                  <a:cubicBezTo>
                    <a:pt x="5195" y="90"/>
                    <a:pt x="4706" y="1"/>
                    <a:pt x="4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0"/>
            <p:cNvSpPr/>
            <p:nvPr/>
          </p:nvSpPr>
          <p:spPr>
            <a:xfrm>
              <a:off x="1745898" y="484375"/>
              <a:ext cx="388374" cy="305351"/>
            </a:xfrm>
            <a:custGeom>
              <a:rect b="b" l="l" r="r" t="t"/>
              <a:pathLst>
                <a:path extrusionOk="0" h="2703" w="3438">
                  <a:moveTo>
                    <a:pt x="90" y="1"/>
                  </a:moveTo>
                  <a:cubicBezTo>
                    <a:pt x="63" y="74"/>
                    <a:pt x="0" y="164"/>
                    <a:pt x="23" y="218"/>
                  </a:cubicBezTo>
                  <a:cubicBezTo>
                    <a:pt x="57" y="285"/>
                    <a:pt x="150" y="358"/>
                    <a:pt x="227" y="372"/>
                  </a:cubicBezTo>
                  <a:cubicBezTo>
                    <a:pt x="1301" y="539"/>
                    <a:pt x="2093" y="1135"/>
                    <a:pt x="2745" y="1940"/>
                  </a:cubicBezTo>
                  <a:cubicBezTo>
                    <a:pt x="2906" y="2144"/>
                    <a:pt x="3026" y="2378"/>
                    <a:pt x="3184" y="2589"/>
                  </a:cubicBezTo>
                  <a:cubicBezTo>
                    <a:pt x="3224" y="2646"/>
                    <a:pt x="3317" y="2666"/>
                    <a:pt x="3384" y="2703"/>
                  </a:cubicBezTo>
                  <a:cubicBezTo>
                    <a:pt x="3394" y="2619"/>
                    <a:pt x="3437" y="2516"/>
                    <a:pt x="3404" y="2455"/>
                  </a:cubicBezTo>
                  <a:cubicBezTo>
                    <a:pt x="2986" y="1726"/>
                    <a:pt x="2457" y="1094"/>
                    <a:pt x="1709" y="656"/>
                  </a:cubicBezTo>
                  <a:cubicBezTo>
                    <a:pt x="1238" y="379"/>
                    <a:pt x="759" y="121"/>
                    <a:pt x="181" y="118"/>
                  </a:cubicBezTo>
                  <a:cubicBezTo>
                    <a:pt x="150" y="81"/>
                    <a:pt x="120" y="4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0"/>
            <p:cNvSpPr/>
            <p:nvPr/>
          </p:nvSpPr>
          <p:spPr>
            <a:xfrm>
              <a:off x="2086153" y="842824"/>
              <a:ext cx="88903" cy="336078"/>
            </a:xfrm>
            <a:custGeom>
              <a:rect b="b" l="l" r="r" t="t"/>
              <a:pathLst>
                <a:path extrusionOk="0" h="2975" w="787">
                  <a:moveTo>
                    <a:pt x="522" y="1"/>
                  </a:moveTo>
                  <a:cubicBezTo>
                    <a:pt x="493" y="58"/>
                    <a:pt x="432" y="125"/>
                    <a:pt x="442" y="172"/>
                  </a:cubicBezTo>
                  <a:cubicBezTo>
                    <a:pt x="573" y="673"/>
                    <a:pt x="505" y="1172"/>
                    <a:pt x="385" y="1660"/>
                  </a:cubicBezTo>
                  <a:cubicBezTo>
                    <a:pt x="298" y="2024"/>
                    <a:pt x="138" y="2368"/>
                    <a:pt x="24" y="2726"/>
                  </a:cubicBezTo>
                  <a:cubicBezTo>
                    <a:pt x="1" y="2800"/>
                    <a:pt x="38" y="2890"/>
                    <a:pt x="47" y="2974"/>
                  </a:cubicBezTo>
                  <a:cubicBezTo>
                    <a:pt x="121" y="2927"/>
                    <a:pt x="195" y="2883"/>
                    <a:pt x="265" y="2834"/>
                  </a:cubicBezTo>
                  <a:cubicBezTo>
                    <a:pt x="285" y="2817"/>
                    <a:pt x="292" y="2780"/>
                    <a:pt x="305" y="2749"/>
                  </a:cubicBezTo>
                  <a:cubicBezTo>
                    <a:pt x="626" y="2111"/>
                    <a:pt x="753" y="1429"/>
                    <a:pt x="786" y="627"/>
                  </a:cubicBezTo>
                  <a:cubicBezTo>
                    <a:pt x="770" y="522"/>
                    <a:pt x="746" y="319"/>
                    <a:pt x="696" y="125"/>
                  </a:cubicBezTo>
                  <a:cubicBezTo>
                    <a:pt x="683" y="71"/>
                    <a:pt x="583" y="41"/>
                    <a:pt x="5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0"/>
            <p:cNvSpPr/>
            <p:nvPr/>
          </p:nvSpPr>
          <p:spPr>
            <a:xfrm>
              <a:off x="2184773" y="692463"/>
              <a:ext cx="87774" cy="164142"/>
            </a:xfrm>
            <a:custGeom>
              <a:rect b="b" l="l" r="r" t="t"/>
              <a:pathLst>
                <a:path extrusionOk="0" h="1453" w="777">
                  <a:moveTo>
                    <a:pt x="132" y="0"/>
                  </a:moveTo>
                  <a:cubicBezTo>
                    <a:pt x="98" y="0"/>
                    <a:pt x="61" y="9"/>
                    <a:pt x="44" y="24"/>
                  </a:cubicBezTo>
                  <a:cubicBezTo>
                    <a:pt x="14" y="52"/>
                    <a:pt x="1" y="128"/>
                    <a:pt x="17" y="168"/>
                  </a:cubicBezTo>
                  <a:cubicBezTo>
                    <a:pt x="165" y="553"/>
                    <a:pt x="315" y="938"/>
                    <a:pt x="475" y="1319"/>
                  </a:cubicBezTo>
                  <a:cubicBezTo>
                    <a:pt x="495" y="1372"/>
                    <a:pt x="569" y="1409"/>
                    <a:pt x="616" y="1452"/>
                  </a:cubicBezTo>
                  <a:cubicBezTo>
                    <a:pt x="663" y="1399"/>
                    <a:pt x="706" y="1345"/>
                    <a:pt x="776" y="1265"/>
                  </a:cubicBezTo>
                  <a:cubicBezTo>
                    <a:pt x="632" y="898"/>
                    <a:pt x="495" y="540"/>
                    <a:pt x="348" y="188"/>
                  </a:cubicBezTo>
                  <a:cubicBezTo>
                    <a:pt x="318" y="118"/>
                    <a:pt x="258" y="55"/>
                    <a:pt x="194" y="15"/>
                  </a:cubicBezTo>
                  <a:cubicBezTo>
                    <a:pt x="180" y="5"/>
                    <a:pt x="157" y="0"/>
                    <a:pt x="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40"/>
          <p:cNvSpPr txBox="1"/>
          <p:nvPr/>
        </p:nvSpPr>
        <p:spPr>
          <a:xfrm flipH="1">
            <a:off x="2040675" y="2716700"/>
            <a:ext cx="473700" cy="2523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2400">
                <a:solidFill>
                  <a:schemeClr val="accent3"/>
                </a:solidFill>
                <a:latin typeface="Passero One"/>
                <a:ea typeface="Passero One"/>
                <a:cs typeface="Passero One"/>
                <a:sym typeface="Passero One"/>
              </a:rPr>
              <a:t>01</a:t>
            </a:r>
            <a:endParaRPr sz="2400">
              <a:solidFill>
                <a:schemeClr val="accent3"/>
              </a:solidFill>
              <a:latin typeface="Passero One"/>
              <a:ea typeface="Passero One"/>
              <a:cs typeface="Passero One"/>
              <a:sym typeface="Passero One"/>
            </a:endParaRPr>
          </a:p>
        </p:txBody>
      </p:sp>
      <p:sp>
        <p:nvSpPr>
          <p:cNvPr id="358" name="Google Shape;358;p40"/>
          <p:cNvSpPr txBox="1"/>
          <p:nvPr/>
        </p:nvSpPr>
        <p:spPr>
          <a:xfrm flipH="1">
            <a:off x="3811325" y="2238675"/>
            <a:ext cx="505800" cy="2523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2400">
                <a:solidFill>
                  <a:schemeClr val="accent1"/>
                </a:solidFill>
                <a:latin typeface="Passero One"/>
                <a:ea typeface="Passero One"/>
                <a:cs typeface="Passero One"/>
                <a:sym typeface="Passero One"/>
              </a:rPr>
              <a:t>02</a:t>
            </a:r>
            <a:endParaRPr sz="2400">
              <a:solidFill>
                <a:schemeClr val="accent1"/>
              </a:solidFill>
              <a:latin typeface="Passero One"/>
              <a:ea typeface="Passero One"/>
              <a:cs typeface="Passero One"/>
              <a:sym typeface="Passero One"/>
            </a:endParaRPr>
          </a:p>
        </p:txBody>
      </p:sp>
      <p:sp>
        <p:nvSpPr>
          <p:cNvPr id="359" name="Google Shape;359;p40"/>
          <p:cNvSpPr txBox="1"/>
          <p:nvPr/>
        </p:nvSpPr>
        <p:spPr>
          <a:xfrm flipH="1">
            <a:off x="4570700" y="2514475"/>
            <a:ext cx="538800" cy="2523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2400">
                <a:solidFill>
                  <a:schemeClr val="accent3"/>
                </a:solidFill>
                <a:latin typeface="Passero One"/>
                <a:ea typeface="Passero One"/>
                <a:cs typeface="Passero One"/>
                <a:sym typeface="Passero One"/>
              </a:rPr>
              <a:t>03</a:t>
            </a:r>
            <a:endParaRPr sz="2400">
              <a:solidFill>
                <a:schemeClr val="accent3"/>
              </a:solidFill>
              <a:latin typeface="Passero One"/>
              <a:ea typeface="Passero One"/>
              <a:cs typeface="Passero One"/>
              <a:sym typeface="Passero One"/>
            </a:endParaRPr>
          </a:p>
        </p:txBody>
      </p:sp>
      <p:sp>
        <p:nvSpPr>
          <p:cNvPr id="360" name="Google Shape;360;p40"/>
          <p:cNvSpPr txBox="1"/>
          <p:nvPr/>
        </p:nvSpPr>
        <p:spPr>
          <a:xfrm flipH="1">
            <a:off x="4474075" y="3693575"/>
            <a:ext cx="538800" cy="2523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2400">
                <a:solidFill>
                  <a:schemeClr val="accent1"/>
                </a:solidFill>
                <a:latin typeface="Passero One"/>
                <a:ea typeface="Passero One"/>
                <a:cs typeface="Passero One"/>
                <a:sym typeface="Passero One"/>
              </a:rPr>
              <a:t>04</a:t>
            </a:r>
            <a:endParaRPr sz="2400">
              <a:solidFill>
                <a:schemeClr val="accent1"/>
              </a:solidFill>
              <a:latin typeface="Passero One"/>
              <a:ea typeface="Passero One"/>
              <a:cs typeface="Passero One"/>
              <a:sym typeface="Passero One"/>
            </a:endParaRPr>
          </a:p>
        </p:txBody>
      </p:sp>
      <p:sp>
        <p:nvSpPr>
          <p:cNvPr id="361" name="Google Shape;361;p40"/>
          <p:cNvSpPr/>
          <p:nvPr/>
        </p:nvSpPr>
        <p:spPr>
          <a:xfrm rot="10800000">
            <a:off x="5147238" y="1158700"/>
            <a:ext cx="1961354" cy="964410"/>
          </a:xfrm>
          <a:custGeom>
            <a:rect b="b" l="l" r="r" t="t"/>
            <a:pathLst>
              <a:path extrusionOk="0" h="14170" w="19643">
                <a:moveTo>
                  <a:pt x="16346" y="0"/>
                </a:moveTo>
                <a:cubicBezTo>
                  <a:pt x="15900" y="0"/>
                  <a:pt x="15455" y="23"/>
                  <a:pt x="15012" y="47"/>
                </a:cubicBezTo>
                <a:cubicBezTo>
                  <a:pt x="13909" y="104"/>
                  <a:pt x="12805" y="168"/>
                  <a:pt x="11702" y="231"/>
                </a:cubicBezTo>
                <a:cubicBezTo>
                  <a:pt x="9528" y="351"/>
                  <a:pt x="7351" y="455"/>
                  <a:pt x="5177" y="603"/>
                </a:cubicBezTo>
                <a:cubicBezTo>
                  <a:pt x="4104" y="676"/>
                  <a:pt x="3034" y="773"/>
                  <a:pt x="1967" y="920"/>
                </a:cubicBezTo>
                <a:cubicBezTo>
                  <a:pt x="1526" y="977"/>
                  <a:pt x="1031" y="1007"/>
                  <a:pt x="636" y="1231"/>
                </a:cubicBezTo>
                <a:cubicBezTo>
                  <a:pt x="299" y="1422"/>
                  <a:pt x="115" y="1753"/>
                  <a:pt x="75" y="2124"/>
                </a:cubicBezTo>
                <a:cubicBezTo>
                  <a:pt x="48" y="2348"/>
                  <a:pt x="68" y="2575"/>
                  <a:pt x="108" y="2802"/>
                </a:cubicBezTo>
                <a:cubicBezTo>
                  <a:pt x="1" y="4722"/>
                  <a:pt x="18" y="6645"/>
                  <a:pt x="169" y="8564"/>
                </a:cubicBezTo>
                <a:cubicBezTo>
                  <a:pt x="252" y="9604"/>
                  <a:pt x="372" y="10644"/>
                  <a:pt x="533" y="11681"/>
                </a:cubicBezTo>
                <a:cubicBezTo>
                  <a:pt x="607" y="12165"/>
                  <a:pt x="660" y="12670"/>
                  <a:pt x="794" y="13142"/>
                </a:cubicBezTo>
                <a:cubicBezTo>
                  <a:pt x="908" y="13547"/>
                  <a:pt x="1148" y="13844"/>
                  <a:pt x="1570" y="13957"/>
                </a:cubicBezTo>
                <a:cubicBezTo>
                  <a:pt x="2027" y="14085"/>
                  <a:pt x="2539" y="14102"/>
                  <a:pt x="3014" y="14132"/>
                </a:cubicBezTo>
                <a:cubicBezTo>
                  <a:pt x="3473" y="14160"/>
                  <a:pt x="3932" y="14169"/>
                  <a:pt x="4392" y="14169"/>
                </a:cubicBezTo>
                <a:cubicBezTo>
                  <a:pt x="4471" y="14169"/>
                  <a:pt x="4550" y="14169"/>
                  <a:pt x="4629" y="14168"/>
                </a:cubicBezTo>
                <a:cubicBezTo>
                  <a:pt x="5723" y="14158"/>
                  <a:pt x="6819" y="14118"/>
                  <a:pt x="7913" y="14078"/>
                </a:cubicBezTo>
                <a:cubicBezTo>
                  <a:pt x="10117" y="14002"/>
                  <a:pt x="12316" y="13884"/>
                  <a:pt x="14517" y="13737"/>
                </a:cubicBezTo>
                <a:cubicBezTo>
                  <a:pt x="15594" y="13664"/>
                  <a:pt x="16670" y="13583"/>
                  <a:pt x="17747" y="13493"/>
                </a:cubicBezTo>
                <a:cubicBezTo>
                  <a:pt x="18172" y="13460"/>
                  <a:pt x="18710" y="13490"/>
                  <a:pt x="19068" y="13226"/>
                </a:cubicBezTo>
                <a:cubicBezTo>
                  <a:pt x="19399" y="12978"/>
                  <a:pt x="19459" y="12543"/>
                  <a:pt x="19509" y="12169"/>
                </a:cubicBezTo>
                <a:cubicBezTo>
                  <a:pt x="19643" y="11142"/>
                  <a:pt x="19610" y="10105"/>
                  <a:pt x="19549" y="9076"/>
                </a:cubicBezTo>
                <a:cubicBezTo>
                  <a:pt x="19486" y="8026"/>
                  <a:pt x="19392" y="6980"/>
                  <a:pt x="19265" y="5936"/>
                </a:cubicBezTo>
                <a:cubicBezTo>
                  <a:pt x="19141" y="4923"/>
                  <a:pt x="18991" y="3913"/>
                  <a:pt x="18814" y="2910"/>
                </a:cubicBezTo>
                <a:cubicBezTo>
                  <a:pt x="18720" y="2392"/>
                  <a:pt x="18619" y="1873"/>
                  <a:pt x="18509" y="1358"/>
                </a:cubicBezTo>
                <a:cubicBezTo>
                  <a:pt x="18429" y="967"/>
                  <a:pt x="18403" y="439"/>
                  <a:pt x="18008" y="211"/>
                </a:cubicBezTo>
                <a:cubicBezTo>
                  <a:pt x="17847" y="118"/>
                  <a:pt x="17656" y="84"/>
                  <a:pt x="17476" y="61"/>
                </a:cubicBezTo>
                <a:cubicBezTo>
                  <a:pt x="17199" y="27"/>
                  <a:pt x="16924" y="14"/>
                  <a:pt x="16644" y="4"/>
                </a:cubicBezTo>
                <a:cubicBezTo>
                  <a:pt x="16544" y="2"/>
                  <a:pt x="16445" y="0"/>
                  <a:pt x="16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0"/>
          <p:cNvSpPr txBox="1"/>
          <p:nvPr/>
        </p:nvSpPr>
        <p:spPr>
          <a:xfrm flipH="1">
            <a:off x="5273363" y="1404050"/>
            <a:ext cx="1709100" cy="473700"/>
          </a:xfrm>
          <a:prstGeom prst="rect">
            <a:avLst/>
          </a:prstGeom>
          <a:noFill/>
          <a:ln>
            <a:noFill/>
          </a:ln>
        </p:spPr>
        <p:txBody>
          <a:bodyPr anchorCtr="0" anchor="ctr" bIns="91425" lIns="91425" spcFirstLastPara="1" rIns="91425" wrap="square" tIns="234000">
            <a:noAutofit/>
          </a:bodyPr>
          <a:lstStyle/>
          <a:p>
            <a:pPr indent="0" lvl="0" marL="0" rtl="0" algn="l">
              <a:lnSpc>
                <a:spcPct val="100000"/>
              </a:lnSpc>
              <a:spcBef>
                <a:spcPts val="0"/>
              </a:spcBef>
              <a:spcAft>
                <a:spcPts val="1600"/>
              </a:spcAft>
              <a:buNone/>
            </a:pPr>
            <a:r>
              <a:rPr lang="en" sz="1200">
                <a:solidFill>
                  <a:schemeClr val="accent3"/>
                </a:solidFill>
                <a:latin typeface="Roboto Light"/>
                <a:ea typeface="Roboto Light"/>
                <a:cs typeface="Roboto Light"/>
                <a:sym typeface="Roboto Light"/>
              </a:rPr>
              <a:t>Venus is the second planet from the Sun</a:t>
            </a:r>
            <a:endParaRPr sz="1200">
              <a:solidFill>
                <a:schemeClr val="accent3"/>
              </a:solidFill>
              <a:latin typeface="Roboto Light"/>
              <a:ea typeface="Roboto Light"/>
              <a:cs typeface="Roboto Light"/>
              <a:sym typeface="Roboto Light"/>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66" name="Shape 366"/>
        <p:cNvGrpSpPr/>
        <p:nvPr/>
      </p:nvGrpSpPr>
      <p:grpSpPr>
        <a:xfrm>
          <a:off x="0" y="0"/>
          <a:ext cx="0" cy="0"/>
          <a:chOff x="0" y="0"/>
          <a:chExt cx="0" cy="0"/>
        </a:xfrm>
      </p:grpSpPr>
      <p:sp>
        <p:nvSpPr>
          <p:cNvPr id="367" name="Google Shape;367;p41"/>
          <p:cNvSpPr/>
          <p:nvPr/>
        </p:nvSpPr>
        <p:spPr>
          <a:xfrm rot="-5400000">
            <a:off x="4157342" y="3731989"/>
            <a:ext cx="781383" cy="757645"/>
          </a:xfrm>
          <a:custGeom>
            <a:rect b="b" l="l" r="r" t="t"/>
            <a:pathLst>
              <a:path extrusionOk="0" h="8337" w="8599">
                <a:moveTo>
                  <a:pt x="4219" y="1"/>
                </a:moveTo>
                <a:cubicBezTo>
                  <a:pt x="3765" y="1"/>
                  <a:pt x="3312" y="78"/>
                  <a:pt x="2890" y="241"/>
                </a:cubicBezTo>
                <a:cubicBezTo>
                  <a:pt x="2171" y="518"/>
                  <a:pt x="1539" y="1009"/>
                  <a:pt x="1118" y="1642"/>
                </a:cubicBezTo>
                <a:cubicBezTo>
                  <a:pt x="359" y="2585"/>
                  <a:pt x="1" y="3809"/>
                  <a:pt x="255" y="5042"/>
                </a:cubicBezTo>
                <a:cubicBezTo>
                  <a:pt x="646" y="6931"/>
                  <a:pt x="2522" y="8246"/>
                  <a:pt x="4451" y="8332"/>
                </a:cubicBezTo>
                <a:cubicBezTo>
                  <a:pt x="4511" y="8335"/>
                  <a:pt x="4571" y="8337"/>
                  <a:pt x="4631" y="8337"/>
                </a:cubicBezTo>
                <a:cubicBezTo>
                  <a:pt x="5569" y="8337"/>
                  <a:pt x="6461" y="7988"/>
                  <a:pt x="7150" y="7357"/>
                </a:cubicBezTo>
                <a:cubicBezTo>
                  <a:pt x="7893" y="6674"/>
                  <a:pt x="8314" y="5724"/>
                  <a:pt x="8410" y="4744"/>
                </a:cubicBezTo>
                <a:cubicBezTo>
                  <a:pt x="8598" y="2852"/>
                  <a:pt x="7498" y="943"/>
                  <a:pt x="5649" y="258"/>
                </a:cubicBezTo>
                <a:cubicBezTo>
                  <a:pt x="5195" y="90"/>
                  <a:pt x="4706" y="1"/>
                  <a:pt x="4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1"/>
          <p:cNvSpPr/>
          <p:nvPr/>
        </p:nvSpPr>
        <p:spPr>
          <a:xfrm rot="-5400000">
            <a:off x="4157339" y="2488485"/>
            <a:ext cx="781391" cy="757646"/>
          </a:xfrm>
          <a:custGeom>
            <a:rect b="b" l="l" r="r" t="t"/>
            <a:pathLst>
              <a:path extrusionOk="0" h="8337" w="8599">
                <a:moveTo>
                  <a:pt x="4219" y="1"/>
                </a:moveTo>
                <a:cubicBezTo>
                  <a:pt x="3765" y="1"/>
                  <a:pt x="3312" y="78"/>
                  <a:pt x="2890" y="241"/>
                </a:cubicBezTo>
                <a:cubicBezTo>
                  <a:pt x="2171" y="518"/>
                  <a:pt x="1539" y="1009"/>
                  <a:pt x="1118" y="1642"/>
                </a:cubicBezTo>
                <a:cubicBezTo>
                  <a:pt x="359" y="2585"/>
                  <a:pt x="1" y="3809"/>
                  <a:pt x="255" y="5042"/>
                </a:cubicBezTo>
                <a:cubicBezTo>
                  <a:pt x="646" y="6931"/>
                  <a:pt x="2522" y="8246"/>
                  <a:pt x="4451" y="8332"/>
                </a:cubicBezTo>
                <a:cubicBezTo>
                  <a:pt x="4511" y="8335"/>
                  <a:pt x="4571" y="8337"/>
                  <a:pt x="4631" y="8337"/>
                </a:cubicBezTo>
                <a:cubicBezTo>
                  <a:pt x="5569" y="8337"/>
                  <a:pt x="6461" y="7988"/>
                  <a:pt x="7150" y="7357"/>
                </a:cubicBezTo>
                <a:cubicBezTo>
                  <a:pt x="7893" y="6674"/>
                  <a:pt x="8314" y="5724"/>
                  <a:pt x="8410" y="4744"/>
                </a:cubicBezTo>
                <a:cubicBezTo>
                  <a:pt x="8598" y="2852"/>
                  <a:pt x="7498" y="943"/>
                  <a:pt x="5649" y="258"/>
                </a:cubicBezTo>
                <a:cubicBezTo>
                  <a:pt x="5195" y="90"/>
                  <a:pt x="4706" y="1"/>
                  <a:pt x="4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1"/>
          <p:cNvSpPr/>
          <p:nvPr/>
        </p:nvSpPr>
        <p:spPr>
          <a:xfrm rot="-5400000">
            <a:off x="4157342" y="1272293"/>
            <a:ext cx="781383" cy="757645"/>
          </a:xfrm>
          <a:custGeom>
            <a:rect b="b" l="l" r="r" t="t"/>
            <a:pathLst>
              <a:path extrusionOk="0" h="8337" w="8599">
                <a:moveTo>
                  <a:pt x="4219" y="1"/>
                </a:moveTo>
                <a:cubicBezTo>
                  <a:pt x="3765" y="1"/>
                  <a:pt x="3312" y="78"/>
                  <a:pt x="2890" y="241"/>
                </a:cubicBezTo>
                <a:cubicBezTo>
                  <a:pt x="2171" y="518"/>
                  <a:pt x="1539" y="1009"/>
                  <a:pt x="1118" y="1642"/>
                </a:cubicBezTo>
                <a:cubicBezTo>
                  <a:pt x="359" y="2585"/>
                  <a:pt x="1" y="3809"/>
                  <a:pt x="255" y="5042"/>
                </a:cubicBezTo>
                <a:cubicBezTo>
                  <a:pt x="646" y="6931"/>
                  <a:pt x="2522" y="8246"/>
                  <a:pt x="4451" y="8332"/>
                </a:cubicBezTo>
                <a:cubicBezTo>
                  <a:pt x="4511" y="8335"/>
                  <a:pt x="4571" y="8337"/>
                  <a:pt x="4631" y="8337"/>
                </a:cubicBezTo>
                <a:cubicBezTo>
                  <a:pt x="5569" y="8337"/>
                  <a:pt x="6461" y="7988"/>
                  <a:pt x="7150" y="7357"/>
                </a:cubicBezTo>
                <a:cubicBezTo>
                  <a:pt x="7893" y="6674"/>
                  <a:pt x="8314" y="5724"/>
                  <a:pt x="8410" y="4744"/>
                </a:cubicBezTo>
                <a:cubicBezTo>
                  <a:pt x="8598" y="2852"/>
                  <a:pt x="7498" y="943"/>
                  <a:pt x="5649" y="258"/>
                </a:cubicBezTo>
                <a:cubicBezTo>
                  <a:pt x="5195" y="90"/>
                  <a:pt x="4706" y="1"/>
                  <a:pt x="4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1"/>
          <p:cNvSpPr txBox="1"/>
          <p:nvPr/>
        </p:nvSpPr>
        <p:spPr>
          <a:xfrm flipH="1">
            <a:off x="1690250" y="3765725"/>
            <a:ext cx="1978800" cy="773700"/>
          </a:xfrm>
          <a:prstGeom prst="rect">
            <a:avLst/>
          </a:prstGeom>
          <a:noFill/>
          <a:ln>
            <a:noFill/>
          </a:ln>
        </p:spPr>
        <p:txBody>
          <a:bodyPr anchorCtr="0" anchor="ctr" bIns="91425" lIns="91425" spcFirstLastPara="1" rIns="91425" wrap="square" tIns="234000">
            <a:noAutofit/>
          </a:bodyPr>
          <a:lstStyle/>
          <a:p>
            <a:pPr indent="0" lvl="0" marL="0" rtl="0" algn="r">
              <a:lnSpc>
                <a:spcPct val="100000"/>
              </a:lnSpc>
              <a:spcBef>
                <a:spcPts val="0"/>
              </a:spcBef>
              <a:spcAft>
                <a:spcPts val="1600"/>
              </a:spcAft>
              <a:buNone/>
            </a:pPr>
            <a:r>
              <a:rPr lang="en">
                <a:solidFill>
                  <a:schemeClr val="dk2"/>
                </a:solidFill>
                <a:latin typeface="Roboto Light"/>
                <a:ea typeface="Roboto Light"/>
                <a:cs typeface="Roboto Light"/>
                <a:sym typeface="Roboto Light"/>
              </a:rPr>
              <a:t>Despite being red, Mars is a cold place full of iron oxide dust</a:t>
            </a:r>
            <a:endParaRPr>
              <a:solidFill>
                <a:schemeClr val="dk2"/>
              </a:solidFill>
              <a:latin typeface="Roboto Light"/>
              <a:ea typeface="Roboto Light"/>
              <a:cs typeface="Roboto Light"/>
              <a:sym typeface="Roboto Light"/>
            </a:endParaRPr>
          </a:p>
        </p:txBody>
      </p:sp>
      <p:sp>
        <p:nvSpPr>
          <p:cNvPr id="371" name="Google Shape;371;p41"/>
          <p:cNvSpPr txBox="1"/>
          <p:nvPr/>
        </p:nvSpPr>
        <p:spPr>
          <a:xfrm flipH="1">
            <a:off x="1690250" y="1268100"/>
            <a:ext cx="1978800" cy="773700"/>
          </a:xfrm>
          <a:prstGeom prst="rect">
            <a:avLst/>
          </a:prstGeom>
          <a:noFill/>
          <a:ln>
            <a:noFill/>
          </a:ln>
        </p:spPr>
        <p:txBody>
          <a:bodyPr anchorCtr="0" anchor="ctr" bIns="91425" lIns="91425" spcFirstLastPara="1" rIns="91425" wrap="square" tIns="234000">
            <a:noAutofit/>
          </a:bodyPr>
          <a:lstStyle/>
          <a:p>
            <a:pPr indent="0" lvl="0" marL="0" rtl="0" algn="r">
              <a:lnSpc>
                <a:spcPct val="100000"/>
              </a:lnSpc>
              <a:spcBef>
                <a:spcPts val="0"/>
              </a:spcBef>
              <a:spcAft>
                <a:spcPts val="1600"/>
              </a:spcAft>
              <a:buNone/>
            </a:pPr>
            <a:r>
              <a:rPr lang="en">
                <a:solidFill>
                  <a:schemeClr val="dk2"/>
                </a:solidFill>
                <a:latin typeface="Roboto Light"/>
                <a:ea typeface="Roboto Light"/>
                <a:cs typeface="Roboto Light"/>
                <a:sym typeface="Roboto Light"/>
              </a:rPr>
              <a:t>Mercury is the smallest planet in the Solar System</a:t>
            </a:r>
            <a:endParaRPr>
              <a:solidFill>
                <a:schemeClr val="dk2"/>
              </a:solidFill>
              <a:latin typeface="Roboto Light"/>
              <a:ea typeface="Roboto Light"/>
              <a:cs typeface="Roboto Light"/>
              <a:sym typeface="Roboto Light"/>
            </a:endParaRPr>
          </a:p>
        </p:txBody>
      </p:sp>
      <p:sp>
        <p:nvSpPr>
          <p:cNvPr id="372" name="Google Shape;372;p41"/>
          <p:cNvSpPr txBox="1"/>
          <p:nvPr/>
        </p:nvSpPr>
        <p:spPr>
          <a:xfrm flipH="1">
            <a:off x="5474950" y="2465163"/>
            <a:ext cx="1978800" cy="773700"/>
          </a:xfrm>
          <a:prstGeom prst="rect">
            <a:avLst/>
          </a:prstGeom>
          <a:noFill/>
          <a:ln>
            <a:noFill/>
          </a:ln>
        </p:spPr>
        <p:txBody>
          <a:bodyPr anchorCtr="0" anchor="ctr" bIns="91425" lIns="91425" spcFirstLastPara="1" rIns="91425" wrap="square" tIns="234000">
            <a:noAutofit/>
          </a:bodyPr>
          <a:lstStyle/>
          <a:p>
            <a:pPr indent="0" lvl="0" marL="0" rtl="0" algn="l">
              <a:lnSpc>
                <a:spcPct val="100000"/>
              </a:lnSpc>
              <a:spcBef>
                <a:spcPts val="0"/>
              </a:spcBef>
              <a:spcAft>
                <a:spcPts val="1600"/>
              </a:spcAft>
              <a:buNone/>
            </a:pPr>
            <a:r>
              <a:rPr lang="en">
                <a:solidFill>
                  <a:schemeClr val="dk2"/>
                </a:solidFill>
                <a:latin typeface="Roboto Light"/>
                <a:ea typeface="Roboto Light"/>
                <a:cs typeface="Roboto Light"/>
                <a:sym typeface="Roboto Light"/>
              </a:rPr>
              <a:t>Saturn is composed mostly of hydrogen and helium</a:t>
            </a:r>
            <a:endParaRPr>
              <a:solidFill>
                <a:schemeClr val="dk2"/>
              </a:solidFill>
              <a:latin typeface="Roboto Light"/>
              <a:ea typeface="Roboto Light"/>
              <a:cs typeface="Roboto Light"/>
              <a:sym typeface="Roboto Light"/>
            </a:endParaRPr>
          </a:p>
        </p:txBody>
      </p:sp>
      <p:sp>
        <p:nvSpPr>
          <p:cNvPr id="373" name="Google Shape;373;p41"/>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REINFORCE THE CONCEPT USING </a:t>
            </a:r>
            <a:r>
              <a:rPr lang="en">
                <a:solidFill>
                  <a:srgbClr val="FFF26E"/>
                </a:solidFill>
              </a:rPr>
              <a:t>INFOGRAPHICS</a:t>
            </a:r>
            <a:r>
              <a:rPr lang="en"/>
              <a:t>?</a:t>
            </a:r>
            <a:endParaRPr/>
          </a:p>
        </p:txBody>
      </p:sp>
      <p:sp>
        <p:nvSpPr>
          <p:cNvPr id="374" name="Google Shape;374;p41"/>
          <p:cNvSpPr/>
          <p:nvPr/>
        </p:nvSpPr>
        <p:spPr>
          <a:xfrm>
            <a:off x="4397901" y="1378479"/>
            <a:ext cx="348316" cy="545262"/>
          </a:xfrm>
          <a:custGeom>
            <a:rect b="b" l="l" r="r" t="t"/>
            <a:pathLst>
              <a:path extrusionOk="0" h="15637" w="9989">
                <a:moveTo>
                  <a:pt x="6819" y="750"/>
                </a:moveTo>
                <a:cubicBezTo>
                  <a:pt x="6822" y="753"/>
                  <a:pt x="6822" y="753"/>
                  <a:pt x="6826" y="753"/>
                </a:cubicBezTo>
                <a:cubicBezTo>
                  <a:pt x="6859" y="769"/>
                  <a:pt x="6891" y="775"/>
                  <a:pt x="6921" y="775"/>
                </a:cubicBezTo>
                <a:cubicBezTo>
                  <a:pt x="6942" y="775"/>
                  <a:pt x="6963" y="772"/>
                  <a:pt x="6982" y="766"/>
                </a:cubicBezTo>
                <a:cubicBezTo>
                  <a:pt x="7083" y="816"/>
                  <a:pt x="7160" y="917"/>
                  <a:pt x="7153" y="1041"/>
                </a:cubicBezTo>
                <a:cubicBezTo>
                  <a:pt x="7150" y="1192"/>
                  <a:pt x="7000" y="1315"/>
                  <a:pt x="6852" y="1315"/>
                </a:cubicBezTo>
                <a:cubicBezTo>
                  <a:pt x="6850" y="1315"/>
                  <a:pt x="6848" y="1315"/>
                  <a:pt x="6846" y="1315"/>
                </a:cubicBezTo>
                <a:cubicBezTo>
                  <a:pt x="6681" y="1311"/>
                  <a:pt x="6555" y="1141"/>
                  <a:pt x="6581" y="981"/>
                </a:cubicBezTo>
                <a:cubicBezTo>
                  <a:pt x="6598" y="856"/>
                  <a:pt x="6705" y="773"/>
                  <a:pt x="6819" y="750"/>
                </a:cubicBezTo>
                <a:close/>
                <a:moveTo>
                  <a:pt x="6521" y="652"/>
                </a:moveTo>
                <a:lnTo>
                  <a:pt x="6521" y="652"/>
                </a:lnTo>
                <a:cubicBezTo>
                  <a:pt x="6431" y="730"/>
                  <a:pt x="6368" y="833"/>
                  <a:pt x="6351" y="961"/>
                </a:cubicBezTo>
                <a:cubicBezTo>
                  <a:pt x="6317" y="1238"/>
                  <a:pt x="6521" y="1515"/>
                  <a:pt x="6802" y="1542"/>
                </a:cubicBezTo>
                <a:cubicBezTo>
                  <a:pt x="6819" y="1544"/>
                  <a:pt x="6835" y="1545"/>
                  <a:pt x="6852" y="1545"/>
                </a:cubicBezTo>
                <a:cubicBezTo>
                  <a:pt x="7115" y="1545"/>
                  <a:pt x="7365" y="1331"/>
                  <a:pt x="7384" y="1064"/>
                </a:cubicBezTo>
                <a:cubicBezTo>
                  <a:pt x="7384" y="1047"/>
                  <a:pt x="7384" y="1030"/>
                  <a:pt x="7380" y="1014"/>
                </a:cubicBezTo>
                <a:lnTo>
                  <a:pt x="7380" y="1014"/>
                </a:lnTo>
                <a:cubicBezTo>
                  <a:pt x="7474" y="1148"/>
                  <a:pt x="7511" y="1318"/>
                  <a:pt x="7474" y="1486"/>
                </a:cubicBezTo>
                <a:cubicBezTo>
                  <a:pt x="7413" y="1760"/>
                  <a:pt x="7164" y="1883"/>
                  <a:pt x="6907" y="1883"/>
                </a:cubicBezTo>
                <a:cubicBezTo>
                  <a:pt x="6771" y="1883"/>
                  <a:pt x="6632" y="1848"/>
                  <a:pt x="6518" y="1783"/>
                </a:cubicBezTo>
                <a:cubicBezTo>
                  <a:pt x="6200" y="1599"/>
                  <a:pt x="5983" y="1161"/>
                  <a:pt x="6250" y="843"/>
                </a:cubicBezTo>
                <a:cubicBezTo>
                  <a:pt x="6320" y="760"/>
                  <a:pt x="6417" y="693"/>
                  <a:pt x="6521" y="652"/>
                </a:cubicBezTo>
                <a:close/>
                <a:moveTo>
                  <a:pt x="1686" y="3288"/>
                </a:moveTo>
                <a:cubicBezTo>
                  <a:pt x="1997" y="3645"/>
                  <a:pt x="2324" y="3983"/>
                  <a:pt x="2669" y="4304"/>
                </a:cubicBezTo>
                <a:cubicBezTo>
                  <a:pt x="2281" y="4407"/>
                  <a:pt x="1756" y="4856"/>
                  <a:pt x="1442" y="5110"/>
                </a:cubicBezTo>
                <a:cubicBezTo>
                  <a:pt x="1358" y="4980"/>
                  <a:pt x="1278" y="4842"/>
                  <a:pt x="1201" y="4705"/>
                </a:cubicBezTo>
                <a:cubicBezTo>
                  <a:pt x="1204" y="4688"/>
                  <a:pt x="1208" y="4668"/>
                  <a:pt x="1211" y="4648"/>
                </a:cubicBezTo>
                <a:cubicBezTo>
                  <a:pt x="1308" y="4194"/>
                  <a:pt x="1472" y="3733"/>
                  <a:pt x="1686" y="3288"/>
                </a:cubicBezTo>
                <a:close/>
                <a:moveTo>
                  <a:pt x="5458" y="447"/>
                </a:moveTo>
                <a:cubicBezTo>
                  <a:pt x="5531" y="447"/>
                  <a:pt x="5604" y="450"/>
                  <a:pt x="5678" y="455"/>
                </a:cubicBezTo>
                <a:cubicBezTo>
                  <a:pt x="5705" y="469"/>
                  <a:pt x="5738" y="475"/>
                  <a:pt x="5772" y="479"/>
                </a:cubicBezTo>
                <a:cubicBezTo>
                  <a:pt x="5835" y="479"/>
                  <a:pt x="5896" y="486"/>
                  <a:pt x="5956" y="489"/>
                </a:cubicBezTo>
                <a:cubicBezTo>
                  <a:pt x="6050" y="506"/>
                  <a:pt x="6144" y="522"/>
                  <a:pt x="6237" y="549"/>
                </a:cubicBezTo>
                <a:cubicBezTo>
                  <a:pt x="6160" y="603"/>
                  <a:pt x="6093" y="666"/>
                  <a:pt x="6036" y="743"/>
                </a:cubicBezTo>
                <a:cubicBezTo>
                  <a:pt x="5738" y="1157"/>
                  <a:pt x="5963" y="1696"/>
                  <a:pt x="6357" y="1950"/>
                </a:cubicBezTo>
                <a:cubicBezTo>
                  <a:pt x="6518" y="2055"/>
                  <a:pt x="6717" y="2111"/>
                  <a:pt x="6914" y="2111"/>
                </a:cubicBezTo>
                <a:cubicBezTo>
                  <a:pt x="7235" y="2111"/>
                  <a:pt x="7548" y="1962"/>
                  <a:pt x="7668" y="1636"/>
                </a:cubicBezTo>
                <a:cubicBezTo>
                  <a:pt x="7729" y="1475"/>
                  <a:pt x="7729" y="1298"/>
                  <a:pt x="7684" y="1137"/>
                </a:cubicBezTo>
                <a:lnTo>
                  <a:pt x="7684" y="1137"/>
                </a:lnTo>
                <a:cubicBezTo>
                  <a:pt x="9163" y="2291"/>
                  <a:pt x="9517" y="4728"/>
                  <a:pt x="9290" y="6554"/>
                </a:cubicBezTo>
                <a:cubicBezTo>
                  <a:pt x="7905" y="6240"/>
                  <a:pt x="6585" y="5705"/>
                  <a:pt x="5391" y="4926"/>
                </a:cubicBezTo>
                <a:cubicBezTo>
                  <a:pt x="4264" y="4191"/>
                  <a:pt x="3241" y="3274"/>
                  <a:pt x="2201" y="2412"/>
                </a:cubicBezTo>
                <a:cubicBezTo>
                  <a:pt x="2993" y="1287"/>
                  <a:pt x="4145" y="447"/>
                  <a:pt x="5458" y="447"/>
                </a:cubicBezTo>
                <a:close/>
                <a:moveTo>
                  <a:pt x="2757" y="4598"/>
                </a:moveTo>
                <a:cubicBezTo>
                  <a:pt x="2813" y="4598"/>
                  <a:pt x="2861" y="4613"/>
                  <a:pt x="2897" y="4648"/>
                </a:cubicBezTo>
                <a:cubicBezTo>
                  <a:pt x="3017" y="4762"/>
                  <a:pt x="2917" y="5688"/>
                  <a:pt x="2920" y="5883"/>
                </a:cubicBezTo>
                <a:cubicBezTo>
                  <a:pt x="2926" y="6210"/>
                  <a:pt x="2934" y="6538"/>
                  <a:pt x="2937" y="6869"/>
                </a:cubicBezTo>
                <a:cubicBezTo>
                  <a:pt x="2425" y="6401"/>
                  <a:pt x="1963" y="5876"/>
                  <a:pt x="1573" y="5304"/>
                </a:cubicBezTo>
                <a:cubicBezTo>
                  <a:pt x="1895" y="5052"/>
                  <a:pt x="2452" y="4598"/>
                  <a:pt x="2757" y="4598"/>
                </a:cubicBezTo>
                <a:close/>
                <a:moveTo>
                  <a:pt x="3157" y="4733"/>
                </a:moveTo>
                <a:lnTo>
                  <a:pt x="3157" y="4733"/>
                </a:lnTo>
                <a:cubicBezTo>
                  <a:pt x="3746" y="5224"/>
                  <a:pt x="4378" y="5662"/>
                  <a:pt x="5040" y="6043"/>
                </a:cubicBezTo>
                <a:cubicBezTo>
                  <a:pt x="4709" y="6277"/>
                  <a:pt x="4361" y="6484"/>
                  <a:pt x="3990" y="6651"/>
                </a:cubicBezTo>
                <a:cubicBezTo>
                  <a:pt x="3767" y="6754"/>
                  <a:pt x="3563" y="6888"/>
                  <a:pt x="3404" y="6888"/>
                </a:cubicBezTo>
                <a:cubicBezTo>
                  <a:pt x="3304" y="6888"/>
                  <a:pt x="3221" y="6834"/>
                  <a:pt x="3164" y="6682"/>
                </a:cubicBezTo>
                <a:cubicBezTo>
                  <a:pt x="3047" y="6374"/>
                  <a:pt x="3147" y="5789"/>
                  <a:pt x="3141" y="5448"/>
                </a:cubicBezTo>
                <a:cubicBezTo>
                  <a:pt x="3137" y="5274"/>
                  <a:pt x="3174" y="4976"/>
                  <a:pt x="3157" y="4733"/>
                </a:cubicBezTo>
                <a:close/>
                <a:moveTo>
                  <a:pt x="2074" y="2602"/>
                </a:moveTo>
                <a:cubicBezTo>
                  <a:pt x="3181" y="3521"/>
                  <a:pt x="4267" y="4501"/>
                  <a:pt x="5491" y="5261"/>
                </a:cubicBezTo>
                <a:cubicBezTo>
                  <a:pt x="6652" y="5983"/>
                  <a:pt x="7925" y="6481"/>
                  <a:pt x="9260" y="6785"/>
                </a:cubicBezTo>
                <a:cubicBezTo>
                  <a:pt x="9243" y="6892"/>
                  <a:pt x="9226" y="7000"/>
                  <a:pt x="9206" y="7106"/>
                </a:cubicBezTo>
                <a:cubicBezTo>
                  <a:pt x="6357" y="6565"/>
                  <a:pt x="3789" y="5070"/>
                  <a:pt x="1917" y="2856"/>
                </a:cubicBezTo>
                <a:cubicBezTo>
                  <a:pt x="1967" y="2770"/>
                  <a:pt x="2020" y="2686"/>
                  <a:pt x="2074" y="2602"/>
                </a:cubicBezTo>
                <a:close/>
                <a:moveTo>
                  <a:pt x="5478" y="6287"/>
                </a:moveTo>
                <a:cubicBezTo>
                  <a:pt x="6026" y="6574"/>
                  <a:pt x="6595" y="6822"/>
                  <a:pt x="7180" y="7029"/>
                </a:cubicBezTo>
                <a:cubicBezTo>
                  <a:pt x="6668" y="7537"/>
                  <a:pt x="6124" y="7999"/>
                  <a:pt x="5535" y="8417"/>
                </a:cubicBezTo>
                <a:cubicBezTo>
                  <a:pt x="5514" y="7705"/>
                  <a:pt x="5498" y="6996"/>
                  <a:pt x="5478" y="6287"/>
                </a:cubicBezTo>
                <a:close/>
                <a:moveTo>
                  <a:pt x="5247" y="6177"/>
                </a:moveTo>
                <a:cubicBezTo>
                  <a:pt x="5267" y="6929"/>
                  <a:pt x="5284" y="7682"/>
                  <a:pt x="5304" y="8434"/>
                </a:cubicBezTo>
                <a:cubicBezTo>
                  <a:pt x="4579" y="8096"/>
                  <a:pt x="3893" y="7668"/>
                  <a:pt x="3275" y="7156"/>
                </a:cubicBezTo>
                <a:cubicBezTo>
                  <a:pt x="3990" y="6935"/>
                  <a:pt x="4639" y="6611"/>
                  <a:pt x="5247" y="6177"/>
                </a:cubicBezTo>
                <a:close/>
                <a:moveTo>
                  <a:pt x="7283" y="7247"/>
                </a:moveTo>
                <a:cubicBezTo>
                  <a:pt x="7297" y="7862"/>
                  <a:pt x="7311" y="8477"/>
                  <a:pt x="7323" y="9093"/>
                </a:cubicBezTo>
                <a:cubicBezTo>
                  <a:pt x="6762" y="8979"/>
                  <a:pt x="6210" y="8812"/>
                  <a:pt x="5678" y="8594"/>
                </a:cubicBezTo>
                <a:cubicBezTo>
                  <a:pt x="6250" y="8187"/>
                  <a:pt x="6786" y="7738"/>
                  <a:pt x="7283" y="7247"/>
                </a:cubicBezTo>
                <a:close/>
                <a:moveTo>
                  <a:pt x="7511" y="7143"/>
                </a:moveTo>
                <a:lnTo>
                  <a:pt x="7511" y="7143"/>
                </a:lnTo>
                <a:cubicBezTo>
                  <a:pt x="8033" y="7313"/>
                  <a:pt x="8567" y="7451"/>
                  <a:pt x="9113" y="7554"/>
                </a:cubicBezTo>
                <a:cubicBezTo>
                  <a:pt x="8969" y="8156"/>
                  <a:pt x="8748" y="8738"/>
                  <a:pt x="8397" y="9236"/>
                </a:cubicBezTo>
                <a:cubicBezTo>
                  <a:pt x="8116" y="9216"/>
                  <a:pt x="7832" y="9182"/>
                  <a:pt x="7554" y="9136"/>
                </a:cubicBezTo>
                <a:cubicBezTo>
                  <a:pt x="7541" y="8471"/>
                  <a:pt x="7528" y="7809"/>
                  <a:pt x="7511" y="7143"/>
                </a:cubicBezTo>
                <a:close/>
                <a:moveTo>
                  <a:pt x="1101" y="5427"/>
                </a:moveTo>
                <a:lnTo>
                  <a:pt x="1101" y="5427"/>
                </a:lnTo>
                <a:cubicBezTo>
                  <a:pt x="2622" y="7758"/>
                  <a:pt x="5271" y="9380"/>
                  <a:pt x="8039" y="9664"/>
                </a:cubicBezTo>
                <a:cubicBezTo>
                  <a:pt x="7936" y="9768"/>
                  <a:pt x="7822" y="9869"/>
                  <a:pt x="7701" y="9962"/>
                </a:cubicBezTo>
                <a:cubicBezTo>
                  <a:pt x="7672" y="9982"/>
                  <a:pt x="7641" y="10002"/>
                  <a:pt x="7615" y="10022"/>
                </a:cubicBezTo>
                <a:cubicBezTo>
                  <a:pt x="5040" y="9711"/>
                  <a:pt x="2716" y="8404"/>
                  <a:pt x="1114" y="6370"/>
                </a:cubicBezTo>
                <a:cubicBezTo>
                  <a:pt x="1084" y="6057"/>
                  <a:pt x="1081" y="5742"/>
                  <a:pt x="1101" y="5427"/>
                </a:cubicBezTo>
                <a:close/>
                <a:moveTo>
                  <a:pt x="1174" y="6805"/>
                </a:moveTo>
                <a:cubicBezTo>
                  <a:pt x="2743" y="8648"/>
                  <a:pt x="4920" y="9858"/>
                  <a:pt x="7317" y="10213"/>
                </a:cubicBezTo>
                <a:cubicBezTo>
                  <a:pt x="6735" y="10546"/>
                  <a:pt x="6065" y="10716"/>
                  <a:pt x="5396" y="10716"/>
                </a:cubicBezTo>
                <a:cubicBezTo>
                  <a:pt x="5023" y="10716"/>
                  <a:pt x="4651" y="10664"/>
                  <a:pt x="4294" y="10557"/>
                </a:cubicBezTo>
                <a:cubicBezTo>
                  <a:pt x="2536" y="10036"/>
                  <a:pt x="1469" y="8504"/>
                  <a:pt x="1174" y="6805"/>
                </a:cubicBezTo>
                <a:close/>
                <a:moveTo>
                  <a:pt x="2666" y="10216"/>
                </a:moveTo>
                <a:cubicBezTo>
                  <a:pt x="3027" y="10487"/>
                  <a:pt x="3422" y="10704"/>
                  <a:pt x="3832" y="10865"/>
                </a:cubicBezTo>
                <a:cubicBezTo>
                  <a:pt x="3739" y="11002"/>
                  <a:pt x="3645" y="11142"/>
                  <a:pt x="3552" y="11283"/>
                </a:cubicBezTo>
                <a:cubicBezTo>
                  <a:pt x="3104" y="11259"/>
                  <a:pt x="2696" y="11096"/>
                  <a:pt x="2348" y="10812"/>
                </a:cubicBezTo>
                <a:cubicBezTo>
                  <a:pt x="2448" y="10621"/>
                  <a:pt x="2552" y="10426"/>
                  <a:pt x="2659" y="10236"/>
                </a:cubicBezTo>
                <a:cubicBezTo>
                  <a:pt x="2662" y="10230"/>
                  <a:pt x="2666" y="10223"/>
                  <a:pt x="2666" y="10216"/>
                </a:cubicBezTo>
                <a:close/>
                <a:moveTo>
                  <a:pt x="2241" y="11022"/>
                </a:moveTo>
                <a:cubicBezTo>
                  <a:pt x="2582" y="11289"/>
                  <a:pt x="2980" y="11450"/>
                  <a:pt x="3408" y="11500"/>
                </a:cubicBezTo>
                <a:cubicBezTo>
                  <a:pt x="3127" y="11921"/>
                  <a:pt x="2853" y="12346"/>
                  <a:pt x="2582" y="12774"/>
                </a:cubicBezTo>
                <a:cubicBezTo>
                  <a:pt x="2395" y="13068"/>
                  <a:pt x="2211" y="13366"/>
                  <a:pt x="2031" y="13661"/>
                </a:cubicBezTo>
                <a:cubicBezTo>
                  <a:pt x="1866" y="13928"/>
                  <a:pt x="1686" y="14433"/>
                  <a:pt x="1449" y="14630"/>
                </a:cubicBezTo>
                <a:cubicBezTo>
                  <a:pt x="1401" y="14753"/>
                  <a:pt x="1330" y="14814"/>
                  <a:pt x="1237" y="14814"/>
                </a:cubicBezTo>
                <a:cubicBezTo>
                  <a:pt x="1126" y="14814"/>
                  <a:pt x="984" y="14728"/>
                  <a:pt x="810" y="14556"/>
                </a:cubicBezTo>
                <a:cubicBezTo>
                  <a:pt x="860" y="14399"/>
                  <a:pt x="907" y="14242"/>
                  <a:pt x="954" y="14085"/>
                </a:cubicBezTo>
                <a:cubicBezTo>
                  <a:pt x="1014" y="13908"/>
                  <a:pt x="1074" y="13730"/>
                  <a:pt x="1138" y="13553"/>
                </a:cubicBezTo>
                <a:cubicBezTo>
                  <a:pt x="1281" y="13159"/>
                  <a:pt x="1438" y="12764"/>
                  <a:pt x="1602" y="12380"/>
                </a:cubicBezTo>
                <a:cubicBezTo>
                  <a:pt x="1800" y="11918"/>
                  <a:pt x="2014" y="11466"/>
                  <a:pt x="2241" y="11022"/>
                </a:cubicBezTo>
                <a:close/>
                <a:moveTo>
                  <a:pt x="5492" y="0"/>
                </a:moveTo>
                <a:cubicBezTo>
                  <a:pt x="3588" y="0"/>
                  <a:pt x="1907" y="1541"/>
                  <a:pt x="1151" y="3331"/>
                </a:cubicBezTo>
                <a:cubicBezTo>
                  <a:pt x="268" y="5421"/>
                  <a:pt x="459" y="7943"/>
                  <a:pt x="2040" y="9648"/>
                </a:cubicBezTo>
                <a:cubicBezTo>
                  <a:pt x="2137" y="9751"/>
                  <a:pt x="2238" y="9852"/>
                  <a:pt x="2341" y="9945"/>
                </a:cubicBezTo>
                <a:cubicBezTo>
                  <a:pt x="2301" y="9965"/>
                  <a:pt x="2267" y="9999"/>
                  <a:pt x="2241" y="10045"/>
                </a:cubicBezTo>
                <a:cubicBezTo>
                  <a:pt x="1605" y="11193"/>
                  <a:pt x="1057" y="12386"/>
                  <a:pt x="630" y="13627"/>
                </a:cubicBezTo>
                <a:cubicBezTo>
                  <a:pt x="432" y="14192"/>
                  <a:pt x="0" y="15181"/>
                  <a:pt x="736" y="15559"/>
                </a:cubicBezTo>
                <a:cubicBezTo>
                  <a:pt x="841" y="15613"/>
                  <a:pt x="938" y="15637"/>
                  <a:pt x="1029" y="15637"/>
                </a:cubicBezTo>
                <a:cubicBezTo>
                  <a:pt x="1554" y="15637"/>
                  <a:pt x="1853" y="14839"/>
                  <a:pt x="2081" y="14459"/>
                </a:cubicBezTo>
                <a:cubicBezTo>
                  <a:pt x="2783" y="13286"/>
                  <a:pt x="3519" y="12139"/>
                  <a:pt x="4284" y="11008"/>
                </a:cubicBezTo>
                <a:cubicBezTo>
                  <a:pt x="4664" y="11111"/>
                  <a:pt x="5056" y="11164"/>
                  <a:pt x="5448" y="11164"/>
                </a:cubicBezTo>
                <a:cubicBezTo>
                  <a:pt x="6218" y="11164"/>
                  <a:pt x="6993" y="10959"/>
                  <a:pt x="7695" y="10520"/>
                </a:cubicBezTo>
                <a:cubicBezTo>
                  <a:pt x="8056" y="10296"/>
                  <a:pt x="8360" y="10015"/>
                  <a:pt x="8621" y="9694"/>
                </a:cubicBezTo>
                <a:cubicBezTo>
                  <a:pt x="8738" y="9661"/>
                  <a:pt x="8808" y="9548"/>
                  <a:pt x="8808" y="9443"/>
                </a:cubicBezTo>
                <a:cubicBezTo>
                  <a:pt x="9811" y="7996"/>
                  <a:pt x="9989" y="5879"/>
                  <a:pt x="9771" y="4241"/>
                </a:cubicBezTo>
                <a:cubicBezTo>
                  <a:pt x="9501" y="2205"/>
                  <a:pt x="8166" y="275"/>
                  <a:pt x="6047" y="44"/>
                </a:cubicBezTo>
                <a:cubicBezTo>
                  <a:pt x="5860" y="15"/>
                  <a:pt x="5675" y="0"/>
                  <a:pt x="54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 name="Google Shape;375;p41"/>
          <p:cNvGrpSpPr/>
          <p:nvPr/>
        </p:nvGrpSpPr>
        <p:grpSpPr>
          <a:xfrm>
            <a:off x="4346466" y="2699999"/>
            <a:ext cx="451076" cy="361922"/>
            <a:chOff x="682800" y="3600600"/>
            <a:chExt cx="642925" cy="515852"/>
          </a:xfrm>
        </p:grpSpPr>
        <p:sp>
          <p:nvSpPr>
            <p:cNvPr id="376" name="Google Shape;376;p41"/>
            <p:cNvSpPr/>
            <p:nvPr/>
          </p:nvSpPr>
          <p:spPr>
            <a:xfrm>
              <a:off x="682800" y="3600600"/>
              <a:ext cx="642925" cy="515852"/>
            </a:xfrm>
            <a:custGeom>
              <a:rect b="b" l="l" r="r" t="t"/>
              <a:pathLst>
                <a:path extrusionOk="0" h="4640" w="5783">
                  <a:moveTo>
                    <a:pt x="1502" y="377"/>
                  </a:moveTo>
                  <a:cubicBezTo>
                    <a:pt x="1549" y="377"/>
                    <a:pt x="1596" y="380"/>
                    <a:pt x="1642" y="387"/>
                  </a:cubicBezTo>
                  <a:cubicBezTo>
                    <a:pt x="2435" y="493"/>
                    <a:pt x="3138" y="828"/>
                    <a:pt x="3809" y="1243"/>
                  </a:cubicBezTo>
                  <a:cubicBezTo>
                    <a:pt x="3829" y="1256"/>
                    <a:pt x="3910" y="1263"/>
                    <a:pt x="3860" y="1319"/>
                  </a:cubicBezTo>
                  <a:cubicBezTo>
                    <a:pt x="3836" y="1351"/>
                    <a:pt x="3812" y="1402"/>
                    <a:pt x="3764" y="1402"/>
                  </a:cubicBezTo>
                  <a:cubicBezTo>
                    <a:pt x="3751" y="1402"/>
                    <a:pt x="3736" y="1398"/>
                    <a:pt x="3719" y="1390"/>
                  </a:cubicBezTo>
                  <a:cubicBezTo>
                    <a:pt x="3622" y="1333"/>
                    <a:pt x="3522" y="1279"/>
                    <a:pt x="3422" y="1232"/>
                  </a:cubicBezTo>
                  <a:cubicBezTo>
                    <a:pt x="2900" y="975"/>
                    <a:pt x="2372" y="748"/>
                    <a:pt x="1800" y="637"/>
                  </a:cubicBezTo>
                  <a:cubicBezTo>
                    <a:pt x="1730" y="624"/>
                    <a:pt x="1656" y="624"/>
                    <a:pt x="1582" y="617"/>
                  </a:cubicBezTo>
                  <a:cubicBezTo>
                    <a:pt x="1499" y="624"/>
                    <a:pt x="1412" y="617"/>
                    <a:pt x="1329" y="651"/>
                  </a:cubicBezTo>
                  <a:cubicBezTo>
                    <a:pt x="1300" y="663"/>
                    <a:pt x="1270" y="696"/>
                    <a:pt x="1242" y="696"/>
                  </a:cubicBezTo>
                  <a:cubicBezTo>
                    <a:pt x="1223" y="696"/>
                    <a:pt x="1204" y="681"/>
                    <a:pt x="1188" y="634"/>
                  </a:cubicBezTo>
                  <a:cubicBezTo>
                    <a:pt x="1155" y="541"/>
                    <a:pt x="1155" y="464"/>
                    <a:pt x="1255" y="423"/>
                  </a:cubicBezTo>
                  <a:cubicBezTo>
                    <a:pt x="1336" y="389"/>
                    <a:pt x="1419" y="377"/>
                    <a:pt x="1502" y="377"/>
                  </a:cubicBezTo>
                  <a:close/>
                  <a:moveTo>
                    <a:pt x="4160" y="1501"/>
                  </a:moveTo>
                  <a:cubicBezTo>
                    <a:pt x="4173" y="1501"/>
                    <a:pt x="4187" y="1507"/>
                    <a:pt x="4204" y="1520"/>
                  </a:cubicBezTo>
                  <a:cubicBezTo>
                    <a:pt x="4331" y="1627"/>
                    <a:pt x="4462" y="1734"/>
                    <a:pt x="4555" y="1878"/>
                  </a:cubicBezTo>
                  <a:cubicBezTo>
                    <a:pt x="4414" y="1791"/>
                    <a:pt x="4271" y="1704"/>
                    <a:pt x="4130" y="1614"/>
                  </a:cubicBezTo>
                  <a:cubicBezTo>
                    <a:pt x="4104" y="1597"/>
                    <a:pt x="4057" y="1587"/>
                    <a:pt x="4101" y="1537"/>
                  </a:cubicBezTo>
                  <a:cubicBezTo>
                    <a:pt x="4119" y="1518"/>
                    <a:pt x="4137" y="1501"/>
                    <a:pt x="4160" y="1501"/>
                  </a:cubicBezTo>
                  <a:close/>
                  <a:moveTo>
                    <a:pt x="1616" y="821"/>
                  </a:moveTo>
                  <a:cubicBezTo>
                    <a:pt x="1760" y="821"/>
                    <a:pt x="1900" y="862"/>
                    <a:pt x="2041" y="898"/>
                  </a:cubicBezTo>
                  <a:cubicBezTo>
                    <a:pt x="2562" y="1038"/>
                    <a:pt x="3054" y="1252"/>
                    <a:pt x="3532" y="1500"/>
                  </a:cubicBezTo>
                  <a:cubicBezTo>
                    <a:pt x="3559" y="1513"/>
                    <a:pt x="3599" y="1513"/>
                    <a:pt x="3596" y="1577"/>
                  </a:cubicBezTo>
                  <a:cubicBezTo>
                    <a:pt x="3585" y="1584"/>
                    <a:pt x="3562" y="1600"/>
                    <a:pt x="3542" y="1617"/>
                  </a:cubicBezTo>
                  <a:cubicBezTo>
                    <a:pt x="3408" y="1734"/>
                    <a:pt x="3275" y="1848"/>
                    <a:pt x="3144" y="1968"/>
                  </a:cubicBezTo>
                  <a:cubicBezTo>
                    <a:pt x="3119" y="1990"/>
                    <a:pt x="3098" y="1999"/>
                    <a:pt x="3076" y="1999"/>
                  </a:cubicBezTo>
                  <a:cubicBezTo>
                    <a:pt x="3060" y="1999"/>
                    <a:pt x="3043" y="1994"/>
                    <a:pt x="3024" y="1985"/>
                  </a:cubicBezTo>
                  <a:cubicBezTo>
                    <a:pt x="2445" y="1728"/>
                    <a:pt x="1900" y="1419"/>
                    <a:pt x="1442" y="975"/>
                  </a:cubicBezTo>
                  <a:cubicBezTo>
                    <a:pt x="1412" y="945"/>
                    <a:pt x="1365" y="918"/>
                    <a:pt x="1375" y="878"/>
                  </a:cubicBezTo>
                  <a:cubicBezTo>
                    <a:pt x="1385" y="834"/>
                    <a:pt x="1442" y="845"/>
                    <a:pt x="1479" y="834"/>
                  </a:cubicBezTo>
                  <a:cubicBezTo>
                    <a:pt x="1525" y="825"/>
                    <a:pt x="1571" y="821"/>
                    <a:pt x="1616" y="821"/>
                  </a:cubicBezTo>
                  <a:close/>
                  <a:moveTo>
                    <a:pt x="3928" y="1718"/>
                  </a:moveTo>
                  <a:cubicBezTo>
                    <a:pt x="3944" y="1718"/>
                    <a:pt x="3959" y="1724"/>
                    <a:pt x="3977" y="1734"/>
                  </a:cubicBezTo>
                  <a:cubicBezTo>
                    <a:pt x="4214" y="1865"/>
                    <a:pt x="4448" y="2001"/>
                    <a:pt x="4659" y="2169"/>
                  </a:cubicBezTo>
                  <a:cubicBezTo>
                    <a:pt x="4689" y="2192"/>
                    <a:pt x="4739" y="2212"/>
                    <a:pt x="4726" y="2259"/>
                  </a:cubicBezTo>
                  <a:cubicBezTo>
                    <a:pt x="4712" y="2296"/>
                    <a:pt x="4662" y="2302"/>
                    <a:pt x="4622" y="2316"/>
                  </a:cubicBezTo>
                  <a:cubicBezTo>
                    <a:pt x="4560" y="2341"/>
                    <a:pt x="4497" y="2341"/>
                    <a:pt x="4432" y="2341"/>
                  </a:cubicBezTo>
                  <a:cubicBezTo>
                    <a:pt x="4430" y="2341"/>
                    <a:pt x="4428" y="2341"/>
                    <a:pt x="4425" y="2341"/>
                  </a:cubicBezTo>
                  <a:cubicBezTo>
                    <a:pt x="4406" y="2341"/>
                    <a:pt x="4387" y="2342"/>
                    <a:pt x="4368" y="2342"/>
                  </a:cubicBezTo>
                  <a:cubicBezTo>
                    <a:pt x="4064" y="2329"/>
                    <a:pt x="3772" y="2256"/>
                    <a:pt x="3488" y="2162"/>
                  </a:cubicBezTo>
                  <a:cubicBezTo>
                    <a:pt x="3445" y="2149"/>
                    <a:pt x="3422" y="2135"/>
                    <a:pt x="3468" y="2095"/>
                  </a:cubicBezTo>
                  <a:cubicBezTo>
                    <a:pt x="3609" y="1978"/>
                    <a:pt x="3743" y="1861"/>
                    <a:pt x="3880" y="1740"/>
                  </a:cubicBezTo>
                  <a:cubicBezTo>
                    <a:pt x="3897" y="1725"/>
                    <a:pt x="3912" y="1718"/>
                    <a:pt x="3928" y="1718"/>
                  </a:cubicBezTo>
                  <a:close/>
                  <a:moveTo>
                    <a:pt x="929" y="526"/>
                  </a:moveTo>
                  <a:cubicBezTo>
                    <a:pt x="937" y="526"/>
                    <a:pt x="944" y="533"/>
                    <a:pt x="947" y="553"/>
                  </a:cubicBezTo>
                  <a:cubicBezTo>
                    <a:pt x="997" y="925"/>
                    <a:pt x="1272" y="1138"/>
                    <a:pt x="1529" y="1356"/>
                  </a:cubicBezTo>
                  <a:cubicBezTo>
                    <a:pt x="1914" y="1674"/>
                    <a:pt x="2352" y="1901"/>
                    <a:pt x="2793" y="2122"/>
                  </a:cubicBezTo>
                  <a:cubicBezTo>
                    <a:pt x="2977" y="2212"/>
                    <a:pt x="3150" y="2302"/>
                    <a:pt x="3358" y="2346"/>
                  </a:cubicBezTo>
                  <a:cubicBezTo>
                    <a:pt x="3666" y="2416"/>
                    <a:pt x="3967" y="2527"/>
                    <a:pt x="4281" y="2550"/>
                  </a:cubicBezTo>
                  <a:cubicBezTo>
                    <a:pt x="4333" y="2554"/>
                    <a:pt x="4385" y="2557"/>
                    <a:pt x="4436" y="2557"/>
                  </a:cubicBezTo>
                  <a:cubicBezTo>
                    <a:pt x="4638" y="2557"/>
                    <a:pt x="4829" y="2511"/>
                    <a:pt x="4973" y="2306"/>
                  </a:cubicBezTo>
                  <a:lnTo>
                    <a:pt x="4973" y="2306"/>
                  </a:lnTo>
                  <a:cubicBezTo>
                    <a:pt x="5003" y="2410"/>
                    <a:pt x="4970" y="2496"/>
                    <a:pt x="4946" y="2583"/>
                  </a:cubicBezTo>
                  <a:cubicBezTo>
                    <a:pt x="4796" y="3089"/>
                    <a:pt x="4515" y="3506"/>
                    <a:pt x="4081" y="3814"/>
                  </a:cubicBezTo>
                  <a:cubicBezTo>
                    <a:pt x="3646" y="4125"/>
                    <a:pt x="3174" y="4359"/>
                    <a:pt x="2633" y="4409"/>
                  </a:cubicBezTo>
                  <a:cubicBezTo>
                    <a:pt x="2574" y="4414"/>
                    <a:pt x="2517" y="4416"/>
                    <a:pt x="2460" y="4416"/>
                  </a:cubicBezTo>
                  <a:cubicBezTo>
                    <a:pt x="1967" y="4416"/>
                    <a:pt x="1535" y="4224"/>
                    <a:pt x="1148" y="3918"/>
                  </a:cubicBezTo>
                  <a:cubicBezTo>
                    <a:pt x="553" y="3443"/>
                    <a:pt x="305" y="2817"/>
                    <a:pt x="358" y="2061"/>
                  </a:cubicBezTo>
                  <a:cubicBezTo>
                    <a:pt x="395" y="1537"/>
                    <a:pt x="539" y="1049"/>
                    <a:pt x="847" y="617"/>
                  </a:cubicBezTo>
                  <a:cubicBezTo>
                    <a:pt x="863" y="590"/>
                    <a:pt x="883" y="564"/>
                    <a:pt x="903" y="541"/>
                  </a:cubicBezTo>
                  <a:cubicBezTo>
                    <a:pt x="912" y="532"/>
                    <a:pt x="921" y="526"/>
                    <a:pt x="929" y="526"/>
                  </a:cubicBezTo>
                  <a:close/>
                  <a:moveTo>
                    <a:pt x="1453" y="1"/>
                  </a:moveTo>
                  <a:cubicBezTo>
                    <a:pt x="1138" y="1"/>
                    <a:pt x="874" y="139"/>
                    <a:pt x="663" y="423"/>
                  </a:cubicBezTo>
                  <a:cubicBezTo>
                    <a:pt x="168" y="1082"/>
                    <a:pt x="1" y="1828"/>
                    <a:pt x="101" y="2634"/>
                  </a:cubicBezTo>
                  <a:cubicBezTo>
                    <a:pt x="264" y="3906"/>
                    <a:pt x="1500" y="4640"/>
                    <a:pt x="2568" y="4640"/>
                  </a:cubicBezTo>
                  <a:cubicBezTo>
                    <a:pt x="2575" y="4640"/>
                    <a:pt x="2582" y="4640"/>
                    <a:pt x="2589" y="4640"/>
                  </a:cubicBezTo>
                  <a:cubicBezTo>
                    <a:pt x="2595" y="4640"/>
                    <a:pt x="2601" y="4640"/>
                    <a:pt x="2607" y="4640"/>
                  </a:cubicBezTo>
                  <a:cubicBezTo>
                    <a:pt x="3203" y="4640"/>
                    <a:pt x="3812" y="4328"/>
                    <a:pt x="4371" y="3891"/>
                  </a:cubicBezTo>
                  <a:cubicBezTo>
                    <a:pt x="4735" y="3603"/>
                    <a:pt x="4976" y="3232"/>
                    <a:pt x="5124" y="2797"/>
                  </a:cubicBezTo>
                  <a:cubicBezTo>
                    <a:pt x="5304" y="2259"/>
                    <a:pt x="5201" y="1901"/>
                    <a:pt x="4759" y="1547"/>
                  </a:cubicBezTo>
                  <a:cubicBezTo>
                    <a:pt x="4666" y="1470"/>
                    <a:pt x="4568" y="1396"/>
                    <a:pt x="4468" y="1326"/>
                  </a:cubicBezTo>
                  <a:cubicBezTo>
                    <a:pt x="4408" y="1279"/>
                    <a:pt x="4388" y="1249"/>
                    <a:pt x="4458" y="1183"/>
                  </a:cubicBezTo>
                  <a:cubicBezTo>
                    <a:pt x="4645" y="1012"/>
                    <a:pt x="4826" y="834"/>
                    <a:pt x="5003" y="651"/>
                  </a:cubicBezTo>
                  <a:cubicBezTo>
                    <a:pt x="5032" y="621"/>
                    <a:pt x="5052" y="609"/>
                    <a:pt x="5068" y="609"/>
                  </a:cubicBezTo>
                  <a:cubicBezTo>
                    <a:pt x="5093" y="609"/>
                    <a:pt x="5108" y="638"/>
                    <a:pt x="5130" y="681"/>
                  </a:cubicBezTo>
                  <a:cubicBezTo>
                    <a:pt x="5254" y="925"/>
                    <a:pt x="5385" y="1169"/>
                    <a:pt x="5515" y="1413"/>
                  </a:cubicBezTo>
                  <a:cubicBezTo>
                    <a:pt x="5545" y="1466"/>
                    <a:pt x="5586" y="1503"/>
                    <a:pt x="5639" y="1503"/>
                  </a:cubicBezTo>
                  <a:cubicBezTo>
                    <a:pt x="5656" y="1503"/>
                    <a:pt x="5675" y="1499"/>
                    <a:pt x="5695" y="1490"/>
                  </a:cubicBezTo>
                  <a:cubicBezTo>
                    <a:pt x="5783" y="1453"/>
                    <a:pt x="5775" y="1376"/>
                    <a:pt x="5743" y="1306"/>
                  </a:cubicBezTo>
                  <a:cubicBezTo>
                    <a:pt x="5588" y="972"/>
                    <a:pt x="5434" y="641"/>
                    <a:pt x="5267" y="313"/>
                  </a:cubicBezTo>
                  <a:cubicBezTo>
                    <a:pt x="5230" y="238"/>
                    <a:pt x="5176" y="202"/>
                    <a:pt x="5116" y="202"/>
                  </a:cubicBezTo>
                  <a:cubicBezTo>
                    <a:pt x="5068" y="202"/>
                    <a:pt x="5015" y="225"/>
                    <a:pt x="4963" y="269"/>
                  </a:cubicBezTo>
                  <a:cubicBezTo>
                    <a:pt x="4930" y="296"/>
                    <a:pt x="4903" y="326"/>
                    <a:pt x="4876" y="356"/>
                  </a:cubicBezTo>
                  <a:cubicBezTo>
                    <a:pt x="4649" y="573"/>
                    <a:pt x="4425" y="791"/>
                    <a:pt x="4198" y="1008"/>
                  </a:cubicBezTo>
                  <a:cubicBezTo>
                    <a:pt x="4173" y="1031"/>
                    <a:pt x="4150" y="1058"/>
                    <a:pt x="4121" y="1058"/>
                  </a:cubicBezTo>
                  <a:cubicBezTo>
                    <a:pt x="4106" y="1058"/>
                    <a:pt x="4091" y="1052"/>
                    <a:pt x="4073" y="1035"/>
                  </a:cubicBezTo>
                  <a:cubicBezTo>
                    <a:pt x="3963" y="942"/>
                    <a:pt x="3826" y="905"/>
                    <a:pt x="3706" y="834"/>
                  </a:cubicBezTo>
                  <a:cubicBezTo>
                    <a:pt x="3101" y="484"/>
                    <a:pt x="2455" y="223"/>
                    <a:pt x="1780" y="45"/>
                  </a:cubicBezTo>
                  <a:cubicBezTo>
                    <a:pt x="1665" y="16"/>
                    <a:pt x="1556" y="1"/>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1"/>
            <p:cNvSpPr/>
            <p:nvPr/>
          </p:nvSpPr>
          <p:spPr>
            <a:xfrm>
              <a:off x="1035225" y="3920672"/>
              <a:ext cx="57700" cy="68373"/>
            </a:xfrm>
            <a:custGeom>
              <a:rect b="b" l="l" r="r" t="t"/>
              <a:pathLst>
                <a:path extrusionOk="0" h="615" w="519">
                  <a:moveTo>
                    <a:pt x="388" y="0"/>
                  </a:moveTo>
                  <a:cubicBezTo>
                    <a:pt x="356" y="0"/>
                    <a:pt x="327" y="11"/>
                    <a:pt x="305" y="39"/>
                  </a:cubicBezTo>
                  <a:cubicBezTo>
                    <a:pt x="208" y="176"/>
                    <a:pt x="114" y="316"/>
                    <a:pt x="25" y="457"/>
                  </a:cubicBezTo>
                  <a:cubicBezTo>
                    <a:pt x="0" y="494"/>
                    <a:pt x="0" y="547"/>
                    <a:pt x="34" y="584"/>
                  </a:cubicBezTo>
                  <a:cubicBezTo>
                    <a:pt x="55" y="606"/>
                    <a:pt x="79" y="614"/>
                    <a:pt x="104" y="614"/>
                  </a:cubicBezTo>
                  <a:cubicBezTo>
                    <a:pt x="123" y="614"/>
                    <a:pt x="142" y="610"/>
                    <a:pt x="161" y="604"/>
                  </a:cubicBezTo>
                  <a:cubicBezTo>
                    <a:pt x="268" y="577"/>
                    <a:pt x="519" y="239"/>
                    <a:pt x="516" y="125"/>
                  </a:cubicBezTo>
                  <a:cubicBezTo>
                    <a:pt x="509" y="85"/>
                    <a:pt x="502" y="35"/>
                    <a:pt x="455" y="15"/>
                  </a:cubicBezTo>
                  <a:cubicBezTo>
                    <a:pt x="433" y="6"/>
                    <a:pt x="41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1"/>
            <p:cNvSpPr/>
            <p:nvPr/>
          </p:nvSpPr>
          <p:spPr>
            <a:xfrm>
              <a:off x="963517" y="3929899"/>
              <a:ext cx="51363" cy="59145"/>
            </a:xfrm>
            <a:custGeom>
              <a:rect b="b" l="l" r="r" t="t"/>
              <a:pathLst>
                <a:path extrusionOk="0" h="532" w="462">
                  <a:moveTo>
                    <a:pt x="315" y="0"/>
                  </a:moveTo>
                  <a:cubicBezTo>
                    <a:pt x="291" y="0"/>
                    <a:pt x="268" y="8"/>
                    <a:pt x="248" y="26"/>
                  </a:cubicBezTo>
                  <a:cubicBezTo>
                    <a:pt x="121" y="127"/>
                    <a:pt x="48" y="263"/>
                    <a:pt x="3" y="391"/>
                  </a:cubicBezTo>
                  <a:cubicBezTo>
                    <a:pt x="3" y="460"/>
                    <a:pt x="0" y="504"/>
                    <a:pt x="51" y="521"/>
                  </a:cubicBezTo>
                  <a:cubicBezTo>
                    <a:pt x="70" y="528"/>
                    <a:pt x="88" y="532"/>
                    <a:pt x="107" y="532"/>
                  </a:cubicBezTo>
                  <a:cubicBezTo>
                    <a:pt x="137" y="532"/>
                    <a:pt x="166" y="522"/>
                    <a:pt x="191" y="501"/>
                  </a:cubicBezTo>
                  <a:cubicBezTo>
                    <a:pt x="295" y="417"/>
                    <a:pt x="372" y="314"/>
                    <a:pt x="432" y="196"/>
                  </a:cubicBezTo>
                  <a:cubicBezTo>
                    <a:pt x="462" y="139"/>
                    <a:pt x="449" y="76"/>
                    <a:pt x="398" y="33"/>
                  </a:cubicBezTo>
                  <a:cubicBezTo>
                    <a:pt x="374" y="12"/>
                    <a:pt x="344" y="0"/>
                    <a:pt x="3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1"/>
            <p:cNvSpPr/>
            <p:nvPr/>
          </p:nvSpPr>
          <p:spPr>
            <a:xfrm>
              <a:off x="1075692" y="3939127"/>
              <a:ext cx="52586" cy="57700"/>
            </a:xfrm>
            <a:custGeom>
              <a:rect b="b" l="l" r="r" t="t"/>
              <a:pathLst>
                <a:path extrusionOk="0" h="519" w="473">
                  <a:moveTo>
                    <a:pt x="344" y="0"/>
                  </a:moveTo>
                  <a:cubicBezTo>
                    <a:pt x="315" y="0"/>
                    <a:pt x="288" y="11"/>
                    <a:pt x="266" y="36"/>
                  </a:cubicBezTo>
                  <a:cubicBezTo>
                    <a:pt x="178" y="137"/>
                    <a:pt x="91" y="244"/>
                    <a:pt x="38" y="368"/>
                  </a:cubicBezTo>
                  <a:cubicBezTo>
                    <a:pt x="0" y="455"/>
                    <a:pt x="47" y="519"/>
                    <a:pt x="127" y="519"/>
                  </a:cubicBezTo>
                  <a:cubicBezTo>
                    <a:pt x="133" y="519"/>
                    <a:pt x="139" y="519"/>
                    <a:pt x="145" y="518"/>
                  </a:cubicBezTo>
                  <a:cubicBezTo>
                    <a:pt x="262" y="505"/>
                    <a:pt x="473" y="257"/>
                    <a:pt x="473" y="137"/>
                  </a:cubicBezTo>
                  <a:cubicBezTo>
                    <a:pt x="473" y="80"/>
                    <a:pt x="453" y="36"/>
                    <a:pt x="403" y="13"/>
                  </a:cubicBezTo>
                  <a:cubicBezTo>
                    <a:pt x="384" y="5"/>
                    <a:pt x="364"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1"/>
            <p:cNvSpPr/>
            <p:nvPr/>
          </p:nvSpPr>
          <p:spPr>
            <a:xfrm>
              <a:off x="1001428" y="4002274"/>
              <a:ext cx="46249" cy="45804"/>
            </a:xfrm>
            <a:custGeom>
              <a:rect b="b" l="l" r="r" t="t"/>
              <a:pathLst>
                <a:path extrusionOk="0" h="412" w="416">
                  <a:moveTo>
                    <a:pt x="264" y="0"/>
                  </a:moveTo>
                  <a:cubicBezTo>
                    <a:pt x="184" y="0"/>
                    <a:pt x="48" y="144"/>
                    <a:pt x="14" y="261"/>
                  </a:cubicBezTo>
                  <a:cubicBezTo>
                    <a:pt x="0" y="305"/>
                    <a:pt x="0" y="342"/>
                    <a:pt x="31" y="374"/>
                  </a:cubicBezTo>
                  <a:cubicBezTo>
                    <a:pt x="53" y="397"/>
                    <a:pt x="81" y="411"/>
                    <a:pt x="111" y="411"/>
                  </a:cubicBezTo>
                  <a:cubicBezTo>
                    <a:pt x="125" y="411"/>
                    <a:pt x="140" y="408"/>
                    <a:pt x="154" y="402"/>
                  </a:cubicBezTo>
                  <a:cubicBezTo>
                    <a:pt x="264" y="354"/>
                    <a:pt x="349" y="281"/>
                    <a:pt x="385" y="167"/>
                  </a:cubicBezTo>
                  <a:cubicBezTo>
                    <a:pt x="415" y="81"/>
                    <a:pt x="352" y="0"/>
                    <a:pt x="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 name="Google Shape;381;p41"/>
          <p:cNvSpPr/>
          <p:nvPr/>
        </p:nvSpPr>
        <p:spPr>
          <a:xfrm rot="9231980">
            <a:off x="4929735" y="1972984"/>
            <a:ext cx="266048" cy="467868"/>
          </a:xfrm>
          <a:custGeom>
            <a:rect b="b" l="l" r="r" t="t"/>
            <a:pathLst>
              <a:path extrusionOk="0" h="3983" w="2265">
                <a:moveTo>
                  <a:pt x="1749" y="1"/>
                </a:moveTo>
                <a:cubicBezTo>
                  <a:pt x="1688" y="1"/>
                  <a:pt x="1628" y="3"/>
                  <a:pt x="1569" y="10"/>
                </a:cubicBezTo>
                <a:cubicBezTo>
                  <a:pt x="1550" y="13"/>
                  <a:pt x="1530" y="14"/>
                  <a:pt x="1509" y="14"/>
                </a:cubicBezTo>
                <a:cubicBezTo>
                  <a:pt x="1477" y="14"/>
                  <a:pt x="1443" y="12"/>
                  <a:pt x="1411" y="12"/>
                </a:cubicBezTo>
                <a:cubicBezTo>
                  <a:pt x="1317" y="12"/>
                  <a:pt x="1233" y="29"/>
                  <a:pt x="1224" y="161"/>
                </a:cubicBezTo>
                <a:cubicBezTo>
                  <a:pt x="1221" y="211"/>
                  <a:pt x="1422" y="274"/>
                  <a:pt x="1552" y="345"/>
                </a:cubicBezTo>
                <a:cubicBezTo>
                  <a:pt x="1554" y="338"/>
                  <a:pt x="1556" y="336"/>
                  <a:pt x="1556" y="336"/>
                </a:cubicBezTo>
                <a:lnTo>
                  <a:pt x="1556" y="336"/>
                </a:lnTo>
                <a:cubicBezTo>
                  <a:pt x="1558" y="336"/>
                  <a:pt x="1556" y="347"/>
                  <a:pt x="1548" y="351"/>
                </a:cubicBezTo>
                <a:cubicBezTo>
                  <a:pt x="649" y="1064"/>
                  <a:pt x="207" y="2020"/>
                  <a:pt x="37" y="3107"/>
                </a:cubicBezTo>
                <a:cubicBezTo>
                  <a:pt x="0" y="3348"/>
                  <a:pt x="41" y="3605"/>
                  <a:pt x="67" y="3853"/>
                </a:cubicBezTo>
                <a:cubicBezTo>
                  <a:pt x="74" y="3902"/>
                  <a:pt x="178" y="3939"/>
                  <a:pt x="235" y="3983"/>
                </a:cubicBezTo>
                <a:cubicBezTo>
                  <a:pt x="264" y="3919"/>
                  <a:pt x="308" y="3859"/>
                  <a:pt x="318" y="3796"/>
                </a:cubicBezTo>
                <a:cubicBezTo>
                  <a:pt x="328" y="3729"/>
                  <a:pt x="301" y="3655"/>
                  <a:pt x="298" y="3585"/>
                </a:cubicBezTo>
                <a:cubicBezTo>
                  <a:pt x="261" y="2612"/>
                  <a:pt x="646" y="1776"/>
                  <a:pt x="1231" y="1024"/>
                </a:cubicBezTo>
                <a:cubicBezTo>
                  <a:pt x="1408" y="793"/>
                  <a:pt x="1659" y="622"/>
                  <a:pt x="1877" y="422"/>
                </a:cubicBezTo>
                <a:cubicBezTo>
                  <a:pt x="1893" y="439"/>
                  <a:pt x="1913" y="455"/>
                  <a:pt x="1930" y="472"/>
                </a:cubicBezTo>
                <a:cubicBezTo>
                  <a:pt x="1930" y="502"/>
                  <a:pt x="1917" y="535"/>
                  <a:pt x="1926" y="559"/>
                </a:cubicBezTo>
                <a:cubicBezTo>
                  <a:pt x="1957" y="635"/>
                  <a:pt x="1997" y="709"/>
                  <a:pt x="2033" y="783"/>
                </a:cubicBezTo>
                <a:cubicBezTo>
                  <a:pt x="2087" y="716"/>
                  <a:pt x="2161" y="659"/>
                  <a:pt x="2187" y="582"/>
                </a:cubicBezTo>
                <a:cubicBezTo>
                  <a:pt x="2224" y="488"/>
                  <a:pt x="2221" y="382"/>
                  <a:pt x="2238" y="281"/>
                </a:cubicBezTo>
                <a:cubicBezTo>
                  <a:pt x="2264" y="104"/>
                  <a:pt x="2187" y="10"/>
                  <a:pt x="2003" y="7"/>
                </a:cubicBezTo>
                <a:cubicBezTo>
                  <a:pt x="1918" y="5"/>
                  <a:pt x="1833" y="1"/>
                  <a:pt x="17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1"/>
          <p:cNvSpPr/>
          <p:nvPr/>
        </p:nvSpPr>
        <p:spPr>
          <a:xfrm flipH="1" rot="-9231980">
            <a:off x="3948210" y="3273559"/>
            <a:ext cx="266048" cy="467868"/>
          </a:xfrm>
          <a:custGeom>
            <a:rect b="b" l="l" r="r" t="t"/>
            <a:pathLst>
              <a:path extrusionOk="0" h="3983" w="2265">
                <a:moveTo>
                  <a:pt x="1749" y="1"/>
                </a:moveTo>
                <a:cubicBezTo>
                  <a:pt x="1688" y="1"/>
                  <a:pt x="1628" y="3"/>
                  <a:pt x="1569" y="10"/>
                </a:cubicBezTo>
                <a:cubicBezTo>
                  <a:pt x="1550" y="13"/>
                  <a:pt x="1530" y="14"/>
                  <a:pt x="1509" y="14"/>
                </a:cubicBezTo>
                <a:cubicBezTo>
                  <a:pt x="1477" y="14"/>
                  <a:pt x="1443" y="12"/>
                  <a:pt x="1411" y="12"/>
                </a:cubicBezTo>
                <a:cubicBezTo>
                  <a:pt x="1317" y="12"/>
                  <a:pt x="1233" y="29"/>
                  <a:pt x="1224" y="161"/>
                </a:cubicBezTo>
                <a:cubicBezTo>
                  <a:pt x="1221" y="211"/>
                  <a:pt x="1422" y="274"/>
                  <a:pt x="1552" y="345"/>
                </a:cubicBezTo>
                <a:cubicBezTo>
                  <a:pt x="1554" y="338"/>
                  <a:pt x="1556" y="336"/>
                  <a:pt x="1556" y="336"/>
                </a:cubicBezTo>
                <a:lnTo>
                  <a:pt x="1556" y="336"/>
                </a:lnTo>
                <a:cubicBezTo>
                  <a:pt x="1558" y="336"/>
                  <a:pt x="1556" y="347"/>
                  <a:pt x="1548" y="351"/>
                </a:cubicBezTo>
                <a:cubicBezTo>
                  <a:pt x="649" y="1064"/>
                  <a:pt x="207" y="2020"/>
                  <a:pt x="37" y="3107"/>
                </a:cubicBezTo>
                <a:cubicBezTo>
                  <a:pt x="0" y="3348"/>
                  <a:pt x="41" y="3605"/>
                  <a:pt x="67" y="3853"/>
                </a:cubicBezTo>
                <a:cubicBezTo>
                  <a:pt x="74" y="3902"/>
                  <a:pt x="178" y="3939"/>
                  <a:pt x="235" y="3983"/>
                </a:cubicBezTo>
                <a:cubicBezTo>
                  <a:pt x="264" y="3919"/>
                  <a:pt x="308" y="3859"/>
                  <a:pt x="318" y="3796"/>
                </a:cubicBezTo>
                <a:cubicBezTo>
                  <a:pt x="328" y="3729"/>
                  <a:pt x="301" y="3655"/>
                  <a:pt x="298" y="3585"/>
                </a:cubicBezTo>
                <a:cubicBezTo>
                  <a:pt x="261" y="2612"/>
                  <a:pt x="646" y="1776"/>
                  <a:pt x="1231" y="1024"/>
                </a:cubicBezTo>
                <a:cubicBezTo>
                  <a:pt x="1408" y="793"/>
                  <a:pt x="1659" y="622"/>
                  <a:pt x="1877" y="422"/>
                </a:cubicBezTo>
                <a:cubicBezTo>
                  <a:pt x="1893" y="439"/>
                  <a:pt x="1913" y="455"/>
                  <a:pt x="1930" y="472"/>
                </a:cubicBezTo>
                <a:cubicBezTo>
                  <a:pt x="1930" y="502"/>
                  <a:pt x="1917" y="535"/>
                  <a:pt x="1926" y="559"/>
                </a:cubicBezTo>
                <a:cubicBezTo>
                  <a:pt x="1957" y="635"/>
                  <a:pt x="1997" y="709"/>
                  <a:pt x="2033" y="783"/>
                </a:cubicBezTo>
                <a:cubicBezTo>
                  <a:pt x="2087" y="716"/>
                  <a:pt x="2161" y="659"/>
                  <a:pt x="2187" y="582"/>
                </a:cubicBezTo>
                <a:cubicBezTo>
                  <a:pt x="2224" y="488"/>
                  <a:pt x="2221" y="382"/>
                  <a:pt x="2238" y="281"/>
                </a:cubicBezTo>
                <a:cubicBezTo>
                  <a:pt x="2264" y="104"/>
                  <a:pt x="2187" y="10"/>
                  <a:pt x="2003" y="7"/>
                </a:cubicBezTo>
                <a:cubicBezTo>
                  <a:pt x="1918" y="5"/>
                  <a:pt x="1833" y="1"/>
                  <a:pt x="17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1"/>
          <p:cNvSpPr/>
          <p:nvPr/>
        </p:nvSpPr>
        <p:spPr>
          <a:xfrm rot="929531">
            <a:off x="4384242" y="3969616"/>
            <a:ext cx="327563" cy="282392"/>
          </a:xfrm>
          <a:custGeom>
            <a:rect b="b" l="l" r="r" t="t"/>
            <a:pathLst>
              <a:path extrusionOk="0" h="3102" w="3598">
                <a:moveTo>
                  <a:pt x="1253" y="284"/>
                </a:moveTo>
                <a:cubicBezTo>
                  <a:pt x="1326" y="284"/>
                  <a:pt x="1379" y="357"/>
                  <a:pt x="1431" y="404"/>
                </a:cubicBezTo>
                <a:cubicBezTo>
                  <a:pt x="1588" y="551"/>
                  <a:pt x="1702" y="731"/>
                  <a:pt x="1816" y="912"/>
                </a:cubicBezTo>
                <a:cubicBezTo>
                  <a:pt x="2133" y="1410"/>
                  <a:pt x="2411" y="1932"/>
                  <a:pt x="2799" y="2383"/>
                </a:cubicBezTo>
                <a:cubicBezTo>
                  <a:pt x="2906" y="2506"/>
                  <a:pt x="3016" y="2624"/>
                  <a:pt x="3127" y="2747"/>
                </a:cubicBezTo>
                <a:cubicBezTo>
                  <a:pt x="3150" y="2778"/>
                  <a:pt x="3207" y="2798"/>
                  <a:pt x="3187" y="2841"/>
                </a:cubicBezTo>
                <a:cubicBezTo>
                  <a:pt x="3184" y="2848"/>
                  <a:pt x="3164" y="2850"/>
                  <a:pt x="3141" y="2850"/>
                </a:cubicBezTo>
                <a:cubicBezTo>
                  <a:pt x="3118" y="2850"/>
                  <a:pt x="3092" y="2848"/>
                  <a:pt x="3073" y="2844"/>
                </a:cubicBezTo>
                <a:cubicBezTo>
                  <a:pt x="2799" y="2784"/>
                  <a:pt x="2525" y="2724"/>
                  <a:pt x="2254" y="2657"/>
                </a:cubicBezTo>
                <a:cubicBezTo>
                  <a:pt x="1832" y="2547"/>
                  <a:pt x="1402" y="2453"/>
                  <a:pt x="1000" y="2276"/>
                </a:cubicBezTo>
                <a:cubicBezTo>
                  <a:pt x="786" y="2182"/>
                  <a:pt x="585" y="2069"/>
                  <a:pt x="442" y="1878"/>
                </a:cubicBezTo>
                <a:cubicBezTo>
                  <a:pt x="331" y="1738"/>
                  <a:pt x="234" y="1584"/>
                  <a:pt x="331" y="1407"/>
                </a:cubicBezTo>
                <a:cubicBezTo>
                  <a:pt x="422" y="1236"/>
                  <a:pt x="592" y="1182"/>
                  <a:pt x="780" y="1182"/>
                </a:cubicBezTo>
                <a:cubicBezTo>
                  <a:pt x="916" y="1182"/>
                  <a:pt x="1040" y="1199"/>
                  <a:pt x="1130" y="1319"/>
                </a:cubicBezTo>
                <a:cubicBezTo>
                  <a:pt x="1163" y="1364"/>
                  <a:pt x="1205" y="1393"/>
                  <a:pt x="1251" y="1393"/>
                </a:cubicBezTo>
                <a:cubicBezTo>
                  <a:pt x="1280" y="1393"/>
                  <a:pt x="1311" y="1381"/>
                  <a:pt x="1341" y="1353"/>
                </a:cubicBezTo>
                <a:cubicBezTo>
                  <a:pt x="1411" y="1293"/>
                  <a:pt x="1397" y="1219"/>
                  <a:pt x="1345" y="1149"/>
                </a:cubicBezTo>
                <a:cubicBezTo>
                  <a:pt x="1227" y="989"/>
                  <a:pt x="1157" y="808"/>
                  <a:pt x="1121" y="614"/>
                </a:cubicBezTo>
                <a:cubicBezTo>
                  <a:pt x="1117" y="597"/>
                  <a:pt x="1113" y="580"/>
                  <a:pt x="1110" y="560"/>
                </a:cubicBezTo>
                <a:cubicBezTo>
                  <a:pt x="1110" y="464"/>
                  <a:pt x="1097" y="344"/>
                  <a:pt x="1201" y="296"/>
                </a:cubicBezTo>
                <a:cubicBezTo>
                  <a:pt x="1219" y="288"/>
                  <a:pt x="1237" y="284"/>
                  <a:pt x="1253" y="284"/>
                </a:cubicBezTo>
                <a:close/>
                <a:moveTo>
                  <a:pt x="1244" y="0"/>
                </a:moveTo>
                <a:cubicBezTo>
                  <a:pt x="1071" y="0"/>
                  <a:pt x="917" y="116"/>
                  <a:pt x="860" y="313"/>
                </a:cubicBezTo>
                <a:cubicBezTo>
                  <a:pt x="816" y="470"/>
                  <a:pt x="823" y="628"/>
                  <a:pt x="863" y="785"/>
                </a:cubicBezTo>
                <a:cubicBezTo>
                  <a:pt x="903" y="952"/>
                  <a:pt x="903" y="952"/>
                  <a:pt x="752" y="955"/>
                </a:cubicBezTo>
                <a:cubicBezTo>
                  <a:pt x="682" y="962"/>
                  <a:pt x="625" y="962"/>
                  <a:pt x="572" y="969"/>
                </a:cubicBezTo>
                <a:cubicBezTo>
                  <a:pt x="241" y="1012"/>
                  <a:pt x="0" y="1316"/>
                  <a:pt x="50" y="1631"/>
                </a:cubicBezTo>
                <a:cubicBezTo>
                  <a:pt x="73" y="1768"/>
                  <a:pt x="121" y="1895"/>
                  <a:pt x="198" y="2009"/>
                </a:cubicBezTo>
                <a:cubicBezTo>
                  <a:pt x="378" y="2266"/>
                  <a:pt x="629" y="2437"/>
                  <a:pt x="916" y="2547"/>
                </a:cubicBezTo>
                <a:cubicBezTo>
                  <a:pt x="1669" y="2841"/>
                  <a:pt x="2454" y="3005"/>
                  <a:pt x="3257" y="3088"/>
                </a:cubicBezTo>
                <a:cubicBezTo>
                  <a:pt x="3297" y="3093"/>
                  <a:pt x="3343" y="3102"/>
                  <a:pt x="3386" y="3102"/>
                </a:cubicBezTo>
                <a:cubicBezTo>
                  <a:pt x="3446" y="3102"/>
                  <a:pt x="3503" y="3084"/>
                  <a:pt x="3538" y="3012"/>
                </a:cubicBezTo>
                <a:cubicBezTo>
                  <a:pt x="3598" y="2895"/>
                  <a:pt x="3508" y="2815"/>
                  <a:pt x="3448" y="2734"/>
                </a:cubicBezTo>
                <a:cubicBezTo>
                  <a:pt x="3263" y="2486"/>
                  <a:pt x="3067" y="2250"/>
                  <a:pt x="2882" y="2002"/>
                </a:cubicBezTo>
                <a:cubicBezTo>
                  <a:pt x="2535" y="1537"/>
                  <a:pt x="2260" y="1026"/>
                  <a:pt x="1933" y="544"/>
                </a:cubicBezTo>
                <a:cubicBezTo>
                  <a:pt x="1809" y="364"/>
                  <a:pt x="1669" y="196"/>
                  <a:pt x="1485" y="76"/>
                </a:cubicBezTo>
                <a:cubicBezTo>
                  <a:pt x="1405" y="24"/>
                  <a:pt x="1322" y="0"/>
                  <a:pt x="1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87" name="Shape 387"/>
        <p:cNvGrpSpPr/>
        <p:nvPr/>
      </p:nvGrpSpPr>
      <p:grpSpPr>
        <a:xfrm>
          <a:off x="0" y="0"/>
          <a:ext cx="0" cy="0"/>
          <a:chOff x="0" y="0"/>
          <a:chExt cx="0" cy="0"/>
        </a:xfrm>
      </p:grpSpPr>
      <p:sp>
        <p:nvSpPr>
          <p:cNvPr id="388" name="Google Shape;388;p42"/>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HOW ABOUT THESE </a:t>
            </a:r>
            <a:r>
              <a:rPr lang="en">
                <a:solidFill>
                  <a:schemeClr val="lt2"/>
                </a:solidFill>
              </a:rPr>
              <a:t>PERCENTAGES</a:t>
            </a:r>
            <a:r>
              <a:rPr lang="en"/>
              <a:t>?</a:t>
            </a:r>
            <a:endParaRPr/>
          </a:p>
        </p:txBody>
      </p:sp>
      <p:sp>
        <p:nvSpPr>
          <p:cNvPr id="389" name="Google Shape;389;p42"/>
          <p:cNvSpPr txBox="1"/>
          <p:nvPr>
            <p:ph idx="4294967295" type="subTitle"/>
          </p:nvPr>
        </p:nvSpPr>
        <p:spPr>
          <a:xfrm>
            <a:off x="847575" y="3650100"/>
            <a:ext cx="2084700" cy="67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390" name="Google Shape;390;p42"/>
          <p:cNvSpPr txBox="1"/>
          <p:nvPr>
            <p:ph idx="4294967295" type="subTitle"/>
          </p:nvPr>
        </p:nvSpPr>
        <p:spPr>
          <a:xfrm>
            <a:off x="3529650" y="3650100"/>
            <a:ext cx="2084700" cy="67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391" name="Google Shape;391;p42"/>
          <p:cNvSpPr txBox="1"/>
          <p:nvPr>
            <p:ph idx="4294967295" type="subTitle"/>
          </p:nvPr>
        </p:nvSpPr>
        <p:spPr>
          <a:xfrm>
            <a:off x="6211713" y="3650100"/>
            <a:ext cx="2084700" cy="67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sp>
        <p:nvSpPr>
          <p:cNvPr id="392" name="Google Shape;392;p42"/>
          <p:cNvSpPr txBox="1"/>
          <p:nvPr>
            <p:ph idx="4294967295" type="title"/>
          </p:nvPr>
        </p:nvSpPr>
        <p:spPr>
          <a:xfrm>
            <a:off x="810675" y="1371600"/>
            <a:ext cx="2158500" cy="6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solidFill>
                  <a:schemeClr val="accent1"/>
                </a:solidFill>
              </a:rPr>
              <a:t>65%</a:t>
            </a:r>
            <a:endParaRPr sz="3600">
              <a:solidFill>
                <a:schemeClr val="accent1"/>
              </a:solidFill>
            </a:endParaRPr>
          </a:p>
        </p:txBody>
      </p:sp>
      <p:sp>
        <p:nvSpPr>
          <p:cNvPr id="393" name="Google Shape;393;p42"/>
          <p:cNvSpPr txBox="1"/>
          <p:nvPr>
            <p:ph idx="4294967295" type="title"/>
          </p:nvPr>
        </p:nvSpPr>
        <p:spPr>
          <a:xfrm>
            <a:off x="3492750" y="1371600"/>
            <a:ext cx="2158500" cy="6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solidFill>
                  <a:srgbClr val="FFF26E"/>
                </a:solidFill>
              </a:rPr>
              <a:t>15</a:t>
            </a:r>
            <a:r>
              <a:rPr lang="en" sz="3600">
                <a:solidFill>
                  <a:srgbClr val="FFF26E"/>
                </a:solidFill>
              </a:rPr>
              <a:t>%</a:t>
            </a:r>
            <a:endParaRPr sz="3600">
              <a:solidFill>
                <a:srgbClr val="FFF26E"/>
              </a:solidFill>
            </a:endParaRPr>
          </a:p>
        </p:txBody>
      </p:sp>
      <p:sp>
        <p:nvSpPr>
          <p:cNvPr id="394" name="Google Shape;394;p42"/>
          <p:cNvSpPr txBox="1"/>
          <p:nvPr>
            <p:ph idx="4294967295" type="title"/>
          </p:nvPr>
        </p:nvSpPr>
        <p:spPr>
          <a:xfrm>
            <a:off x="6174825" y="1371588"/>
            <a:ext cx="2158500" cy="6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8</a:t>
            </a:r>
            <a:r>
              <a:rPr lang="en" sz="3600"/>
              <a:t>5%</a:t>
            </a:r>
            <a:endParaRPr sz="3600"/>
          </a:p>
        </p:txBody>
      </p:sp>
      <p:sp>
        <p:nvSpPr>
          <p:cNvPr id="395" name="Google Shape;395;p42"/>
          <p:cNvSpPr/>
          <p:nvPr/>
        </p:nvSpPr>
        <p:spPr>
          <a:xfrm rot="-9000016">
            <a:off x="1330171" y="2451782"/>
            <a:ext cx="1230335" cy="968354"/>
          </a:xfrm>
          <a:custGeom>
            <a:rect b="b" l="l" r="r" t="t"/>
            <a:pathLst>
              <a:path extrusionOk="0" h="4798" w="6096">
                <a:moveTo>
                  <a:pt x="3759" y="604"/>
                </a:moveTo>
                <a:cubicBezTo>
                  <a:pt x="4435" y="604"/>
                  <a:pt x="5093" y="1009"/>
                  <a:pt x="5330" y="1710"/>
                </a:cubicBezTo>
                <a:cubicBezTo>
                  <a:pt x="5687" y="2770"/>
                  <a:pt x="5062" y="3863"/>
                  <a:pt x="4029" y="4218"/>
                </a:cubicBezTo>
                <a:cubicBezTo>
                  <a:pt x="3789" y="4300"/>
                  <a:pt x="3538" y="4340"/>
                  <a:pt x="3291" y="4340"/>
                </a:cubicBezTo>
                <a:cubicBezTo>
                  <a:pt x="2454" y="4340"/>
                  <a:pt x="1660" y="3873"/>
                  <a:pt x="1451" y="2977"/>
                </a:cubicBezTo>
                <a:cubicBezTo>
                  <a:pt x="1247" y="2105"/>
                  <a:pt x="1715" y="1114"/>
                  <a:pt x="2488" y="680"/>
                </a:cubicBezTo>
                <a:lnTo>
                  <a:pt x="2488" y="680"/>
                </a:lnTo>
                <a:cubicBezTo>
                  <a:pt x="2477" y="808"/>
                  <a:pt x="2571" y="942"/>
                  <a:pt x="2694" y="942"/>
                </a:cubicBezTo>
                <a:cubicBezTo>
                  <a:pt x="2731" y="942"/>
                  <a:pt x="2771" y="930"/>
                  <a:pt x="2812" y="901"/>
                </a:cubicBezTo>
                <a:cubicBezTo>
                  <a:pt x="3101" y="699"/>
                  <a:pt x="3432" y="604"/>
                  <a:pt x="3759" y="604"/>
                </a:cubicBezTo>
                <a:close/>
                <a:moveTo>
                  <a:pt x="3254" y="1"/>
                </a:moveTo>
                <a:cubicBezTo>
                  <a:pt x="3249" y="1"/>
                  <a:pt x="3244" y="1"/>
                  <a:pt x="3240" y="1"/>
                </a:cubicBezTo>
                <a:cubicBezTo>
                  <a:pt x="940" y="128"/>
                  <a:pt x="0" y="3676"/>
                  <a:pt x="2284" y="4609"/>
                </a:cubicBezTo>
                <a:cubicBezTo>
                  <a:pt x="2594" y="4736"/>
                  <a:pt x="2929" y="4798"/>
                  <a:pt x="3265" y="4798"/>
                </a:cubicBezTo>
                <a:cubicBezTo>
                  <a:pt x="4013" y="4798"/>
                  <a:pt x="4766" y="4493"/>
                  <a:pt x="5270" y="3937"/>
                </a:cubicBezTo>
                <a:cubicBezTo>
                  <a:pt x="5962" y="3168"/>
                  <a:pt x="6096" y="1954"/>
                  <a:pt x="5521" y="1074"/>
                </a:cubicBezTo>
                <a:cubicBezTo>
                  <a:pt x="5130" y="473"/>
                  <a:pt x="4440" y="147"/>
                  <a:pt x="3751" y="147"/>
                </a:cubicBezTo>
                <a:cubicBezTo>
                  <a:pt x="3651" y="147"/>
                  <a:pt x="3550" y="154"/>
                  <a:pt x="3451" y="168"/>
                </a:cubicBezTo>
                <a:cubicBezTo>
                  <a:pt x="3435" y="79"/>
                  <a:pt x="3369" y="1"/>
                  <a:pt x="3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2"/>
          <p:cNvSpPr/>
          <p:nvPr/>
        </p:nvSpPr>
        <p:spPr>
          <a:xfrm>
            <a:off x="1313850" y="2322250"/>
            <a:ext cx="1152000" cy="1152000"/>
          </a:xfrm>
          <a:prstGeom prst="pie">
            <a:avLst>
              <a:gd fmla="val 2811297"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2"/>
          <p:cNvSpPr/>
          <p:nvPr/>
        </p:nvSpPr>
        <p:spPr>
          <a:xfrm rot="3330951">
            <a:off x="3832333" y="2388035"/>
            <a:ext cx="1230337" cy="968349"/>
          </a:xfrm>
          <a:custGeom>
            <a:rect b="b" l="l" r="r" t="t"/>
            <a:pathLst>
              <a:path extrusionOk="0" h="4798" w="6096">
                <a:moveTo>
                  <a:pt x="3759" y="604"/>
                </a:moveTo>
                <a:cubicBezTo>
                  <a:pt x="4435" y="604"/>
                  <a:pt x="5093" y="1009"/>
                  <a:pt x="5330" y="1710"/>
                </a:cubicBezTo>
                <a:cubicBezTo>
                  <a:pt x="5687" y="2770"/>
                  <a:pt x="5062" y="3863"/>
                  <a:pt x="4029" y="4218"/>
                </a:cubicBezTo>
                <a:cubicBezTo>
                  <a:pt x="3789" y="4300"/>
                  <a:pt x="3538" y="4340"/>
                  <a:pt x="3291" y="4340"/>
                </a:cubicBezTo>
                <a:cubicBezTo>
                  <a:pt x="2454" y="4340"/>
                  <a:pt x="1660" y="3873"/>
                  <a:pt x="1451" y="2977"/>
                </a:cubicBezTo>
                <a:cubicBezTo>
                  <a:pt x="1247" y="2105"/>
                  <a:pt x="1715" y="1114"/>
                  <a:pt x="2488" y="680"/>
                </a:cubicBezTo>
                <a:lnTo>
                  <a:pt x="2488" y="680"/>
                </a:lnTo>
                <a:cubicBezTo>
                  <a:pt x="2477" y="808"/>
                  <a:pt x="2571" y="942"/>
                  <a:pt x="2694" y="942"/>
                </a:cubicBezTo>
                <a:cubicBezTo>
                  <a:pt x="2731" y="942"/>
                  <a:pt x="2771" y="930"/>
                  <a:pt x="2812" y="901"/>
                </a:cubicBezTo>
                <a:cubicBezTo>
                  <a:pt x="3101" y="699"/>
                  <a:pt x="3432" y="604"/>
                  <a:pt x="3759" y="604"/>
                </a:cubicBezTo>
                <a:close/>
                <a:moveTo>
                  <a:pt x="3254" y="1"/>
                </a:moveTo>
                <a:cubicBezTo>
                  <a:pt x="3249" y="1"/>
                  <a:pt x="3244" y="1"/>
                  <a:pt x="3240" y="1"/>
                </a:cubicBezTo>
                <a:cubicBezTo>
                  <a:pt x="940" y="128"/>
                  <a:pt x="0" y="3676"/>
                  <a:pt x="2284" y="4609"/>
                </a:cubicBezTo>
                <a:cubicBezTo>
                  <a:pt x="2594" y="4736"/>
                  <a:pt x="2929" y="4798"/>
                  <a:pt x="3265" y="4798"/>
                </a:cubicBezTo>
                <a:cubicBezTo>
                  <a:pt x="4013" y="4798"/>
                  <a:pt x="4766" y="4493"/>
                  <a:pt x="5270" y="3937"/>
                </a:cubicBezTo>
                <a:cubicBezTo>
                  <a:pt x="5962" y="3168"/>
                  <a:pt x="6096" y="1954"/>
                  <a:pt x="5521" y="1074"/>
                </a:cubicBezTo>
                <a:cubicBezTo>
                  <a:pt x="5130" y="473"/>
                  <a:pt x="4440" y="147"/>
                  <a:pt x="3751" y="147"/>
                </a:cubicBezTo>
                <a:cubicBezTo>
                  <a:pt x="3651" y="147"/>
                  <a:pt x="3550" y="154"/>
                  <a:pt x="3451" y="168"/>
                </a:cubicBezTo>
                <a:cubicBezTo>
                  <a:pt x="3435" y="79"/>
                  <a:pt x="3369" y="1"/>
                  <a:pt x="3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2"/>
          <p:cNvSpPr/>
          <p:nvPr/>
        </p:nvSpPr>
        <p:spPr>
          <a:xfrm>
            <a:off x="3940512" y="2322250"/>
            <a:ext cx="1152000" cy="1152000"/>
          </a:xfrm>
          <a:prstGeom prst="pie">
            <a:avLst>
              <a:gd fmla="val 12637292" name="adj1"/>
              <a:gd fmla="val 16200000" name="adj2"/>
            </a:avLst>
          </a:pr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2"/>
          <p:cNvSpPr/>
          <p:nvPr/>
        </p:nvSpPr>
        <p:spPr>
          <a:xfrm rot="-4071735">
            <a:off x="6556061" y="2451779"/>
            <a:ext cx="1230331" cy="968350"/>
          </a:xfrm>
          <a:custGeom>
            <a:rect b="b" l="l" r="r" t="t"/>
            <a:pathLst>
              <a:path extrusionOk="0" h="4798" w="6096">
                <a:moveTo>
                  <a:pt x="3759" y="604"/>
                </a:moveTo>
                <a:cubicBezTo>
                  <a:pt x="4435" y="604"/>
                  <a:pt x="5093" y="1009"/>
                  <a:pt x="5330" y="1710"/>
                </a:cubicBezTo>
                <a:cubicBezTo>
                  <a:pt x="5687" y="2770"/>
                  <a:pt x="5062" y="3863"/>
                  <a:pt x="4029" y="4218"/>
                </a:cubicBezTo>
                <a:cubicBezTo>
                  <a:pt x="3789" y="4300"/>
                  <a:pt x="3538" y="4340"/>
                  <a:pt x="3291" y="4340"/>
                </a:cubicBezTo>
                <a:cubicBezTo>
                  <a:pt x="2454" y="4340"/>
                  <a:pt x="1660" y="3873"/>
                  <a:pt x="1451" y="2977"/>
                </a:cubicBezTo>
                <a:cubicBezTo>
                  <a:pt x="1247" y="2105"/>
                  <a:pt x="1715" y="1114"/>
                  <a:pt x="2488" y="680"/>
                </a:cubicBezTo>
                <a:lnTo>
                  <a:pt x="2488" y="680"/>
                </a:lnTo>
                <a:cubicBezTo>
                  <a:pt x="2477" y="808"/>
                  <a:pt x="2571" y="942"/>
                  <a:pt x="2694" y="942"/>
                </a:cubicBezTo>
                <a:cubicBezTo>
                  <a:pt x="2731" y="942"/>
                  <a:pt x="2771" y="930"/>
                  <a:pt x="2812" y="901"/>
                </a:cubicBezTo>
                <a:cubicBezTo>
                  <a:pt x="3101" y="699"/>
                  <a:pt x="3432" y="604"/>
                  <a:pt x="3759" y="604"/>
                </a:cubicBezTo>
                <a:close/>
                <a:moveTo>
                  <a:pt x="3254" y="1"/>
                </a:moveTo>
                <a:cubicBezTo>
                  <a:pt x="3249" y="1"/>
                  <a:pt x="3244" y="1"/>
                  <a:pt x="3240" y="1"/>
                </a:cubicBezTo>
                <a:cubicBezTo>
                  <a:pt x="940" y="128"/>
                  <a:pt x="0" y="3676"/>
                  <a:pt x="2284" y="4609"/>
                </a:cubicBezTo>
                <a:cubicBezTo>
                  <a:pt x="2594" y="4736"/>
                  <a:pt x="2929" y="4798"/>
                  <a:pt x="3265" y="4798"/>
                </a:cubicBezTo>
                <a:cubicBezTo>
                  <a:pt x="4013" y="4798"/>
                  <a:pt x="4766" y="4493"/>
                  <a:pt x="5270" y="3937"/>
                </a:cubicBezTo>
                <a:cubicBezTo>
                  <a:pt x="5962" y="3168"/>
                  <a:pt x="6096" y="1954"/>
                  <a:pt x="5521" y="1074"/>
                </a:cubicBezTo>
                <a:cubicBezTo>
                  <a:pt x="5130" y="473"/>
                  <a:pt x="4440" y="147"/>
                  <a:pt x="3751" y="147"/>
                </a:cubicBezTo>
                <a:cubicBezTo>
                  <a:pt x="3651" y="147"/>
                  <a:pt x="3550" y="154"/>
                  <a:pt x="3451" y="168"/>
                </a:cubicBezTo>
                <a:cubicBezTo>
                  <a:pt x="3435" y="79"/>
                  <a:pt x="3369" y="1"/>
                  <a:pt x="3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2"/>
          <p:cNvSpPr/>
          <p:nvPr/>
        </p:nvSpPr>
        <p:spPr>
          <a:xfrm>
            <a:off x="6595237" y="2322250"/>
            <a:ext cx="1152000" cy="1152000"/>
          </a:xfrm>
          <a:prstGeom prst="pie">
            <a:avLst>
              <a:gd fmla="val 19735450"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04" name="Shape 404"/>
        <p:cNvGrpSpPr/>
        <p:nvPr/>
      </p:nvGrpSpPr>
      <p:grpSpPr>
        <a:xfrm>
          <a:off x="0" y="0"/>
          <a:ext cx="0" cy="0"/>
          <a:chOff x="0" y="0"/>
          <a:chExt cx="0" cy="0"/>
        </a:xfrm>
      </p:grpSpPr>
      <p:sp>
        <p:nvSpPr>
          <p:cNvPr id="405" name="Google Shape;405;p43"/>
          <p:cNvSpPr txBox="1"/>
          <p:nvPr>
            <p:ph idx="4294967295" type="subTitle"/>
          </p:nvPr>
        </p:nvSpPr>
        <p:spPr>
          <a:xfrm>
            <a:off x="720000" y="1751775"/>
            <a:ext cx="2026800" cy="523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800">
                <a:solidFill>
                  <a:schemeClr val="accent6"/>
                </a:solidFill>
                <a:latin typeface="Passero One"/>
                <a:ea typeface="Passero One"/>
                <a:cs typeface="Passero One"/>
                <a:sym typeface="Passero One"/>
              </a:rPr>
              <a:t>MARS</a:t>
            </a:r>
            <a:endParaRPr sz="1800">
              <a:solidFill>
                <a:schemeClr val="accent6"/>
              </a:solidFill>
              <a:latin typeface="Passero One"/>
              <a:ea typeface="Passero One"/>
              <a:cs typeface="Passero One"/>
              <a:sym typeface="Passero One"/>
            </a:endParaRPr>
          </a:p>
        </p:txBody>
      </p:sp>
      <p:sp>
        <p:nvSpPr>
          <p:cNvPr id="406" name="Google Shape;406;p43"/>
          <p:cNvSpPr txBox="1"/>
          <p:nvPr>
            <p:ph idx="4294967295" type="subTitle"/>
          </p:nvPr>
        </p:nvSpPr>
        <p:spPr>
          <a:xfrm>
            <a:off x="6397150" y="1751775"/>
            <a:ext cx="2026800" cy="52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2"/>
                </a:solidFill>
                <a:latin typeface="Passero One"/>
                <a:ea typeface="Passero One"/>
                <a:cs typeface="Passero One"/>
                <a:sym typeface="Passero One"/>
              </a:rPr>
              <a:t>VENUS</a:t>
            </a:r>
            <a:endParaRPr sz="1800">
              <a:solidFill>
                <a:schemeClr val="accent2"/>
              </a:solidFill>
              <a:latin typeface="Passero One"/>
              <a:ea typeface="Passero One"/>
              <a:cs typeface="Passero One"/>
              <a:sym typeface="Passero One"/>
            </a:endParaRPr>
          </a:p>
          <a:p>
            <a:pPr indent="0" lvl="0" marL="0" rtl="0" algn="l">
              <a:spcBef>
                <a:spcPts val="1600"/>
              </a:spcBef>
              <a:spcAft>
                <a:spcPts val="0"/>
              </a:spcAft>
              <a:buNone/>
            </a:pPr>
            <a:r>
              <a:t/>
            </a:r>
            <a:endParaRPr sz="1800">
              <a:latin typeface="Passero One"/>
              <a:ea typeface="Passero One"/>
              <a:cs typeface="Passero One"/>
              <a:sym typeface="Passero One"/>
            </a:endParaRPr>
          </a:p>
          <a:p>
            <a:pPr indent="0" lvl="0" marL="0" rtl="0" algn="l">
              <a:spcBef>
                <a:spcPts val="1600"/>
              </a:spcBef>
              <a:spcAft>
                <a:spcPts val="1600"/>
              </a:spcAft>
              <a:buNone/>
            </a:pPr>
            <a:r>
              <a:t/>
            </a:r>
            <a:endParaRPr sz="1800">
              <a:latin typeface="Passero One"/>
              <a:ea typeface="Passero One"/>
              <a:cs typeface="Passero One"/>
              <a:sym typeface="Passero One"/>
            </a:endParaRPr>
          </a:p>
        </p:txBody>
      </p:sp>
      <p:sp>
        <p:nvSpPr>
          <p:cNvPr id="407" name="Google Shape;407;p43"/>
          <p:cNvSpPr txBox="1"/>
          <p:nvPr>
            <p:ph idx="4294967295" type="subTitle"/>
          </p:nvPr>
        </p:nvSpPr>
        <p:spPr>
          <a:xfrm>
            <a:off x="720000" y="3089494"/>
            <a:ext cx="2026800" cy="523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accent4"/>
                </a:solidFill>
                <a:latin typeface="Passero One"/>
                <a:ea typeface="Passero One"/>
                <a:cs typeface="Passero One"/>
                <a:sym typeface="Passero One"/>
              </a:rPr>
              <a:t>SATURN</a:t>
            </a:r>
            <a:endParaRPr sz="1800">
              <a:solidFill>
                <a:schemeClr val="accent4"/>
              </a:solidFill>
              <a:latin typeface="Passero One"/>
              <a:ea typeface="Passero One"/>
              <a:cs typeface="Passero One"/>
              <a:sym typeface="Passero One"/>
            </a:endParaRPr>
          </a:p>
          <a:p>
            <a:pPr indent="0" lvl="0" marL="0" rtl="0" algn="r">
              <a:spcBef>
                <a:spcPts val="1600"/>
              </a:spcBef>
              <a:spcAft>
                <a:spcPts val="0"/>
              </a:spcAft>
              <a:buNone/>
            </a:pPr>
            <a:r>
              <a:t/>
            </a:r>
            <a:endParaRPr sz="1800">
              <a:solidFill>
                <a:schemeClr val="accent4"/>
              </a:solidFill>
              <a:latin typeface="Passero One"/>
              <a:ea typeface="Passero One"/>
              <a:cs typeface="Passero One"/>
              <a:sym typeface="Passero One"/>
            </a:endParaRPr>
          </a:p>
          <a:p>
            <a:pPr indent="0" lvl="0" marL="0" rtl="0" algn="r">
              <a:spcBef>
                <a:spcPts val="1600"/>
              </a:spcBef>
              <a:spcAft>
                <a:spcPts val="1600"/>
              </a:spcAft>
              <a:buNone/>
            </a:pPr>
            <a:r>
              <a:t/>
            </a:r>
            <a:endParaRPr sz="1800">
              <a:solidFill>
                <a:schemeClr val="accent4"/>
              </a:solidFill>
              <a:latin typeface="Passero One"/>
              <a:ea typeface="Passero One"/>
              <a:cs typeface="Passero One"/>
              <a:sym typeface="Passero One"/>
            </a:endParaRPr>
          </a:p>
        </p:txBody>
      </p:sp>
      <p:sp>
        <p:nvSpPr>
          <p:cNvPr id="408" name="Google Shape;408;p43"/>
          <p:cNvSpPr txBox="1"/>
          <p:nvPr>
            <p:ph idx="4294967295" type="subTitle"/>
          </p:nvPr>
        </p:nvSpPr>
        <p:spPr>
          <a:xfrm>
            <a:off x="6397150" y="3089488"/>
            <a:ext cx="2026800" cy="52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1"/>
                </a:solidFill>
                <a:latin typeface="Passero One"/>
                <a:ea typeface="Passero One"/>
                <a:cs typeface="Passero One"/>
                <a:sym typeface="Passero One"/>
              </a:rPr>
              <a:t>MERCURY</a:t>
            </a:r>
            <a:endParaRPr sz="1800">
              <a:solidFill>
                <a:schemeClr val="accent1"/>
              </a:solidFill>
              <a:latin typeface="Passero One"/>
              <a:ea typeface="Passero One"/>
              <a:cs typeface="Passero One"/>
              <a:sym typeface="Passero One"/>
            </a:endParaRPr>
          </a:p>
          <a:p>
            <a:pPr indent="0" lvl="0" marL="0" rtl="0" algn="l">
              <a:spcBef>
                <a:spcPts val="1600"/>
              </a:spcBef>
              <a:spcAft>
                <a:spcPts val="0"/>
              </a:spcAft>
              <a:buNone/>
            </a:pPr>
            <a:r>
              <a:t/>
            </a:r>
            <a:endParaRPr sz="1800">
              <a:latin typeface="Passero One"/>
              <a:ea typeface="Passero One"/>
              <a:cs typeface="Passero One"/>
              <a:sym typeface="Passero One"/>
            </a:endParaRPr>
          </a:p>
          <a:p>
            <a:pPr indent="0" lvl="0" marL="0" rtl="0" algn="l">
              <a:spcBef>
                <a:spcPts val="1600"/>
              </a:spcBef>
              <a:spcAft>
                <a:spcPts val="1600"/>
              </a:spcAft>
              <a:buNone/>
            </a:pPr>
            <a:r>
              <a:t/>
            </a:r>
            <a:endParaRPr sz="1800">
              <a:latin typeface="Passero One"/>
              <a:ea typeface="Passero One"/>
              <a:cs typeface="Passero One"/>
              <a:sym typeface="Passero One"/>
            </a:endParaRPr>
          </a:p>
        </p:txBody>
      </p:sp>
      <p:sp>
        <p:nvSpPr>
          <p:cNvPr id="409" name="Google Shape;409;p43"/>
          <p:cNvSpPr txBox="1"/>
          <p:nvPr>
            <p:ph idx="4294967295" type="subTitle"/>
          </p:nvPr>
        </p:nvSpPr>
        <p:spPr>
          <a:xfrm>
            <a:off x="720050" y="2241992"/>
            <a:ext cx="20268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Despite being red, Mars is actually a cold place</a:t>
            </a:r>
            <a:endParaRPr/>
          </a:p>
        </p:txBody>
      </p:sp>
      <p:sp>
        <p:nvSpPr>
          <p:cNvPr id="410" name="Google Shape;410;p43"/>
          <p:cNvSpPr txBox="1"/>
          <p:nvPr>
            <p:ph idx="4294967295" type="subTitle"/>
          </p:nvPr>
        </p:nvSpPr>
        <p:spPr>
          <a:xfrm>
            <a:off x="6397100" y="2241977"/>
            <a:ext cx="2026800" cy="577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Venus is the second planet from the Sun</a:t>
            </a:r>
            <a:endParaRPr/>
          </a:p>
        </p:txBody>
      </p:sp>
      <p:sp>
        <p:nvSpPr>
          <p:cNvPr id="411" name="Google Shape;411;p43"/>
          <p:cNvSpPr txBox="1"/>
          <p:nvPr>
            <p:ph idx="4294967295" type="subTitle"/>
          </p:nvPr>
        </p:nvSpPr>
        <p:spPr>
          <a:xfrm>
            <a:off x="720050" y="3581100"/>
            <a:ext cx="20268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It’s composed mostly of hydrogen and helium</a:t>
            </a:r>
            <a:endParaRPr/>
          </a:p>
        </p:txBody>
      </p:sp>
      <p:sp>
        <p:nvSpPr>
          <p:cNvPr id="412" name="Google Shape;412;p43"/>
          <p:cNvSpPr txBox="1"/>
          <p:nvPr>
            <p:ph idx="4294967295" type="subTitle"/>
          </p:nvPr>
        </p:nvSpPr>
        <p:spPr>
          <a:xfrm>
            <a:off x="6397100" y="3581104"/>
            <a:ext cx="2026800" cy="577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Mercury is the closest planet to the Sun</a:t>
            </a:r>
            <a:endParaRPr/>
          </a:p>
        </p:txBody>
      </p:sp>
      <p:sp>
        <p:nvSpPr>
          <p:cNvPr id="413" name="Google Shape;413;p43"/>
          <p:cNvSpPr/>
          <p:nvPr/>
        </p:nvSpPr>
        <p:spPr>
          <a:xfrm>
            <a:off x="3549624" y="1646746"/>
            <a:ext cx="900607" cy="818104"/>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3"/>
          <p:cNvSpPr/>
          <p:nvPr/>
        </p:nvSpPr>
        <p:spPr>
          <a:xfrm>
            <a:off x="3326725" y="2689276"/>
            <a:ext cx="1451549" cy="1318626"/>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3"/>
          <p:cNvSpPr/>
          <p:nvPr/>
        </p:nvSpPr>
        <p:spPr>
          <a:xfrm>
            <a:off x="4888471" y="1922636"/>
            <a:ext cx="928693" cy="843665"/>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3"/>
          <p:cNvSpPr/>
          <p:nvPr/>
        </p:nvSpPr>
        <p:spPr>
          <a:xfrm>
            <a:off x="3948922" y="2092733"/>
            <a:ext cx="1169271" cy="1062193"/>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3"/>
          <p:cNvSpPr txBox="1"/>
          <p:nvPr>
            <p:ph idx="4294967295" type="subTitle"/>
          </p:nvPr>
        </p:nvSpPr>
        <p:spPr>
          <a:xfrm>
            <a:off x="3549625" y="1818823"/>
            <a:ext cx="900600" cy="3891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sz="2400">
                <a:solidFill>
                  <a:schemeClr val="accent3"/>
                </a:solidFill>
                <a:latin typeface="Passero One"/>
                <a:ea typeface="Passero One"/>
                <a:cs typeface="Passero One"/>
                <a:sym typeface="Passero One"/>
              </a:rPr>
              <a:t>2</a:t>
            </a:r>
            <a:r>
              <a:rPr lang="en" sz="2400">
                <a:solidFill>
                  <a:schemeClr val="accent3"/>
                </a:solidFill>
                <a:latin typeface="Passero One"/>
                <a:ea typeface="Passero One"/>
                <a:cs typeface="Passero One"/>
                <a:sym typeface="Passero One"/>
              </a:rPr>
              <a:t>5%</a:t>
            </a:r>
            <a:endParaRPr sz="2400">
              <a:solidFill>
                <a:schemeClr val="accent3"/>
              </a:solidFill>
              <a:latin typeface="Passero One"/>
              <a:ea typeface="Passero One"/>
              <a:cs typeface="Passero One"/>
              <a:sym typeface="Passero One"/>
            </a:endParaRPr>
          </a:p>
        </p:txBody>
      </p:sp>
      <p:sp>
        <p:nvSpPr>
          <p:cNvPr id="418" name="Google Shape;418;p43"/>
          <p:cNvSpPr txBox="1"/>
          <p:nvPr>
            <p:ph idx="4294967295" type="subTitle"/>
          </p:nvPr>
        </p:nvSpPr>
        <p:spPr>
          <a:xfrm>
            <a:off x="4902525" y="2130789"/>
            <a:ext cx="900600" cy="3891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sz="2400">
                <a:solidFill>
                  <a:schemeClr val="accent3"/>
                </a:solidFill>
                <a:latin typeface="Passero One"/>
                <a:ea typeface="Passero One"/>
                <a:cs typeface="Passero One"/>
                <a:sym typeface="Passero One"/>
              </a:rPr>
              <a:t>2</a:t>
            </a:r>
            <a:r>
              <a:rPr lang="en" sz="2400">
                <a:solidFill>
                  <a:schemeClr val="accent3"/>
                </a:solidFill>
                <a:latin typeface="Passero One"/>
                <a:ea typeface="Passero One"/>
                <a:cs typeface="Passero One"/>
                <a:sym typeface="Passero One"/>
              </a:rPr>
              <a:t>5%</a:t>
            </a:r>
            <a:endParaRPr sz="2400">
              <a:solidFill>
                <a:schemeClr val="accent3"/>
              </a:solidFill>
              <a:latin typeface="Passero One"/>
              <a:ea typeface="Passero One"/>
              <a:cs typeface="Passero One"/>
              <a:sym typeface="Passero One"/>
            </a:endParaRPr>
          </a:p>
        </p:txBody>
      </p:sp>
      <p:sp>
        <p:nvSpPr>
          <p:cNvPr id="419" name="Google Shape;419;p43"/>
          <p:cNvSpPr txBox="1"/>
          <p:nvPr>
            <p:ph idx="4294967295" type="subTitle"/>
          </p:nvPr>
        </p:nvSpPr>
        <p:spPr>
          <a:xfrm>
            <a:off x="4083263" y="2377210"/>
            <a:ext cx="900600" cy="3891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sz="2400">
                <a:solidFill>
                  <a:schemeClr val="accent3"/>
                </a:solidFill>
                <a:latin typeface="Passero One"/>
                <a:ea typeface="Passero One"/>
                <a:cs typeface="Passero One"/>
                <a:sym typeface="Passero One"/>
              </a:rPr>
              <a:t>30%</a:t>
            </a:r>
            <a:endParaRPr sz="2400">
              <a:solidFill>
                <a:schemeClr val="accent3"/>
              </a:solidFill>
              <a:latin typeface="Passero One"/>
              <a:ea typeface="Passero One"/>
              <a:cs typeface="Passero One"/>
              <a:sym typeface="Passero One"/>
            </a:endParaRPr>
          </a:p>
          <a:p>
            <a:pPr indent="0" lvl="0" marL="0" rtl="0" algn="ctr">
              <a:spcBef>
                <a:spcPts val="1600"/>
              </a:spcBef>
              <a:spcAft>
                <a:spcPts val="1600"/>
              </a:spcAft>
              <a:buNone/>
            </a:pPr>
            <a:r>
              <a:t/>
            </a:r>
            <a:endParaRPr sz="2400">
              <a:solidFill>
                <a:schemeClr val="accent3"/>
              </a:solidFill>
              <a:latin typeface="Passero One"/>
              <a:ea typeface="Passero One"/>
              <a:cs typeface="Passero One"/>
              <a:sym typeface="Passero One"/>
            </a:endParaRPr>
          </a:p>
        </p:txBody>
      </p:sp>
      <p:sp>
        <p:nvSpPr>
          <p:cNvPr id="420" name="Google Shape;420;p43"/>
          <p:cNvSpPr txBox="1"/>
          <p:nvPr>
            <p:ph idx="4294967295" type="subTitle"/>
          </p:nvPr>
        </p:nvSpPr>
        <p:spPr>
          <a:xfrm>
            <a:off x="3602188" y="3154035"/>
            <a:ext cx="900600" cy="3891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sz="2400">
                <a:solidFill>
                  <a:schemeClr val="accent3"/>
                </a:solidFill>
                <a:latin typeface="Passero One"/>
                <a:ea typeface="Passero One"/>
                <a:cs typeface="Passero One"/>
                <a:sym typeface="Passero One"/>
              </a:rPr>
              <a:t>50</a:t>
            </a:r>
            <a:r>
              <a:rPr lang="en" sz="2400">
                <a:solidFill>
                  <a:schemeClr val="accent3"/>
                </a:solidFill>
                <a:latin typeface="Passero One"/>
                <a:ea typeface="Passero One"/>
                <a:cs typeface="Passero One"/>
                <a:sym typeface="Passero One"/>
              </a:rPr>
              <a:t>%</a:t>
            </a:r>
            <a:endParaRPr sz="2400">
              <a:solidFill>
                <a:schemeClr val="accent3"/>
              </a:solidFill>
              <a:latin typeface="Passero One"/>
              <a:ea typeface="Passero One"/>
              <a:cs typeface="Passero One"/>
              <a:sym typeface="Passero One"/>
            </a:endParaRPr>
          </a:p>
        </p:txBody>
      </p:sp>
      <p:grpSp>
        <p:nvGrpSpPr>
          <p:cNvPr id="421" name="Google Shape;421;p43"/>
          <p:cNvGrpSpPr/>
          <p:nvPr/>
        </p:nvGrpSpPr>
        <p:grpSpPr>
          <a:xfrm rot="2004214">
            <a:off x="4350934" y="3122111"/>
            <a:ext cx="473631" cy="1229725"/>
            <a:chOff x="6119618" y="782564"/>
            <a:chExt cx="618769" cy="1606558"/>
          </a:xfrm>
        </p:grpSpPr>
        <p:sp>
          <p:nvSpPr>
            <p:cNvPr id="422" name="Google Shape;422;p43"/>
            <p:cNvSpPr/>
            <p:nvPr/>
          </p:nvSpPr>
          <p:spPr>
            <a:xfrm rot="1289392">
              <a:off x="6175096" y="861701"/>
              <a:ext cx="507812" cy="399242"/>
            </a:xfrm>
            <a:custGeom>
              <a:rect b="b" l="l" r="r" t="t"/>
              <a:pathLst>
                <a:path extrusionOk="0" h="2703" w="3438">
                  <a:moveTo>
                    <a:pt x="90" y="1"/>
                  </a:moveTo>
                  <a:cubicBezTo>
                    <a:pt x="63" y="74"/>
                    <a:pt x="0" y="164"/>
                    <a:pt x="23" y="218"/>
                  </a:cubicBezTo>
                  <a:cubicBezTo>
                    <a:pt x="57" y="285"/>
                    <a:pt x="150" y="358"/>
                    <a:pt x="227" y="372"/>
                  </a:cubicBezTo>
                  <a:cubicBezTo>
                    <a:pt x="1301" y="539"/>
                    <a:pt x="2093" y="1135"/>
                    <a:pt x="2745" y="1940"/>
                  </a:cubicBezTo>
                  <a:cubicBezTo>
                    <a:pt x="2906" y="2144"/>
                    <a:pt x="3026" y="2378"/>
                    <a:pt x="3184" y="2589"/>
                  </a:cubicBezTo>
                  <a:cubicBezTo>
                    <a:pt x="3224" y="2646"/>
                    <a:pt x="3317" y="2666"/>
                    <a:pt x="3384" y="2703"/>
                  </a:cubicBezTo>
                  <a:cubicBezTo>
                    <a:pt x="3394" y="2619"/>
                    <a:pt x="3437" y="2516"/>
                    <a:pt x="3404" y="2455"/>
                  </a:cubicBezTo>
                  <a:cubicBezTo>
                    <a:pt x="2986" y="1726"/>
                    <a:pt x="2457" y="1094"/>
                    <a:pt x="1709" y="656"/>
                  </a:cubicBezTo>
                  <a:cubicBezTo>
                    <a:pt x="1238" y="379"/>
                    <a:pt x="759" y="121"/>
                    <a:pt x="181" y="118"/>
                  </a:cubicBezTo>
                  <a:cubicBezTo>
                    <a:pt x="150" y="81"/>
                    <a:pt x="120" y="41"/>
                    <a:pt x="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657DF4"/>
                </a:solidFill>
              </a:endParaRPr>
            </a:p>
          </p:txBody>
        </p:sp>
        <p:sp>
          <p:nvSpPr>
            <p:cNvPr id="423" name="Google Shape;423;p43"/>
            <p:cNvSpPr/>
            <p:nvPr/>
          </p:nvSpPr>
          <p:spPr>
            <a:xfrm rot="1773846">
              <a:off x="6337440" y="1949633"/>
              <a:ext cx="116244" cy="439418"/>
            </a:xfrm>
            <a:custGeom>
              <a:rect b="b" l="l" r="r" t="t"/>
              <a:pathLst>
                <a:path extrusionOk="0" h="2975" w="787">
                  <a:moveTo>
                    <a:pt x="522" y="1"/>
                  </a:moveTo>
                  <a:cubicBezTo>
                    <a:pt x="493" y="58"/>
                    <a:pt x="432" y="125"/>
                    <a:pt x="442" y="172"/>
                  </a:cubicBezTo>
                  <a:cubicBezTo>
                    <a:pt x="573" y="673"/>
                    <a:pt x="505" y="1172"/>
                    <a:pt x="385" y="1660"/>
                  </a:cubicBezTo>
                  <a:cubicBezTo>
                    <a:pt x="298" y="2024"/>
                    <a:pt x="138" y="2368"/>
                    <a:pt x="24" y="2726"/>
                  </a:cubicBezTo>
                  <a:cubicBezTo>
                    <a:pt x="1" y="2800"/>
                    <a:pt x="38" y="2890"/>
                    <a:pt x="47" y="2974"/>
                  </a:cubicBezTo>
                  <a:cubicBezTo>
                    <a:pt x="121" y="2927"/>
                    <a:pt x="195" y="2883"/>
                    <a:pt x="265" y="2834"/>
                  </a:cubicBezTo>
                  <a:cubicBezTo>
                    <a:pt x="285" y="2817"/>
                    <a:pt x="292" y="2780"/>
                    <a:pt x="305" y="2749"/>
                  </a:cubicBezTo>
                  <a:cubicBezTo>
                    <a:pt x="626" y="2111"/>
                    <a:pt x="753" y="1429"/>
                    <a:pt x="786" y="627"/>
                  </a:cubicBezTo>
                  <a:cubicBezTo>
                    <a:pt x="770" y="522"/>
                    <a:pt x="746" y="319"/>
                    <a:pt x="696" y="125"/>
                  </a:cubicBezTo>
                  <a:cubicBezTo>
                    <a:pt x="683" y="71"/>
                    <a:pt x="583" y="41"/>
                    <a:pt x="5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657DF4"/>
                </a:solidFill>
              </a:endParaRPr>
            </a:p>
          </p:txBody>
        </p:sp>
      </p:grpSp>
      <p:sp>
        <p:nvSpPr>
          <p:cNvPr id="424" name="Google Shape;424;p43"/>
          <p:cNvSpPr/>
          <p:nvPr/>
        </p:nvSpPr>
        <p:spPr>
          <a:xfrm rot="3778050">
            <a:off x="5483680" y="2637161"/>
            <a:ext cx="88978" cy="336348"/>
          </a:xfrm>
          <a:custGeom>
            <a:rect b="b" l="l" r="r" t="t"/>
            <a:pathLst>
              <a:path extrusionOk="0" h="2975" w="787">
                <a:moveTo>
                  <a:pt x="522" y="1"/>
                </a:moveTo>
                <a:cubicBezTo>
                  <a:pt x="493" y="58"/>
                  <a:pt x="432" y="125"/>
                  <a:pt x="442" y="172"/>
                </a:cubicBezTo>
                <a:cubicBezTo>
                  <a:pt x="573" y="673"/>
                  <a:pt x="505" y="1172"/>
                  <a:pt x="385" y="1660"/>
                </a:cubicBezTo>
                <a:cubicBezTo>
                  <a:pt x="298" y="2024"/>
                  <a:pt x="138" y="2368"/>
                  <a:pt x="24" y="2726"/>
                </a:cubicBezTo>
                <a:cubicBezTo>
                  <a:pt x="1" y="2800"/>
                  <a:pt x="38" y="2890"/>
                  <a:pt x="47" y="2974"/>
                </a:cubicBezTo>
                <a:cubicBezTo>
                  <a:pt x="121" y="2927"/>
                  <a:pt x="195" y="2883"/>
                  <a:pt x="265" y="2834"/>
                </a:cubicBezTo>
                <a:cubicBezTo>
                  <a:pt x="285" y="2817"/>
                  <a:pt x="292" y="2780"/>
                  <a:pt x="305" y="2749"/>
                </a:cubicBezTo>
                <a:cubicBezTo>
                  <a:pt x="626" y="2111"/>
                  <a:pt x="753" y="1429"/>
                  <a:pt x="786" y="627"/>
                </a:cubicBezTo>
                <a:cubicBezTo>
                  <a:pt x="770" y="522"/>
                  <a:pt x="746" y="319"/>
                  <a:pt x="696" y="125"/>
                </a:cubicBezTo>
                <a:cubicBezTo>
                  <a:pt x="683" y="71"/>
                  <a:pt x="583" y="41"/>
                  <a:pt x="5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657DF4"/>
              </a:solidFill>
            </a:endParaRPr>
          </a:p>
        </p:txBody>
      </p:sp>
      <p:sp>
        <p:nvSpPr>
          <p:cNvPr id="425" name="Google Shape;425;p43"/>
          <p:cNvSpPr txBox="1"/>
          <p:nvPr>
            <p:ph type="ctrTitle"/>
          </p:nvPr>
        </p:nvSpPr>
        <p:spPr>
          <a:xfrm>
            <a:off x="746700" y="9372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DO YOU PREFER THESE OTHER </a:t>
            </a:r>
            <a:r>
              <a:rPr lang="en">
                <a:solidFill>
                  <a:schemeClr val="accent6"/>
                </a:solidFill>
              </a:rPr>
              <a:t>PERCENTAGES</a:t>
            </a:r>
            <a:r>
              <a:rPr lang="en"/>
              <a:t>?</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429" name="Shape 429"/>
        <p:cNvGrpSpPr/>
        <p:nvPr/>
      </p:nvGrpSpPr>
      <p:grpSpPr>
        <a:xfrm>
          <a:off x="0" y="0"/>
          <a:ext cx="0" cy="0"/>
          <a:chOff x="0" y="0"/>
          <a:chExt cx="0" cy="0"/>
        </a:xfrm>
      </p:grpSpPr>
      <p:grpSp>
        <p:nvGrpSpPr>
          <p:cNvPr id="430" name="Google Shape;430;p44"/>
          <p:cNvGrpSpPr/>
          <p:nvPr/>
        </p:nvGrpSpPr>
        <p:grpSpPr>
          <a:xfrm>
            <a:off x="1344032" y="809160"/>
            <a:ext cx="6042156" cy="3344744"/>
            <a:chOff x="2654821" y="2311071"/>
            <a:chExt cx="2279715" cy="1262120"/>
          </a:xfrm>
        </p:grpSpPr>
        <p:grpSp>
          <p:nvGrpSpPr>
            <p:cNvPr id="431" name="Google Shape;431;p44"/>
            <p:cNvGrpSpPr/>
            <p:nvPr/>
          </p:nvGrpSpPr>
          <p:grpSpPr>
            <a:xfrm>
              <a:off x="4034269" y="2840745"/>
              <a:ext cx="40212" cy="36437"/>
              <a:chOff x="4293400" y="2574725"/>
              <a:chExt cx="84425" cy="80100"/>
            </a:xfrm>
          </p:grpSpPr>
          <p:sp>
            <p:nvSpPr>
              <p:cNvPr id="432" name="Google Shape;432;p4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lt1"/>
              </a:solidFill>
              <a:ln>
                <a:noFill/>
              </a:ln>
            </p:spPr>
          </p:sp>
          <p:sp>
            <p:nvSpPr>
              <p:cNvPr id="433" name="Google Shape;433;p4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 name="Google Shape;434;p44"/>
            <p:cNvGrpSpPr/>
            <p:nvPr/>
          </p:nvGrpSpPr>
          <p:grpSpPr>
            <a:xfrm>
              <a:off x="3894606" y="2334874"/>
              <a:ext cx="913198" cy="518984"/>
              <a:chOff x="4000175" y="1462675"/>
              <a:chExt cx="1917275" cy="1140875"/>
            </a:xfrm>
          </p:grpSpPr>
          <p:sp>
            <p:nvSpPr>
              <p:cNvPr id="435" name="Google Shape;435;p4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lt1"/>
              </a:solidFill>
              <a:ln>
                <a:noFill/>
              </a:ln>
            </p:spPr>
          </p:sp>
          <p:grpSp>
            <p:nvGrpSpPr>
              <p:cNvPr id="436" name="Google Shape;436;p44"/>
              <p:cNvGrpSpPr/>
              <p:nvPr/>
            </p:nvGrpSpPr>
            <p:grpSpPr>
              <a:xfrm>
                <a:off x="4000175" y="1462675"/>
                <a:ext cx="1917275" cy="1140875"/>
                <a:chOff x="4000175" y="1462675"/>
                <a:chExt cx="1917275" cy="1140875"/>
              </a:xfrm>
            </p:grpSpPr>
            <p:sp>
              <p:nvSpPr>
                <p:cNvPr id="437" name="Google Shape;437;p4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lt1"/>
                </a:solidFill>
                <a:ln>
                  <a:noFill/>
                </a:ln>
              </p:spPr>
            </p:sp>
            <p:sp>
              <p:nvSpPr>
                <p:cNvPr id="438" name="Google Shape;438;p4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42" name="Google Shape;442;p4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 name="Google Shape;443;p44"/>
            <p:cNvGrpSpPr/>
            <p:nvPr/>
          </p:nvGrpSpPr>
          <p:grpSpPr>
            <a:xfrm>
              <a:off x="3875768" y="2846704"/>
              <a:ext cx="44796" cy="47366"/>
              <a:chOff x="3960625" y="2587825"/>
              <a:chExt cx="94050" cy="104125"/>
            </a:xfrm>
          </p:grpSpPr>
          <p:sp>
            <p:nvSpPr>
              <p:cNvPr id="444" name="Google Shape;444;p4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lt1"/>
              </a:solidFill>
              <a:ln>
                <a:noFill/>
              </a:ln>
            </p:spPr>
          </p:sp>
          <p:sp>
            <p:nvSpPr>
              <p:cNvPr id="445" name="Google Shape;445;p4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44"/>
            <p:cNvGrpSpPr/>
            <p:nvPr/>
          </p:nvGrpSpPr>
          <p:grpSpPr>
            <a:xfrm>
              <a:off x="3782759" y="2807162"/>
              <a:ext cx="82686" cy="85487"/>
              <a:chOff x="3765350" y="2500900"/>
              <a:chExt cx="173600" cy="187925"/>
            </a:xfrm>
          </p:grpSpPr>
          <p:sp>
            <p:nvSpPr>
              <p:cNvPr id="447" name="Google Shape;447;p4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lt1"/>
              </a:solidFill>
              <a:ln>
                <a:noFill/>
              </a:ln>
            </p:spPr>
          </p:sp>
          <p:sp>
            <p:nvSpPr>
              <p:cNvPr id="448" name="Google Shape;448;p4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 name="Google Shape;453;p44"/>
            <p:cNvGrpSpPr/>
            <p:nvPr/>
          </p:nvGrpSpPr>
          <p:grpSpPr>
            <a:xfrm>
              <a:off x="3775674" y="2798496"/>
              <a:ext cx="40545" cy="23564"/>
              <a:chOff x="3750475" y="2481850"/>
              <a:chExt cx="85125" cy="51800"/>
            </a:xfrm>
          </p:grpSpPr>
          <p:sp>
            <p:nvSpPr>
              <p:cNvPr id="454" name="Google Shape;454;p4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lt1"/>
              </a:solidFill>
              <a:ln>
                <a:noFill/>
              </a:ln>
            </p:spPr>
          </p:sp>
        </p:grpSp>
        <p:grpSp>
          <p:nvGrpSpPr>
            <p:cNvPr id="456" name="Google Shape;456;p44"/>
            <p:cNvGrpSpPr/>
            <p:nvPr/>
          </p:nvGrpSpPr>
          <p:grpSpPr>
            <a:xfrm>
              <a:off x="3716946" y="2776024"/>
              <a:ext cx="81971" cy="76912"/>
              <a:chOff x="3627175" y="2432450"/>
              <a:chExt cx="172100" cy="169075"/>
            </a:xfrm>
          </p:grpSpPr>
          <p:sp>
            <p:nvSpPr>
              <p:cNvPr id="457" name="Google Shape;457;p4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lt1"/>
              </a:solidFill>
              <a:ln>
                <a:noFill/>
              </a:ln>
            </p:spPr>
          </p:sp>
          <p:sp>
            <p:nvSpPr>
              <p:cNvPr id="459" name="Google Shape;459;p4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lt1"/>
              </a:solidFill>
              <a:ln>
                <a:noFill/>
              </a:ln>
            </p:spPr>
          </p:sp>
        </p:grpSp>
        <p:grpSp>
          <p:nvGrpSpPr>
            <p:cNvPr id="460" name="Google Shape;460;p44"/>
            <p:cNvGrpSpPr/>
            <p:nvPr/>
          </p:nvGrpSpPr>
          <p:grpSpPr>
            <a:xfrm>
              <a:off x="3685682" y="2845624"/>
              <a:ext cx="29311" cy="45055"/>
              <a:chOff x="3561536" y="2585450"/>
              <a:chExt cx="61539" cy="99045"/>
            </a:xfrm>
          </p:grpSpPr>
          <p:sp>
            <p:nvSpPr>
              <p:cNvPr id="461" name="Google Shape;461;p4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lt1"/>
              </a:solidFill>
              <a:ln>
                <a:noFill/>
              </a:ln>
            </p:spPr>
          </p:sp>
        </p:grpSp>
        <p:grpSp>
          <p:nvGrpSpPr>
            <p:cNvPr id="463" name="Google Shape;463;p44"/>
            <p:cNvGrpSpPr/>
            <p:nvPr/>
          </p:nvGrpSpPr>
          <p:grpSpPr>
            <a:xfrm>
              <a:off x="3849905" y="2572252"/>
              <a:ext cx="74339" cy="119559"/>
              <a:chOff x="3906325" y="1984500"/>
              <a:chExt cx="156075" cy="262825"/>
            </a:xfrm>
          </p:grpSpPr>
          <p:sp>
            <p:nvSpPr>
              <p:cNvPr id="464" name="Google Shape;464;p4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lt1"/>
              </a:solidFill>
              <a:ln>
                <a:noFill/>
              </a:ln>
            </p:spPr>
          </p:sp>
          <p:sp>
            <p:nvSpPr>
              <p:cNvPr id="465" name="Google Shape;465;p4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44"/>
            <p:cNvGrpSpPr/>
            <p:nvPr/>
          </p:nvGrpSpPr>
          <p:grpSpPr>
            <a:xfrm>
              <a:off x="2654821" y="2414345"/>
              <a:ext cx="667570" cy="558731"/>
              <a:chOff x="1397225" y="1637375"/>
              <a:chExt cx="1401575" cy="1228250"/>
            </a:xfrm>
          </p:grpSpPr>
          <p:sp>
            <p:nvSpPr>
              <p:cNvPr id="467" name="Google Shape;467;p4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lt1"/>
              </a:solidFill>
              <a:ln>
                <a:noFill/>
              </a:ln>
            </p:spPr>
          </p:sp>
          <p:grpSp>
            <p:nvGrpSpPr>
              <p:cNvPr id="468" name="Google Shape;468;p44"/>
              <p:cNvGrpSpPr/>
              <p:nvPr/>
            </p:nvGrpSpPr>
            <p:grpSpPr>
              <a:xfrm>
                <a:off x="1397225" y="1637375"/>
                <a:ext cx="1398775" cy="1228250"/>
                <a:chOff x="1397225" y="1637375"/>
                <a:chExt cx="1398775" cy="1228250"/>
              </a:xfrm>
            </p:grpSpPr>
            <p:sp>
              <p:nvSpPr>
                <p:cNvPr id="469" name="Google Shape;469;p4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 name="Google Shape;471;p44"/>
            <p:cNvGrpSpPr/>
            <p:nvPr/>
          </p:nvGrpSpPr>
          <p:grpSpPr>
            <a:xfrm>
              <a:off x="3230417" y="3103734"/>
              <a:ext cx="282982" cy="280332"/>
              <a:chOff x="2605700" y="3152850"/>
              <a:chExt cx="594125" cy="616250"/>
            </a:xfrm>
          </p:grpSpPr>
          <p:sp>
            <p:nvSpPr>
              <p:cNvPr id="472" name="Google Shape;472;p4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lt1"/>
              </a:solidFill>
              <a:ln>
                <a:noFill/>
              </a:ln>
            </p:spPr>
          </p:sp>
          <p:sp>
            <p:nvSpPr>
              <p:cNvPr id="473" name="Google Shape;473;p4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74" name="Google Shape;474;p44"/>
            <p:cNvGrpSpPr/>
            <p:nvPr/>
          </p:nvGrpSpPr>
          <p:grpSpPr>
            <a:xfrm>
              <a:off x="3265985" y="3226989"/>
              <a:ext cx="87151" cy="346202"/>
              <a:chOff x="2680375" y="3423800"/>
              <a:chExt cx="182975" cy="761050"/>
            </a:xfrm>
          </p:grpSpPr>
          <p:sp>
            <p:nvSpPr>
              <p:cNvPr id="475" name="Google Shape;475;p4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lt1"/>
              </a:solidFill>
              <a:ln>
                <a:noFill/>
              </a:ln>
            </p:spPr>
          </p:sp>
          <p:sp>
            <p:nvSpPr>
              <p:cNvPr id="476" name="Google Shape;476;p4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 name="Google Shape;477;p44"/>
            <p:cNvGrpSpPr/>
            <p:nvPr/>
          </p:nvGrpSpPr>
          <p:grpSpPr>
            <a:xfrm>
              <a:off x="3855466" y="3289811"/>
              <a:ext cx="112514" cy="94210"/>
              <a:chOff x="3918000" y="3561900"/>
              <a:chExt cx="236225" cy="207100"/>
            </a:xfrm>
          </p:grpSpPr>
          <p:sp>
            <p:nvSpPr>
              <p:cNvPr id="478" name="Google Shape;478;p4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lt1"/>
              </a:solidFill>
              <a:ln>
                <a:noFill/>
              </a:ln>
            </p:spPr>
          </p:sp>
          <p:sp>
            <p:nvSpPr>
              <p:cNvPr id="479" name="Google Shape;479;p4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 name="Google Shape;480;p4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83" name="Google Shape;483;p44"/>
            <p:cNvGrpSpPr/>
            <p:nvPr/>
          </p:nvGrpSpPr>
          <p:grpSpPr>
            <a:xfrm>
              <a:off x="2905224" y="2311071"/>
              <a:ext cx="596721" cy="528992"/>
              <a:chOff x="1922950" y="1410350"/>
              <a:chExt cx="1252825" cy="1162875"/>
            </a:xfrm>
          </p:grpSpPr>
          <p:sp>
            <p:nvSpPr>
              <p:cNvPr id="484" name="Google Shape;484;p4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00" name="Google Shape;500;p4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520" name="Google Shape;520;p4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21" name="Google Shape;521;p4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 name="Google Shape;522;p44"/>
            <p:cNvGrpSpPr/>
            <p:nvPr/>
          </p:nvGrpSpPr>
          <p:grpSpPr>
            <a:xfrm>
              <a:off x="3280929" y="3294542"/>
              <a:ext cx="109894" cy="272224"/>
              <a:chOff x="2711750" y="3572300"/>
              <a:chExt cx="230725" cy="598425"/>
            </a:xfrm>
          </p:grpSpPr>
          <p:sp>
            <p:nvSpPr>
              <p:cNvPr id="523" name="Google Shape;523;p4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 name="Google Shape;525;p4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 name="Google Shape;526;p44"/>
            <p:cNvGrpSpPr/>
            <p:nvPr/>
          </p:nvGrpSpPr>
          <p:grpSpPr>
            <a:xfrm>
              <a:off x="3790439" y="2408636"/>
              <a:ext cx="73017" cy="75684"/>
              <a:chOff x="3781475" y="1624825"/>
              <a:chExt cx="153300" cy="166375"/>
            </a:xfrm>
          </p:grpSpPr>
          <p:sp>
            <p:nvSpPr>
              <p:cNvPr id="527" name="Google Shape;527;p4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 name="Google Shape;531;p4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 name="Google Shape;538;p44"/>
            <p:cNvGrpSpPr/>
            <p:nvPr/>
          </p:nvGrpSpPr>
          <p:grpSpPr>
            <a:xfrm>
              <a:off x="4403342" y="3107749"/>
              <a:ext cx="316680" cy="101374"/>
              <a:chOff x="5068275" y="3161675"/>
              <a:chExt cx="664875" cy="222850"/>
            </a:xfrm>
          </p:grpSpPr>
          <p:sp>
            <p:nvSpPr>
              <p:cNvPr id="539" name="Google Shape;539;p4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 name="Google Shape;543;p4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 name="Google Shape;572;p44"/>
            <p:cNvGrpSpPr/>
            <p:nvPr/>
          </p:nvGrpSpPr>
          <p:grpSpPr>
            <a:xfrm>
              <a:off x="3697513" y="2707266"/>
              <a:ext cx="59549" cy="79733"/>
              <a:chOff x="3586375" y="2281300"/>
              <a:chExt cx="125025" cy="175275"/>
            </a:xfrm>
          </p:grpSpPr>
          <p:sp>
            <p:nvSpPr>
              <p:cNvPr id="573" name="Google Shape;573;p4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 name="Google Shape;575;p4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 name="Google Shape;576;p44"/>
            <p:cNvGrpSpPr/>
            <p:nvPr/>
          </p:nvGrpSpPr>
          <p:grpSpPr>
            <a:xfrm>
              <a:off x="4513224" y="3221724"/>
              <a:ext cx="274563" cy="280321"/>
              <a:chOff x="5298975" y="3412225"/>
              <a:chExt cx="576450" cy="616225"/>
            </a:xfrm>
          </p:grpSpPr>
          <p:sp>
            <p:nvSpPr>
              <p:cNvPr id="577" name="Google Shape;577;p4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78" name="Google Shape;578;p4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 name="Google Shape;579;p44"/>
            <p:cNvGrpSpPr/>
            <p:nvPr/>
          </p:nvGrpSpPr>
          <p:grpSpPr>
            <a:xfrm>
              <a:off x="4824403" y="3421846"/>
              <a:ext cx="110132" cy="130647"/>
              <a:chOff x="5952300" y="3852150"/>
              <a:chExt cx="231225" cy="287200"/>
            </a:xfrm>
          </p:grpSpPr>
          <p:sp>
            <p:nvSpPr>
              <p:cNvPr id="580" name="Google Shape;580;p4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 name="Google Shape;582;p4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4"/>
            <p:cNvSpPr/>
            <p:nvPr/>
          </p:nvSpPr>
          <p:spPr>
            <a:xfrm>
              <a:off x="4442708" y="2990191"/>
              <a:ext cx="762" cy="967"/>
            </a:xfrm>
            <a:custGeom>
              <a:rect b="b" l="l" r="r" t="t"/>
              <a:pathLst>
                <a:path extrusionOk="0" h="85" w="64">
                  <a:moveTo>
                    <a:pt x="63" y="85"/>
                  </a:moveTo>
                  <a:lnTo>
                    <a:pt x="1" y="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4"/>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 name="Google Shape;590;p44"/>
            <p:cNvGrpSpPr/>
            <p:nvPr/>
          </p:nvGrpSpPr>
          <p:grpSpPr>
            <a:xfrm>
              <a:off x="4295710" y="3079670"/>
              <a:ext cx="14968" cy="27135"/>
              <a:chOff x="4842300" y="3099950"/>
              <a:chExt cx="31425" cy="59650"/>
            </a:xfrm>
          </p:grpSpPr>
          <p:sp>
            <p:nvSpPr>
              <p:cNvPr id="591" name="Google Shape;591;p4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 name="Google Shape;595;p4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 name="Google Shape;603;p44"/>
            <p:cNvGrpSpPr/>
            <p:nvPr/>
          </p:nvGrpSpPr>
          <p:grpSpPr>
            <a:xfrm>
              <a:off x="3831056" y="2816010"/>
              <a:ext cx="37378" cy="27612"/>
              <a:chOff x="3866750" y="2520350"/>
              <a:chExt cx="78475" cy="60700"/>
            </a:xfrm>
          </p:grpSpPr>
          <p:sp>
            <p:nvSpPr>
              <p:cNvPr id="604" name="Google Shape;604;p4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 name="Google Shape;608;p4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25" name="Google Shape;625;p4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37" name="Google Shape;637;p4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 name="Google Shape;650;p44"/>
            <p:cNvGrpSpPr/>
            <p:nvPr/>
          </p:nvGrpSpPr>
          <p:grpSpPr>
            <a:xfrm>
              <a:off x="3632736" y="3051591"/>
              <a:ext cx="63288" cy="45217"/>
              <a:chOff x="3450375" y="3038225"/>
              <a:chExt cx="132875" cy="99400"/>
            </a:xfrm>
          </p:grpSpPr>
          <p:sp>
            <p:nvSpPr>
              <p:cNvPr id="651" name="Google Shape;651;p4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 name="Google Shape;653;p4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62" name="Google Shape;662;p4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72" name="Google Shape;672;p4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78" name="Google Shape;678;p4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4"/>
            <p:cNvSpPr/>
            <p:nvPr/>
          </p:nvSpPr>
          <p:spPr>
            <a:xfrm>
              <a:off x="4036853" y="2853608"/>
              <a:ext cx="1250" cy="1205"/>
            </a:xfrm>
            <a:custGeom>
              <a:rect b="b" l="l" r="r" t="t"/>
              <a:pathLst>
                <a:path extrusionOk="0" fill="none" h="106" w="105">
                  <a:moveTo>
                    <a:pt x="105" y="105"/>
                  </a:moveTo>
                  <a:lnTo>
                    <a:pt x="0" y="1"/>
                  </a:lnTo>
                </a:path>
              </a:pathLst>
            </a:custGeom>
            <a:solidFill>
              <a:schemeClr val="lt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 name="Google Shape;688;p44"/>
          <p:cNvSpPr txBox="1"/>
          <p:nvPr/>
        </p:nvSpPr>
        <p:spPr>
          <a:xfrm>
            <a:off x="2099250" y="4229675"/>
            <a:ext cx="4945500" cy="354900"/>
          </a:xfrm>
          <a:prstGeom prst="rect">
            <a:avLst/>
          </a:prstGeom>
          <a:noFill/>
          <a:ln>
            <a:noFill/>
          </a:ln>
        </p:spPr>
        <p:txBody>
          <a:bodyPr anchorCtr="0" anchor="ctr" bIns="0" lIns="91425" spcFirstLastPara="1" rIns="91425" wrap="square" tIns="162000">
            <a:noAutofit/>
          </a:bodyPr>
          <a:lstStyle/>
          <a:p>
            <a:pPr indent="0" lvl="0" marL="0" rtl="0" algn="ctr">
              <a:spcBef>
                <a:spcPts val="0"/>
              </a:spcBef>
              <a:spcAft>
                <a:spcPts val="1600"/>
              </a:spcAft>
              <a:buNone/>
            </a:pPr>
            <a:r>
              <a:rPr lang="en" sz="1200">
                <a:solidFill>
                  <a:schemeClr val="dk2"/>
                </a:solidFill>
                <a:latin typeface="Roboto Light"/>
                <a:ea typeface="Roboto Light"/>
                <a:cs typeface="Roboto Light"/>
                <a:sym typeface="Roboto Light"/>
              </a:rPr>
              <a:t>Top ten countries with the most famous Carnival parades</a:t>
            </a:r>
            <a:endParaRPr sz="1200">
              <a:solidFill>
                <a:schemeClr val="dk2"/>
              </a:solidFill>
              <a:latin typeface="Roboto Light"/>
              <a:ea typeface="Roboto Light"/>
              <a:cs typeface="Roboto Light"/>
              <a:sym typeface="Roboto Light"/>
            </a:endParaRPr>
          </a:p>
        </p:txBody>
      </p:sp>
      <p:sp>
        <p:nvSpPr>
          <p:cNvPr id="689" name="Google Shape;689;p44"/>
          <p:cNvSpPr txBox="1"/>
          <p:nvPr>
            <p:ph type="ctrTitle"/>
          </p:nvPr>
        </p:nvSpPr>
        <p:spPr>
          <a:xfrm>
            <a:off x="1966850" y="359450"/>
            <a:ext cx="6456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a:t>
            </a:r>
            <a:r>
              <a:rPr lang="en">
                <a:solidFill>
                  <a:schemeClr val="accent6"/>
                </a:solidFill>
              </a:rPr>
              <a:t>MAP</a:t>
            </a:r>
            <a:endParaRPr>
              <a:solidFill>
                <a:schemeClr val="accent6"/>
              </a:solidFill>
            </a:endParaRPr>
          </a:p>
        </p:txBody>
      </p:sp>
      <p:sp>
        <p:nvSpPr>
          <p:cNvPr id="690" name="Google Shape;690;p44"/>
          <p:cNvSpPr/>
          <p:nvPr/>
        </p:nvSpPr>
        <p:spPr>
          <a:xfrm>
            <a:off x="3121988" y="4670019"/>
            <a:ext cx="2720498" cy="49131"/>
          </a:xfrm>
          <a:custGeom>
            <a:rect b="b" l="l" r="r" t="t"/>
            <a:pathLst>
              <a:path extrusionOk="0" h="541" w="24080">
                <a:moveTo>
                  <a:pt x="19724" y="1"/>
                </a:moveTo>
                <a:cubicBezTo>
                  <a:pt x="19201" y="1"/>
                  <a:pt x="18680" y="5"/>
                  <a:pt x="18165" y="5"/>
                </a:cubicBezTo>
                <a:cubicBezTo>
                  <a:pt x="16145" y="8"/>
                  <a:pt x="14128" y="58"/>
                  <a:pt x="12109" y="122"/>
                </a:cubicBezTo>
                <a:cubicBezTo>
                  <a:pt x="9916" y="188"/>
                  <a:pt x="7719" y="252"/>
                  <a:pt x="5524" y="252"/>
                </a:cubicBezTo>
                <a:cubicBezTo>
                  <a:pt x="3723" y="252"/>
                  <a:pt x="1922" y="209"/>
                  <a:pt x="124" y="88"/>
                </a:cubicBezTo>
                <a:cubicBezTo>
                  <a:pt x="121" y="88"/>
                  <a:pt x="118" y="88"/>
                  <a:pt x="115" y="88"/>
                </a:cubicBezTo>
                <a:cubicBezTo>
                  <a:pt x="1" y="88"/>
                  <a:pt x="7" y="266"/>
                  <a:pt x="124" y="276"/>
                </a:cubicBezTo>
                <a:cubicBezTo>
                  <a:pt x="2377" y="478"/>
                  <a:pt x="4635" y="541"/>
                  <a:pt x="6894" y="541"/>
                </a:cubicBezTo>
                <a:cubicBezTo>
                  <a:pt x="8596" y="541"/>
                  <a:pt x="10298" y="505"/>
                  <a:pt x="11998" y="466"/>
                </a:cubicBezTo>
                <a:cubicBezTo>
                  <a:pt x="13981" y="420"/>
                  <a:pt x="15964" y="363"/>
                  <a:pt x="17944" y="359"/>
                </a:cubicBezTo>
                <a:cubicBezTo>
                  <a:pt x="19866" y="359"/>
                  <a:pt x="21790" y="514"/>
                  <a:pt x="23709" y="514"/>
                </a:cubicBezTo>
                <a:cubicBezTo>
                  <a:pt x="23766" y="514"/>
                  <a:pt x="23822" y="514"/>
                  <a:pt x="23878" y="513"/>
                </a:cubicBezTo>
                <a:cubicBezTo>
                  <a:pt x="24033" y="513"/>
                  <a:pt x="24079" y="259"/>
                  <a:pt x="23915" y="236"/>
                </a:cubicBezTo>
                <a:cubicBezTo>
                  <a:pt x="22544" y="29"/>
                  <a:pt x="21127" y="1"/>
                  <a:pt x="197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4"/>
          <p:cNvSpPr/>
          <p:nvPr/>
        </p:nvSpPr>
        <p:spPr>
          <a:xfrm>
            <a:off x="3122778" y="4584563"/>
            <a:ext cx="2899229" cy="74832"/>
          </a:xfrm>
          <a:custGeom>
            <a:rect b="b" l="l" r="r" t="t"/>
            <a:pathLst>
              <a:path extrusionOk="0" h="824" w="25662">
                <a:moveTo>
                  <a:pt x="11557" y="1"/>
                </a:moveTo>
                <a:cubicBezTo>
                  <a:pt x="7731" y="1"/>
                  <a:pt x="3920" y="352"/>
                  <a:pt x="97" y="555"/>
                </a:cubicBezTo>
                <a:cubicBezTo>
                  <a:pt x="1" y="561"/>
                  <a:pt x="1" y="705"/>
                  <a:pt x="97" y="708"/>
                </a:cubicBezTo>
                <a:cubicBezTo>
                  <a:pt x="507" y="726"/>
                  <a:pt x="918" y="734"/>
                  <a:pt x="1328" y="734"/>
                </a:cubicBezTo>
                <a:cubicBezTo>
                  <a:pt x="3061" y="734"/>
                  <a:pt x="4796" y="595"/>
                  <a:pt x="6521" y="498"/>
                </a:cubicBezTo>
                <a:cubicBezTo>
                  <a:pt x="8092" y="407"/>
                  <a:pt x="9662" y="354"/>
                  <a:pt x="11235" y="354"/>
                </a:cubicBezTo>
                <a:cubicBezTo>
                  <a:pt x="11743" y="354"/>
                  <a:pt x="12252" y="359"/>
                  <a:pt x="12761" y="371"/>
                </a:cubicBezTo>
                <a:cubicBezTo>
                  <a:pt x="14847" y="414"/>
                  <a:pt x="16927" y="511"/>
                  <a:pt x="19010" y="588"/>
                </a:cubicBezTo>
                <a:cubicBezTo>
                  <a:pt x="20833" y="660"/>
                  <a:pt x="22689" y="824"/>
                  <a:pt x="24522" y="824"/>
                </a:cubicBezTo>
                <a:cubicBezTo>
                  <a:pt x="24833" y="824"/>
                  <a:pt x="25144" y="819"/>
                  <a:pt x="25453" y="808"/>
                </a:cubicBezTo>
                <a:cubicBezTo>
                  <a:pt x="25661" y="802"/>
                  <a:pt x="25651" y="515"/>
                  <a:pt x="25453" y="491"/>
                </a:cubicBezTo>
                <a:cubicBezTo>
                  <a:pt x="23330" y="257"/>
                  <a:pt x="21143" y="307"/>
                  <a:pt x="19010" y="227"/>
                </a:cubicBezTo>
                <a:cubicBezTo>
                  <a:pt x="16927" y="150"/>
                  <a:pt x="14847" y="56"/>
                  <a:pt x="12761" y="13"/>
                </a:cubicBezTo>
                <a:cubicBezTo>
                  <a:pt x="12359" y="5"/>
                  <a:pt x="11958" y="1"/>
                  <a:pt x="1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95" name="Shape 695"/>
        <p:cNvGrpSpPr/>
        <p:nvPr/>
      </p:nvGrpSpPr>
      <p:grpSpPr>
        <a:xfrm>
          <a:off x="0" y="0"/>
          <a:ext cx="0" cy="0"/>
          <a:chOff x="0" y="0"/>
          <a:chExt cx="0" cy="0"/>
        </a:xfrm>
      </p:grpSpPr>
      <p:sp>
        <p:nvSpPr>
          <p:cNvPr id="696" name="Google Shape;696;p45"/>
          <p:cNvSpPr txBox="1"/>
          <p:nvPr>
            <p:ph type="title"/>
          </p:nvPr>
        </p:nvSpPr>
        <p:spPr>
          <a:xfrm>
            <a:off x="720000" y="1173175"/>
            <a:ext cx="7704000" cy="1963500"/>
          </a:xfrm>
          <a:prstGeom prst="rect">
            <a:avLst/>
          </a:prstGeom>
        </p:spPr>
        <p:txBody>
          <a:bodyPr anchorCtr="0" anchor="b" bIns="91425" lIns="91425" spcFirstLastPara="1" rIns="91425" wrap="square" tIns="91425">
            <a:noAutofit/>
          </a:bodyPr>
          <a:lstStyle/>
          <a:p>
            <a:pPr indent="0" lvl="0" marL="457200" rtl="0" algn="r">
              <a:spcBef>
                <a:spcPts val="0"/>
              </a:spcBef>
              <a:spcAft>
                <a:spcPts val="0"/>
              </a:spcAft>
              <a:buNone/>
            </a:pPr>
            <a:r>
              <a:rPr lang="en">
                <a:solidFill>
                  <a:schemeClr val="lt2"/>
                </a:solidFill>
              </a:rPr>
              <a:t>3,000M+</a:t>
            </a:r>
            <a:endParaRPr/>
          </a:p>
        </p:txBody>
      </p:sp>
      <p:sp>
        <p:nvSpPr>
          <p:cNvPr id="697" name="Google Shape;697;p45"/>
          <p:cNvSpPr txBox="1"/>
          <p:nvPr>
            <p:ph idx="1" type="subTitle"/>
          </p:nvPr>
        </p:nvSpPr>
        <p:spPr>
          <a:xfrm>
            <a:off x="2749800" y="3136675"/>
            <a:ext cx="5674200" cy="436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 is composed mostly of hydrogen and helium</a:t>
            </a:r>
            <a:endParaRPr/>
          </a:p>
        </p:txBody>
      </p:sp>
      <p:sp>
        <p:nvSpPr>
          <p:cNvPr id="698" name="Google Shape;698;p45"/>
          <p:cNvSpPr/>
          <p:nvPr/>
        </p:nvSpPr>
        <p:spPr>
          <a:xfrm>
            <a:off x="4345900" y="3655950"/>
            <a:ext cx="3844185" cy="212827"/>
          </a:xfrm>
          <a:custGeom>
            <a:rect b="b" l="l" r="r" t="t"/>
            <a:pathLst>
              <a:path extrusionOk="0" h="2273" w="29590">
                <a:moveTo>
                  <a:pt x="25706" y="1"/>
                </a:moveTo>
                <a:cubicBezTo>
                  <a:pt x="25617" y="1"/>
                  <a:pt x="25529" y="52"/>
                  <a:pt x="25497" y="154"/>
                </a:cubicBezTo>
                <a:cubicBezTo>
                  <a:pt x="25433" y="357"/>
                  <a:pt x="25370" y="561"/>
                  <a:pt x="25307" y="765"/>
                </a:cubicBezTo>
                <a:cubicBezTo>
                  <a:pt x="25139" y="609"/>
                  <a:pt x="24992" y="441"/>
                  <a:pt x="24852" y="243"/>
                </a:cubicBezTo>
                <a:cubicBezTo>
                  <a:pt x="24804" y="176"/>
                  <a:pt x="24741" y="142"/>
                  <a:pt x="24671" y="142"/>
                </a:cubicBezTo>
                <a:cubicBezTo>
                  <a:pt x="24637" y="142"/>
                  <a:pt x="24601" y="151"/>
                  <a:pt x="24564" y="167"/>
                </a:cubicBezTo>
                <a:cubicBezTo>
                  <a:pt x="24397" y="243"/>
                  <a:pt x="24279" y="357"/>
                  <a:pt x="24183" y="512"/>
                </a:cubicBezTo>
                <a:cubicBezTo>
                  <a:pt x="24079" y="672"/>
                  <a:pt x="24032" y="993"/>
                  <a:pt x="23882" y="1110"/>
                </a:cubicBezTo>
                <a:cubicBezTo>
                  <a:pt x="23811" y="1167"/>
                  <a:pt x="23750" y="1190"/>
                  <a:pt x="23697" y="1190"/>
                </a:cubicBezTo>
                <a:cubicBezTo>
                  <a:pt x="23485" y="1190"/>
                  <a:pt x="23398" y="815"/>
                  <a:pt x="23293" y="642"/>
                </a:cubicBezTo>
                <a:cubicBezTo>
                  <a:pt x="23200" y="478"/>
                  <a:pt x="23086" y="354"/>
                  <a:pt x="22922" y="264"/>
                </a:cubicBezTo>
                <a:cubicBezTo>
                  <a:pt x="22888" y="244"/>
                  <a:pt x="22854" y="236"/>
                  <a:pt x="22821" y="236"/>
                </a:cubicBezTo>
                <a:cubicBezTo>
                  <a:pt x="22750" y="236"/>
                  <a:pt x="22684" y="276"/>
                  <a:pt x="22638" y="337"/>
                </a:cubicBezTo>
                <a:cubicBezTo>
                  <a:pt x="22518" y="501"/>
                  <a:pt x="22284" y="966"/>
                  <a:pt x="22097" y="1026"/>
                </a:cubicBezTo>
                <a:cubicBezTo>
                  <a:pt x="22061" y="1038"/>
                  <a:pt x="22035" y="1044"/>
                  <a:pt x="22016" y="1044"/>
                </a:cubicBezTo>
                <a:cubicBezTo>
                  <a:pt x="21948" y="1044"/>
                  <a:pt x="21953" y="973"/>
                  <a:pt x="21889" y="836"/>
                </a:cubicBezTo>
                <a:cubicBezTo>
                  <a:pt x="21819" y="692"/>
                  <a:pt x="21752" y="548"/>
                  <a:pt x="21682" y="401"/>
                </a:cubicBezTo>
                <a:cubicBezTo>
                  <a:pt x="21648" y="329"/>
                  <a:pt x="21584" y="299"/>
                  <a:pt x="21517" y="299"/>
                </a:cubicBezTo>
                <a:cubicBezTo>
                  <a:pt x="21424" y="299"/>
                  <a:pt x="21326" y="358"/>
                  <a:pt x="21297" y="451"/>
                </a:cubicBezTo>
                <a:cubicBezTo>
                  <a:pt x="21250" y="609"/>
                  <a:pt x="21063" y="1401"/>
                  <a:pt x="20919" y="1431"/>
                </a:cubicBezTo>
                <a:cubicBezTo>
                  <a:pt x="20918" y="1431"/>
                  <a:pt x="20918" y="1431"/>
                  <a:pt x="20917" y="1431"/>
                </a:cubicBezTo>
                <a:cubicBezTo>
                  <a:pt x="20832" y="1431"/>
                  <a:pt x="20498" y="688"/>
                  <a:pt x="20455" y="601"/>
                </a:cubicBezTo>
                <a:cubicBezTo>
                  <a:pt x="20417" y="530"/>
                  <a:pt x="20356" y="501"/>
                  <a:pt x="20292" y="501"/>
                </a:cubicBezTo>
                <a:cubicBezTo>
                  <a:pt x="20218" y="501"/>
                  <a:pt x="20140" y="541"/>
                  <a:pt x="20094" y="601"/>
                </a:cubicBezTo>
                <a:cubicBezTo>
                  <a:pt x="20014" y="704"/>
                  <a:pt x="19719" y="1221"/>
                  <a:pt x="19541" y="1221"/>
                </a:cubicBezTo>
                <a:cubicBezTo>
                  <a:pt x="19532" y="1221"/>
                  <a:pt x="19523" y="1220"/>
                  <a:pt x="19515" y="1217"/>
                </a:cubicBezTo>
                <a:cubicBezTo>
                  <a:pt x="19428" y="1190"/>
                  <a:pt x="19254" y="642"/>
                  <a:pt x="19211" y="548"/>
                </a:cubicBezTo>
                <a:cubicBezTo>
                  <a:pt x="19180" y="481"/>
                  <a:pt x="19107" y="448"/>
                  <a:pt x="19034" y="448"/>
                </a:cubicBezTo>
                <a:cubicBezTo>
                  <a:pt x="18940" y="448"/>
                  <a:pt x="18844" y="501"/>
                  <a:pt x="18830" y="598"/>
                </a:cubicBezTo>
                <a:cubicBezTo>
                  <a:pt x="18799" y="822"/>
                  <a:pt x="18732" y="1010"/>
                  <a:pt x="18618" y="1177"/>
                </a:cubicBezTo>
                <a:cubicBezTo>
                  <a:pt x="18521" y="983"/>
                  <a:pt x="18425" y="785"/>
                  <a:pt x="18328" y="592"/>
                </a:cubicBezTo>
                <a:cubicBezTo>
                  <a:pt x="18293" y="519"/>
                  <a:pt x="18230" y="488"/>
                  <a:pt x="18166" y="488"/>
                </a:cubicBezTo>
                <a:cubicBezTo>
                  <a:pt x="18041" y="488"/>
                  <a:pt x="17908" y="603"/>
                  <a:pt x="17950" y="749"/>
                </a:cubicBezTo>
                <a:cubicBezTo>
                  <a:pt x="18009" y="993"/>
                  <a:pt x="17966" y="1116"/>
                  <a:pt x="17819" y="1116"/>
                </a:cubicBezTo>
                <a:cubicBezTo>
                  <a:pt x="17759" y="1116"/>
                  <a:pt x="17681" y="1095"/>
                  <a:pt x="17586" y="1053"/>
                </a:cubicBezTo>
                <a:cubicBezTo>
                  <a:pt x="17518" y="1074"/>
                  <a:pt x="17458" y="1084"/>
                  <a:pt x="17408" y="1084"/>
                </a:cubicBezTo>
                <a:cubicBezTo>
                  <a:pt x="17252" y="1084"/>
                  <a:pt x="17180" y="987"/>
                  <a:pt x="17188" y="792"/>
                </a:cubicBezTo>
                <a:cubicBezTo>
                  <a:pt x="17171" y="691"/>
                  <a:pt x="17094" y="648"/>
                  <a:pt x="17011" y="648"/>
                </a:cubicBezTo>
                <a:cubicBezTo>
                  <a:pt x="16937" y="648"/>
                  <a:pt x="16859" y="682"/>
                  <a:pt x="16816" y="742"/>
                </a:cubicBezTo>
                <a:cubicBezTo>
                  <a:pt x="16683" y="936"/>
                  <a:pt x="16546" y="1130"/>
                  <a:pt x="16412" y="1324"/>
                </a:cubicBezTo>
                <a:cubicBezTo>
                  <a:pt x="16305" y="1110"/>
                  <a:pt x="16201" y="899"/>
                  <a:pt x="16094" y="685"/>
                </a:cubicBezTo>
                <a:cubicBezTo>
                  <a:pt x="16063" y="622"/>
                  <a:pt x="15988" y="586"/>
                  <a:pt x="15916" y="586"/>
                </a:cubicBezTo>
                <a:cubicBezTo>
                  <a:pt x="15864" y="586"/>
                  <a:pt x="15813" y="605"/>
                  <a:pt x="15780" y="645"/>
                </a:cubicBezTo>
                <a:cubicBezTo>
                  <a:pt x="15710" y="732"/>
                  <a:pt x="15380" y="1257"/>
                  <a:pt x="15253" y="1257"/>
                </a:cubicBezTo>
                <a:cubicBezTo>
                  <a:pt x="15253" y="1257"/>
                  <a:pt x="15252" y="1257"/>
                  <a:pt x="15251" y="1257"/>
                </a:cubicBezTo>
                <a:cubicBezTo>
                  <a:pt x="15155" y="1251"/>
                  <a:pt x="14834" y="475"/>
                  <a:pt x="14777" y="368"/>
                </a:cubicBezTo>
                <a:cubicBezTo>
                  <a:pt x="14746" y="310"/>
                  <a:pt x="14680" y="278"/>
                  <a:pt x="14616" y="278"/>
                </a:cubicBezTo>
                <a:cubicBezTo>
                  <a:pt x="14554" y="278"/>
                  <a:pt x="14493" y="307"/>
                  <a:pt x="14465" y="368"/>
                </a:cubicBezTo>
                <a:cubicBezTo>
                  <a:pt x="14345" y="615"/>
                  <a:pt x="14225" y="862"/>
                  <a:pt x="14108" y="1110"/>
                </a:cubicBezTo>
                <a:cubicBezTo>
                  <a:pt x="14018" y="939"/>
                  <a:pt x="13931" y="769"/>
                  <a:pt x="13840" y="601"/>
                </a:cubicBezTo>
                <a:cubicBezTo>
                  <a:pt x="13810" y="542"/>
                  <a:pt x="13746" y="513"/>
                  <a:pt x="13683" y="513"/>
                </a:cubicBezTo>
                <a:cubicBezTo>
                  <a:pt x="13604" y="513"/>
                  <a:pt x="13526" y="557"/>
                  <a:pt x="13513" y="642"/>
                </a:cubicBezTo>
                <a:cubicBezTo>
                  <a:pt x="13473" y="859"/>
                  <a:pt x="13419" y="1066"/>
                  <a:pt x="13345" y="1267"/>
                </a:cubicBezTo>
                <a:cubicBezTo>
                  <a:pt x="13275" y="1086"/>
                  <a:pt x="13201" y="902"/>
                  <a:pt x="13132" y="722"/>
                </a:cubicBezTo>
                <a:cubicBezTo>
                  <a:pt x="13102" y="647"/>
                  <a:pt x="13020" y="594"/>
                  <a:pt x="12943" y="594"/>
                </a:cubicBezTo>
                <a:cubicBezTo>
                  <a:pt x="12890" y="594"/>
                  <a:pt x="12839" y="620"/>
                  <a:pt x="12811" y="682"/>
                </a:cubicBezTo>
                <a:cubicBezTo>
                  <a:pt x="12640" y="1026"/>
                  <a:pt x="12450" y="1354"/>
                  <a:pt x="12235" y="1668"/>
                </a:cubicBezTo>
                <a:cubicBezTo>
                  <a:pt x="12035" y="1384"/>
                  <a:pt x="11891" y="1080"/>
                  <a:pt x="11784" y="739"/>
                </a:cubicBezTo>
                <a:cubicBezTo>
                  <a:pt x="11763" y="663"/>
                  <a:pt x="11685" y="616"/>
                  <a:pt x="11611" y="616"/>
                </a:cubicBezTo>
                <a:cubicBezTo>
                  <a:pt x="11557" y="616"/>
                  <a:pt x="11504" y="641"/>
                  <a:pt x="11476" y="698"/>
                </a:cubicBezTo>
                <a:cubicBezTo>
                  <a:pt x="11346" y="966"/>
                  <a:pt x="11189" y="1200"/>
                  <a:pt x="10995" y="1418"/>
                </a:cubicBezTo>
                <a:cubicBezTo>
                  <a:pt x="10881" y="1157"/>
                  <a:pt x="10771" y="899"/>
                  <a:pt x="10661" y="642"/>
                </a:cubicBezTo>
                <a:cubicBezTo>
                  <a:pt x="10636" y="584"/>
                  <a:pt x="10581" y="558"/>
                  <a:pt x="10524" y="558"/>
                </a:cubicBezTo>
                <a:cubicBezTo>
                  <a:pt x="10449" y="558"/>
                  <a:pt x="10371" y="602"/>
                  <a:pt x="10356" y="678"/>
                </a:cubicBezTo>
                <a:cubicBezTo>
                  <a:pt x="10326" y="836"/>
                  <a:pt x="10292" y="993"/>
                  <a:pt x="10263" y="1150"/>
                </a:cubicBezTo>
                <a:cubicBezTo>
                  <a:pt x="10199" y="983"/>
                  <a:pt x="10135" y="819"/>
                  <a:pt x="10075" y="652"/>
                </a:cubicBezTo>
                <a:cubicBezTo>
                  <a:pt x="10047" y="579"/>
                  <a:pt x="9976" y="538"/>
                  <a:pt x="9908" y="538"/>
                </a:cubicBezTo>
                <a:cubicBezTo>
                  <a:pt x="9846" y="538"/>
                  <a:pt x="9785" y="573"/>
                  <a:pt x="9764" y="652"/>
                </a:cubicBezTo>
                <a:cubicBezTo>
                  <a:pt x="9667" y="1016"/>
                  <a:pt x="9513" y="1320"/>
                  <a:pt x="9276" y="1598"/>
                </a:cubicBezTo>
                <a:cubicBezTo>
                  <a:pt x="9139" y="1337"/>
                  <a:pt x="9002" y="1076"/>
                  <a:pt x="8865" y="816"/>
                </a:cubicBezTo>
                <a:cubicBezTo>
                  <a:pt x="8836" y="761"/>
                  <a:pt x="8783" y="736"/>
                  <a:pt x="8729" y="736"/>
                </a:cubicBezTo>
                <a:cubicBezTo>
                  <a:pt x="8658" y="736"/>
                  <a:pt x="8585" y="780"/>
                  <a:pt x="8564" y="856"/>
                </a:cubicBezTo>
                <a:cubicBezTo>
                  <a:pt x="8522" y="1016"/>
                  <a:pt x="8444" y="1712"/>
                  <a:pt x="8204" y="1712"/>
                </a:cubicBezTo>
                <a:cubicBezTo>
                  <a:pt x="8194" y="1712"/>
                  <a:pt x="8184" y="1711"/>
                  <a:pt x="8173" y="1708"/>
                </a:cubicBezTo>
                <a:cubicBezTo>
                  <a:pt x="8019" y="1672"/>
                  <a:pt x="7721" y="983"/>
                  <a:pt x="7631" y="839"/>
                </a:cubicBezTo>
                <a:cubicBezTo>
                  <a:pt x="7600" y="789"/>
                  <a:pt x="7544" y="761"/>
                  <a:pt x="7489" y="761"/>
                </a:cubicBezTo>
                <a:cubicBezTo>
                  <a:pt x="7438" y="761"/>
                  <a:pt x="7388" y="786"/>
                  <a:pt x="7360" y="839"/>
                </a:cubicBezTo>
                <a:cubicBezTo>
                  <a:pt x="7313" y="939"/>
                  <a:pt x="7260" y="1036"/>
                  <a:pt x="7203" y="1133"/>
                </a:cubicBezTo>
                <a:cubicBezTo>
                  <a:pt x="7118" y="1323"/>
                  <a:pt x="7000" y="1418"/>
                  <a:pt x="6847" y="1418"/>
                </a:cubicBezTo>
                <a:cubicBezTo>
                  <a:pt x="6715" y="1418"/>
                  <a:pt x="6557" y="1346"/>
                  <a:pt x="6374" y="1203"/>
                </a:cubicBezTo>
                <a:cubicBezTo>
                  <a:pt x="6380" y="1110"/>
                  <a:pt x="6292" y="1050"/>
                  <a:pt x="6209" y="1050"/>
                </a:cubicBezTo>
                <a:cubicBezTo>
                  <a:pt x="6159" y="1050"/>
                  <a:pt x="6110" y="1073"/>
                  <a:pt x="6086" y="1123"/>
                </a:cubicBezTo>
                <a:lnTo>
                  <a:pt x="5826" y="1658"/>
                </a:lnTo>
                <a:cubicBezTo>
                  <a:pt x="5712" y="1481"/>
                  <a:pt x="5614" y="1300"/>
                  <a:pt x="5534" y="1093"/>
                </a:cubicBezTo>
                <a:cubicBezTo>
                  <a:pt x="5508" y="1029"/>
                  <a:pt x="5433" y="979"/>
                  <a:pt x="5364" y="979"/>
                </a:cubicBezTo>
                <a:cubicBezTo>
                  <a:pt x="5318" y="979"/>
                  <a:pt x="5274" y="1001"/>
                  <a:pt x="5250" y="1056"/>
                </a:cubicBezTo>
                <a:cubicBezTo>
                  <a:pt x="5190" y="1195"/>
                  <a:pt x="5005" y="1853"/>
                  <a:pt x="4771" y="1853"/>
                </a:cubicBezTo>
                <a:cubicBezTo>
                  <a:pt x="4757" y="1853"/>
                  <a:pt x="4743" y="1850"/>
                  <a:pt x="4729" y="1845"/>
                </a:cubicBezTo>
                <a:cubicBezTo>
                  <a:pt x="4578" y="1796"/>
                  <a:pt x="4347" y="1157"/>
                  <a:pt x="4267" y="1010"/>
                </a:cubicBezTo>
                <a:cubicBezTo>
                  <a:pt x="4239" y="960"/>
                  <a:pt x="4195" y="938"/>
                  <a:pt x="4150" y="938"/>
                </a:cubicBezTo>
                <a:cubicBezTo>
                  <a:pt x="4074" y="938"/>
                  <a:pt x="3997" y="998"/>
                  <a:pt x="3993" y="1086"/>
                </a:cubicBezTo>
                <a:cubicBezTo>
                  <a:pt x="3926" y="1388"/>
                  <a:pt x="3824" y="1538"/>
                  <a:pt x="3689" y="1538"/>
                </a:cubicBezTo>
                <a:cubicBezTo>
                  <a:pt x="3556" y="1538"/>
                  <a:pt x="3389" y="1392"/>
                  <a:pt x="3190" y="1100"/>
                </a:cubicBezTo>
                <a:cubicBezTo>
                  <a:pt x="3195" y="1005"/>
                  <a:pt x="3111" y="945"/>
                  <a:pt x="3029" y="945"/>
                </a:cubicBezTo>
                <a:cubicBezTo>
                  <a:pt x="2978" y="945"/>
                  <a:pt x="2928" y="968"/>
                  <a:pt x="2900" y="1019"/>
                </a:cubicBezTo>
                <a:cubicBezTo>
                  <a:pt x="2782" y="1234"/>
                  <a:pt x="2656" y="1441"/>
                  <a:pt x="2522" y="1641"/>
                </a:cubicBezTo>
                <a:cubicBezTo>
                  <a:pt x="2384" y="1411"/>
                  <a:pt x="2247" y="1177"/>
                  <a:pt x="2120" y="939"/>
                </a:cubicBezTo>
                <a:cubicBezTo>
                  <a:pt x="2091" y="889"/>
                  <a:pt x="2032" y="861"/>
                  <a:pt x="1975" y="861"/>
                </a:cubicBezTo>
                <a:cubicBezTo>
                  <a:pt x="1934" y="861"/>
                  <a:pt x="1894" y="875"/>
                  <a:pt x="1866" y="906"/>
                </a:cubicBezTo>
                <a:cubicBezTo>
                  <a:pt x="1699" y="1090"/>
                  <a:pt x="1542" y="1280"/>
                  <a:pt x="1384" y="1471"/>
                </a:cubicBezTo>
                <a:cubicBezTo>
                  <a:pt x="1264" y="1260"/>
                  <a:pt x="1171" y="1043"/>
                  <a:pt x="1097" y="802"/>
                </a:cubicBezTo>
                <a:cubicBezTo>
                  <a:pt x="1072" y="722"/>
                  <a:pt x="1008" y="684"/>
                  <a:pt x="942" y="684"/>
                </a:cubicBezTo>
                <a:cubicBezTo>
                  <a:pt x="874" y="684"/>
                  <a:pt x="804" y="725"/>
                  <a:pt x="776" y="802"/>
                </a:cubicBezTo>
                <a:cubicBezTo>
                  <a:pt x="705" y="986"/>
                  <a:pt x="642" y="1166"/>
                  <a:pt x="575" y="1351"/>
                </a:cubicBezTo>
                <a:cubicBezTo>
                  <a:pt x="502" y="1163"/>
                  <a:pt x="432" y="976"/>
                  <a:pt x="361" y="789"/>
                </a:cubicBezTo>
                <a:cubicBezTo>
                  <a:pt x="334" y="717"/>
                  <a:pt x="274" y="683"/>
                  <a:pt x="214" y="683"/>
                </a:cubicBezTo>
                <a:cubicBezTo>
                  <a:pt x="142" y="683"/>
                  <a:pt x="71" y="734"/>
                  <a:pt x="63" y="829"/>
                </a:cubicBezTo>
                <a:cubicBezTo>
                  <a:pt x="31" y="1277"/>
                  <a:pt x="20" y="1725"/>
                  <a:pt x="3" y="2174"/>
                </a:cubicBezTo>
                <a:cubicBezTo>
                  <a:pt x="0" y="2240"/>
                  <a:pt x="46" y="2272"/>
                  <a:pt x="96" y="2272"/>
                </a:cubicBezTo>
                <a:cubicBezTo>
                  <a:pt x="147" y="2272"/>
                  <a:pt x="203" y="2238"/>
                  <a:pt x="211" y="2174"/>
                </a:cubicBezTo>
                <a:cubicBezTo>
                  <a:pt x="238" y="1949"/>
                  <a:pt x="268" y="1725"/>
                  <a:pt x="295" y="1504"/>
                </a:cubicBezTo>
                <a:cubicBezTo>
                  <a:pt x="338" y="1621"/>
                  <a:pt x="378" y="1739"/>
                  <a:pt x="418" y="1856"/>
                </a:cubicBezTo>
                <a:cubicBezTo>
                  <a:pt x="446" y="1933"/>
                  <a:pt x="510" y="1971"/>
                  <a:pt x="573" y="1971"/>
                </a:cubicBezTo>
                <a:cubicBezTo>
                  <a:pt x="638" y="1971"/>
                  <a:pt x="704" y="1932"/>
                  <a:pt x="733" y="1856"/>
                </a:cubicBezTo>
                <a:cubicBezTo>
                  <a:pt x="799" y="1678"/>
                  <a:pt x="866" y="1498"/>
                  <a:pt x="937" y="1320"/>
                </a:cubicBezTo>
                <a:cubicBezTo>
                  <a:pt x="1014" y="1498"/>
                  <a:pt x="1107" y="1672"/>
                  <a:pt x="1217" y="1842"/>
                </a:cubicBezTo>
                <a:cubicBezTo>
                  <a:pt x="1250" y="1892"/>
                  <a:pt x="1310" y="1925"/>
                  <a:pt x="1370" y="1925"/>
                </a:cubicBezTo>
                <a:cubicBezTo>
                  <a:pt x="1410" y="1925"/>
                  <a:pt x="1449" y="1911"/>
                  <a:pt x="1478" y="1876"/>
                </a:cubicBezTo>
                <a:cubicBezTo>
                  <a:pt x="1639" y="1685"/>
                  <a:pt x="1803" y="1495"/>
                  <a:pt x="1960" y="1300"/>
                </a:cubicBezTo>
                <a:cubicBezTo>
                  <a:pt x="2103" y="1535"/>
                  <a:pt x="2241" y="1768"/>
                  <a:pt x="2378" y="2009"/>
                </a:cubicBezTo>
                <a:cubicBezTo>
                  <a:pt x="2406" y="2060"/>
                  <a:pt x="2453" y="2082"/>
                  <a:pt x="2501" y="2082"/>
                </a:cubicBezTo>
                <a:cubicBezTo>
                  <a:pt x="2555" y="2082"/>
                  <a:pt x="2610" y="2055"/>
                  <a:pt x="2645" y="2009"/>
                </a:cubicBezTo>
                <a:cubicBezTo>
                  <a:pt x="2762" y="1848"/>
                  <a:pt x="2869" y="1688"/>
                  <a:pt x="2969" y="1521"/>
                </a:cubicBezTo>
                <a:cubicBezTo>
                  <a:pt x="3092" y="1735"/>
                  <a:pt x="3316" y="1841"/>
                  <a:pt x="3545" y="1841"/>
                </a:cubicBezTo>
                <a:cubicBezTo>
                  <a:pt x="3785" y="1841"/>
                  <a:pt x="4030" y="1725"/>
                  <a:pt x="4170" y="1498"/>
                </a:cubicBezTo>
                <a:cubicBezTo>
                  <a:pt x="4314" y="1822"/>
                  <a:pt x="4505" y="2217"/>
                  <a:pt x="4775" y="2247"/>
                </a:cubicBezTo>
                <a:cubicBezTo>
                  <a:pt x="4787" y="2248"/>
                  <a:pt x="4799" y="2248"/>
                  <a:pt x="4811" y="2248"/>
                </a:cubicBezTo>
                <a:cubicBezTo>
                  <a:pt x="5104" y="2248"/>
                  <a:pt x="5278" y="1856"/>
                  <a:pt x="5397" y="1535"/>
                </a:cubicBezTo>
                <a:cubicBezTo>
                  <a:pt x="5488" y="1712"/>
                  <a:pt x="5591" y="1879"/>
                  <a:pt x="5715" y="2043"/>
                </a:cubicBezTo>
                <a:cubicBezTo>
                  <a:pt x="5749" y="2088"/>
                  <a:pt x="5809" y="2118"/>
                  <a:pt x="5866" y="2118"/>
                </a:cubicBezTo>
                <a:cubicBezTo>
                  <a:pt x="5914" y="2118"/>
                  <a:pt x="5960" y="2096"/>
                  <a:pt x="5986" y="2043"/>
                </a:cubicBezTo>
                <a:cubicBezTo>
                  <a:pt x="6053" y="1899"/>
                  <a:pt x="6122" y="1755"/>
                  <a:pt x="6193" y="1608"/>
                </a:cubicBezTo>
                <a:cubicBezTo>
                  <a:pt x="6297" y="1732"/>
                  <a:pt x="6454" y="1812"/>
                  <a:pt x="6631" y="1828"/>
                </a:cubicBezTo>
                <a:cubicBezTo>
                  <a:pt x="6656" y="1831"/>
                  <a:pt x="6679" y="1832"/>
                  <a:pt x="6703" y="1832"/>
                </a:cubicBezTo>
                <a:cubicBezTo>
                  <a:pt x="7065" y="1832"/>
                  <a:pt x="7312" y="1548"/>
                  <a:pt x="7494" y="1247"/>
                </a:cubicBezTo>
                <a:cubicBezTo>
                  <a:pt x="7676" y="1612"/>
                  <a:pt x="7943" y="2140"/>
                  <a:pt x="8274" y="2140"/>
                </a:cubicBezTo>
                <a:cubicBezTo>
                  <a:pt x="8277" y="2140"/>
                  <a:pt x="8280" y="2140"/>
                  <a:pt x="8283" y="2140"/>
                </a:cubicBezTo>
                <a:cubicBezTo>
                  <a:pt x="8581" y="2129"/>
                  <a:pt x="8711" y="1735"/>
                  <a:pt x="8788" y="1387"/>
                </a:cubicBezTo>
                <a:cubicBezTo>
                  <a:pt x="8891" y="1584"/>
                  <a:pt x="8991" y="1782"/>
                  <a:pt x="9092" y="1976"/>
                </a:cubicBezTo>
                <a:cubicBezTo>
                  <a:pt x="9121" y="2032"/>
                  <a:pt x="9180" y="2060"/>
                  <a:pt x="9240" y="2060"/>
                </a:cubicBezTo>
                <a:cubicBezTo>
                  <a:pt x="9284" y="2060"/>
                  <a:pt x="9328" y="2044"/>
                  <a:pt x="9360" y="2013"/>
                </a:cubicBezTo>
                <a:cubicBezTo>
                  <a:pt x="9607" y="1755"/>
                  <a:pt x="9794" y="1478"/>
                  <a:pt x="9928" y="1166"/>
                </a:cubicBezTo>
                <a:cubicBezTo>
                  <a:pt x="10005" y="1367"/>
                  <a:pt x="10082" y="1572"/>
                  <a:pt x="10159" y="1775"/>
                </a:cubicBezTo>
                <a:cubicBezTo>
                  <a:pt x="10185" y="1848"/>
                  <a:pt x="10261" y="1891"/>
                  <a:pt x="10331" y="1891"/>
                </a:cubicBezTo>
                <a:cubicBezTo>
                  <a:pt x="10394" y="1891"/>
                  <a:pt x="10454" y="1856"/>
                  <a:pt x="10470" y="1775"/>
                </a:cubicBezTo>
                <a:cubicBezTo>
                  <a:pt x="10503" y="1608"/>
                  <a:pt x="10536" y="1444"/>
                  <a:pt x="10573" y="1280"/>
                </a:cubicBezTo>
                <a:cubicBezTo>
                  <a:pt x="10644" y="1454"/>
                  <a:pt x="10717" y="1628"/>
                  <a:pt x="10791" y="1802"/>
                </a:cubicBezTo>
                <a:cubicBezTo>
                  <a:pt x="10816" y="1858"/>
                  <a:pt x="10873" y="1883"/>
                  <a:pt x="10930" y="1883"/>
                </a:cubicBezTo>
                <a:cubicBezTo>
                  <a:pt x="10978" y="1883"/>
                  <a:pt x="11026" y="1866"/>
                  <a:pt x="11058" y="1836"/>
                </a:cubicBezTo>
                <a:cubicBezTo>
                  <a:pt x="11272" y="1638"/>
                  <a:pt x="11446" y="1427"/>
                  <a:pt x="11593" y="1194"/>
                </a:cubicBezTo>
                <a:cubicBezTo>
                  <a:pt x="11727" y="1511"/>
                  <a:pt x="11901" y="1802"/>
                  <a:pt x="12118" y="2083"/>
                </a:cubicBezTo>
                <a:cubicBezTo>
                  <a:pt x="12148" y="2119"/>
                  <a:pt x="12186" y="2134"/>
                  <a:pt x="12224" y="2134"/>
                </a:cubicBezTo>
                <a:cubicBezTo>
                  <a:pt x="12287" y="2134"/>
                  <a:pt x="12352" y="2095"/>
                  <a:pt x="12389" y="2046"/>
                </a:cubicBezTo>
                <a:cubicBezTo>
                  <a:pt x="12593" y="1772"/>
                  <a:pt x="12777" y="1491"/>
                  <a:pt x="12937" y="1194"/>
                </a:cubicBezTo>
                <a:cubicBezTo>
                  <a:pt x="13015" y="1387"/>
                  <a:pt x="13095" y="1584"/>
                  <a:pt x="13172" y="1782"/>
                </a:cubicBezTo>
                <a:cubicBezTo>
                  <a:pt x="13201" y="1859"/>
                  <a:pt x="13282" y="1911"/>
                  <a:pt x="13359" y="1911"/>
                </a:cubicBezTo>
                <a:cubicBezTo>
                  <a:pt x="13412" y="1911"/>
                  <a:pt x="13464" y="1886"/>
                  <a:pt x="13496" y="1825"/>
                </a:cubicBezTo>
                <a:cubicBezTo>
                  <a:pt x="13600" y="1618"/>
                  <a:pt x="13683" y="1411"/>
                  <a:pt x="13746" y="1200"/>
                </a:cubicBezTo>
                <a:cubicBezTo>
                  <a:pt x="13817" y="1334"/>
                  <a:pt x="13887" y="1467"/>
                  <a:pt x="13957" y="1601"/>
                </a:cubicBezTo>
                <a:cubicBezTo>
                  <a:pt x="13988" y="1660"/>
                  <a:pt x="14052" y="1690"/>
                  <a:pt x="14116" y="1690"/>
                </a:cubicBezTo>
                <a:cubicBezTo>
                  <a:pt x="14178" y="1690"/>
                  <a:pt x="14240" y="1661"/>
                  <a:pt x="14268" y="1601"/>
                </a:cubicBezTo>
                <a:cubicBezTo>
                  <a:pt x="14382" y="1367"/>
                  <a:pt x="14496" y="1133"/>
                  <a:pt x="14609" y="896"/>
                </a:cubicBezTo>
                <a:cubicBezTo>
                  <a:pt x="14737" y="1223"/>
                  <a:pt x="14907" y="1615"/>
                  <a:pt x="15164" y="1682"/>
                </a:cubicBezTo>
                <a:cubicBezTo>
                  <a:pt x="15192" y="1689"/>
                  <a:pt x="15220" y="1692"/>
                  <a:pt x="15247" y="1692"/>
                </a:cubicBezTo>
                <a:cubicBezTo>
                  <a:pt x="15495" y="1692"/>
                  <a:pt x="15718" y="1408"/>
                  <a:pt x="15887" y="1170"/>
                </a:cubicBezTo>
                <a:cubicBezTo>
                  <a:pt x="15993" y="1387"/>
                  <a:pt x="16101" y="1601"/>
                  <a:pt x="16208" y="1819"/>
                </a:cubicBezTo>
                <a:cubicBezTo>
                  <a:pt x="16242" y="1888"/>
                  <a:pt x="16303" y="1917"/>
                  <a:pt x="16366" y="1917"/>
                </a:cubicBezTo>
                <a:cubicBezTo>
                  <a:pt x="16438" y="1917"/>
                  <a:pt x="16513" y="1879"/>
                  <a:pt x="16555" y="1819"/>
                </a:cubicBezTo>
                <a:cubicBezTo>
                  <a:pt x="16683" y="1638"/>
                  <a:pt x="16810" y="1458"/>
                  <a:pt x="16936" y="1277"/>
                </a:cubicBezTo>
                <a:cubicBezTo>
                  <a:pt x="17096" y="1521"/>
                  <a:pt x="17355" y="1633"/>
                  <a:pt x="17610" y="1633"/>
                </a:cubicBezTo>
                <a:cubicBezTo>
                  <a:pt x="17852" y="1633"/>
                  <a:pt x="18092" y="1531"/>
                  <a:pt x="18241" y="1344"/>
                </a:cubicBezTo>
                <a:cubicBezTo>
                  <a:pt x="18291" y="1447"/>
                  <a:pt x="18341" y="1552"/>
                  <a:pt x="18395" y="1658"/>
                </a:cubicBezTo>
                <a:cubicBezTo>
                  <a:pt x="18428" y="1725"/>
                  <a:pt x="18497" y="1757"/>
                  <a:pt x="18567" y="1757"/>
                </a:cubicBezTo>
                <a:cubicBezTo>
                  <a:pt x="18623" y="1757"/>
                  <a:pt x="18679" y="1737"/>
                  <a:pt x="18719" y="1698"/>
                </a:cubicBezTo>
                <a:cubicBezTo>
                  <a:pt x="18859" y="1564"/>
                  <a:pt x="18967" y="1424"/>
                  <a:pt x="19050" y="1267"/>
                </a:cubicBezTo>
                <a:cubicBezTo>
                  <a:pt x="19157" y="1507"/>
                  <a:pt x="19304" y="1725"/>
                  <a:pt x="19529" y="1739"/>
                </a:cubicBezTo>
                <a:cubicBezTo>
                  <a:pt x="19535" y="1739"/>
                  <a:pt x="19542" y="1739"/>
                  <a:pt x="19549" y="1739"/>
                </a:cubicBezTo>
                <a:cubicBezTo>
                  <a:pt x="19814" y="1739"/>
                  <a:pt x="20055" y="1417"/>
                  <a:pt x="20240" y="1137"/>
                </a:cubicBezTo>
                <a:cubicBezTo>
                  <a:pt x="20392" y="1485"/>
                  <a:pt x="20608" y="1930"/>
                  <a:pt x="20923" y="1930"/>
                </a:cubicBezTo>
                <a:cubicBezTo>
                  <a:pt x="20940" y="1930"/>
                  <a:pt x="20958" y="1928"/>
                  <a:pt x="20976" y="1926"/>
                </a:cubicBezTo>
                <a:cubicBezTo>
                  <a:pt x="21247" y="1882"/>
                  <a:pt x="21421" y="1504"/>
                  <a:pt x="21538" y="1146"/>
                </a:cubicBezTo>
                <a:cubicBezTo>
                  <a:pt x="21648" y="1377"/>
                  <a:pt x="21796" y="1581"/>
                  <a:pt x="22020" y="1588"/>
                </a:cubicBezTo>
                <a:cubicBezTo>
                  <a:pt x="22023" y="1588"/>
                  <a:pt x="22027" y="1588"/>
                  <a:pt x="22030" y="1588"/>
                </a:cubicBezTo>
                <a:cubicBezTo>
                  <a:pt x="22367" y="1588"/>
                  <a:pt x="22660" y="1090"/>
                  <a:pt x="22865" y="752"/>
                </a:cubicBezTo>
                <a:cubicBezTo>
                  <a:pt x="23135" y="1070"/>
                  <a:pt x="23190" y="1669"/>
                  <a:pt x="23686" y="1669"/>
                </a:cubicBezTo>
                <a:cubicBezTo>
                  <a:pt x="23718" y="1669"/>
                  <a:pt x="23752" y="1667"/>
                  <a:pt x="23788" y="1662"/>
                </a:cubicBezTo>
                <a:cubicBezTo>
                  <a:pt x="24320" y="1584"/>
                  <a:pt x="24307" y="942"/>
                  <a:pt x="24625" y="638"/>
                </a:cubicBezTo>
                <a:cubicBezTo>
                  <a:pt x="24812" y="882"/>
                  <a:pt x="25019" y="1097"/>
                  <a:pt x="25263" y="1294"/>
                </a:cubicBezTo>
                <a:cubicBezTo>
                  <a:pt x="25311" y="1332"/>
                  <a:pt x="25367" y="1352"/>
                  <a:pt x="25421" y="1352"/>
                </a:cubicBezTo>
                <a:cubicBezTo>
                  <a:pt x="25508" y="1352"/>
                  <a:pt x="25588" y="1301"/>
                  <a:pt x="25620" y="1200"/>
                </a:cubicBezTo>
                <a:cubicBezTo>
                  <a:pt x="25657" y="1080"/>
                  <a:pt x="25698" y="959"/>
                  <a:pt x="25734" y="839"/>
                </a:cubicBezTo>
                <a:cubicBezTo>
                  <a:pt x="25875" y="1073"/>
                  <a:pt x="26075" y="1254"/>
                  <a:pt x="26380" y="1280"/>
                </a:cubicBezTo>
                <a:cubicBezTo>
                  <a:pt x="26404" y="1283"/>
                  <a:pt x="26428" y="1284"/>
                  <a:pt x="26452" y="1284"/>
                </a:cubicBezTo>
                <a:cubicBezTo>
                  <a:pt x="26606" y="1284"/>
                  <a:pt x="26746" y="1228"/>
                  <a:pt x="26872" y="1130"/>
                </a:cubicBezTo>
                <a:cubicBezTo>
                  <a:pt x="27068" y="973"/>
                  <a:pt x="27098" y="733"/>
                  <a:pt x="27324" y="733"/>
                </a:cubicBezTo>
                <a:cubicBezTo>
                  <a:pt x="27343" y="733"/>
                  <a:pt x="27364" y="735"/>
                  <a:pt x="27386" y="739"/>
                </a:cubicBezTo>
                <a:cubicBezTo>
                  <a:pt x="27620" y="779"/>
                  <a:pt x="27734" y="1053"/>
                  <a:pt x="27935" y="1180"/>
                </a:cubicBezTo>
                <a:cubicBezTo>
                  <a:pt x="28081" y="1275"/>
                  <a:pt x="28253" y="1336"/>
                  <a:pt x="28428" y="1336"/>
                </a:cubicBezTo>
                <a:cubicBezTo>
                  <a:pt x="28456" y="1336"/>
                  <a:pt x="28484" y="1334"/>
                  <a:pt x="28513" y="1331"/>
                </a:cubicBezTo>
                <a:cubicBezTo>
                  <a:pt x="28707" y="1304"/>
                  <a:pt x="28858" y="1220"/>
                  <a:pt x="28968" y="1097"/>
                </a:cubicBezTo>
                <a:cubicBezTo>
                  <a:pt x="29001" y="1160"/>
                  <a:pt x="29038" y="1223"/>
                  <a:pt x="29074" y="1287"/>
                </a:cubicBezTo>
                <a:cubicBezTo>
                  <a:pt x="29121" y="1368"/>
                  <a:pt x="29192" y="1402"/>
                  <a:pt x="29263" y="1402"/>
                </a:cubicBezTo>
                <a:cubicBezTo>
                  <a:pt x="29425" y="1402"/>
                  <a:pt x="29589" y="1231"/>
                  <a:pt x="29483" y="1050"/>
                </a:cubicBezTo>
                <a:cubicBezTo>
                  <a:pt x="29355" y="833"/>
                  <a:pt x="29229" y="615"/>
                  <a:pt x="29102" y="398"/>
                </a:cubicBezTo>
                <a:cubicBezTo>
                  <a:pt x="29055" y="317"/>
                  <a:pt x="28985" y="283"/>
                  <a:pt x="28914" y="283"/>
                </a:cubicBezTo>
                <a:cubicBezTo>
                  <a:pt x="28779" y="283"/>
                  <a:pt x="28645" y="410"/>
                  <a:pt x="28680" y="575"/>
                </a:cubicBezTo>
                <a:cubicBezTo>
                  <a:pt x="28517" y="726"/>
                  <a:pt x="28376" y="800"/>
                  <a:pt x="28257" y="800"/>
                </a:cubicBezTo>
                <a:cubicBezTo>
                  <a:pt x="28160" y="800"/>
                  <a:pt x="28078" y="750"/>
                  <a:pt x="28011" y="649"/>
                </a:cubicBezTo>
                <a:cubicBezTo>
                  <a:pt x="27948" y="581"/>
                  <a:pt x="27895" y="512"/>
                  <a:pt x="27847" y="428"/>
                </a:cubicBezTo>
                <a:cubicBezTo>
                  <a:pt x="27794" y="361"/>
                  <a:pt x="27744" y="288"/>
                  <a:pt x="27674" y="234"/>
                </a:cubicBezTo>
                <a:cubicBezTo>
                  <a:pt x="27578" y="164"/>
                  <a:pt x="27474" y="125"/>
                  <a:pt x="27364" y="125"/>
                </a:cubicBezTo>
                <a:cubicBezTo>
                  <a:pt x="27321" y="125"/>
                  <a:pt x="27278" y="131"/>
                  <a:pt x="27233" y="143"/>
                </a:cubicBezTo>
                <a:cubicBezTo>
                  <a:pt x="27092" y="180"/>
                  <a:pt x="27002" y="277"/>
                  <a:pt x="26908" y="384"/>
                </a:cubicBezTo>
                <a:cubicBezTo>
                  <a:pt x="26841" y="464"/>
                  <a:pt x="26747" y="689"/>
                  <a:pt x="26664" y="719"/>
                </a:cubicBezTo>
                <a:cubicBezTo>
                  <a:pt x="26474" y="682"/>
                  <a:pt x="26279" y="642"/>
                  <a:pt x="26089" y="605"/>
                </a:cubicBezTo>
                <a:cubicBezTo>
                  <a:pt x="26015" y="461"/>
                  <a:pt x="25955" y="311"/>
                  <a:pt x="25915" y="154"/>
                </a:cubicBezTo>
                <a:cubicBezTo>
                  <a:pt x="25883" y="52"/>
                  <a:pt x="25795" y="1"/>
                  <a:pt x="257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702" name="Shape 702"/>
        <p:cNvGrpSpPr/>
        <p:nvPr/>
      </p:nvGrpSpPr>
      <p:grpSpPr>
        <a:xfrm>
          <a:off x="0" y="0"/>
          <a:ext cx="0" cy="0"/>
          <a:chOff x="0" y="0"/>
          <a:chExt cx="0" cy="0"/>
        </a:xfrm>
      </p:grpSpPr>
      <p:sp>
        <p:nvSpPr>
          <p:cNvPr id="703" name="Google Shape;703;p46"/>
          <p:cNvSpPr/>
          <p:nvPr/>
        </p:nvSpPr>
        <p:spPr>
          <a:xfrm flipH="1" rot="10800000">
            <a:off x="959239" y="2194349"/>
            <a:ext cx="2671587" cy="824822"/>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6"/>
          <p:cNvSpPr/>
          <p:nvPr/>
        </p:nvSpPr>
        <p:spPr>
          <a:xfrm flipH="1" rot="10800000">
            <a:off x="1144064" y="3581549"/>
            <a:ext cx="2671587" cy="824822"/>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6"/>
          <p:cNvSpPr/>
          <p:nvPr/>
        </p:nvSpPr>
        <p:spPr>
          <a:xfrm flipH="1" rot="10800000">
            <a:off x="2090014" y="1004737"/>
            <a:ext cx="2671587" cy="824822"/>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6"/>
          <p:cNvSpPr/>
          <p:nvPr/>
        </p:nvSpPr>
        <p:spPr>
          <a:xfrm flipH="1">
            <a:off x="5658364" y="1697237"/>
            <a:ext cx="2671587" cy="824822"/>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6"/>
          <p:cNvSpPr/>
          <p:nvPr/>
        </p:nvSpPr>
        <p:spPr>
          <a:xfrm flipH="1">
            <a:off x="5371539" y="3348974"/>
            <a:ext cx="2671587" cy="824822"/>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6"/>
          <p:cNvSpPr/>
          <p:nvPr/>
        </p:nvSpPr>
        <p:spPr>
          <a:xfrm>
            <a:off x="2354292" y="5143357"/>
            <a:ext cx="107" cy="94"/>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6"/>
          <p:cNvSpPr/>
          <p:nvPr/>
        </p:nvSpPr>
        <p:spPr>
          <a:xfrm>
            <a:off x="2354292" y="5143357"/>
            <a:ext cx="107" cy="94"/>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6"/>
          <p:cNvSpPr/>
          <p:nvPr/>
        </p:nvSpPr>
        <p:spPr>
          <a:xfrm>
            <a:off x="6785892" y="5143357"/>
            <a:ext cx="107" cy="94"/>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6"/>
          <p:cNvSpPr/>
          <p:nvPr/>
        </p:nvSpPr>
        <p:spPr>
          <a:xfrm>
            <a:off x="6785892" y="5143357"/>
            <a:ext cx="107" cy="94"/>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 name="Google Shape;712;p46"/>
          <p:cNvGrpSpPr/>
          <p:nvPr/>
        </p:nvGrpSpPr>
        <p:grpSpPr>
          <a:xfrm flipH="1">
            <a:off x="3380897" y="1688674"/>
            <a:ext cx="2405635" cy="2041602"/>
            <a:chOff x="3460643" y="1688674"/>
            <a:chExt cx="2405635" cy="2041602"/>
          </a:xfrm>
        </p:grpSpPr>
        <p:sp>
          <p:nvSpPr>
            <p:cNvPr id="713" name="Google Shape;713;p46"/>
            <p:cNvSpPr/>
            <p:nvPr/>
          </p:nvSpPr>
          <p:spPr>
            <a:xfrm>
              <a:off x="4025760" y="2292972"/>
              <a:ext cx="1198948" cy="1089176"/>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6"/>
            <p:cNvSpPr/>
            <p:nvPr/>
          </p:nvSpPr>
          <p:spPr>
            <a:xfrm rot="1943260">
              <a:off x="5418307" y="2426375"/>
              <a:ext cx="373904" cy="385114"/>
            </a:xfrm>
            <a:custGeom>
              <a:rect b="b" l="l" r="r" t="t"/>
              <a:pathLst>
                <a:path extrusionOk="0" h="6204" w="6023">
                  <a:moveTo>
                    <a:pt x="5773" y="0"/>
                  </a:moveTo>
                  <a:cubicBezTo>
                    <a:pt x="5751" y="0"/>
                    <a:pt x="5728" y="7"/>
                    <a:pt x="5704" y="22"/>
                  </a:cubicBezTo>
                  <a:cubicBezTo>
                    <a:pt x="5701" y="25"/>
                    <a:pt x="5701" y="25"/>
                    <a:pt x="5698" y="25"/>
                  </a:cubicBezTo>
                  <a:cubicBezTo>
                    <a:pt x="5647" y="25"/>
                    <a:pt x="5598" y="31"/>
                    <a:pt x="5551" y="31"/>
                  </a:cubicBezTo>
                  <a:cubicBezTo>
                    <a:pt x="5431" y="35"/>
                    <a:pt x="5310" y="45"/>
                    <a:pt x="5190" y="55"/>
                  </a:cubicBezTo>
                  <a:cubicBezTo>
                    <a:pt x="4939" y="75"/>
                    <a:pt x="4695" y="105"/>
                    <a:pt x="4451" y="149"/>
                  </a:cubicBezTo>
                  <a:cubicBezTo>
                    <a:pt x="4377" y="162"/>
                    <a:pt x="4334" y="249"/>
                    <a:pt x="4354" y="315"/>
                  </a:cubicBezTo>
                  <a:cubicBezTo>
                    <a:pt x="4371" y="381"/>
                    <a:pt x="4427" y="416"/>
                    <a:pt x="4489" y="416"/>
                  </a:cubicBezTo>
                  <a:cubicBezTo>
                    <a:pt x="4500" y="416"/>
                    <a:pt x="4510" y="415"/>
                    <a:pt x="4521" y="413"/>
                  </a:cubicBezTo>
                  <a:cubicBezTo>
                    <a:pt x="4718" y="380"/>
                    <a:pt x="4922" y="349"/>
                    <a:pt x="5123" y="332"/>
                  </a:cubicBezTo>
                  <a:cubicBezTo>
                    <a:pt x="5170" y="329"/>
                    <a:pt x="5220" y="326"/>
                    <a:pt x="5266" y="323"/>
                  </a:cubicBezTo>
                  <a:lnTo>
                    <a:pt x="5266" y="323"/>
                  </a:lnTo>
                  <a:cubicBezTo>
                    <a:pt x="3648" y="1449"/>
                    <a:pt x="2224" y="2840"/>
                    <a:pt x="1067" y="4439"/>
                  </a:cubicBezTo>
                  <a:cubicBezTo>
                    <a:pt x="702" y="4940"/>
                    <a:pt x="368" y="5462"/>
                    <a:pt x="60" y="6001"/>
                  </a:cubicBezTo>
                  <a:cubicBezTo>
                    <a:pt x="0" y="6107"/>
                    <a:pt x="94" y="6203"/>
                    <a:pt x="186" y="6203"/>
                  </a:cubicBezTo>
                  <a:cubicBezTo>
                    <a:pt x="227" y="6203"/>
                    <a:pt x="268" y="6184"/>
                    <a:pt x="295" y="6138"/>
                  </a:cubicBezTo>
                  <a:cubicBezTo>
                    <a:pt x="1344" y="4302"/>
                    <a:pt x="2729" y="2670"/>
                    <a:pt x="4367" y="1335"/>
                  </a:cubicBezTo>
                  <a:cubicBezTo>
                    <a:pt x="4802" y="978"/>
                    <a:pt x="5260" y="644"/>
                    <a:pt x="5732" y="332"/>
                  </a:cubicBezTo>
                  <a:lnTo>
                    <a:pt x="5732" y="332"/>
                  </a:lnTo>
                  <a:cubicBezTo>
                    <a:pt x="5728" y="346"/>
                    <a:pt x="5728" y="360"/>
                    <a:pt x="5724" y="366"/>
                  </a:cubicBezTo>
                  <a:lnTo>
                    <a:pt x="5712" y="449"/>
                  </a:lnTo>
                  <a:cubicBezTo>
                    <a:pt x="5692" y="553"/>
                    <a:pt x="5672" y="657"/>
                    <a:pt x="5655" y="761"/>
                  </a:cubicBezTo>
                  <a:cubicBezTo>
                    <a:pt x="5615" y="974"/>
                    <a:pt x="5578" y="1185"/>
                    <a:pt x="5538" y="1399"/>
                  </a:cubicBezTo>
                  <a:cubicBezTo>
                    <a:pt x="5524" y="1469"/>
                    <a:pt x="5561" y="1547"/>
                    <a:pt x="5635" y="1567"/>
                  </a:cubicBezTo>
                  <a:cubicBezTo>
                    <a:pt x="5644" y="1569"/>
                    <a:pt x="5654" y="1570"/>
                    <a:pt x="5664" y="1570"/>
                  </a:cubicBezTo>
                  <a:cubicBezTo>
                    <a:pt x="5725" y="1570"/>
                    <a:pt x="5790" y="1529"/>
                    <a:pt x="5802" y="1466"/>
                  </a:cubicBezTo>
                  <a:cubicBezTo>
                    <a:pt x="5845" y="1222"/>
                    <a:pt x="5892" y="978"/>
                    <a:pt x="5936" y="734"/>
                  </a:cubicBezTo>
                  <a:cubicBezTo>
                    <a:pt x="5959" y="610"/>
                    <a:pt x="5985" y="486"/>
                    <a:pt x="6002" y="360"/>
                  </a:cubicBezTo>
                  <a:cubicBezTo>
                    <a:pt x="6022" y="242"/>
                    <a:pt x="5999" y="122"/>
                    <a:pt x="5885" y="62"/>
                  </a:cubicBezTo>
                  <a:cubicBezTo>
                    <a:pt x="5882" y="59"/>
                    <a:pt x="5879" y="59"/>
                    <a:pt x="5872" y="59"/>
                  </a:cubicBezTo>
                  <a:cubicBezTo>
                    <a:pt x="5850" y="24"/>
                    <a:pt x="5814" y="0"/>
                    <a:pt x="5773" y="0"/>
                  </a:cubicBezTo>
                  <a:close/>
                </a:path>
              </a:pathLst>
            </a:custGeom>
            <a:solidFill>
              <a:srgbClr val="FFF26E"/>
            </a:solidFill>
            <a:ln cap="flat" cmpd="sng" w="9525">
              <a:solidFill>
                <a:srgbClr val="FFF26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6"/>
            <p:cNvSpPr/>
            <p:nvPr/>
          </p:nvSpPr>
          <p:spPr>
            <a:xfrm rot="-2700196">
              <a:off x="4446800" y="1764481"/>
              <a:ext cx="373910" cy="385136"/>
            </a:xfrm>
            <a:custGeom>
              <a:rect b="b" l="l" r="r" t="t"/>
              <a:pathLst>
                <a:path extrusionOk="0" h="6204" w="6023">
                  <a:moveTo>
                    <a:pt x="5773" y="0"/>
                  </a:moveTo>
                  <a:cubicBezTo>
                    <a:pt x="5751" y="0"/>
                    <a:pt x="5728" y="7"/>
                    <a:pt x="5704" y="22"/>
                  </a:cubicBezTo>
                  <a:cubicBezTo>
                    <a:pt x="5701" y="25"/>
                    <a:pt x="5701" y="25"/>
                    <a:pt x="5698" y="25"/>
                  </a:cubicBezTo>
                  <a:cubicBezTo>
                    <a:pt x="5647" y="25"/>
                    <a:pt x="5598" y="31"/>
                    <a:pt x="5551" y="31"/>
                  </a:cubicBezTo>
                  <a:cubicBezTo>
                    <a:pt x="5431" y="35"/>
                    <a:pt x="5310" y="45"/>
                    <a:pt x="5190" y="55"/>
                  </a:cubicBezTo>
                  <a:cubicBezTo>
                    <a:pt x="4939" y="75"/>
                    <a:pt x="4695" y="105"/>
                    <a:pt x="4451" y="149"/>
                  </a:cubicBezTo>
                  <a:cubicBezTo>
                    <a:pt x="4377" y="162"/>
                    <a:pt x="4334" y="249"/>
                    <a:pt x="4354" y="315"/>
                  </a:cubicBezTo>
                  <a:cubicBezTo>
                    <a:pt x="4371" y="381"/>
                    <a:pt x="4427" y="416"/>
                    <a:pt x="4489" y="416"/>
                  </a:cubicBezTo>
                  <a:cubicBezTo>
                    <a:pt x="4500" y="416"/>
                    <a:pt x="4510" y="415"/>
                    <a:pt x="4521" y="413"/>
                  </a:cubicBezTo>
                  <a:cubicBezTo>
                    <a:pt x="4718" y="380"/>
                    <a:pt x="4922" y="349"/>
                    <a:pt x="5123" y="332"/>
                  </a:cubicBezTo>
                  <a:cubicBezTo>
                    <a:pt x="5170" y="329"/>
                    <a:pt x="5220" y="326"/>
                    <a:pt x="5266" y="323"/>
                  </a:cubicBezTo>
                  <a:lnTo>
                    <a:pt x="5266" y="323"/>
                  </a:lnTo>
                  <a:cubicBezTo>
                    <a:pt x="3648" y="1449"/>
                    <a:pt x="2224" y="2840"/>
                    <a:pt x="1067" y="4439"/>
                  </a:cubicBezTo>
                  <a:cubicBezTo>
                    <a:pt x="702" y="4940"/>
                    <a:pt x="368" y="5462"/>
                    <a:pt x="60" y="6001"/>
                  </a:cubicBezTo>
                  <a:cubicBezTo>
                    <a:pt x="0" y="6107"/>
                    <a:pt x="94" y="6203"/>
                    <a:pt x="186" y="6203"/>
                  </a:cubicBezTo>
                  <a:cubicBezTo>
                    <a:pt x="227" y="6203"/>
                    <a:pt x="268" y="6184"/>
                    <a:pt x="295" y="6138"/>
                  </a:cubicBezTo>
                  <a:cubicBezTo>
                    <a:pt x="1344" y="4302"/>
                    <a:pt x="2729" y="2670"/>
                    <a:pt x="4367" y="1335"/>
                  </a:cubicBezTo>
                  <a:cubicBezTo>
                    <a:pt x="4802" y="978"/>
                    <a:pt x="5260" y="644"/>
                    <a:pt x="5732" y="332"/>
                  </a:cubicBezTo>
                  <a:lnTo>
                    <a:pt x="5732" y="332"/>
                  </a:lnTo>
                  <a:cubicBezTo>
                    <a:pt x="5728" y="346"/>
                    <a:pt x="5728" y="360"/>
                    <a:pt x="5724" y="366"/>
                  </a:cubicBezTo>
                  <a:lnTo>
                    <a:pt x="5712" y="449"/>
                  </a:lnTo>
                  <a:cubicBezTo>
                    <a:pt x="5692" y="553"/>
                    <a:pt x="5672" y="657"/>
                    <a:pt x="5655" y="761"/>
                  </a:cubicBezTo>
                  <a:cubicBezTo>
                    <a:pt x="5615" y="974"/>
                    <a:pt x="5578" y="1185"/>
                    <a:pt x="5538" y="1399"/>
                  </a:cubicBezTo>
                  <a:cubicBezTo>
                    <a:pt x="5524" y="1469"/>
                    <a:pt x="5561" y="1547"/>
                    <a:pt x="5635" y="1567"/>
                  </a:cubicBezTo>
                  <a:cubicBezTo>
                    <a:pt x="5644" y="1569"/>
                    <a:pt x="5654" y="1570"/>
                    <a:pt x="5664" y="1570"/>
                  </a:cubicBezTo>
                  <a:cubicBezTo>
                    <a:pt x="5725" y="1570"/>
                    <a:pt x="5790" y="1529"/>
                    <a:pt x="5802" y="1466"/>
                  </a:cubicBezTo>
                  <a:cubicBezTo>
                    <a:pt x="5845" y="1222"/>
                    <a:pt x="5892" y="978"/>
                    <a:pt x="5936" y="734"/>
                  </a:cubicBezTo>
                  <a:cubicBezTo>
                    <a:pt x="5959" y="610"/>
                    <a:pt x="5985" y="486"/>
                    <a:pt x="6002" y="360"/>
                  </a:cubicBezTo>
                  <a:cubicBezTo>
                    <a:pt x="6022" y="242"/>
                    <a:pt x="5999" y="122"/>
                    <a:pt x="5885" y="62"/>
                  </a:cubicBezTo>
                  <a:cubicBezTo>
                    <a:pt x="5882" y="59"/>
                    <a:pt x="5879" y="59"/>
                    <a:pt x="5872" y="59"/>
                  </a:cubicBezTo>
                  <a:cubicBezTo>
                    <a:pt x="5850" y="24"/>
                    <a:pt x="5814" y="0"/>
                    <a:pt x="5773" y="0"/>
                  </a:cubicBezTo>
                  <a:close/>
                </a:path>
              </a:pathLst>
            </a:custGeom>
            <a:solidFill>
              <a:srgbClr val="FFF26E"/>
            </a:solidFill>
            <a:ln cap="flat" cmpd="sng" w="9525">
              <a:solidFill>
                <a:srgbClr val="FFF26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6"/>
            <p:cNvSpPr/>
            <p:nvPr/>
          </p:nvSpPr>
          <p:spPr>
            <a:xfrm rot="-7028450">
              <a:off x="3530335" y="2287075"/>
              <a:ext cx="373913" cy="385129"/>
            </a:xfrm>
            <a:custGeom>
              <a:rect b="b" l="l" r="r" t="t"/>
              <a:pathLst>
                <a:path extrusionOk="0" h="6204" w="6023">
                  <a:moveTo>
                    <a:pt x="5773" y="0"/>
                  </a:moveTo>
                  <a:cubicBezTo>
                    <a:pt x="5751" y="0"/>
                    <a:pt x="5728" y="7"/>
                    <a:pt x="5704" y="22"/>
                  </a:cubicBezTo>
                  <a:cubicBezTo>
                    <a:pt x="5701" y="25"/>
                    <a:pt x="5701" y="25"/>
                    <a:pt x="5698" y="25"/>
                  </a:cubicBezTo>
                  <a:cubicBezTo>
                    <a:pt x="5647" y="25"/>
                    <a:pt x="5598" y="31"/>
                    <a:pt x="5551" y="31"/>
                  </a:cubicBezTo>
                  <a:cubicBezTo>
                    <a:pt x="5431" y="35"/>
                    <a:pt x="5310" y="45"/>
                    <a:pt x="5190" y="55"/>
                  </a:cubicBezTo>
                  <a:cubicBezTo>
                    <a:pt x="4939" y="75"/>
                    <a:pt x="4695" y="105"/>
                    <a:pt x="4451" y="149"/>
                  </a:cubicBezTo>
                  <a:cubicBezTo>
                    <a:pt x="4377" y="162"/>
                    <a:pt x="4334" y="249"/>
                    <a:pt x="4354" y="315"/>
                  </a:cubicBezTo>
                  <a:cubicBezTo>
                    <a:pt x="4371" y="381"/>
                    <a:pt x="4427" y="416"/>
                    <a:pt x="4489" y="416"/>
                  </a:cubicBezTo>
                  <a:cubicBezTo>
                    <a:pt x="4500" y="416"/>
                    <a:pt x="4510" y="415"/>
                    <a:pt x="4521" y="413"/>
                  </a:cubicBezTo>
                  <a:cubicBezTo>
                    <a:pt x="4718" y="380"/>
                    <a:pt x="4922" y="349"/>
                    <a:pt x="5123" y="332"/>
                  </a:cubicBezTo>
                  <a:cubicBezTo>
                    <a:pt x="5170" y="329"/>
                    <a:pt x="5220" y="326"/>
                    <a:pt x="5266" y="323"/>
                  </a:cubicBezTo>
                  <a:lnTo>
                    <a:pt x="5266" y="323"/>
                  </a:lnTo>
                  <a:cubicBezTo>
                    <a:pt x="3648" y="1449"/>
                    <a:pt x="2224" y="2840"/>
                    <a:pt x="1067" y="4439"/>
                  </a:cubicBezTo>
                  <a:cubicBezTo>
                    <a:pt x="702" y="4940"/>
                    <a:pt x="368" y="5462"/>
                    <a:pt x="60" y="6001"/>
                  </a:cubicBezTo>
                  <a:cubicBezTo>
                    <a:pt x="0" y="6107"/>
                    <a:pt x="94" y="6203"/>
                    <a:pt x="186" y="6203"/>
                  </a:cubicBezTo>
                  <a:cubicBezTo>
                    <a:pt x="227" y="6203"/>
                    <a:pt x="268" y="6184"/>
                    <a:pt x="295" y="6138"/>
                  </a:cubicBezTo>
                  <a:cubicBezTo>
                    <a:pt x="1344" y="4302"/>
                    <a:pt x="2729" y="2670"/>
                    <a:pt x="4367" y="1335"/>
                  </a:cubicBezTo>
                  <a:cubicBezTo>
                    <a:pt x="4802" y="978"/>
                    <a:pt x="5260" y="644"/>
                    <a:pt x="5732" y="332"/>
                  </a:cubicBezTo>
                  <a:lnTo>
                    <a:pt x="5732" y="332"/>
                  </a:lnTo>
                  <a:cubicBezTo>
                    <a:pt x="5728" y="346"/>
                    <a:pt x="5728" y="360"/>
                    <a:pt x="5724" y="366"/>
                  </a:cubicBezTo>
                  <a:lnTo>
                    <a:pt x="5712" y="449"/>
                  </a:lnTo>
                  <a:cubicBezTo>
                    <a:pt x="5692" y="553"/>
                    <a:pt x="5672" y="657"/>
                    <a:pt x="5655" y="761"/>
                  </a:cubicBezTo>
                  <a:cubicBezTo>
                    <a:pt x="5615" y="974"/>
                    <a:pt x="5578" y="1185"/>
                    <a:pt x="5538" y="1399"/>
                  </a:cubicBezTo>
                  <a:cubicBezTo>
                    <a:pt x="5524" y="1469"/>
                    <a:pt x="5561" y="1547"/>
                    <a:pt x="5635" y="1567"/>
                  </a:cubicBezTo>
                  <a:cubicBezTo>
                    <a:pt x="5644" y="1569"/>
                    <a:pt x="5654" y="1570"/>
                    <a:pt x="5664" y="1570"/>
                  </a:cubicBezTo>
                  <a:cubicBezTo>
                    <a:pt x="5725" y="1570"/>
                    <a:pt x="5790" y="1529"/>
                    <a:pt x="5802" y="1466"/>
                  </a:cubicBezTo>
                  <a:cubicBezTo>
                    <a:pt x="5845" y="1222"/>
                    <a:pt x="5892" y="978"/>
                    <a:pt x="5936" y="734"/>
                  </a:cubicBezTo>
                  <a:cubicBezTo>
                    <a:pt x="5959" y="610"/>
                    <a:pt x="5985" y="486"/>
                    <a:pt x="6002" y="360"/>
                  </a:cubicBezTo>
                  <a:cubicBezTo>
                    <a:pt x="6022" y="242"/>
                    <a:pt x="5999" y="122"/>
                    <a:pt x="5885" y="62"/>
                  </a:cubicBezTo>
                  <a:cubicBezTo>
                    <a:pt x="5882" y="59"/>
                    <a:pt x="5879" y="59"/>
                    <a:pt x="5872" y="59"/>
                  </a:cubicBezTo>
                  <a:cubicBezTo>
                    <a:pt x="5850" y="24"/>
                    <a:pt x="5814" y="0"/>
                    <a:pt x="5773" y="0"/>
                  </a:cubicBezTo>
                  <a:close/>
                </a:path>
              </a:pathLst>
            </a:custGeom>
            <a:solidFill>
              <a:srgbClr val="FFF26E"/>
            </a:solidFill>
            <a:ln cap="flat" cmpd="sng" w="9525">
              <a:solidFill>
                <a:srgbClr val="FFF26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6"/>
            <p:cNvSpPr/>
            <p:nvPr/>
          </p:nvSpPr>
          <p:spPr>
            <a:xfrm rot="10800000">
              <a:off x="3737826" y="3196422"/>
              <a:ext cx="373923" cy="385129"/>
            </a:xfrm>
            <a:custGeom>
              <a:rect b="b" l="l" r="r" t="t"/>
              <a:pathLst>
                <a:path extrusionOk="0" h="6204" w="6023">
                  <a:moveTo>
                    <a:pt x="5773" y="0"/>
                  </a:moveTo>
                  <a:cubicBezTo>
                    <a:pt x="5751" y="0"/>
                    <a:pt x="5728" y="7"/>
                    <a:pt x="5704" y="22"/>
                  </a:cubicBezTo>
                  <a:cubicBezTo>
                    <a:pt x="5701" y="25"/>
                    <a:pt x="5701" y="25"/>
                    <a:pt x="5698" y="25"/>
                  </a:cubicBezTo>
                  <a:cubicBezTo>
                    <a:pt x="5647" y="25"/>
                    <a:pt x="5598" y="31"/>
                    <a:pt x="5551" y="31"/>
                  </a:cubicBezTo>
                  <a:cubicBezTo>
                    <a:pt x="5431" y="35"/>
                    <a:pt x="5310" y="45"/>
                    <a:pt x="5190" y="55"/>
                  </a:cubicBezTo>
                  <a:cubicBezTo>
                    <a:pt x="4939" y="75"/>
                    <a:pt x="4695" y="105"/>
                    <a:pt x="4451" y="149"/>
                  </a:cubicBezTo>
                  <a:cubicBezTo>
                    <a:pt x="4377" y="162"/>
                    <a:pt x="4334" y="249"/>
                    <a:pt x="4354" y="315"/>
                  </a:cubicBezTo>
                  <a:cubicBezTo>
                    <a:pt x="4371" y="381"/>
                    <a:pt x="4427" y="416"/>
                    <a:pt x="4489" y="416"/>
                  </a:cubicBezTo>
                  <a:cubicBezTo>
                    <a:pt x="4500" y="416"/>
                    <a:pt x="4510" y="415"/>
                    <a:pt x="4521" y="413"/>
                  </a:cubicBezTo>
                  <a:cubicBezTo>
                    <a:pt x="4718" y="380"/>
                    <a:pt x="4922" y="349"/>
                    <a:pt x="5123" y="332"/>
                  </a:cubicBezTo>
                  <a:cubicBezTo>
                    <a:pt x="5170" y="329"/>
                    <a:pt x="5220" y="326"/>
                    <a:pt x="5266" y="323"/>
                  </a:cubicBezTo>
                  <a:lnTo>
                    <a:pt x="5266" y="323"/>
                  </a:lnTo>
                  <a:cubicBezTo>
                    <a:pt x="3648" y="1449"/>
                    <a:pt x="2224" y="2840"/>
                    <a:pt x="1067" y="4439"/>
                  </a:cubicBezTo>
                  <a:cubicBezTo>
                    <a:pt x="702" y="4940"/>
                    <a:pt x="368" y="5462"/>
                    <a:pt x="60" y="6001"/>
                  </a:cubicBezTo>
                  <a:cubicBezTo>
                    <a:pt x="0" y="6107"/>
                    <a:pt x="94" y="6203"/>
                    <a:pt x="186" y="6203"/>
                  </a:cubicBezTo>
                  <a:cubicBezTo>
                    <a:pt x="227" y="6203"/>
                    <a:pt x="268" y="6184"/>
                    <a:pt x="295" y="6138"/>
                  </a:cubicBezTo>
                  <a:cubicBezTo>
                    <a:pt x="1344" y="4302"/>
                    <a:pt x="2729" y="2670"/>
                    <a:pt x="4367" y="1335"/>
                  </a:cubicBezTo>
                  <a:cubicBezTo>
                    <a:pt x="4802" y="978"/>
                    <a:pt x="5260" y="644"/>
                    <a:pt x="5732" y="332"/>
                  </a:cubicBezTo>
                  <a:lnTo>
                    <a:pt x="5732" y="332"/>
                  </a:lnTo>
                  <a:cubicBezTo>
                    <a:pt x="5728" y="346"/>
                    <a:pt x="5728" y="360"/>
                    <a:pt x="5724" y="366"/>
                  </a:cubicBezTo>
                  <a:lnTo>
                    <a:pt x="5712" y="449"/>
                  </a:lnTo>
                  <a:cubicBezTo>
                    <a:pt x="5692" y="553"/>
                    <a:pt x="5672" y="657"/>
                    <a:pt x="5655" y="761"/>
                  </a:cubicBezTo>
                  <a:cubicBezTo>
                    <a:pt x="5615" y="974"/>
                    <a:pt x="5578" y="1185"/>
                    <a:pt x="5538" y="1399"/>
                  </a:cubicBezTo>
                  <a:cubicBezTo>
                    <a:pt x="5524" y="1469"/>
                    <a:pt x="5561" y="1547"/>
                    <a:pt x="5635" y="1567"/>
                  </a:cubicBezTo>
                  <a:cubicBezTo>
                    <a:pt x="5644" y="1569"/>
                    <a:pt x="5654" y="1570"/>
                    <a:pt x="5664" y="1570"/>
                  </a:cubicBezTo>
                  <a:cubicBezTo>
                    <a:pt x="5725" y="1570"/>
                    <a:pt x="5790" y="1529"/>
                    <a:pt x="5802" y="1466"/>
                  </a:cubicBezTo>
                  <a:cubicBezTo>
                    <a:pt x="5845" y="1222"/>
                    <a:pt x="5892" y="978"/>
                    <a:pt x="5936" y="734"/>
                  </a:cubicBezTo>
                  <a:cubicBezTo>
                    <a:pt x="5959" y="610"/>
                    <a:pt x="5985" y="486"/>
                    <a:pt x="6002" y="360"/>
                  </a:cubicBezTo>
                  <a:cubicBezTo>
                    <a:pt x="6022" y="242"/>
                    <a:pt x="5999" y="122"/>
                    <a:pt x="5885" y="62"/>
                  </a:cubicBezTo>
                  <a:cubicBezTo>
                    <a:pt x="5882" y="59"/>
                    <a:pt x="5879" y="59"/>
                    <a:pt x="5872" y="59"/>
                  </a:cubicBezTo>
                  <a:cubicBezTo>
                    <a:pt x="5850" y="24"/>
                    <a:pt x="5814" y="0"/>
                    <a:pt x="5773" y="0"/>
                  </a:cubicBezTo>
                  <a:close/>
                </a:path>
              </a:pathLst>
            </a:custGeom>
            <a:solidFill>
              <a:srgbClr val="FFF26E"/>
            </a:solidFill>
            <a:ln cap="flat" cmpd="sng" w="9525">
              <a:solidFill>
                <a:srgbClr val="FFF26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6"/>
            <p:cNvSpPr/>
            <p:nvPr/>
          </p:nvSpPr>
          <p:spPr>
            <a:xfrm rot="5239358">
              <a:off x="5259090" y="3341973"/>
              <a:ext cx="373925" cy="385114"/>
            </a:xfrm>
            <a:custGeom>
              <a:rect b="b" l="l" r="r" t="t"/>
              <a:pathLst>
                <a:path extrusionOk="0" h="6204" w="6023">
                  <a:moveTo>
                    <a:pt x="5773" y="0"/>
                  </a:moveTo>
                  <a:cubicBezTo>
                    <a:pt x="5751" y="0"/>
                    <a:pt x="5728" y="7"/>
                    <a:pt x="5704" y="22"/>
                  </a:cubicBezTo>
                  <a:cubicBezTo>
                    <a:pt x="5701" y="25"/>
                    <a:pt x="5701" y="25"/>
                    <a:pt x="5698" y="25"/>
                  </a:cubicBezTo>
                  <a:cubicBezTo>
                    <a:pt x="5647" y="25"/>
                    <a:pt x="5598" y="31"/>
                    <a:pt x="5551" y="31"/>
                  </a:cubicBezTo>
                  <a:cubicBezTo>
                    <a:pt x="5431" y="35"/>
                    <a:pt x="5310" y="45"/>
                    <a:pt x="5190" y="55"/>
                  </a:cubicBezTo>
                  <a:cubicBezTo>
                    <a:pt x="4939" y="75"/>
                    <a:pt x="4695" y="105"/>
                    <a:pt x="4451" y="149"/>
                  </a:cubicBezTo>
                  <a:cubicBezTo>
                    <a:pt x="4377" y="162"/>
                    <a:pt x="4334" y="249"/>
                    <a:pt x="4354" y="315"/>
                  </a:cubicBezTo>
                  <a:cubicBezTo>
                    <a:pt x="4371" y="381"/>
                    <a:pt x="4427" y="416"/>
                    <a:pt x="4489" y="416"/>
                  </a:cubicBezTo>
                  <a:cubicBezTo>
                    <a:pt x="4500" y="416"/>
                    <a:pt x="4510" y="415"/>
                    <a:pt x="4521" y="413"/>
                  </a:cubicBezTo>
                  <a:cubicBezTo>
                    <a:pt x="4718" y="380"/>
                    <a:pt x="4922" y="349"/>
                    <a:pt x="5123" y="332"/>
                  </a:cubicBezTo>
                  <a:cubicBezTo>
                    <a:pt x="5170" y="329"/>
                    <a:pt x="5220" y="326"/>
                    <a:pt x="5266" y="323"/>
                  </a:cubicBezTo>
                  <a:lnTo>
                    <a:pt x="5266" y="323"/>
                  </a:lnTo>
                  <a:cubicBezTo>
                    <a:pt x="3648" y="1449"/>
                    <a:pt x="2224" y="2840"/>
                    <a:pt x="1067" y="4439"/>
                  </a:cubicBezTo>
                  <a:cubicBezTo>
                    <a:pt x="702" y="4940"/>
                    <a:pt x="368" y="5462"/>
                    <a:pt x="60" y="6001"/>
                  </a:cubicBezTo>
                  <a:cubicBezTo>
                    <a:pt x="0" y="6107"/>
                    <a:pt x="94" y="6203"/>
                    <a:pt x="186" y="6203"/>
                  </a:cubicBezTo>
                  <a:cubicBezTo>
                    <a:pt x="227" y="6203"/>
                    <a:pt x="268" y="6184"/>
                    <a:pt x="295" y="6138"/>
                  </a:cubicBezTo>
                  <a:cubicBezTo>
                    <a:pt x="1344" y="4302"/>
                    <a:pt x="2729" y="2670"/>
                    <a:pt x="4367" y="1335"/>
                  </a:cubicBezTo>
                  <a:cubicBezTo>
                    <a:pt x="4802" y="978"/>
                    <a:pt x="5260" y="644"/>
                    <a:pt x="5732" y="332"/>
                  </a:cubicBezTo>
                  <a:lnTo>
                    <a:pt x="5732" y="332"/>
                  </a:lnTo>
                  <a:cubicBezTo>
                    <a:pt x="5728" y="346"/>
                    <a:pt x="5728" y="360"/>
                    <a:pt x="5724" y="366"/>
                  </a:cubicBezTo>
                  <a:lnTo>
                    <a:pt x="5712" y="449"/>
                  </a:lnTo>
                  <a:cubicBezTo>
                    <a:pt x="5692" y="553"/>
                    <a:pt x="5672" y="657"/>
                    <a:pt x="5655" y="761"/>
                  </a:cubicBezTo>
                  <a:cubicBezTo>
                    <a:pt x="5615" y="974"/>
                    <a:pt x="5578" y="1185"/>
                    <a:pt x="5538" y="1399"/>
                  </a:cubicBezTo>
                  <a:cubicBezTo>
                    <a:pt x="5524" y="1469"/>
                    <a:pt x="5561" y="1547"/>
                    <a:pt x="5635" y="1567"/>
                  </a:cubicBezTo>
                  <a:cubicBezTo>
                    <a:pt x="5644" y="1569"/>
                    <a:pt x="5654" y="1570"/>
                    <a:pt x="5664" y="1570"/>
                  </a:cubicBezTo>
                  <a:cubicBezTo>
                    <a:pt x="5725" y="1570"/>
                    <a:pt x="5790" y="1529"/>
                    <a:pt x="5802" y="1466"/>
                  </a:cubicBezTo>
                  <a:cubicBezTo>
                    <a:pt x="5845" y="1222"/>
                    <a:pt x="5892" y="978"/>
                    <a:pt x="5936" y="734"/>
                  </a:cubicBezTo>
                  <a:cubicBezTo>
                    <a:pt x="5959" y="610"/>
                    <a:pt x="5985" y="486"/>
                    <a:pt x="6002" y="360"/>
                  </a:cubicBezTo>
                  <a:cubicBezTo>
                    <a:pt x="6022" y="242"/>
                    <a:pt x="5999" y="122"/>
                    <a:pt x="5885" y="62"/>
                  </a:cubicBezTo>
                  <a:cubicBezTo>
                    <a:pt x="5882" y="59"/>
                    <a:pt x="5879" y="59"/>
                    <a:pt x="5872" y="59"/>
                  </a:cubicBezTo>
                  <a:cubicBezTo>
                    <a:pt x="5850" y="24"/>
                    <a:pt x="5814" y="0"/>
                    <a:pt x="5773" y="0"/>
                  </a:cubicBezTo>
                  <a:close/>
                </a:path>
              </a:pathLst>
            </a:custGeom>
            <a:solidFill>
              <a:srgbClr val="FFF26E"/>
            </a:solidFill>
            <a:ln cap="flat" cmpd="sng" w="9525">
              <a:solidFill>
                <a:srgbClr val="FFF26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 name="Google Shape;719;p46"/>
          <p:cNvSpPr txBox="1"/>
          <p:nvPr/>
        </p:nvSpPr>
        <p:spPr>
          <a:xfrm flipH="1">
            <a:off x="5630338" y="3383979"/>
            <a:ext cx="2154000" cy="754800"/>
          </a:xfrm>
          <a:prstGeom prst="rect">
            <a:avLst/>
          </a:prstGeom>
          <a:noFill/>
          <a:ln>
            <a:noFill/>
          </a:ln>
        </p:spPr>
        <p:txBody>
          <a:bodyPr anchorCtr="0" anchor="ctr" bIns="0" lIns="91425" spcFirstLastPara="1" rIns="91425" wrap="square" tIns="182875">
            <a:noAutofit/>
          </a:bodyPr>
          <a:lstStyle/>
          <a:p>
            <a:pPr indent="0" lvl="0" marL="0" rtl="0" algn="l">
              <a:spcBef>
                <a:spcPts val="0"/>
              </a:spcBef>
              <a:spcAft>
                <a:spcPts val="1600"/>
              </a:spcAft>
              <a:buNone/>
            </a:pPr>
            <a:r>
              <a:rPr lang="en" sz="1200">
                <a:solidFill>
                  <a:schemeClr val="dk1"/>
                </a:solidFill>
                <a:latin typeface="Roboto Light"/>
                <a:ea typeface="Roboto Light"/>
                <a:cs typeface="Roboto Light"/>
                <a:sym typeface="Roboto Light"/>
              </a:rPr>
              <a:t>Venus is the second planet from the Sun</a:t>
            </a:r>
            <a:endParaRPr sz="1200">
              <a:solidFill>
                <a:schemeClr val="dk1"/>
              </a:solidFill>
              <a:latin typeface="Roboto Light"/>
              <a:ea typeface="Roboto Light"/>
              <a:cs typeface="Roboto Light"/>
              <a:sym typeface="Roboto Light"/>
            </a:endParaRPr>
          </a:p>
        </p:txBody>
      </p:sp>
      <p:sp>
        <p:nvSpPr>
          <p:cNvPr id="720" name="Google Shape;720;p46"/>
          <p:cNvSpPr txBox="1"/>
          <p:nvPr/>
        </p:nvSpPr>
        <p:spPr>
          <a:xfrm flipH="1">
            <a:off x="1402853" y="3651579"/>
            <a:ext cx="2154000" cy="754800"/>
          </a:xfrm>
          <a:prstGeom prst="rect">
            <a:avLst/>
          </a:prstGeom>
          <a:noFill/>
          <a:ln>
            <a:noFill/>
          </a:ln>
        </p:spPr>
        <p:txBody>
          <a:bodyPr anchorCtr="0" anchor="ctr" bIns="0" lIns="91425" spcFirstLastPara="1" rIns="91425" wrap="square" tIns="182875">
            <a:noAutofit/>
          </a:bodyPr>
          <a:lstStyle/>
          <a:p>
            <a:pPr indent="0" lvl="0" marL="0" rtl="0" algn="r">
              <a:spcBef>
                <a:spcPts val="0"/>
              </a:spcBef>
              <a:spcAft>
                <a:spcPts val="1600"/>
              </a:spcAft>
              <a:buNone/>
            </a:pPr>
            <a:r>
              <a:rPr lang="en" sz="1200">
                <a:solidFill>
                  <a:schemeClr val="dk1"/>
                </a:solidFill>
                <a:latin typeface="Roboto Light"/>
                <a:ea typeface="Roboto Light"/>
                <a:cs typeface="Roboto Light"/>
                <a:sym typeface="Roboto Light"/>
              </a:rPr>
              <a:t>Neptune is the farthest planet from the Sun</a:t>
            </a:r>
            <a:endParaRPr sz="1200">
              <a:solidFill>
                <a:schemeClr val="dk1"/>
              </a:solidFill>
              <a:latin typeface="Roboto Light"/>
              <a:ea typeface="Roboto Light"/>
              <a:cs typeface="Roboto Light"/>
              <a:sym typeface="Roboto Light"/>
            </a:endParaRPr>
          </a:p>
        </p:txBody>
      </p:sp>
      <p:sp>
        <p:nvSpPr>
          <p:cNvPr id="721" name="Google Shape;721;p46"/>
          <p:cNvSpPr txBox="1"/>
          <p:nvPr/>
        </p:nvSpPr>
        <p:spPr>
          <a:xfrm flipH="1">
            <a:off x="5838350" y="1732250"/>
            <a:ext cx="2154000" cy="754800"/>
          </a:xfrm>
          <a:prstGeom prst="rect">
            <a:avLst/>
          </a:prstGeom>
          <a:noFill/>
          <a:ln>
            <a:noFill/>
          </a:ln>
        </p:spPr>
        <p:txBody>
          <a:bodyPr anchorCtr="0" anchor="ctr" bIns="0" lIns="91425" spcFirstLastPara="1" rIns="91425" wrap="square" tIns="182875">
            <a:noAutofit/>
          </a:bodyPr>
          <a:lstStyle/>
          <a:p>
            <a:pPr indent="0" lvl="0" marL="0" rtl="0" algn="l">
              <a:spcBef>
                <a:spcPts val="0"/>
              </a:spcBef>
              <a:spcAft>
                <a:spcPts val="1600"/>
              </a:spcAft>
              <a:buNone/>
            </a:pPr>
            <a:r>
              <a:rPr lang="en" sz="1200">
                <a:solidFill>
                  <a:schemeClr val="dk1"/>
                </a:solidFill>
                <a:latin typeface="Roboto Light"/>
                <a:ea typeface="Roboto Light"/>
                <a:cs typeface="Roboto Light"/>
                <a:sym typeface="Roboto Light"/>
              </a:rPr>
              <a:t>Despite being red, Mars is actually a cold place</a:t>
            </a:r>
            <a:endParaRPr sz="1200">
              <a:solidFill>
                <a:schemeClr val="dk1"/>
              </a:solidFill>
              <a:latin typeface="Roboto Light"/>
              <a:ea typeface="Roboto Light"/>
              <a:cs typeface="Roboto Light"/>
              <a:sym typeface="Roboto Light"/>
            </a:endParaRPr>
          </a:p>
        </p:txBody>
      </p:sp>
      <p:sp>
        <p:nvSpPr>
          <p:cNvPr id="722" name="Google Shape;722;p46"/>
          <p:cNvSpPr txBox="1"/>
          <p:nvPr/>
        </p:nvSpPr>
        <p:spPr>
          <a:xfrm flipH="1">
            <a:off x="2399090" y="1039737"/>
            <a:ext cx="2154000" cy="754800"/>
          </a:xfrm>
          <a:prstGeom prst="rect">
            <a:avLst/>
          </a:prstGeom>
          <a:noFill/>
          <a:ln>
            <a:noFill/>
          </a:ln>
        </p:spPr>
        <p:txBody>
          <a:bodyPr anchorCtr="0" anchor="ctr" bIns="0" lIns="91425" spcFirstLastPara="1" rIns="91425" wrap="square" tIns="182875">
            <a:noAutofit/>
          </a:bodyPr>
          <a:lstStyle/>
          <a:p>
            <a:pPr indent="0" lvl="0" marL="0" rtl="0" algn="r">
              <a:spcBef>
                <a:spcPts val="0"/>
              </a:spcBef>
              <a:spcAft>
                <a:spcPts val="1600"/>
              </a:spcAft>
              <a:buNone/>
            </a:pPr>
            <a:r>
              <a:rPr lang="en" sz="1200">
                <a:solidFill>
                  <a:schemeClr val="dk1"/>
                </a:solidFill>
                <a:latin typeface="Roboto Light"/>
                <a:ea typeface="Roboto Light"/>
                <a:cs typeface="Roboto Light"/>
                <a:sym typeface="Roboto Light"/>
              </a:rPr>
              <a:t>Mercury is the smallest planet in the Solar System</a:t>
            </a:r>
            <a:endParaRPr sz="1200">
              <a:solidFill>
                <a:schemeClr val="dk1"/>
              </a:solidFill>
              <a:latin typeface="Roboto Light"/>
              <a:ea typeface="Roboto Light"/>
              <a:cs typeface="Roboto Light"/>
              <a:sym typeface="Roboto Light"/>
            </a:endParaRPr>
          </a:p>
        </p:txBody>
      </p:sp>
      <p:sp>
        <p:nvSpPr>
          <p:cNvPr id="723" name="Google Shape;723;p46"/>
          <p:cNvSpPr txBox="1"/>
          <p:nvPr/>
        </p:nvSpPr>
        <p:spPr>
          <a:xfrm flipH="1">
            <a:off x="1144075" y="2264375"/>
            <a:ext cx="2154000" cy="754800"/>
          </a:xfrm>
          <a:prstGeom prst="rect">
            <a:avLst/>
          </a:prstGeom>
          <a:noFill/>
          <a:ln>
            <a:noFill/>
          </a:ln>
        </p:spPr>
        <p:txBody>
          <a:bodyPr anchorCtr="0" anchor="ctr" bIns="0" lIns="91425" spcFirstLastPara="1" rIns="91425" wrap="square" tIns="182875">
            <a:noAutofit/>
          </a:bodyPr>
          <a:lstStyle/>
          <a:p>
            <a:pPr indent="0" lvl="0" marL="0" rtl="0" algn="r">
              <a:spcBef>
                <a:spcPts val="0"/>
              </a:spcBef>
              <a:spcAft>
                <a:spcPts val="1600"/>
              </a:spcAft>
              <a:buNone/>
            </a:pPr>
            <a:r>
              <a:rPr lang="en" sz="1200">
                <a:solidFill>
                  <a:schemeClr val="dk1"/>
                </a:solidFill>
                <a:latin typeface="Roboto Light"/>
                <a:ea typeface="Roboto Light"/>
                <a:cs typeface="Roboto Light"/>
                <a:sym typeface="Roboto Light"/>
              </a:rPr>
              <a:t>Saturn is composed mostly of hydrogen and helium</a:t>
            </a:r>
            <a:endParaRPr sz="1200">
              <a:solidFill>
                <a:schemeClr val="dk1"/>
              </a:solidFill>
              <a:latin typeface="Roboto Light"/>
              <a:ea typeface="Roboto Light"/>
              <a:cs typeface="Roboto Light"/>
              <a:sym typeface="Roboto Light"/>
            </a:endParaRPr>
          </a:p>
        </p:txBody>
      </p:sp>
      <p:grpSp>
        <p:nvGrpSpPr>
          <p:cNvPr id="724" name="Google Shape;724;p46"/>
          <p:cNvGrpSpPr/>
          <p:nvPr/>
        </p:nvGrpSpPr>
        <p:grpSpPr>
          <a:xfrm>
            <a:off x="4332471" y="2552376"/>
            <a:ext cx="558562" cy="588205"/>
            <a:chOff x="2255049" y="1434978"/>
            <a:chExt cx="1283166" cy="1351263"/>
          </a:xfrm>
        </p:grpSpPr>
        <p:sp>
          <p:nvSpPr>
            <p:cNvPr id="725" name="Google Shape;725;p46"/>
            <p:cNvSpPr/>
            <p:nvPr/>
          </p:nvSpPr>
          <p:spPr>
            <a:xfrm>
              <a:off x="2255049" y="1434978"/>
              <a:ext cx="1283166" cy="1351263"/>
            </a:xfrm>
            <a:custGeom>
              <a:rect b="b" l="l" r="r" t="t"/>
              <a:pathLst>
                <a:path extrusionOk="0" h="17718" w="16824">
                  <a:moveTo>
                    <a:pt x="9270" y="771"/>
                  </a:moveTo>
                  <a:cubicBezTo>
                    <a:pt x="9283" y="775"/>
                    <a:pt x="9294" y="818"/>
                    <a:pt x="9303" y="841"/>
                  </a:cubicBezTo>
                  <a:cubicBezTo>
                    <a:pt x="9441" y="1333"/>
                    <a:pt x="9581" y="1824"/>
                    <a:pt x="9661" y="2329"/>
                  </a:cubicBezTo>
                  <a:cubicBezTo>
                    <a:pt x="9675" y="2429"/>
                    <a:pt x="9708" y="2530"/>
                    <a:pt x="9742" y="2630"/>
                  </a:cubicBezTo>
                  <a:cubicBezTo>
                    <a:pt x="9761" y="2699"/>
                    <a:pt x="9802" y="2740"/>
                    <a:pt x="9854" y="2740"/>
                  </a:cubicBezTo>
                  <a:cubicBezTo>
                    <a:pt x="9880" y="2740"/>
                    <a:pt x="9909" y="2729"/>
                    <a:pt x="9939" y="2707"/>
                  </a:cubicBezTo>
                  <a:cubicBezTo>
                    <a:pt x="9974" y="2681"/>
                    <a:pt x="10002" y="2669"/>
                    <a:pt x="10025" y="2669"/>
                  </a:cubicBezTo>
                  <a:cubicBezTo>
                    <a:pt x="10070" y="2669"/>
                    <a:pt x="10094" y="2715"/>
                    <a:pt x="10116" y="2771"/>
                  </a:cubicBezTo>
                  <a:cubicBezTo>
                    <a:pt x="10246" y="3108"/>
                    <a:pt x="10280" y="3463"/>
                    <a:pt x="10290" y="3917"/>
                  </a:cubicBezTo>
                  <a:cubicBezTo>
                    <a:pt x="10220" y="4780"/>
                    <a:pt x="9919" y="5650"/>
                    <a:pt x="9330" y="6416"/>
                  </a:cubicBezTo>
                  <a:cubicBezTo>
                    <a:pt x="9120" y="6690"/>
                    <a:pt x="8865" y="6924"/>
                    <a:pt x="8601" y="7144"/>
                  </a:cubicBezTo>
                  <a:cubicBezTo>
                    <a:pt x="8570" y="7170"/>
                    <a:pt x="8535" y="7209"/>
                    <a:pt x="8497" y="7209"/>
                  </a:cubicBezTo>
                  <a:cubicBezTo>
                    <a:pt x="8489" y="7209"/>
                    <a:pt x="8482" y="7208"/>
                    <a:pt x="8474" y="7204"/>
                  </a:cubicBezTo>
                  <a:cubicBezTo>
                    <a:pt x="8438" y="7192"/>
                    <a:pt x="8458" y="7131"/>
                    <a:pt x="8454" y="7095"/>
                  </a:cubicBezTo>
                  <a:cubicBezTo>
                    <a:pt x="8404" y="6579"/>
                    <a:pt x="8371" y="6064"/>
                    <a:pt x="8214" y="5570"/>
                  </a:cubicBezTo>
                  <a:cubicBezTo>
                    <a:pt x="8050" y="5065"/>
                    <a:pt x="7889" y="4556"/>
                    <a:pt x="7819" y="4028"/>
                  </a:cubicBezTo>
                  <a:cubicBezTo>
                    <a:pt x="7765" y="3636"/>
                    <a:pt x="7772" y="3252"/>
                    <a:pt x="7882" y="2871"/>
                  </a:cubicBezTo>
                  <a:cubicBezTo>
                    <a:pt x="7912" y="2765"/>
                    <a:pt x="7952" y="2682"/>
                    <a:pt x="8066" y="2682"/>
                  </a:cubicBezTo>
                  <a:cubicBezTo>
                    <a:pt x="8081" y="2682"/>
                    <a:pt x="8098" y="2684"/>
                    <a:pt x="8117" y="2687"/>
                  </a:cubicBezTo>
                  <a:cubicBezTo>
                    <a:pt x="8124" y="2688"/>
                    <a:pt x="8132" y="2689"/>
                    <a:pt x="8139" y="2689"/>
                  </a:cubicBezTo>
                  <a:cubicBezTo>
                    <a:pt x="8206" y="2689"/>
                    <a:pt x="8248" y="2633"/>
                    <a:pt x="8267" y="2564"/>
                  </a:cubicBezTo>
                  <a:cubicBezTo>
                    <a:pt x="8297" y="2453"/>
                    <a:pt x="8327" y="2346"/>
                    <a:pt x="8357" y="2236"/>
                  </a:cubicBezTo>
                  <a:cubicBezTo>
                    <a:pt x="8464" y="1828"/>
                    <a:pt x="8702" y="1494"/>
                    <a:pt x="8976" y="1179"/>
                  </a:cubicBezTo>
                  <a:cubicBezTo>
                    <a:pt x="9066" y="1072"/>
                    <a:pt x="9153" y="962"/>
                    <a:pt x="9220" y="838"/>
                  </a:cubicBezTo>
                  <a:cubicBezTo>
                    <a:pt x="9234" y="812"/>
                    <a:pt x="9234" y="771"/>
                    <a:pt x="9270" y="771"/>
                  </a:cubicBezTo>
                  <a:close/>
                  <a:moveTo>
                    <a:pt x="13380" y="5145"/>
                  </a:moveTo>
                  <a:cubicBezTo>
                    <a:pt x="13391" y="5145"/>
                    <a:pt x="13401" y="5150"/>
                    <a:pt x="13410" y="5161"/>
                  </a:cubicBezTo>
                  <a:cubicBezTo>
                    <a:pt x="13436" y="5201"/>
                    <a:pt x="13367" y="5255"/>
                    <a:pt x="13333" y="5295"/>
                  </a:cubicBezTo>
                  <a:cubicBezTo>
                    <a:pt x="13009" y="5673"/>
                    <a:pt x="12607" y="5961"/>
                    <a:pt x="12183" y="6221"/>
                  </a:cubicBezTo>
                  <a:cubicBezTo>
                    <a:pt x="12092" y="6275"/>
                    <a:pt x="11998" y="6335"/>
                    <a:pt x="11908" y="6392"/>
                  </a:cubicBezTo>
                  <a:cubicBezTo>
                    <a:pt x="11858" y="6422"/>
                    <a:pt x="11815" y="6459"/>
                    <a:pt x="11794" y="6510"/>
                  </a:cubicBezTo>
                  <a:cubicBezTo>
                    <a:pt x="11728" y="6693"/>
                    <a:pt x="11581" y="6797"/>
                    <a:pt x="11427" y="6894"/>
                  </a:cubicBezTo>
                  <a:cubicBezTo>
                    <a:pt x="10989" y="7171"/>
                    <a:pt x="10511" y="7303"/>
                    <a:pt x="10007" y="7303"/>
                  </a:cubicBezTo>
                  <a:cubicBezTo>
                    <a:pt x="9977" y="7303"/>
                    <a:pt x="9946" y="7303"/>
                    <a:pt x="9916" y="7302"/>
                  </a:cubicBezTo>
                  <a:cubicBezTo>
                    <a:pt x="9893" y="7302"/>
                    <a:pt x="9870" y="7303"/>
                    <a:pt x="9847" y="7303"/>
                  </a:cubicBezTo>
                  <a:cubicBezTo>
                    <a:pt x="9621" y="7303"/>
                    <a:pt x="9400" y="7273"/>
                    <a:pt x="9180" y="7273"/>
                  </a:cubicBezTo>
                  <a:cubicBezTo>
                    <a:pt x="9077" y="7273"/>
                    <a:pt x="8975" y="7280"/>
                    <a:pt x="8873" y="7298"/>
                  </a:cubicBezTo>
                  <a:cubicBezTo>
                    <a:pt x="8865" y="7300"/>
                    <a:pt x="8856" y="7300"/>
                    <a:pt x="8846" y="7300"/>
                  </a:cubicBezTo>
                  <a:cubicBezTo>
                    <a:pt x="8829" y="7300"/>
                    <a:pt x="8813" y="7298"/>
                    <a:pt x="8808" y="7292"/>
                  </a:cubicBezTo>
                  <a:cubicBezTo>
                    <a:pt x="8795" y="7265"/>
                    <a:pt x="8825" y="7255"/>
                    <a:pt x="8842" y="7241"/>
                  </a:cubicBezTo>
                  <a:cubicBezTo>
                    <a:pt x="9230" y="6937"/>
                    <a:pt x="9527" y="6553"/>
                    <a:pt x="9819" y="6152"/>
                  </a:cubicBezTo>
                  <a:cubicBezTo>
                    <a:pt x="10016" y="5880"/>
                    <a:pt x="10323" y="5717"/>
                    <a:pt x="10634" y="5583"/>
                  </a:cubicBezTo>
                  <a:cubicBezTo>
                    <a:pt x="10885" y="5471"/>
                    <a:pt x="11144" y="5415"/>
                    <a:pt x="11410" y="5415"/>
                  </a:cubicBezTo>
                  <a:cubicBezTo>
                    <a:pt x="11517" y="5415"/>
                    <a:pt x="11625" y="5424"/>
                    <a:pt x="11734" y="5442"/>
                  </a:cubicBezTo>
                  <a:cubicBezTo>
                    <a:pt x="11842" y="5461"/>
                    <a:pt x="11948" y="5469"/>
                    <a:pt x="12053" y="5469"/>
                  </a:cubicBezTo>
                  <a:cubicBezTo>
                    <a:pt x="12426" y="5469"/>
                    <a:pt x="12785" y="5364"/>
                    <a:pt x="13142" y="5242"/>
                  </a:cubicBezTo>
                  <a:cubicBezTo>
                    <a:pt x="13186" y="5229"/>
                    <a:pt x="13226" y="5209"/>
                    <a:pt x="13270" y="5195"/>
                  </a:cubicBezTo>
                  <a:cubicBezTo>
                    <a:pt x="13304" y="5185"/>
                    <a:pt x="13347" y="5145"/>
                    <a:pt x="13380" y="5145"/>
                  </a:cubicBezTo>
                  <a:close/>
                  <a:moveTo>
                    <a:pt x="3793" y="2028"/>
                  </a:moveTo>
                  <a:lnTo>
                    <a:pt x="3793" y="2028"/>
                  </a:lnTo>
                  <a:cubicBezTo>
                    <a:pt x="3973" y="2232"/>
                    <a:pt x="4147" y="2409"/>
                    <a:pt x="4345" y="2564"/>
                  </a:cubicBezTo>
                  <a:cubicBezTo>
                    <a:pt x="4582" y="2747"/>
                    <a:pt x="4853" y="2854"/>
                    <a:pt x="5137" y="2934"/>
                  </a:cubicBezTo>
                  <a:cubicBezTo>
                    <a:pt x="5565" y="3055"/>
                    <a:pt x="5899" y="3303"/>
                    <a:pt x="6170" y="3647"/>
                  </a:cubicBezTo>
                  <a:cubicBezTo>
                    <a:pt x="6204" y="3690"/>
                    <a:pt x="6244" y="3730"/>
                    <a:pt x="6277" y="3771"/>
                  </a:cubicBezTo>
                  <a:cubicBezTo>
                    <a:pt x="6310" y="3808"/>
                    <a:pt x="6347" y="3839"/>
                    <a:pt x="6395" y="3839"/>
                  </a:cubicBezTo>
                  <a:cubicBezTo>
                    <a:pt x="6406" y="3839"/>
                    <a:pt x="6419" y="3838"/>
                    <a:pt x="6431" y="3834"/>
                  </a:cubicBezTo>
                  <a:cubicBezTo>
                    <a:pt x="6491" y="3814"/>
                    <a:pt x="6488" y="3764"/>
                    <a:pt x="6495" y="3714"/>
                  </a:cubicBezTo>
                  <a:cubicBezTo>
                    <a:pt x="6502" y="3661"/>
                    <a:pt x="6526" y="3644"/>
                    <a:pt x="6556" y="3644"/>
                  </a:cubicBezTo>
                  <a:cubicBezTo>
                    <a:pt x="6578" y="3644"/>
                    <a:pt x="6604" y="3654"/>
                    <a:pt x="6629" y="3664"/>
                  </a:cubicBezTo>
                  <a:cubicBezTo>
                    <a:pt x="6802" y="3741"/>
                    <a:pt x="6919" y="3881"/>
                    <a:pt x="7036" y="4022"/>
                  </a:cubicBezTo>
                  <a:cubicBezTo>
                    <a:pt x="7220" y="4238"/>
                    <a:pt x="7351" y="4493"/>
                    <a:pt x="7475" y="4754"/>
                  </a:cubicBezTo>
                  <a:cubicBezTo>
                    <a:pt x="7538" y="4884"/>
                    <a:pt x="7612" y="5005"/>
                    <a:pt x="7712" y="5112"/>
                  </a:cubicBezTo>
                  <a:cubicBezTo>
                    <a:pt x="7959" y="5376"/>
                    <a:pt x="8040" y="5713"/>
                    <a:pt x="8096" y="6054"/>
                  </a:cubicBezTo>
                  <a:cubicBezTo>
                    <a:pt x="8160" y="6445"/>
                    <a:pt x="8217" y="6840"/>
                    <a:pt x="8223" y="7258"/>
                  </a:cubicBezTo>
                  <a:cubicBezTo>
                    <a:pt x="8004" y="6993"/>
                    <a:pt x="7692" y="6854"/>
                    <a:pt x="7384" y="6854"/>
                  </a:cubicBezTo>
                  <a:cubicBezTo>
                    <a:pt x="7196" y="6854"/>
                    <a:pt x="7009" y="6906"/>
                    <a:pt x="6846" y="7014"/>
                  </a:cubicBezTo>
                  <a:cubicBezTo>
                    <a:pt x="6495" y="7252"/>
                    <a:pt x="6357" y="7689"/>
                    <a:pt x="6508" y="8094"/>
                  </a:cubicBezTo>
                  <a:cubicBezTo>
                    <a:pt x="6518" y="8127"/>
                    <a:pt x="6548" y="8178"/>
                    <a:pt x="6538" y="8191"/>
                  </a:cubicBezTo>
                  <a:cubicBezTo>
                    <a:pt x="6526" y="8203"/>
                    <a:pt x="6512" y="8207"/>
                    <a:pt x="6496" y="8207"/>
                  </a:cubicBezTo>
                  <a:cubicBezTo>
                    <a:pt x="6473" y="8207"/>
                    <a:pt x="6447" y="8197"/>
                    <a:pt x="6425" y="8191"/>
                  </a:cubicBezTo>
                  <a:cubicBezTo>
                    <a:pt x="6280" y="8155"/>
                    <a:pt x="6130" y="8121"/>
                    <a:pt x="6004" y="8044"/>
                  </a:cubicBezTo>
                  <a:cubicBezTo>
                    <a:pt x="5856" y="7957"/>
                    <a:pt x="5715" y="7867"/>
                    <a:pt x="5776" y="7649"/>
                  </a:cubicBezTo>
                  <a:cubicBezTo>
                    <a:pt x="5803" y="7553"/>
                    <a:pt x="5712" y="7502"/>
                    <a:pt x="5635" y="7459"/>
                  </a:cubicBezTo>
                  <a:cubicBezTo>
                    <a:pt x="5251" y="7235"/>
                    <a:pt x="4860" y="7024"/>
                    <a:pt x="4539" y="6706"/>
                  </a:cubicBezTo>
                  <a:cubicBezTo>
                    <a:pt x="4238" y="6405"/>
                    <a:pt x="4007" y="6068"/>
                    <a:pt x="3943" y="5636"/>
                  </a:cubicBezTo>
                  <a:cubicBezTo>
                    <a:pt x="3930" y="5553"/>
                    <a:pt x="3930" y="5476"/>
                    <a:pt x="3973" y="5412"/>
                  </a:cubicBezTo>
                  <a:cubicBezTo>
                    <a:pt x="4061" y="5289"/>
                    <a:pt x="4030" y="5172"/>
                    <a:pt x="3973" y="5055"/>
                  </a:cubicBezTo>
                  <a:cubicBezTo>
                    <a:pt x="3873" y="4837"/>
                    <a:pt x="3769" y="4624"/>
                    <a:pt x="3709" y="4389"/>
                  </a:cubicBezTo>
                  <a:cubicBezTo>
                    <a:pt x="3632" y="4092"/>
                    <a:pt x="3629" y="3791"/>
                    <a:pt x="3743" y="3506"/>
                  </a:cubicBezTo>
                  <a:cubicBezTo>
                    <a:pt x="3927" y="3048"/>
                    <a:pt x="3900" y="2587"/>
                    <a:pt x="3806" y="2119"/>
                  </a:cubicBezTo>
                  <a:cubicBezTo>
                    <a:pt x="3800" y="2099"/>
                    <a:pt x="3800" y="2076"/>
                    <a:pt x="3793" y="2028"/>
                  </a:cubicBezTo>
                  <a:close/>
                  <a:moveTo>
                    <a:pt x="7554" y="7077"/>
                  </a:moveTo>
                  <a:cubicBezTo>
                    <a:pt x="7716" y="7077"/>
                    <a:pt x="7920" y="7194"/>
                    <a:pt x="8066" y="7419"/>
                  </a:cubicBezTo>
                  <a:cubicBezTo>
                    <a:pt x="8103" y="7469"/>
                    <a:pt x="8093" y="7493"/>
                    <a:pt x="8040" y="7513"/>
                  </a:cubicBezTo>
                  <a:cubicBezTo>
                    <a:pt x="7629" y="7680"/>
                    <a:pt x="7260" y="7914"/>
                    <a:pt x="6933" y="8215"/>
                  </a:cubicBezTo>
                  <a:cubicBezTo>
                    <a:pt x="6910" y="8237"/>
                    <a:pt x="6892" y="8246"/>
                    <a:pt x="6877" y="8246"/>
                  </a:cubicBezTo>
                  <a:cubicBezTo>
                    <a:pt x="6851" y="8246"/>
                    <a:pt x="6835" y="8219"/>
                    <a:pt x="6816" y="8184"/>
                  </a:cubicBezTo>
                  <a:cubicBezTo>
                    <a:pt x="6682" y="7954"/>
                    <a:pt x="6598" y="7716"/>
                    <a:pt x="6742" y="7459"/>
                  </a:cubicBezTo>
                  <a:cubicBezTo>
                    <a:pt x="6893" y="7192"/>
                    <a:pt x="7130" y="7078"/>
                    <a:pt x="7541" y="7078"/>
                  </a:cubicBezTo>
                  <a:cubicBezTo>
                    <a:pt x="7545" y="7078"/>
                    <a:pt x="7550" y="7077"/>
                    <a:pt x="7554" y="7077"/>
                  </a:cubicBezTo>
                  <a:close/>
                  <a:moveTo>
                    <a:pt x="3606" y="7038"/>
                  </a:moveTo>
                  <a:cubicBezTo>
                    <a:pt x="3613" y="7038"/>
                    <a:pt x="3619" y="7038"/>
                    <a:pt x="3626" y="7038"/>
                  </a:cubicBezTo>
                  <a:cubicBezTo>
                    <a:pt x="4121" y="7038"/>
                    <a:pt x="4582" y="7175"/>
                    <a:pt x="5020" y="7395"/>
                  </a:cubicBezTo>
                  <a:cubicBezTo>
                    <a:pt x="5177" y="7473"/>
                    <a:pt x="5331" y="7562"/>
                    <a:pt x="5488" y="7643"/>
                  </a:cubicBezTo>
                  <a:cubicBezTo>
                    <a:pt x="5528" y="7663"/>
                    <a:pt x="5569" y="7676"/>
                    <a:pt x="5569" y="7737"/>
                  </a:cubicBezTo>
                  <a:cubicBezTo>
                    <a:pt x="5572" y="7990"/>
                    <a:pt x="5729" y="8141"/>
                    <a:pt x="5933" y="8251"/>
                  </a:cubicBezTo>
                  <a:cubicBezTo>
                    <a:pt x="6127" y="8351"/>
                    <a:pt x="6334" y="8411"/>
                    <a:pt x="6552" y="8445"/>
                  </a:cubicBezTo>
                  <a:cubicBezTo>
                    <a:pt x="6578" y="8448"/>
                    <a:pt x="6612" y="8442"/>
                    <a:pt x="6625" y="8468"/>
                  </a:cubicBezTo>
                  <a:cubicBezTo>
                    <a:pt x="6646" y="8505"/>
                    <a:pt x="6609" y="8529"/>
                    <a:pt x="6589" y="8545"/>
                  </a:cubicBezTo>
                  <a:cubicBezTo>
                    <a:pt x="6425" y="8700"/>
                    <a:pt x="6234" y="8817"/>
                    <a:pt x="6040" y="8920"/>
                  </a:cubicBezTo>
                  <a:cubicBezTo>
                    <a:pt x="5435" y="9241"/>
                    <a:pt x="4800" y="9485"/>
                    <a:pt x="4144" y="9683"/>
                  </a:cubicBezTo>
                  <a:cubicBezTo>
                    <a:pt x="3853" y="9769"/>
                    <a:pt x="3552" y="9769"/>
                    <a:pt x="3228" y="9776"/>
                  </a:cubicBezTo>
                  <a:cubicBezTo>
                    <a:pt x="3193" y="9774"/>
                    <a:pt x="3158" y="9773"/>
                    <a:pt x="3122" y="9773"/>
                  </a:cubicBezTo>
                  <a:cubicBezTo>
                    <a:pt x="3046" y="9773"/>
                    <a:pt x="2966" y="9776"/>
                    <a:pt x="2884" y="9776"/>
                  </a:cubicBezTo>
                  <a:cubicBezTo>
                    <a:pt x="2804" y="9776"/>
                    <a:pt x="2724" y="9773"/>
                    <a:pt x="2643" y="9763"/>
                  </a:cubicBezTo>
                  <a:cubicBezTo>
                    <a:pt x="2536" y="9746"/>
                    <a:pt x="2439" y="9716"/>
                    <a:pt x="2348" y="9666"/>
                  </a:cubicBezTo>
                  <a:cubicBezTo>
                    <a:pt x="2265" y="9619"/>
                    <a:pt x="2158" y="9592"/>
                    <a:pt x="2241" y="9445"/>
                  </a:cubicBezTo>
                  <a:cubicBezTo>
                    <a:pt x="2292" y="9362"/>
                    <a:pt x="2215" y="9294"/>
                    <a:pt x="2127" y="9268"/>
                  </a:cubicBezTo>
                  <a:cubicBezTo>
                    <a:pt x="2014" y="9238"/>
                    <a:pt x="1900" y="9211"/>
                    <a:pt x="1786" y="9181"/>
                  </a:cubicBezTo>
                  <a:cubicBezTo>
                    <a:pt x="1295" y="9050"/>
                    <a:pt x="843" y="8840"/>
                    <a:pt x="416" y="8572"/>
                  </a:cubicBezTo>
                  <a:cubicBezTo>
                    <a:pt x="386" y="8552"/>
                    <a:pt x="335" y="8545"/>
                    <a:pt x="342" y="8502"/>
                  </a:cubicBezTo>
                  <a:cubicBezTo>
                    <a:pt x="346" y="8465"/>
                    <a:pt x="392" y="8476"/>
                    <a:pt x="422" y="8465"/>
                  </a:cubicBezTo>
                  <a:cubicBezTo>
                    <a:pt x="807" y="8335"/>
                    <a:pt x="1164" y="8151"/>
                    <a:pt x="1493" y="7910"/>
                  </a:cubicBezTo>
                  <a:cubicBezTo>
                    <a:pt x="1914" y="7603"/>
                    <a:pt x="2372" y="7402"/>
                    <a:pt x="2897" y="7352"/>
                  </a:cubicBezTo>
                  <a:cubicBezTo>
                    <a:pt x="3024" y="7342"/>
                    <a:pt x="3127" y="7288"/>
                    <a:pt x="3204" y="7178"/>
                  </a:cubicBezTo>
                  <a:cubicBezTo>
                    <a:pt x="3303" y="7041"/>
                    <a:pt x="3461" y="7038"/>
                    <a:pt x="3606" y="7038"/>
                  </a:cubicBezTo>
                  <a:close/>
                  <a:moveTo>
                    <a:pt x="8855" y="7706"/>
                  </a:moveTo>
                  <a:cubicBezTo>
                    <a:pt x="8930" y="7706"/>
                    <a:pt x="8992" y="7737"/>
                    <a:pt x="9049" y="7780"/>
                  </a:cubicBezTo>
                  <a:cubicBezTo>
                    <a:pt x="9671" y="8218"/>
                    <a:pt x="9555" y="9147"/>
                    <a:pt x="9126" y="9431"/>
                  </a:cubicBezTo>
                  <a:cubicBezTo>
                    <a:pt x="9026" y="9499"/>
                    <a:pt x="9006" y="9586"/>
                    <a:pt x="9076" y="9689"/>
                  </a:cubicBezTo>
                  <a:cubicBezTo>
                    <a:pt x="9169" y="9823"/>
                    <a:pt x="9157" y="9956"/>
                    <a:pt x="9089" y="10101"/>
                  </a:cubicBezTo>
                  <a:cubicBezTo>
                    <a:pt x="9016" y="10264"/>
                    <a:pt x="8942" y="10431"/>
                    <a:pt x="8949" y="10618"/>
                  </a:cubicBezTo>
                  <a:cubicBezTo>
                    <a:pt x="8949" y="10653"/>
                    <a:pt x="8942" y="10670"/>
                    <a:pt x="8925" y="10670"/>
                  </a:cubicBezTo>
                  <a:cubicBezTo>
                    <a:pt x="8916" y="10670"/>
                    <a:pt x="8904" y="10665"/>
                    <a:pt x="8889" y="10655"/>
                  </a:cubicBezTo>
                  <a:cubicBezTo>
                    <a:pt x="8725" y="10552"/>
                    <a:pt x="8541" y="10502"/>
                    <a:pt x="8367" y="10428"/>
                  </a:cubicBezTo>
                  <a:cubicBezTo>
                    <a:pt x="8203" y="10358"/>
                    <a:pt x="8073" y="10254"/>
                    <a:pt x="8033" y="10064"/>
                  </a:cubicBezTo>
                  <a:cubicBezTo>
                    <a:pt x="8018" y="9984"/>
                    <a:pt x="7970" y="9946"/>
                    <a:pt x="7902" y="9946"/>
                  </a:cubicBezTo>
                  <a:cubicBezTo>
                    <a:pt x="7882" y="9946"/>
                    <a:pt x="7860" y="9949"/>
                    <a:pt x="7836" y="9956"/>
                  </a:cubicBezTo>
                  <a:cubicBezTo>
                    <a:pt x="7752" y="9983"/>
                    <a:pt x="7669" y="9995"/>
                    <a:pt x="7587" y="9995"/>
                  </a:cubicBezTo>
                  <a:cubicBezTo>
                    <a:pt x="7191" y="9995"/>
                    <a:pt x="6840" y="9701"/>
                    <a:pt x="6762" y="9274"/>
                  </a:cubicBezTo>
                  <a:cubicBezTo>
                    <a:pt x="6719" y="9044"/>
                    <a:pt x="6802" y="8873"/>
                    <a:pt x="6942" y="8720"/>
                  </a:cubicBezTo>
                  <a:cubicBezTo>
                    <a:pt x="7431" y="8188"/>
                    <a:pt x="8019" y="7830"/>
                    <a:pt x="8739" y="7709"/>
                  </a:cubicBezTo>
                  <a:cubicBezTo>
                    <a:pt x="8747" y="7708"/>
                    <a:pt x="8757" y="7708"/>
                    <a:pt x="8766" y="7708"/>
                  </a:cubicBezTo>
                  <a:cubicBezTo>
                    <a:pt x="8784" y="7708"/>
                    <a:pt x="8802" y="7709"/>
                    <a:pt x="8816" y="7709"/>
                  </a:cubicBezTo>
                  <a:cubicBezTo>
                    <a:pt x="8829" y="7707"/>
                    <a:pt x="8842" y="7706"/>
                    <a:pt x="8855" y="7706"/>
                  </a:cubicBezTo>
                  <a:close/>
                  <a:moveTo>
                    <a:pt x="6180" y="9078"/>
                  </a:moveTo>
                  <a:cubicBezTo>
                    <a:pt x="6184" y="9087"/>
                    <a:pt x="6191" y="9101"/>
                    <a:pt x="6194" y="9107"/>
                  </a:cubicBezTo>
                  <a:cubicBezTo>
                    <a:pt x="6184" y="9121"/>
                    <a:pt x="6180" y="9127"/>
                    <a:pt x="6177" y="9134"/>
                  </a:cubicBezTo>
                  <a:cubicBezTo>
                    <a:pt x="5836" y="9773"/>
                    <a:pt x="5649" y="10468"/>
                    <a:pt x="5382" y="11134"/>
                  </a:cubicBezTo>
                  <a:cubicBezTo>
                    <a:pt x="5291" y="11365"/>
                    <a:pt x="5124" y="11508"/>
                    <a:pt x="4893" y="11589"/>
                  </a:cubicBezTo>
                  <a:cubicBezTo>
                    <a:pt x="4865" y="11598"/>
                    <a:pt x="4838" y="11604"/>
                    <a:pt x="4813" y="11604"/>
                  </a:cubicBezTo>
                  <a:cubicBezTo>
                    <a:pt x="4782" y="11604"/>
                    <a:pt x="4753" y="11595"/>
                    <a:pt x="4726" y="11572"/>
                  </a:cubicBezTo>
                  <a:cubicBezTo>
                    <a:pt x="4675" y="11530"/>
                    <a:pt x="4625" y="11512"/>
                    <a:pt x="4576" y="11512"/>
                  </a:cubicBezTo>
                  <a:cubicBezTo>
                    <a:pt x="4518" y="11512"/>
                    <a:pt x="4461" y="11536"/>
                    <a:pt x="4402" y="11572"/>
                  </a:cubicBezTo>
                  <a:cubicBezTo>
                    <a:pt x="4101" y="11749"/>
                    <a:pt x="3783" y="11896"/>
                    <a:pt x="3435" y="11950"/>
                  </a:cubicBezTo>
                  <a:cubicBezTo>
                    <a:pt x="3131" y="11996"/>
                    <a:pt x="2826" y="12033"/>
                    <a:pt x="2542" y="12160"/>
                  </a:cubicBezTo>
                  <a:cubicBezTo>
                    <a:pt x="2532" y="12166"/>
                    <a:pt x="2520" y="12174"/>
                    <a:pt x="2511" y="12174"/>
                  </a:cubicBezTo>
                  <a:cubicBezTo>
                    <a:pt x="2505" y="12174"/>
                    <a:pt x="2499" y="12171"/>
                    <a:pt x="2496" y="12163"/>
                  </a:cubicBezTo>
                  <a:cubicBezTo>
                    <a:pt x="2493" y="12150"/>
                    <a:pt x="2505" y="12130"/>
                    <a:pt x="2513" y="12114"/>
                  </a:cubicBezTo>
                  <a:cubicBezTo>
                    <a:pt x="2679" y="11776"/>
                    <a:pt x="2857" y="11445"/>
                    <a:pt x="3124" y="11171"/>
                  </a:cubicBezTo>
                  <a:cubicBezTo>
                    <a:pt x="3184" y="11110"/>
                    <a:pt x="3244" y="11047"/>
                    <a:pt x="3301" y="10984"/>
                  </a:cubicBezTo>
                  <a:cubicBezTo>
                    <a:pt x="3378" y="10896"/>
                    <a:pt x="3422" y="10796"/>
                    <a:pt x="3419" y="10675"/>
                  </a:cubicBezTo>
                  <a:cubicBezTo>
                    <a:pt x="3411" y="10438"/>
                    <a:pt x="3529" y="10288"/>
                    <a:pt x="3740" y="10184"/>
                  </a:cubicBezTo>
                  <a:cubicBezTo>
                    <a:pt x="4251" y="9936"/>
                    <a:pt x="4793" y="9756"/>
                    <a:pt x="5308" y="9515"/>
                  </a:cubicBezTo>
                  <a:cubicBezTo>
                    <a:pt x="5582" y="9388"/>
                    <a:pt x="5853" y="9254"/>
                    <a:pt x="6117" y="9104"/>
                  </a:cubicBezTo>
                  <a:cubicBezTo>
                    <a:pt x="6137" y="9094"/>
                    <a:pt x="6157" y="9087"/>
                    <a:pt x="6180" y="9078"/>
                  </a:cubicBezTo>
                  <a:close/>
                  <a:moveTo>
                    <a:pt x="15874" y="7479"/>
                  </a:moveTo>
                  <a:cubicBezTo>
                    <a:pt x="15895" y="7479"/>
                    <a:pt x="15881" y="7519"/>
                    <a:pt x="15874" y="7539"/>
                  </a:cubicBezTo>
                  <a:cubicBezTo>
                    <a:pt x="15734" y="8181"/>
                    <a:pt x="15864" y="8800"/>
                    <a:pt x="16058" y="9408"/>
                  </a:cubicBezTo>
                  <a:cubicBezTo>
                    <a:pt x="16188" y="9813"/>
                    <a:pt x="16296" y="10224"/>
                    <a:pt x="16362" y="10646"/>
                  </a:cubicBezTo>
                  <a:cubicBezTo>
                    <a:pt x="16466" y="11291"/>
                    <a:pt x="16279" y="11879"/>
                    <a:pt x="15964" y="12428"/>
                  </a:cubicBezTo>
                  <a:cubicBezTo>
                    <a:pt x="15449" y="13327"/>
                    <a:pt x="14637" y="13825"/>
                    <a:pt x="13648" y="14060"/>
                  </a:cubicBezTo>
                  <a:cubicBezTo>
                    <a:pt x="13316" y="14140"/>
                    <a:pt x="12978" y="14129"/>
                    <a:pt x="12644" y="14140"/>
                  </a:cubicBezTo>
                  <a:cubicBezTo>
                    <a:pt x="12343" y="14146"/>
                    <a:pt x="12042" y="14143"/>
                    <a:pt x="11751" y="14214"/>
                  </a:cubicBezTo>
                  <a:cubicBezTo>
                    <a:pt x="11189" y="14347"/>
                    <a:pt x="10799" y="14718"/>
                    <a:pt x="10484" y="15180"/>
                  </a:cubicBezTo>
                  <a:cubicBezTo>
                    <a:pt x="10270" y="15494"/>
                    <a:pt x="10112" y="15845"/>
                    <a:pt x="9879" y="16146"/>
                  </a:cubicBezTo>
                  <a:cubicBezTo>
                    <a:pt x="9354" y="16832"/>
                    <a:pt x="8645" y="17226"/>
                    <a:pt x="7805" y="17353"/>
                  </a:cubicBezTo>
                  <a:cubicBezTo>
                    <a:pt x="7578" y="17388"/>
                    <a:pt x="7356" y="17405"/>
                    <a:pt x="7139" y="17405"/>
                  </a:cubicBezTo>
                  <a:cubicBezTo>
                    <a:pt x="6097" y="17405"/>
                    <a:pt x="5164" y="17015"/>
                    <a:pt x="4334" y="16303"/>
                  </a:cubicBezTo>
                  <a:cubicBezTo>
                    <a:pt x="4121" y="16120"/>
                    <a:pt x="3910" y="15935"/>
                    <a:pt x="3703" y="15742"/>
                  </a:cubicBezTo>
                  <a:cubicBezTo>
                    <a:pt x="3388" y="15447"/>
                    <a:pt x="3074" y="15149"/>
                    <a:pt x="2643" y="14949"/>
                  </a:cubicBezTo>
                  <a:cubicBezTo>
                    <a:pt x="3191" y="14842"/>
                    <a:pt x="3596" y="14541"/>
                    <a:pt x="3977" y="14214"/>
                  </a:cubicBezTo>
                  <a:cubicBezTo>
                    <a:pt x="4703" y="13592"/>
                    <a:pt x="5144" y="12779"/>
                    <a:pt x="5485" y="11902"/>
                  </a:cubicBezTo>
                  <a:cubicBezTo>
                    <a:pt x="5776" y="11150"/>
                    <a:pt x="6004" y="10371"/>
                    <a:pt x="6304" y="9622"/>
                  </a:cubicBezTo>
                  <a:cubicBezTo>
                    <a:pt x="6354" y="9502"/>
                    <a:pt x="6411" y="9385"/>
                    <a:pt x="6481" y="9231"/>
                  </a:cubicBezTo>
                  <a:cubicBezTo>
                    <a:pt x="6535" y="9539"/>
                    <a:pt x="6632" y="9789"/>
                    <a:pt x="6859" y="9970"/>
                  </a:cubicBezTo>
                  <a:cubicBezTo>
                    <a:pt x="7073" y="10135"/>
                    <a:pt x="7296" y="10247"/>
                    <a:pt x="7552" y="10247"/>
                  </a:cubicBezTo>
                  <a:cubicBezTo>
                    <a:pt x="7618" y="10247"/>
                    <a:pt x="7685" y="10240"/>
                    <a:pt x="7755" y="10224"/>
                  </a:cubicBezTo>
                  <a:cubicBezTo>
                    <a:pt x="7766" y="10221"/>
                    <a:pt x="7775" y="10220"/>
                    <a:pt x="7784" y="10220"/>
                  </a:cubicBezTo>
                  <a:cubicBezTo>
                    <a:pt x="7815" y="10220"/>
                    <a:pt x="7833" y="10239"/>
                    <a:pt x="7849" y="10271"/>
                  </a:cubicBezTo>
                  <a:cubicBezTo>
                    <a:pt x="7956" y="10478"/>
                    <a:pt x="8137" y="10589"/>
                    <a:pt x="8354" y="10652"/>
                  </a:cubicBezTo>
                  <a:cubicBezTo>
                    <a:pt x="8581" y="10719"/>
                    <a:pt x="8799" y="10806"/>
                    <a:pt x="8979" y="10967"/>
                  </a:cubicBezTo>
                  <a:cubicBezTo>
                    <a:pt x="9007" y="10990"/>
                    <a:pt x="9039" y="11006"/>
                    <a:pt x="9073" y="11006"/>
                  </a:cubicBezTo>
                  <a:cubicBezTo>
                    <a:pt x="9088" y="11006"/>
                    <a:pt x="9104" y="11003"/>
                    <a:pt x="9120" y="10996"/>
                  </a:cubicBezTo>
                  <a:cubicBezTo>
                    <a:pt x="9173" y="10973"/>
                    <a:pt x="9177" y="10919"/>
                    <a:pt x="9169" y="10866"/>
                  </a:cubicBezTo>
                  <a:cubicBezTo>
                    <a:pt x="9140" y="10622"/>
                    <a:pt x="9197" y="10395"/>
                    <a:pt x="9303" y="10171"/>
                  </a:cubicBezTo>
                  <a:cubicBezTo>
                    <a:pt x="9387" y="9996"/>
                    <a:pt x="9417" y="9816"/>
                    <a:pt x="9317" y="9639"/>
                  </a:cubicBezTo>
                  <a:cubicBezTo>
                    <a:pt x="9280" y="9572"/>
                    <a:pt x="9327" y="9549"/>
                    <a:pt x="9360" y="9515"/>
                  </a:cubicBezTo>
                  <a:cubicBezTo>
                    <a:pt x="9725" y="9154"/>
                    <a:pt x="9839" y="8549"/>
                    <a:pt x="9635" y="8084"/>
                  </a:cubicBezTo>
                  <a:cubicBezTo>
                    <a:pt x="9561" y="7917"/>
                    <a:pt x="9444" y="7786"/>
                    <a:pt x="9310" y="7669"/>
                  </a:cubicBezTo>
                  <a:cubicBezTo>
                    <a:pt x="9277" y="7643"/>
                    <a:pt x="9214" y="7639"/>
                    <a:pt x="9226" y="7582"/>
                  </a:cubicBezTo>
                  <a:cubicBezTo>
                    <a:pt x="9226" y="7578"/>
                    <a:pt x="9246" y="7576"/>
                    <a:pt x="9272" y="7576"/>
                  </a:cubicBezTo>
                  <a:cubicBezTo>
                    <a:pt x="9298" y="7576"/>
                    <a:pt x="9330" y="7578"/>
                    <a:pt x="9354" y="7579"/>
                  </a:cubicBezTo>
                  <a:cubicBezTo>
                    <a:pt x="9645" y="7603"/>
                    <a:pt x="9936" y="7660"/>
                    <a:pt x="10223" y="7720"/>
                  </a:cubicBezTo>
                  <a:cubicBezTo>
                    <a:pt x="10972" y="7883"/>
                    <a:pt x="11714" y="8084"/>
                    <a:pt x="12467" y="8238"/>
                  </a:cubicBezTo>
                  <a:cubicBezTo>
                    <a:pt x="12769" y="8302"/>
                    <a:pt x="13064" y="8333"/>
                    <a:pt x="13351" y="8333"/>
                  </a:cubicBezTo>
                  <a:cubicBezTo>
                    <a:pt x="14225" y="8333"/>
                    <a:pt x="15034" y="8047"/>
                    <a:pt x="15794" y="7525"/>
                  </a:cubicBezTo>
                  <a:cubicBezTo>
                    <a:pt x="15821" y="7505"/>
                    <a:pt x="15847" y="7479"/>
                    <a:pt x="15874" y="7479"/>
                  </a:cubicBezTo>
                  <a:close/>
                  <a:moveTo>
                    <a:pt x="9267" y="1"/>
                  </a:moveTo>
                  <a:cubicBezTo>
                    <a:pt x="9263" y="1"/>
                    <a:pt x="9258" y="1"/>
                    <a:pt x="9254" y="2"/>
                  </a:cubicBezTo>
                  <a:cubicBezTo>
                    <a:pt x="9190" y="9"/>
                    <a:pt x="9173" y="69"/>
                    <a:pt x="9153" y="119"/>
                  </a:cubicBezTo>
                  <a:cubicBezTo>
                    <a:pt x="9140" y="159"/>
                    <a:pt x="9126" y="196"/>
                    <a:pt x="9116" y="236"/>
                  </a:cubicBezTo>
                  <a:cubicBezTo>
                    <a:pt x="9066" y="483"/>
                    <a:pt x="8962" y="707"/>
                    <a:pt x="8802" y="905"/>
                  </a:cubicBezTo>
                  <a:cubicBezTo>
                    <a:pt x="8441" y="1343"/>
                    <a:pt x="8140" y="1815"/>
                    <a:pt x="8060" y="2393"/>
                  </a:cubicBezTo>
                  <a:cubicBezTo>
                    <a:pt x="8053" y="2433"/>
                    <a:pt x="8043" y="2470"/>
                    <a:pt x="7990" y="2473"/>
                  </a:cubicBezTo>
                  <a:cubicBezTo>
                    <a:pt x="7829" y="2486"/>
                    <a:pt x="7739" y="2593"/>
                    <a:pt x="7678" y="2727"/>
                  </a:cubicBezTo>
                  <a:cubicBezTo>
                    <a:pt x="7592" y="2934"/>
                    <a:pt x="7541" y="3149"/>
                    <a:pt x="7532" y="3372"/>
                  </a:cubicBezTo>
                  <a:cubicBezTo>
                    <a:pt x="7511" y="3754"/>
                    <a:pt x="7552" y="4132"/>
                    <a:pt x="7632" y="4503"/>
                  </a:cubicBezTo>
                  <a:cubicBezTo>
                    <a:pt x="7541" y="4315"/>
                    <a:pt x="7451" y="4132"/>
                    <a:pt x="7334" y="3965"/>
                  </a:cubicBezTo>
                  <a:cubicBezTo>
                    <a:pt x="7197" y="3771"/>
                    <a:pt x="7036" y="3596"/>
                    <a:pt x="6819" y="3490"/>
                  </a:cubicBezTo>
                  <a:cubicBezTo>
                    <a:pt x="6747" y="3456"/>
                    <a:pt x="6672" y="3428"/>
                    <a:pt x="6598" y="3428"/>
                  </a:cubicBezTo>
                  <a:cubicBezTo>
                    <a:pt x="6541" y="3428"/>
                    <a:pt x="6485" y="3444"/>
                    <a:pt x="6431" y="3486"/>
                  </a:cubicBezTo>
                  <a:cubicBezTo>
                    <a:pt x="6403" y="3508"/>
                    <a:pt x="6381" y="3518"/>
                    <a:pt x="6363" y="3518"/>
                  </a:cubicBezTo>
                  <a:cubicBezTo>
                    <a:pt x="6335" y="3518"/>
                    <a:pt x="6314" y="3496"/>
                    <a:pt x="6288" y="3460"/>
                  </a:cubicBezTo>
                  <a:cubicBezTo>
                    <a:pt x="6024" y="3102"/>
                    <a:pt x="5669" y="2864"/>
                    <a:pt x="5251" y="2718"/>
                  </a:cubicBezTo>
                  <a:cubicBezTo>
                    <a:pt x="4923" y="2604"/>
                    <a:pt x="4619" y="2446"/>
                    <a:pt x="4365" y="2202"/>
                  </a:cubicBezTo>
                  <a:cubicBezTo>
                    <a:pt x="4077" y="1928"/>
                    <a:pt x="3797" y="1644"/>
                    <a:pt x="3629" y="1269"/>
                  </a:cubicBezTo>
                  <a:cubicBezTo>
                    <a:pt x="3609" y="1226"/>
                    <a:pt x="3576" y="1199"/>
                    <a:pt x="3525" y="1196"/>
                  </a:cubicBezTo>
                  <a:cubicBezTo>
                    <a:pt x="3519" y="1195"/>
                    <a:pt x="3512" y="1195"/>
                    <a:pt x="3506" y="1195"/>
                  </a:cubicBezTo>
                  <a:cubicBezTo>
                    <a:pt x="3451" y="1195"/>
                    <a:pt x="3405" y="1222"/>
                    <a:pt x="3378" y="1269"/>
                  </a:cubicBezTo>
                  <a:cubicBezTo>
                    <a:pt x="3335" y="1343"/>
                    <a:pt x="3311" y="1423"/>
                    <a:pt x="3342" y="1503"/>
                  </a:cubicBezTo>
                  <a:cubicBezTo>
                    <a:pt x="3435" y="1761"/>
                    <a:pt x="3496" y="2025"/>
                    <a:pt x="3539" y="2292"/>
                  </a:cubicBezTo>
                  <a:cubicBezTo>
                    <a:pt x="3596" y="2650"/>
                    <a:pt x="3643" y="3008"/>
                    <a:pt x="3556" y="3369"/>
                  </a:cubicBezTo>
                  <a:cubicBezTo>
                    <a:pt x="3465" y="3727"/>
                    <a:pt x="3422" y="4092"/>
                    <a:pt x="3525" y="4456"/>
                  </a:cubicBezTo>
                  <a:cubicBezTo>
                    <a:pt x="3589" y="4684"/>
                    <a:pt x="3696" y="4894"/>
                    <a:pt x="3786" y="5112"/>
                  </a:cubicBezTo>
                  <a:cubicBezTo>
                    <a:pt x="3813" y="5168"/>
                    <a:pt x="3846" y="5225"/>
                    <a:pt x="3806" y="5292"/>
                  </a:cubicBezTo>
                  <a:cubicBezTo>
                    <a:pt x="3709" y="5449"/>
                    <a:pt x="3732" y="5623"/>
                    <a:pt x="3756" y="5794"/>
                  </a:cubicBezTo>
                  <a:cubicBezTo>
                    <a:pt x="3809" y="6155"/>
                    <a:pt x="4000" y="6453"/>
                    <a:pt x="4224" y="6730"/>
                  </a:cubicBezTo>
                  <a:cubicBezTo>
                    <a:pt x="4241" y="6750"/>
                    <a:pt x="4271" y="6780"/>
                    <a:pt x="4264" y="6794"/>
                  </a:cubicBezTo>
                  <a:cubicBezTo>
                    <a:pt x="4257" y="6810"/>
                    <a:pt x="4245" y="6815"/>
                    <a:pt x="4232" y="6815"/>
                  </a:cubicBezTo>
                  <a:cubicBezTo>
                    <a:pt x="4216" y="6815"/>
                    <a:pt x="4197" y="6807"/>
                    <a:pt x="4181" y="6803"/>
                  </a:cubicBezTo>
                  <a:cubicBezTo>
                    <a:pt x="4046" y="6773"/>
                    <a:pt x="3909" y="6754"/>
                    <a:pt x="3772" y="6754"/>
                  </a:cubicBezTo>
                  <a:cubicBezTo>
                    <a:pt x="3742" y="6754"/>
                    <a:pt x="3712" y="6755"/>
                    <a:pt x="3683" y="6757"/>
                  </a:cubicBezTo>
                  <a:cubicBezTo>
                    <a:pt x="3422" y="6774"/>
                    <a:pt x="3161" y="6803"/>
                    <a:pt x="3024" y="7081"/>
                  </a:cubicBezTo>
                  <a:cubicBezTo>
                    <a:pt x="3004" y="7124"/>
                    <a:pt x="2957" y="7131"/>
                    <a:pt x="2910" y="7141"/>
                  </a:cubicBezTo>
                  <a:cubicBezTo>
                    <a:pt x="2713" y="7178"/>
                    <a:pt x="2513" y="7158"/>
                    <a:pt x="2315" y="7201"/>
                  </a:cubicBezTo>
                  <a:cubicBezTo>
                    <a:pt x="1991" y="7275"/>
                    <a:pt x="1693" y="7416"/>
                    <a:pt x="1416" y="7599"/>
                  </a:cubicBezTo>
                  <a:cubicBezTo>
                    <a:pt x="1024" y="7857"/>
                    <a:pt x="633" y="8111"/>
                    <a:pt x="209" y="8311"/>
                  </a:cubicBezTo>
                  <a:cubicBezTo>
                    <a:pt x="14" y="8402"/>
                    <a:pt x="1" y="8539"/>
                    <a:pt x="165" y="8680"/>
                  </a:cubicBezTo>
                  <a:cubicBezTo>
                    <a:pt x="195" y="8706"/>
                    <a:pt x="229" y="8729"/>
                    <a:pt x="262" y="8753"/>
                  </a:cubicBezTo>
                  <a:cubicBezTo>
                    <a:pt x="723" y="9084"/>
                    <a:pt x="1235" y="9305"/>
                    <a:pt x="1786" y="9439"/>
                  </a:cubicBezTo>
                  <a:cubicBezTo>
                    <a:pt x="1880" y="9459"/>
                    <a:pt x="1954" y="9479"/>
                    <a:pt x="1960" y="9599"/>
                  </a:cubicBezTo>
                  <a:cubicBezTo>
                    <a:pt x="1964" y="9675"/>
                    <a:pt x="2034" y="9732"/>
                    <a:pt x="2094" y="9776"/>
                  </a:cubicBezTo>
                  <a:cubicBezTo>
                    <a:pt x="2218" y="9866"/>
                    <a:pt x="2348" y="9936"/>
                    <a:pt x="2496" y="9970"/>
                  </a:cubicBezTo>
                  <a:cubicBezTo>
                    <a:pt x="2789" y="10041"/>
                    <a:pt x="3090" y="10044"/>
                    <a:pt x="3388" y="10050"/>
                  </a:cubicBezTo>
                  <a:cubicBezTo>
                    <a:pt x="3415" y="10050"/>
                    <a:pt x="3456" y="10050"/>
                    <a:pt x="3465" y="10064"/>
                  </a:cubicBezTo>
                  <a:cubicBezTo>
                    <a:pt x="3479" y="10094"/>
                    <a:pt x="3439" y="10104"/>
                    <a:pt x="3422" y="10121"/>
                  </a:cubicBezTo>
                  <a:cubicBezTo>
                    <a:pt x="3301" y="10231"/>
                    <a:pt x="3224" y="10374"/>
                    <a:pt x="3235" y="10529"/>
                  </a:cubicBezTo>
                  <a:cubicBezTo>
                    <a:pt x="3244" y="10729"/>
                    <a:pt x="3138" y="10843"/>
                    <a:pt x="3007" y="10963"/>
                  </a:cubicBezTo>
                  <a:cubicBezTo>
                    <a:pt x="2599" y="11334"/>
                    <a:pt x="2348" y="11799"/>
                    <a:pt x="2171" y="12311"/>
                  </a:cubicBezTo>
                  <a:cubicBezTo>
                    <a:pt x="2147" y="12378"/>
                    <a:pt x="2127" y="12461"/>
                    <a:pt x="2201" y="12515"/>
                  </a:cubicBezTo>
                  <a:cubicBezTo>
                    <a:pt x="2229" y="12535"/>
                    <a:pt x="2258" y="12543"/>
                    <a:pt x="2287" y="12543"/>
                  </a:cubicBezTo>
                  <a:cubicBezTo>
                    <a:pt x="2331" y="12543"/>
                    <a:pt x="2375" y="12524"/>
                    <a:pt x="2415" y="12498"/>
                  </a:cubicBezTo>
                  <a:cubicBezTo>
                    <a:pt x="2613" y="12371"/>
                    <a:pt x="2826" y="12291"/>
                    <a:pt x="3057" y="12248"/>
                  </a:cubicBezTo>
                  <a:cubicBezTo>
                    <a:pt x="3184" y="12223"/>
                    <a:pt x="3318" y="12214"/>
                    <a:pt x="3445" y="12194"/>
                  </a:cubicBezTo>
                  <a:cubicBezTo>
                    <a:pt x="3820" y="12134"/>
                    <a:pt x="4158" y="11983"/>
                    <a:pt x="4475" y="11789"/>
                  </a:cubicBezTo>
                  <a:cubicBezTo>
                    <a:pt x="4505" y="11768"/>
                    <a:pt x="4532" y="11735"/>
                    <a:pt x="4570" y="11735"/>
                  </a:cubicBezTo>
                  <a:cubicBezTo>
                    <a:pt x="4582" y="11735"/>
                    <a:pt x="4594" y="11738"/>
                    <a:pt x="4609" y="11746"/>
                  </a:cubicBezTo>
                  <a:cubicBezTo>
                    <a:pt x="4673" y="11784"/>
                    <a:pt x="4738" y="11799"/>
                    <a:pt x="4802" y="11799"/>
                  </a:cubicBezTo>
                  <a:cubicBezTo>
                    <a:pt x="4893" y="11799"/>
                    <a:pt x="4984" y="11768"/>
                    <a:pt x="5077" y="11729"/>
                  </a:cubicBezTo>
                  <a:cubicBezTo>
                    <a:pt x="5095" y="11721"/>
                    <a:pt x="5116" y="11696"/>
                    <a:pt x="5137" y="11696"/>
                  </a:cubicBezTo>
                  <a:cubicBezTo>
                    <a:pt x="5144" y="11696"/>
                    <a:pt x="5150" y="11699"/>
                    <a:pt x="5157" y="11706"/>
                  </a:cubicBezTo>
                  <a:cubicBezTo>
                    <a:pt x="5177" y="11726"/>
                    <a:pt x="5150" y="11762"/>
                    <a:pt x="5137" y="11792"/>
                  </a:cubicBezTo>
                  <a:cubicBezTo>
                    <a:pt x="4920" y="12381"/>
                    <a:pt x="4629" y="12939"/>
                    <a:pt x="4234" y="13427"/>
                  </a:cubicBezTo>
                  <a:cubicBezTo>
                    <a:pt x="3749" y="14029"/>
                    <a:pt x="3204" y="14584"/>
                    <a:pt x="2368" y="14682"/>
                  </a:cubicBezTo>
                  <a:cubicBezTo>
                    <a:pt x="2215" y="14698"/>
                    <a:pt x="2188" y="14822"/>
                    <a:pt x="2161" y="14926"/>
                  </a:cubicBezTo>
                  <a:cubicBezTo>
                    <a:pt x="2131" y="15039"/>
                    <a:pt x="2235" y="15080"/>
                    <a:pt x="2318" y="15117"/>
                  </a:cubicBezTo>
                  <a:cubicBezTo>
                    <a:pt x="2566" y="15233"/>
                    <a:pt x="2793" y="15377"/>
                    <a:pt x="3000" y="15561"/>
                  </a:cubicBezTo>
                  <a:cubicBezTo>
                    <a:pt x="3385" y="15902"/>
                    <a:pt x="3752" y="16256"/>
                    <a:pt x="4151" y="16584"/>
                  </a:cubicBezTo>
                  <a:cubicBezTo>
                    <a:pt x="5047" y="17316"/>
                    <a:pt x="6051" y="17718"/>
                    <a:pt x="7166" y="17718"/>
                  </a:cubicBezTo>
                  <a:cubicBezTo>
                    <a:pt x="7361" y="17718"/>
                    <a:pt x="7560" y="17706"/>
                    <a:pt x="7762" y="17681"/>
                  </a:cubicBezTo>
                  <a:cubicBezTo>
                    <a:pt x="8765" y="17557"/>
                    <a:pt x="9588" y="17089"/>
                    <a:pt x="10200" y="16273"/>
                  </a:cubicBezTo>
                  <a:cubicBezTo>
                    <a:pt x="10433" y="15959"/>
                    <a:pt x="10594" y="15598"/>
                    <a:pt x="10811" y="15277"/>
                  </a:cubicBezTo>
                  <a:cubicBezTo>
                    <a:pt x="11174" y="14750"/>
                    <a:pt x="11639" y="14433"/>
                    <a:pt x="12292" y="14433"/>
                  </a:cubicBezTo>
                  <a:cubicBezTo>
                    <a:pt x="12319" y="14433"/>
                    <a:pt x="12346" y="14433"/>
                    <a:pt x="12373" y="14434"/>
                  </a:cubicBezTo>
                  <a:cubicBezTo>
                    <a:pt x="12549" y="14441"/>
                    <a:pt x="12725" y="14448"/>
                    <a:pt x="12901" y="14448"/>
                  </a:cubicBezTo>
                  <a:cubicBezTo>
                    <a:pt x="13144" y="14448"/>
                    <a:pt x="13385" y="14435"/>
                    <a:pt x="13623" y="14390"/>
                  </a:cubicBezTo>
                  <a:cubicBezTo>
                    <a:pt x="14911" y="14146"/>
                    <a:pt x="15874" y="13471"/>
                    <a:pt x="16429" y="12264"/>
                  </a:cubicBezTo>
                  <a:cubicBezTo>
                    <a:pt x="16667" y="11752"/>
                    <a:pt x="16824" y="11220"/>
                    <a:pt x="16744" y="10646"/>
                  </a:cubicBezTo>
                  <a:cubicBezTo>
                    <a:pt x="16690" y="10264"/>
                    <a:pt x="16603" y="9890"/>
                    <a:pt x="16486" y="9522"/>
                  </a:cubicBezTo>
                  <a:cubicBezTo>
                    <a:pt x="16366" y="9158"/>
                    <a:pt x="16252" y="8793"/>
                    <a:pt x="16199" y="8408"/>
                  </a:cubicBezTo>
                  <a:cubicBezTo>
                    <a:pt x="16128" y="7920"/>
                    <a:pt x="16208" y="7452"/>
                    <a:pt x="16372" y="6994"/>
                  </a:cubicBezTo>
                  <a:cubicBezTo>
                    <a:pt x="16406" y="6900"/>
                    <a:pt x="16392" y="6800"/>
                    <a:pt x="16319" y="6746"/>
                  </a:cubicBezTo>
                  <a:cubicBezTo>
                    <a:pt x="16299" y="6732"/>
                    <a:pt x="16280" y="6726"/>
                    <a:pt x="16262" y="6726"/>
                  </a:cubicBezTo>
                  <a:cubicBezTo>
                    <a:pt x="16204" y="6726"/>
                    <a:pt x="16158" y="6790"/>
                    <a:pt x="16115" y="6834"/>
                  </a:cubicBezTo>
                  <a:cubicBezTo>
                    <a:pt x="15787" y="7175"/>
                    <a:pt x="15396" y="7425"/>
                    <a:pt x="14964" y="7616"/>
                  </a:cubicBezTo>
                  <a:cubicBezTo>
                    <a:pt x="14435" y="7850"/>
                    <a:pt x="13892" y="8002"/>
                    <a:pt x="13323" y="8002"/>
                  </a:cubicBezTo>
                  <a:cubicBezTo>
                    <a:pt x="13176" y="8002"/>
                    <a:pt x="13028" y="7991"/>
                    <a:pt x="12878" y="7970"/>
                  </a:cubicBezTo>
                  <a:cubicBezTo>
                    <a:pt x="12169" y="7870"/>
                    <a:pt x="11477" y="7686"/>
                    <a:pt x="10785" y="7519"/>
                  </a:cubicBezTo>
                  <a:cubicBezTo>
                    <a:pt x="10758" y="7516"/>
                    <a:pt x="10718" y="7525"/>
                    <a:pt x="10718" y="7489"/>
                  </a:cubicBezTo>
                  <a:cubicBezTo>
                    <a:pt x="10718" y="7466"/>
                    <a:pt x="10734" y="7464"/>
                    <a:pt x="10752" y="7464"/>
                  </a:cubicBezTo>
                  <a:cubicBezTo>
                    <a:pt x="10756" y="7464"/>
                    <a:pt x="10760" y="7464"/>
                    <a:pt x="10763" y="7464"/>
                  </a:cubicBezTo>
                  <a:cubicBezTo>
                    <a:pt x="10770" y="7464"/>
                    <a:pt x="10776" y="7464"/>
                    <a:pt x="10782" y="7462"/>
                  </a:cubicBezTo>
                  <a:cubicBezTo>
                    <a:pt x="11069" y="7385"/>
                    <a:pt x="11340" y="7275"/>
                    <a:pt x="11577" y="7098"/>
                  </a:cubicBezTo>
                  <a:cubicBezTo>
                    <a:pt x="11717" y="6994"/>
                    <a:pt x="11875" y="6894"/>
                    <a:pt x="11929" y="6726"/>
                  </a:cubicBezTo>
                  <a:cubicBezTo>
                    <a:pt x="11978" y="6573"/>
                    <a:pt x="12089" y="6502"/>
                    <a:pt x="12209" y="6436"/>
                  </a:cubicBezTo>
                  <a:cubicBezTo>
                    <a:pt x="12628" y="6198"/>
                    <a:pt x="13018" y="5931"/>
                    <a:pt x="13350" y="5579"/>
                  </a:cubicBezTo>
                  <a:cubicBezTo>
                    <a:pt x="13477" y="5446"/>
                    <a:pt x="13600" y="5302"/>
                    <a:pt x="13660" y="5125"/>
                  </a:cubicBezTo>
                  <a:cubicBezTo>
                    <a:pt x="13711" y="4975"/>
                    <a:pt x="13650" y="4878"/>
                    <a:pt x="13520" y="4878"/>
                  </a:cubicBezTo>
                  <a:cubicBezTo>
                    <a:pt x="13496" y="4878"/>
                    <a:pt x="13471" y="4881"/>
                    <a:pt x="13443" y="4888"/>
                  </a:cubicBezTo>
                  <a:cubicBezTo>
                    <a:pt x="13373" y="4904"/>
                    <a:pt x="13306" y="4925"/>
                    <a:pt x="13236" y="4945"/>
                  </a:cubicBezTo>
                  <a:cubicBezTo>
                    <a:pt x="12793" y="5081"/>
                    <a:pt x="12349" y="5193"/>
                    <a:pt x="11885" y="5193"/>
                  </a:cubicBezTo>
                  <a:cubicBezTo>
                    <a:pt x="11802" y="5193"/>
                    <a:pt x="11718" y="5189"/>
                    <a:pt x="11634" y="5181"/>
                  </a:cubicBezTo>
                  <a:cubicBezTo>
                    <a:pt x="11606" y="5179"/>
                    <a:pt x="11578" y="5178"/>
                    <a:pt x="11550" y="5178"/>
                  </a:cubicBezTo>
                  <a:cubicBezTo>
                    <a:pt x="11423" y="5178"/>
                    <a:pt x="11292" y="5199"/>
                    <a:pt x="11163" y="5218"/>
                  </a:cubicBezTo>
                  <a:cubicBezTo>
                    <a:pt x="10802" y="5272"/>
                    <a:pt x="10478" y="5412"/>
                    <a:pt x="10173" y="5607"/>
                  </a:cubicBezTo>
                  <a:cubicBezTo>
                    <a:pt x="10154" y="5617"/>
                    <a:pt x="10136" y="5638"/>
                    <a:pt x="10117" y="5638"/>
                  </a:cubicBezTo>
                  <a:cubicBezTo>
                    <a:pt x="10112" y="5638"/>
                    <a:pt x="10108" y="5637"/>
                    <a:pt x="10103" y="5633"/>
                  </a:cubicBezTo>
                  <a:cubicBezTo>
                    <a:pt x="10076" y="5613"/>
                    <a:pt x="10100" y="5583"/>
                    <a:pt x="10109" y="5559"/>
                  </a:cubicBezTo>
                  <a:cubicBezTo>
                    <a:pt x="10136" y="5493"/>
                    <a:pt x="10166" y="5426"/>
                    <a:pt x="10189" y="5359"/>
                  </a:cubicBezTo>
                  <a:cubicBezTo>
                    <a:pt x="10430" y="4684"/>
                    <a:pt x="10665" y="4005"/>
                    <a:pt x="10558" y="3269"/>
                  </a:cubicBezTo>
                  <a:cubicBezTo>
                    <a:pt x="10524" y="3039"/>
                    <a:pt x="10464" y="2818"/>
                    <a:pt x="10330" y="2620"/>
                  </a:cubicBezTo>
                  <a:cubicBezTo>
                    <a:pt x="10271" y="2535"/>
                    <a:pt x="10196" y="2459"/>
                    <a:pt x="10094" y="2459"/>
                  </a:cubicBezTo>
                  <a:cubicBezTo>
                    <a:pt x="10080" y="2459"/>
                    <a:pt x="10066" y="2461"/>
                    <a:pt x="10052" y="2463"/>
                  </a:cubicBezTo>
                  <a:cubicBezTo>
                    <a:pt x="10032" y="2468"/>
                    <a:pt x="10015" y="2470"/>
                    <a:pt x="10001" y="2470"/>
                  </a:cubicBezTo>
                  <a:cubicBezTo>
                    <a:pt x="9944" y="2470"/>
                    <a:pt x="9936" y="2433"/>
                    <a:pt x="9936" y="2366"/>
                  </a:cubicBezTo>
                  <a:cubicBezTo>
                    <a:pt x="9932" y="1888"/>
                    <a:pt x="9825" y="1430"/>
                    <a:pt x="9681" y="982"/>
                  </a:cubicBezTo>
                  <a:cubicBezTo>
                    <a:pt x="9588" y="684"/>
                    <a:pt x="9494" y="386"/>
                    <a:pt x="9364" y="102"/>
                  </a:cubicBezTo>
                  <a:cubicBezTo>
                    <a:pt x="9342" y="59"/>
                    <a:pt x="9323" y="1"/>
                    <a:pt x="92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a:off x="3123427" y="2160793"/>
              <a:ext cx="280369" cy="257623"/>
            </a:xfrm>
            <a:custGeom>
              <a:rect b="b" l="l" r="r" t="t"/>
              <a:pathLst>
                <a:path extrusionOk="0" h="3378" w="3676">
                  <a:moveTo>
                    <a:pt x="2302" y="266"/>
                  </a:moveTo>
                  <a:cubicBezTo>
                    <a:pt x="2676" y="279"/>
                    <a:pt x="2993" y="353"/>
                    <a:pt x="3291" y="513"/>
                  </a:cubicBezTo>
                  <a:cubicBezTo>
                    <a:pt x="3395" y="570"/>
                    <a:pt x="3425" y="664"/>
                    <a:pt x="3461" y="757"/>
                  </a:cubicBezTo>
                  <a:cubicBezTo>
                    <a:pt x="3489" y="821"/>
                    <a:pt x="3428" y="841"/>
                    <a:pt x="3388" y="868"/>
                  </a:cubicBezTo>
                  <a:cubicBezTo>
                    <a:pt x="3184" y="985"/>
                    <a:pt x="2987" y="1112"/>
                    <a:pt x="2799" y="1259"/>
                  </a:cubicBezTo>
                  <a:cubicBezTo>
                    <a:pt x="2448" y="1530"/>
                    <a:pt x="2197" y="1881"/>
                    <a:pt x="1957" y="2249"/>
                  </a:cubicBezTo>
                  <a:cubicBezTo>
                    <a:pt x="1786" y="2513"/>
                    <a:pt x="1619" y="2787"/>
                    <a:pt x="1355" y="2978"/>
                  </a:cubicBezTo>
                  <a:cubicBezTo>
                    <a:pt x="1204" y="3086"/>
                    <a:pt x="1043" y="3162"/>
                    <a:pt x="859" y="3162"/>
                  </a:cubicBezTo>
                  <a:cubicBezTo>
                    <a:pt x="827" y="3162"/>
                    <a:pt x="794" y="3160"/>
                    <a:pt x="760" y="3155"/>
                  </a:cubicBezTo>
                  <a:cubicBezTo>
                    <a:pt x="496" y="3118"/>
                    <a:pt x="331" y="2958"/>
                    <a:pt x="319" y="2690"/>
                  </a:cubicBezTo>
                  <a:cubicBezTo>
                    <a:pt x="302" y="2376"/>
                    <a:pt x="308" y="2061"/>
                    <a:pt x="408" y="1760"/>
                  </a:cubicBezTo>
                  <a:cubicBezTo>
                    <a:pt x="663" y="998"/>
                    <a:pt x="1194" y="524"/>
                    <a:pt x="1964" y="306"/>
                  </a:cubicBezTo>
                  <a:cubicBezTo>
                    <a:pt x="2084" y="269"/>
                    <a:pt x="2214" y="276"/>
                    <a:pt x="2302" y="266"/>
                  </a:cubicBezTo>
                  <a:close/>
                  <a:moveTo>
                    <a:pt x="2352" y="1"/>
                  </a:moveTo>
                  <a:cubicBezTo>
                    <a:pt x="2212" y="1"/>
                    <a:pt x="2071" y="14"/>
                    <a:pt x="1930" y="38"/>
                  </a:cubicBezTo>
                  <a:cubicBezTo>
                    <a:pt x="924" y="219"/>
                    <a:pt x="1" y="1129"/>
                    <a:pt x="67" y="2325"/>
                  </a:cubicBezTo>
                  <a:cubicBezTo>
                    <a:pt x="67" y="2430"/>
                    <a:pt x="67" y="2536"/>
                    <a:pt x="71" y="2640"/>
                  </a:cubicBezTo>
                  <a:cubicBezTo>
                    <a:pt x="88" y="3166"/>
                    <a:pt x="458" y="3377"/>
                    <a:pt x="830" y="3377"/>
                  </a:cubicBezTo>
                  <a:cubicBezTo>
                    <a:pt x="900" y="3377"/>
                    <a:pt x="970" y="3370"/>
                    <a:pt x="1038" y="3356"/>
                  </a:cubicBezTo>
                  <a:cubicBezTo>
                    <a:pt x="1462" y="3268"/>
                    <a:pt x="1756" y="2995"/>
                    <a:pt x="1987" y="2653"/>
                  </a:cubicBezTo>
                  <a:cubicBezTo>
                    <a:pt x="2422" y="2008"/>
                    <a:pt x="2893" y="1406"/>
                    <a:pt x="3549" y="968"/>
                  </a:cubicBezTo>
                  <a:cubicBezTo>
                    <a:pt x="3622" y="921"/>
                    <a:pt x="3676" y="845"/>
                    <a:pt x="3659" y="760"/>
                  </a:cubicBezTo>
                  <a:cubicBezTo>
                    <a:pt x="3629" y="600"/>
                    <a:pt x="3595" y="439"/>
                    <a:pt x="3438" y="329"/>
                  </a:cubicBezTo>
                  <a:cubicBezTo>
                    <a:pt x="3101" y="97"/>
                    <a:pt x="2731" y="1"/>
                    <a:pt x="23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6"/>
            <p:cNvSpPr/>
            <p:nvPr/>
          </p:nvSpPr>
          <p:spPr>
            <a:xfrm>
              <a:off x="2681230" y="2415671"/>
              <a:ext cx="306148" cy="216593"/>
            </a:xfrm>
            <a:custGeom>
              <a:rect b="b" l="l" r="r" t="t"/>
              <a:pathLst>
                <a:path extrusionOk="0" h="2840" w="4014">
                  <a:moveTo>
                    <a:pt x="2192" y="243"/>
                  </a:moveTo>
                  <a:cubicBezTo>
                    <a:pt x="2618" y="243"/>
                    <a:pt x="3013" y="419"/>
                    <a:pt x="3385" y="669"/>
                  </a:cubicBezTo>
                  <a:cubicBezTo>
                    <a:pt x="3485" y="736"/>
                    <a:pt x="3569" y="829"/>
                    <a:pt x="3658" y="909"/>
                  </a:cubicBezTo>
                  <a:cubicBezTo>
                    <a:pt x="3759" y="1000"/>
                    <a:pt x="3759" y="1100"/>
                    <a:pt x="3729" y="1217"/>
                  </a:cubicBezTo>
                  <a:cubicBezTo>
                    <a:pt x="3652" y="1485"/>
                    <a:pt x="3461" y="1668"/>
                    <a:pt x="3251" y="1826"/>
                  </a:cubicBezTo>
                  <a:cubicBezTo>
                    <a:pt x="2944" y="2054"/>
                    <a:pt x="2601" y="2186"/>
                    <a:pt x="2218" y="2186"/>
                  </a:cubicBezTo>
                  <a:cubicBezTo>
                    <a:pt x="2187" y="2186"/>
                    <a:pt x="2156" y="2185"/>
                    <a:pt x="2124" y="2184"/>
                  </a:cubicBezTo>
                  <a:cubicBezTo>
                    <a:pt x="2089" y="2187"/>
                    <a:pt x="2054" y="2188"/>
                    <a:pt x="2019" y="2188"/>
                  </a:cubicBezTo>
                  <a:cubicBezTo>
                    <a:pt x="1860" y="2188"/>
                    <a:pt x="1701" y="2161"/>
                    <a:pt x="1542" y="2150"/>
                  </a:cubicBezTo>
                  <a:cubicBezTo>
                    <a:pt x="1501" y="2147"/>
                    <a:pt x="1460" y="2145"/>
                    <a:pt x="1419" y="2145"/>
                  </a:cubicBezTo>
                  <a:cubicBezTo>
                    <a:pt x="1030" y="2145"/>
                    <a:pt x="692" y="2287"/>
                    <a:pt x="391" y="2542"/>
                  </a:cubicBezTo>
                  <a:cubicBezTo>
                    <a:pt x="356" y="2574"/>
                    <a:pt x="318" y="2632"/>
                    <a:pt x="274" y="2632"/>
                  </a:cubicBezTo>
                  <a:cubicBezTo>
                    <a:pt x="268" y="2632"/>
                    <a:pt x="261" y="2631"/>
                    <a:pt x="255" y="2628"/>
                  </a:cubicBezTo>
                  <a:cubicBezTo>
                    <a:pt x="201" y="2605"/>
                    <a:pt x="208" y="2522"/>
                    <a:pt x="201" y="2468"/>
                  </a:cubicBezTo>
                  <a:cubicBezTo>
                    <a:pt x="181" y="2258"/>
                    <a:pt x="218" y="2053"/>
                    <a:pt x="278" y="1852"/>
                  </a:cubicBezTo>
                  <a:cubicBezTo>
                    <a:pt x="509" y="1080"/>
                    <a:pt x="980" y="525"/>
                    <a:pt x="1769" y="301"/>
                  </a:cubicBezTo>
                  <a:cubicBezTo>
                    <a:pt x="1914" y="261"/>
                    <a:pt x="2055" y="243"/>
                    <a:pt x="2192" y="243"/>
                  </a:cubicBezTo>
                  <a:close/>
                  <a:moveTo>
                    <a:pt x="2238" y="0"/>
                  </a:moveTo>
                  <a:cubicBezTo>
                    <a:pt x="2154" y="0"/>
                    <a:pt x="2070" y="5"/>
                    <a:pt x="1984" y="14"/>
                  </a:cubicBezTo>
                  <a:cubicBezTo>
                    <a:pt x="1010" y="114"/>
                    <a:pt x="24" y="997"/>
                    <a:pt x="1" y="2177"/>
                  </a:cubicBezTo>
                  <a:cubicBezTo>
                    <a:pt x="1" y="2324"/>
                    <a:pt x="10" y="2465"/>
                    <a:pt x="58" y="2605"/>
                  </a:cubicBezTo>
                  <a:cubicBezTo>
                    <a:pt x="115" y="2762"/>
                    <a:pt x="173" y="2839"/>
                    <a:pt x="258" y="2839"/>
                  </a:cubicBezTo>
                  <a:cubicBezTo>
                    <a:pt x="311" y="2839"/>
                    <a:pt x="375" y="2809"/>
                    <a:pt x="456" y="2749"/>
                  </a:cubicBezTo>
                  <a:cubicBezTo>
                    <a:pt x="780" y="2502"/>
                    <a:pt x="1128" y="2399"/>
                    <a:pt x="1503" y="2399"/>
                  </a:cubicBezTo>
                  <a:cubicBezTo>
                    <a:pt x="1626" y="2399"/>
                    <a:pt x="1751" y="2410"/>
                    <a:pt x="1880" y="2431"/>
                  </a:cubicBezTo>
                  <a:cubicBezTo>
                    <a:pt x="1980" y="2447"/>
                    <a:pt x="2078" y="2454"/>
                    <a:pt x="2174" y="2454"/>
                  </a:cubicBezTo>
                  <a:cubicBezTo>
                    <a:pt x="2649" y="2454"/>
                    <a:pt x="3074" y="2268"/>
                    <a:pt x="3455" y="1957"/>
                  </a:cubicBezTo>
                  <a:cubicBezTo>
                    <a:pt x="3682" y="1772"/>
                    <a:pt x="3879" y="1555"/>
                    <a:pt x="3943" y="1258"/>
                  </a:cubicBezTo>
                  <a:cubicBezTo>
                    <a:pt x="3983" y="1080"/>
                    <a:pt x="4013" y="886"/>
                    <a:pt x="3876" y="739"/>
                  </a:cubicBezTo>
                  <a:cubicBezTo>
                    <a:pt x="3425" y="255"/>
                    <a:pt x="2868" y="0"/>
                    <a:pt x="22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6"/>
            <p:cNvSpPr/>
            <p:nvPr/>
          </p:nvSpPr>
          <p:spPr>
            <a:xfrm>
              <a:off x="2763370" y="2510698"/>
              <a:ext cx="273962" cy="221702"/>
            </a:xfrm>
            <a:custGeom>
              <a:rect b="b" l="l" r="r" t="t"/>
              <a:pathLst>
                <a:path extrusionOk="0" h="2907" w="3592">
                  <a:moveTo>
                    <a:pt x="3451" y="0"/>
                  </a:moveTo>
                  <a:cubicBezTo>
                    <a:pt x="3375" y="0"/>
                    <a:pt x="3339" y="51"/>
                    <a:pt x="3321" y="125"/>
                  </a:cubicBezTo>
                  <a:cubicBezTo>
                    <a:pt x="3274" y="305"/>
                    <a:pt x="3207" y="476"/>
                    <a:pt x="3117" y="640"/>
                  </a:cubicBezTo>
                  <a:cubicBezTo>
                    <a:pt x="2813" y="1199"/>
                    <a:pt x="2428" y="1697"/>
                    <a:pt x="1943" y="2108"/>
                  </a:cubicBezTo>
                  <a:cubicBezTo>
                    <a:pt x="1497" y="2488"/>
                    <a:pt x="971" y="2629"/>
                    <a:pt x="404" y="2629"/>
                  </a:cubicBezTo>
                  <a:cubicBezTo>
                    <a:pt x="398" y="2629"/>
                    <a:pt x="391" y="2629"/>
                    <a:pt x="385" y="2629"/>
                  </a:cubicBezTo>
                  <a:cubicBezTo>
                    <a:pt x="348" y="2629"/>
                    <a:pt x="311" y="2629"/>
                    <a:pt x="275" y="2629"/>
                  </a:cubicBezTo>
                  <a:cubicBezTo>
                    <a:pt x="238" y="2629"/>
                    <a:pt x="202" y="2629"/>
                    <a:pt x="168" y="2633"/>
                  </a:cubicBezTo>
                  <a:cubicBezTo>
                    <a:pt x="94" y="2637"/>
                    <a:pt x="7" y="2646"/>
                    <a:pt x="4" y="2740"/>
                  </a:cubicBezTo>
                  <a:cubicBezTo>
                    <a:pt x="1" y="2837"/>
                    <a:pt x="81" y="2857"/>
                    <a:pt x="161" y="2873"/>
                  </a:cubicBezTo>
                  <a:cubicBezTo>
                    <a:pt x="293" y="2895"/>
                    <a:pt x="423" y="2906"/>
                    <a:pt x="552" y="2906"/>
                  </a:cubicBezTo>
                  <a:cubicBezTo>
                    <a:pt x="896" y="2906"/>
                    <a:pt x="1229" y="2830"/>
                    <a:pt x="1545" y="2686"/>
                  </a:cubicBezTo>
                  <a:cubicBezTo>
                    <a:pt x="2532" y="2235"/>
                    <a:pt x="3160" y="1446"/>
                    <a:pt x="3538" y="443"/>
                  </a:cubicBezTo>
                  <a:cubicBezTo>
                    <a:pt x="3572" y="349"/>
                    <a:pt x="3592" y="249"/>
                    <a:pt x="3581" y="149"/>
                  </a:cubicBezTo>
                  <a:cubicBezTo>
                    <a:pt x="3578" y="81"/>
                    <a:pt x="3558" y="8"/>
                    <a:pt x="3471" y="1"/>
                  </a:cubicBezTo>
                  <a:cubicBezTo>
                    <a:pt x="3464" y="0"/>
                    <a:pt x="3458" y="0"/>
                    <a:pt x="3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2952589" y="2284267"/>
              <a:ext cx="148879" cy="216745"/>
            </a:xfrm>
            <a:custGeom>
              <a:rect b="b" l="l" r="r" t="t"/>
              <a:pathLst>
                <a:path extrusionOk="0" h="2842" w="1952">
                  <a:moveTo>
                    <a:pt x="575" y="195"/>
                  </a:moveTo>
                  <a:cubicBezTo>
                    <a:pt x="662" y="195"/>
                    <a:pt x="756" y="235"/>
                    <a:pt x="850" y="319"/>
                  </a:cubicBezTo>
                  <a:cubicBezTo>
                    <a:pt x="1034" y="486"/>
                    <a:pt x="1127" y="710"/>
                    <a:pt x="1201" y="937"/>
                  </a:cubicBezTo>
                  <a:cubicBezTo>
                    <a:pt x="1355" y="1429"/>
                    <a:pt x="1502" y="1920"/>
                    <a:pt x="1653" y="2412"/>
                  </a:cubicBezTo>
                  <a:cubicBezTo>
                    <a:pt x="1656" y="2425"/>
                    <a:pt x="1653" y="2439"/>
                    <a:pt x="1649" y="2469"/>
                  </a:cubicBezTo>
                  <a:cubicBezTo>
                    <a:pt x="1151" y="2047"/>
                    <a:pt x="659" y="1640"/>
                    <a:pt x="352" y="1061"/>
                  </a:cubicBezTo>
                  <a:cubicBezTo>
                    <a:pt x="255" y="880"/>
                    <a:pt x="157" y="690"/>
                    <a:pt x="251" y="470"/>
                  </a:cubicBezTo>
                  <a:cubicBezTo>
                    <a:pt x="326" y="289"/>
                    <a:pt x="442" y="195"/>
                    <a:pt x="575" y="195"/>
                  </a:cubicBezTo>
                  <a:close/>
                  <a:moveTo>
                    <a:pt x="568" y="1"/>
                  </a:moveTo>
                  <a:cubicBezTo>
                    <a:pt x="407" y="1"/>
                    <a:pt x="255" y="81"/>
                    <a:pt x="141" y="235"/>
                  </a:cubicBezTo>
                  <a:cubicBezTo>
                    <a:pt x="54" y="359"/>
                    <a:pt x="17" y="496"/>
                    <a:pt x="3" y="650"/>
                  </a:cubicBezTo>
                  <a:cubicBezTo>
                    <a:pt x="0" y="840"/>
                    <a:pt x="124" y="1158"/>
                    <a:pt x="304" y="1419"/>
                  </a:cubicBezTo>
                  <a:cubicBezTo>
                    <a:pt x="673" y="1950"/>
                    <a:pt x="1161" y="2362"/>
                    <a:pt x="1665" y="2760"/>
                  </a:cubicBezTo>
                  <a:cubicBezTo>
                    <a:pt x="1699" y="2786"/>
                    <a:pt x="1742" y="2810"/>
                    <a:pt x="1783" y="2827"/>
                  </a:cubicBezTo>
                  <a:cubicBezTo>
                    <a:pt x="1810" y="2836"/>
                    <a:pt x="1835" y="2841"/>
                    <a:pt x="1856" y="2841"/>
                  </a:cubicBezTo>
                  <a:cubicBezTo>
                    <a:pt x="1921" y="2841"/>
                    <a:pt x="1951" y="2795"/>
                    <a:pt x="1933" y="2706"/>
                  </a:cubicBezTo>
                  <a:cubicBezTo>
                    <a:pt x="1913" y="2599"/>
                    <a:pt x="1876" y="2496"/>
                    <a:pt x="1846" y="2392"/>
                  </a:cubicBezTo>
                  <a:cubicBezTo>
                    <a:pt x="1689" y="1854"/>
                    <a:pt x="1579" y="1305"/>
                    <a:pt x="1381" y="777"/>
                  </a:cubicBezTo>
                  <a:cubicBezTo>
                    <a:pt x="1281" y="513"/>
                    <a:pt x="1141" y="269"/>
                    <a:pt x="893" y="108"/>
                  </a:cubicBezTo>
                  <a:cubicBezTo>
                    <a:pt x="786" y="36"/>
                    <a:pt x="675" y="1"/>
                    <a:pt x="5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3146155" y="2324611"/>
              <a:ext cx="304622" cy="173960"/>
            </a:xfrm>
            <a:custGeom>
              <a:rect b="b" l="l" r="r" t="t"/>
              <a:pathLst>
                <a:path extrusionOk="0" h="2281" w="3994">
                  <a:moveTo>
                    <a:pt x="3846" y="0"/>
                  </a:moveTo>
                  <a:cubicBezTo>
                    <a:pt x="3775" y="0"/>
                    <a:pt x="3748" y="54"/>
                    <a:pt x="3729" y="114"/>
                  </a:cubicBezTo>
                  <a:cubicBezTo>
                    <a:pt x="3699" y="205"/>
                    <a:pt x="3658" y="291"/>
                    <a:pt x="3601" y="368"/>
                  </a:cubicBezTo>
                  <a:cubicBezTo>
                    <a:pt x="3097" y="1067"/>
                    <a:pt x="2492" y="1635"/>
                    <a:pt x="1622" y="1850"/>
                  </a:cubicBezTo>
                  <a:cubicBezTo>
                    <a:pt x="1341" y="1919"/>
                    <a:pt x="1062" y="2004"/>
                    <a:pt x="772" y="2004"/>
                  </a:cubicBezTo>
                  <a:cubicBezTo>
                    <a:pt x="701" y="2004"/>
                    <a:pt x="628" y="1999"/>
                    <a:pt x="555" y="1987"/>
                  </a:cubicBezTo>
                  <a:cubicBezTo>
                    <a:pt x="442" y="1970"/>
                    <a:pt x="331" y="1947"/>
                    <a:pt x="221" y="1936"/>
                  </a:cubicBezTo>
                  <a:cubicBezTo>
                    <a:pt x="197" y="1934"/>
                    <a:pt x="172" y="1931"/>
                    <a:pt x="149" y="1931"/>
                  </a:cubicBezTo>
                  <a:cubicBezTo>
                    <a:pt x="90" y="1931"/>
                    <a:pt x="38" y="1948"/>
                    <a:pt x="24" y="2027"/>
                  </a:cubicBezTo>
                  <a:cubicBezTo>
                    <a:pt x="1" y="2140"/>
                    <a:pt x="90" y="2160"/>
                    <a:pt x="171" y="2184"/>
                  </a:cubicBezTo>
                  <a:cubicBezTo>
                    <a:pt x="375" y="2241"/>
                    <a:pt x="586" y="2271"/>
                    <a:pt x="786" y="2281"/>
                  </a:cubicBezTo>
                  <a:cubicBezTo>
                    <a:pt x="1021" y="2281"/>
                    <a:pt x="1228" y="2228"/>
                    <a:pt x="1442" y="2177"/>
                  </a:cubicBezTo>
                  <a:cubicBezTo>
                    <a:pt x="2094" y="2023"/>
                    <a:pt x="2706" y="1796"/>
                    <a:pt x="3207" y="1331"/>
                  </a:cubicBezTo>
                  <a:cubicBezTo>
                    <a:pt x="3491" y="1067"/>
                    <a:pt x="3759" y="793"/>
                    <a:pt x="3922" y="432"/>
                  </a:cubicBezTo>
                  <a:cubicBezTo>
                    <a:pt x="3966" y="342"/>
                    <a:pt x="3993" y="248"/>
                    <a:pt x="3979" y="144"/>
                  </a:cubicBezTo>
                  <a:cubicBezTo>
                    <a:pt x="3966" y="71"/>
                    <a:pt x="3943" y="10"/>
                    <a:pt x="3859" y="1"/>
                  </a:cubicBezTo>
                  <a:cubicBezTo>
                    <a:pt x="3854" y="0"/>
                    <a:pt x="3850" y="0"/>
                    <a:pt x="38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6"/>
            <p:cNvSpPr/>
            <p:nvPr/>
          </p:nvSpPr>
          <p:spPr>
            <a:xfrm>
              <a:off x="2537161" y="2499105"/>
              <a:ext cx="168404" cy="191044"/>
            </a:xfrm>
            <a:custGeom>
              <a:rect b="b" l="l" r="r" t="t"/>
              <a:pathLst>
                <a:path extrusionOk="0" h="2505" w="2208">
                  <a:moveTo>
                    <a:pt x="1202" y="0"/>
                  </a:moveTo>
                  <a:cubicBezTo>
                    <a:pt x="1154" y="0"/>
                    <a:pt x="1119" y="39"/>
                    <a:pt x="1087" y="83"/>
                  </a:cubicBezTo>
                  <a:cubicBezTo>
                    <a:pt x="840" y="444"/>
                    <a:pt x="539" y="745"/>
                    <a:pt x="144" y="946"/>
                  </a:cubicBezTo>
                  <a:cubicBezTo>
                    <a:pt x="0" y="1019"/>
                    <a:pt x="4" y="1150"/>
                    <a:pt x="151" y="1224"/>
                  </a:cubicBezTo>
                  <a:cubicBezTo>
                    <a:pt x="354" y="1330"/>
                    <a:pt x="525" y="1477"/>
                    <a:pt x="686" y="1638"/>
                  </a:cubicBezTo>
                  <a:cubicBezTo>
                    <a:pt x="780" y="1732"/>
                    <a:pt x="880" y="1815"/>
                    <a:pt x="970" y="1912"/>
                  </a:cubicBezTo>
                  <a:cubicBezTo>
                    <a:pt x="1254" y="2213"/>
                    <a:pt x="1629" y="2354"/>
                    <a:pt x="2004" y="2491"/>
                  </a:cubicBezTo>
                  <a:cubicBezTo>
                    <a:pt x="2030" y="2501"/>
                    <a:pt x="2057" y="2501"/>
                    <a:pt x="2064" y="2504"/>
                  </a:cubicBezTo>
                  <a:cubicBezTo>
                    <a:pt x="2073" y="2504"/>
                    <a:pt x="2082" y="2505"/>
                    <a:pt x="2091" y="2505"/>
                  </a:cubicBezTo>
                  <a:cubicBezTo>
                    <a:pt x="2143" y="2505"/>
                    <a:pt x="2179" y="2492"/>
                    <a:pt x="2191" y="2444"/>
                  </a:cubicBezTo>
                  <a:cubicBezTo>
                    <a:pt x="2207" y="2394"/>
                    <a:pt x="2194" y="2343"/>
                    <a:pt x="2144" y="2314"/>
                  </a:cubicBezTo>
                  <a:cubicBezTo>
                    <a:pt x="2070" y="2270"/>
                    <a:pt x="1996" y="2227"/>
                    <a:pt x="1916" y="2193"/>
                  </a:cubicBezTo>
                  <a:cubicBezTo>
                    <a:pt x="1558" y="2036"/>
                    <a:pt x="1254" y="1806"/>
                    <a:pt x="980" y="1528"/>
                  </a:cubicBezTo>
                  <a:cubicBezTo>
                    <a:pt x="846" y="1391"/>
                    <a:pt x="706" y="1260"/>
                    <a:pt x="552" y="1150"/>
                  </a:cubicBezTo>
                  <a:cubicBezTo>
                    <a:pt x="479" y="1099"/>
                    <a:pt x="485" y="1076"/>
                    <a:pt x="559" y="1036"/>
                  </a:cubicBezTo>
                  <a:cubicBezTo>
                    <a:pt x="786" y="903"/>
                    <a:pt x="967" y="718"/>
                    <a:pt x="1121" y="508"/>
                  </a:cubicBezTo>
                  <a:cubicBezTo>
                    <a:pt x="1194" y="408"/>
                    <a:pt x="1271" y="301"/>
                    <a:pt x="1294" y="173"/>
                  </a:cubicBezTo>
                  <a:cubicBezTo>
                    <a:pt x="1305" y="113"/>
                    <a:pt x="1325" y="40"/>
                    <a:pt x="1244" y="10"/>
                  </a:cubicBezTo>
                  <a:cubicBezTo>
                    <a:pt x="1229" y="3"/>
                    <a:pt x="1215" y="0"/>
                    <a:pt x="12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6"/>
            <p:cNvSpPr/>
            <p:nvPr/>
          </p:nvSpPr>
          <p:spPr>
            <a:xfrm>
              <a:off x="2666434" y="2346880"/>
              <a:ext cx="252530" cy="135980"/>
            </a:xfrm>
            <a:custGeom>
              <a:rect b="b" l="l" r="r" t="t"/>
              <a:pathLst>
                <a:path extrusionOk="0" h="1783" w="3311">
                  <a:moveTo>
                    <a:pt x="2356" y="0"/>
                  </a:moveTo>
                  <a:cubicBezTo>
                    <a:pt x="2200" y="0"/>
                    <a:pt x="2047" y="27"/>
                    <a:pt x="1897" y="79"/>
                  </a:cubicBezTo>
                  <a:cubicBezTo>
                    <a:pt x="1097" y="357"/>
                    <a:pt x="553" y="945"/>
                    <a:pt x="64" y="1598"/>
                  </a:cubicBezTo>
                  <a:cubicBezTo>
                    <a:pt x="28" y="1648"/>
                    <a:pt x="0" y="1718"/>
                    <a:pt x="71" y="1765"/>
                  </a:cubicBezTo>
                  <a:cubicBezTo>
                    <a:pt x="90" y="1777"/>
                    <a:pt x="108" y="1782"/>
                    <a:pt x="125" y="1782"/>
                  </a:cubicBezTo>
                  <a:cubicBezTo>
                    <a:pt x="168" y="1782"/>
                    <a:pt x="204" y="1749"/>
                    <a:pt x="235" y="1711"/>
                  </a:cubicBezTo>
                  <a:cubicBezTo>
                    <a:pt x="529" y="1350"/>
                    <a:pt x="874" y="1042"/>
                    <a:pt x="1235" y="752"/>
                  </a:cubicBezTo>
                  <a:cubicBezTo>
                    <a:pt x="1603" y="456"/>
                    <a:pt x="2001" y="294"/>
                    <a:pt x="2433" y="294"/>
                  </a:cubicBezTo>
                  <a:cubicBezTo>
                    <a:pt x="2616" y="294"/>
                    <a:pt x="2805" y="323"/>
                    <a:pt x="3000" y="384"/>
                  </a:cubicBezTo>
                  <a:cubicBezTo>
                    <a:pt x="3055" y="402"/>
                    <a:pt x="3111" y="418"/>
                    <a:pt x="3171" y="418"/>
                  </a:cubicBezTo>
                  <a:cubicBezTo>
                    <a:pt x="3176" y="418"/>
                    <a:pt x="3182" y="418"/>
                    <a:pt x="3187" y="417"/>
                  </a:cubicBezTo>
                  <a:cubicBezTo>
                    <a:pt x="3238" y="414"/>
                    <a:pt x="3271" y="387"/>
                    <a:pt x="3291" y="343"/>
                  </a:cubicBezTo>
                  <a:cubicBezTo>
                    <a:pt x="3311" y="294"/>
                    <a:pt x="3294" y="250"/>
                    <a:pt x="3254" y="223"/>
                  </a:cubicBezTo>
                  <a:cubicBezTo>
                    <a:pt x="3204" y="186"/>
                    <a:pt x="3150" y="146"/>
                    <a:pt x="3093" y="123"/>
                  </a:cubicBezTo>
                  <a:cubicBezTo>
                    <a:pt x="2900" y="37"/>
                    <a:pt x="2694" y="2"/>
                    <a:pt x="2482" y="2"/>
                  </a:cubicBezTo>
                  <a:cubicBezTo>
                    <a:pt x="2464" y="2"/>
                    <a:pt x="2446" y="2"/>
                    <a:pt x="2428" y="2"/>
                  </a:cubicBezTo>
                  <a:cubicBezTo>
                    <a:pt x="2404" y="1"/>
                    <a:pt x="2380" y="0"/>
                    <a:pt x="23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3068134" y="2114195"/>
              <a:ext cx="210429" cy="161224"/>
            </a:xfrm>
            <a:custGeom>
              <a:rect b="b" l="l" r="r" t="t"/>
              <a:pathLst>
                <a:path extrusionOk="0" h="2114" w="2759">
                  <a:moveTo>
                    <a:pt x="2508" y="1"/>
                  </a:moveTo>
                  <a:cubicBezTo>
                    <a:pt x="2257" y="4"/>
                    <a:pt x="1996" y="67"/>
                    <a:pt x="1743" y="144"/>
                  </a:cubicBezTo>
                  <a:cubicBezTo>
                    <a:pt x="1013" y="365"/>
                    <a:pt x="422" y="757"/>
                    <a:pt x="113" y="1489"/>
                  </a:cubicBezTo>
                  <a:cubicBezTo>
                    <a:pt x="50" y="1643"/>
                    <a:pt x="0" y="1797"/>
                    <a:pt x="10" y="1964"/>
                  </a:cubicBezTo>
                  <a:cubicBezTo>
                    <a:pt x="13" y="2037"/>
                    <a:pt x="40" y="2114"/>
                    <a:pt x="134" y="2114"/>
                  </a:cubicBezTo>
                  <a:cubicBezTo>
                    <a:pt x="221" y="2114"/>
                    <a:pt x="264" y="2053"/>
                    <a:pt x="271" y="1973"/>
                  </a:cubicBezTo>
                  <a:cubicBezTo>
                    <a:pt x="311" y="1659"/>
                    <a:pt x="462" y="1399"/>
                    <a:pt x="655" y="1161"/>
                  </a:cubicBezTo>
                  <a:cubicBezTo>
                    <a:pt x="1027" y="700"/>
                    <a:pt x="1535" y="465"/>
                    <a:pt x="2090" y="302"/>
                  </a:cubicBezTo>
                  <a:cubicBezTo>
                    <a:pt x="2277" y="248"/>
                    <a:pt x="2468" y="218"/>
                    <a:pt x="2658" y="192"/>
                  </a:cubicBezTo>
                  <a:cubicBezTo>
                    <a:pt x="2722" y="181"/>
                    <a:pt x="2759" y="144"/>
                    <a:pt x="2755" y="81"/>
                  </a:cubicBezTo>
                  <a:cubicBezTo>
                    <a:pt x="2752" y="14"/>
                    <a:pt x="2702" y="1"/>
                    <a:pt x="26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6"/>
            <p:cNvSpPr/>
            <p:nvPr/>
          </p:nvSpPr>
          <p:spPr>
            <a:xfrm>
              <a:off x="3000790" y="2043040"/>
              <a:ext cx="47516" cy="175181"/>
            </a:xfrm>
            <a:custGeom>
              <a:rect b="b" l="l" r="r" t="t"/>
              <a:pathLst>
                <a:path extrusionOk="0" h="2297" w="623">
                  <a:moveTo>
                    <a:pt x="306" y="1"/>
                  </a:moveTo>
                  <a:cubicBezTo>
                    <a:pt x="286" y="1"/>
                    <a:pt x="264" y="8"/>
                    <a:pt x="241" y="24"/>
                  </a:cubicBezTo>
                  <a:cubicBezTo>
                    <a:pt x="167" y="74"/>
                    <a:pt x="208" y="145"/>
                    <a:pt x="241" y="205"/>
                  </a:cubicBezTo>
                  <a:cubicBezTo>
                    <a:pt x="371" y="426"/>
                    <a:pt x="382" y="656"/>
                    <a:pt x="298" y="897"/>
                  </a:cubicBezTo>
                  <a:cubicBezTo>
                    <a:pt x="231" y="1088"/>
                    <a:pt x="154" y="1278"/>
                    <a:pt x="54" y="1452"/>
                  </a:cubicBezTo>
                  <a:cubicBezTo>
                    <a:pt x="10" y="1529"/>
                    <a:pt x="1" y="1599"/>
                    <a:pt x="74" y="1659"/>
                  </a:cubicBezTo>
                  <a:cubicBezTo>
                    <a:pt x="141" y="1713"/>
                    <a:pt x="154" y="1783"/>
                    <a:pt x="154" y="1863"/>
                  </a:cubicBezTo>
                  <a:cubicBezTo>
                    <a:pt x="158" y="1970"/>
                    <a:pt x="134" y="2071"/>
                    <a:pt x="127" y="2174"/>
                  </a:cubicBezTo>
                  <a:cubicBezTo>
                    <a:pt x="124" y="2235"/>
                    <a:pt x="144" y="2284"/>
                    <a:pt x="211" y="2295"/>
                  </a:cubicBezTo>
                  <a:cubicBezTo>
                    <a:pt x="219" y="2296"/>
                    <a:pt x="226" y="2297"/>
                    <a:pt x="233" y="2297"/>
                  </a:cubicBezTo>
                  <a:cubicBezTo>
                    <a:pt x="275" y="2297"/>
                    <a:pt x="303" y="2273"/>
                    <a:pt x="314" y="2228"/>
                  </a:cubicBezTo>
                  <a:cubicBezTo>
                    <a:pt x="362" y="2023"/>
                    <a:pt x="408" y="1816"/>
                    <a:pt x="305" y="1619"/>
                  </a:cubicBezTo>
                  <a:cubicBezTo>
                    <a:pt x="271" y="1556"/>
                    <a:pt x="285" y="1519"/>
                    <a:pt x="318" y="1469"/>
                  </a:cubicBezTo>
                  <a:cubicBezTo>
                    <a:pt x="488" y="1218"/>
                    <a:pt x="612" y="950"/>
                    <a:pt x="623" y="650"/>
                  </a:cubicBezTo>
                  <a:cubicBezTo>
                    <a:pt x="623" y="429"/>
                    <a:pt x="572" y="238"/>
                    <a:pt x="428" y="77"/>
                  </a:cubicBezTo>
                  <a:cubicBezTo>
                    <a:pt x="394" y="36"/>
                    <a:pt x="353" y="1"/>
                    <a:pt x="3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6"/>
            <p:cNvSpPr/>
            <p:nvPr/>
          </p:nvSpPr>
          <p:spPr>
            <a:xfrm>
              <a:off x="2744989" y="2212349"/>
              <a:ext cx="143616" cy="76494"/>
            </a:xfrm>
            <a:custGeom>
              <a:rect b="b" l="l" r="r" t="t"/>
              <a:pathLst>
                <a:path extrusionOk="0" h="1003" w="1883">
                  <a:moveTo>
                    <a:pt x="91" y="1"/>
                  </a:moveTo>
                  <a:cubicBezTo>
                    <a:pt x="24" y="8"/>
                    <a:pt x="1" y="55"/>
                    <a:pt x="17" y="121"/>
                  </a:cubicBezTo>
                  <a:cubicBezTo>
                    <a:pt x="37" y="192"/>
                    <a:pt x="88" y="238"/>
                    <a:pt x="141" y="279"/>
                  </a:cubicBezTo>
                  <a:cubicBezTo>
                    <a:pt x="411" y="487"/>
                    <a:pt x="704" y="623"/>
                    <a:pt x="1050" y="623"/>
                  </a:cubicBezTo>
                  <a:cubicBezTo>
                    <a:pt x="1059" y="623"/>
                    <a:pt x="1068" y="623"/>
                    <a:pt x="1077" y="623"/>
                  </a:cubicBezTo>
                  <a:cubicBezTo>
                    <a:pt x="1191" y="623"/>
                    <a:pt x="1291" y="633"/>
                    <a:pt x="1372" y="746"/>
                  </a:cubicBezTo>
                  <a:cubicBezTo>
                    <a:pt x="1465" y="884"/>
                    <a:pt x="1632" y="934"/>
                    <a:pt x="1782" y="994"/>
                  </a:cubicBezTo>
                  <a:cubicBezTo>
                    <a:pt x="1795" y="999"/>
                    <a:pt x="1808" y="1002"/>
                    <a:pt x="1819" y="1002"/>
                  </a:cubicBezTo>
                  <a:cubicBezTo>
                    <a:pt x="1839" y="1002"/>
                    <a:pt x="1856" y="994"/>
                    <a:pt x="1867" y="971"/>
                  </a:cubicBezTo>
                  <a:cubicBezTo>
                    <a:pt x="1880" y="937"/>
                    <a:pt x="1883" y="897"/>
                    <a:pt x="1856" y="867"/>
                  </a:cubicBezTo>
                  <a:cubicBezTo>
                    <a:pt x="1836" y="844"/>
                    <a:pt x="1807" y="827"/>
                    <a:pt x="1779" y="814"/>
                  </a:cubicBezTo>
                  <a:cubicBezTo>
                    <a:pt x="1652" y="750"/>
                    <a:pt x="1542" y="663"/>
                    <a:pt x="1478" y="533"/>
                  </a:cubicBezTo>
                  <a:cubicBezTo>
                    <a:pt x="1441" y="453"/>
                    <a:pt x="1372" y="433"/>
                    <a:pt x="1288" y="433"/>
                  </a:cubicBezTo>
                  <a:cubicBezTo>
                    <a:pt x="1283" y="433"/>
                    <a:pt x="1278" y="433"/>
                    <a:pt x="1273" y="433"/>
                  </a:cubicBezTo>
                  <a:cubicBezTo>
                    <a:pt x="868" y="433"/>
                    <a:pt x="511" y="302"/>
                    <a:pt x="194" y="55"/>
                  </a:cubicBezTo>
                  <a:cubicBezTo>
                    <a:pt x="165" y="31"/>
                    <a:pt x="137" y="4"/>
                    <a:pt x="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6"/>
            <p:cNvSpPr/>
            <p:nvPr/>
          </p:nvSpPr>
          <p:spPr>
            <a:xfrm>
              <a:off x="2719516" y="2305011"/>
              <a:ext cx="76041" cy="39734"/>
            </a:xfrm>
            <a:custGeom>
              <a:rect b="b" l="l" r="r" t="t"/>
              <a:pathLst>
                <a:path extrusionOk="0" h="521" w="997">
                  <a:moveTo>
                    <a:pt x="763" y="0"/>
                  </a:moveTo>
                  <a:cubicBezTo>
                    <a:pt x="502" y="17"/>
                    <a:pt x="287" y="150"/>
                    <a:pt x="84" y="301"/>
                  </a:cubicBezTo>
                  <a:cubicBezTo>
                    <a:pt x="34" y="338"/>
                    <a:pt x="0" y="405"/>
                    <a:pt x="47" y="471"/>
                  </a:cubicBezTo>
                  <a:cubicBezTo>
                    <a:pt x="70" y="507"/>
                    <a:pt x="100" y="520"/>
                    <a:pt x="133" y="520"/>
                  </a:cubicBezTo>
                  <a:cubicBezTo>
                    <a:pt x="160" y="520"/>
                    <a:pt x="190" y="511"/>
                    <a:pt x="218" y="498"/>
                  </a:cubicBezTo>
                  <a:cubicBezTo>
                    <a:pt x="428" y="394"/>
                    <a:pt x="649" y="307"/>
                    <a:pt x="883" y="274"/>
                  </a:cubicBezTo>
                  <a:cubicBezTo>
                    <a:pt x="953" y="267"/>
                    <a:pt x="997" y="214"/>
                    <a:pt x="993" y="141"/>
                  </a:cubicBezTo>
                  <a:cubicBezTo>
                    <a:pt x="990" y="70"/>
                    <a:pt x="946" y="23"/>
                    <a:pt x="877" y="10"/>
                  </a:cubicBezTo>
                  <a:cubicBezTo>
                    <a:pt x="840" y="3"/>
                    <a:pt x="803" y="3"/>
                    <a:pt x="7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6"/>
            <p:cNvSpPr/>
            <p:nvPr/>
          </p:nvSpPr>
          <p:spPr>
            <a:xfrm>
              <a:off x="3113818" y="2107942"/>
              <a:ext cx="60482" cy="39276"/>
            </a:xfrm>
            <a:custGeom>
              <a:rect b="b" l="l" r="r" t="t"/>
              <a:pathLst>
                <a:path extrusionOk="0" h="515" w="793">
                  <a:moveTo>
                    <a:pt x="642" y="1"/>
                  </a:moveTo>
                  <a:cubicBezTo>
                    <a:pt x="620" y="1"/>
                    <a:pt x="597" y="3"/>
                    <a:pt x="575" y="6"/>
                  </a:cubicBezTo>
                  <a:cubicBezTo>
                    <a:pt x="371" y="33"/>
                    <a:pt x="201" y="136"/>
                    <a:pt x="56" y="280"/>
                  </a:cubicBezTo>
                  <a:cubicBezTo>
                    <a:pt x="23" y="314"/>
                    <a:pt x="0" y="350"/>
                    <a:pt x="3" y="394"/>
                  </a:cubicBezTo>
                  <a:cubicBezTo>
                    <a:pt x="1" y="472"/>
                    <a:pt x="31" y="515"/>
                    <a:pt x="83" y="515"/>
                  </a:cubicBezTo>
                  <a:cubicBezTo>
                    <a:pt x="108" y="515"/>
                    <a:pt x="138" y="505"/>
                    <a:pt x="173" y="484"/>
                  </a:cubicBezTo>
                  <a:cubicBezTo>
                    <a:pt x="324" y="397"/>
                    <a:pt x="465" y="300"/>
                    <a:pt x="632" y="250"/>
                  </a:cubicBezTo>
                  <a:cubicBezTo>
                    <a:pt x="709" y="226"/>
                    <a:pt x="792" y="200"/>
                    <a:pt x="772" y="99"/>
                  </a:cubicBezTo>
                  <a:cubicBezTo>
                    <a:pt x="757" y="18"/>
                    <a:pt x="703" y="1"/>
                    <a:pt x="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6"/>
            <p:cNvSpPr/>
            <p:nvPr/>
          </p:nvSpPr>
          <p:spPr>
            <a:xfrm>
              <a:off x="2591463" y="1686958"/>
              <a:ext cx="175802" cy="253505"/>
            </a:xfrm>
            <a:custGeom>
              <a:rect b="b" l="l" r="r" t="t"/>
              <a:pathLst>
                <a:path extrusionOk="0" h="3324" w="2305">
                  <a:moveTo>
                    <a:pt x="204" y="226"/>
                  </a:moveTo>
                  <a:cubicBezTo>
                    <a:pt x="415" y="340"/>
                    <a:pt x="562" y="520"/>
                    <a:pt x="686" y="710"/>
                  </a:cubicBezTo>
                  <a:cubicBezTo>
                    <a:pt x="1011" y="1202"/>
                    <a:pt x="1264" y="1734"/>
                    <a:pt x="1556" y="2242"/>
                  </a:cubicBezTo>
                  <a:cubicBezTo>
                    <a:pt x="1559" y="2249"/>
                    <a:pt x="1556" y="2259"/>
                    <a:pt x="1552" y="2292"/>
                  </a:cubicBezTo>
                  <a:cubicBezTo>
                    <a:pt x="1031" y="1637"/>
                    <a:pt x="536" y="988"/>
                    <a:pt x="204" y="226"/>
                  </a:cubicBezTo>
                  <a:close/>
                  <a:moveTo>
                    <a:pt x="173" y="0"/>
                  </a:moveTo>
                  <a:cubicBezTo>
                    <a:pt x="69" y="0"/>
                    <a:pt x="5" y="86"/>
                    <a:pt x="8" y="249"/>
                  </a:cubicBezTo>
                  <a:cubicBezTo>
                    <a:pt x="0" y="289"/>
                    <a:pt x="20" y="353"/>
                    <a:pt x="40" y="413"/>
                  </a:cubicBezTo>
                  <a:cubicBezTo>
                    <a:pt x="121" y="637"/>
                    <a:pt x="231" y="851"/>
                    <a:pt x="352" y="1059"/>
                  </a:cubicBezTo>
                  <a:cubicBezTo>
                    <a:pt x="830" y="1854"/>
                    <a:pt x="1438" y="2550"/>
                    <a:pt x="2044" y="3252"/>
                  </a:cubicBezTo>
                  <a:cubicBezTo>
                    <a:pt x="2077" y="3290"/>
                    <a:pt x="2117" y="3324"/>
                    <a:pt x="2163" y="3324"/>
                  </a:cubicBezTo>
                  <a:cubicBezTo>
                    <a:pt x="2181" y="3324"/>
                    <a:pt x="2201" y="3318"/>
                    <a:pt x="2221" y="3306"/>
                  </a:cubicBezTo>
                  <a:cubicBezTo>
                    <a:pt x="2304" y="3255"/>
                    <a:pt x="2271" y="3175"/>
                    <a:pt x="2238" y="3112"/>
                  </a:cubicBezTo>
                  <a:cubicBezTo>
                    <a:pt x="2054" y="2744"/>
                    <a:pt x="1873" y="2376"/>
                    <a:pt x="1679" y="2015"/>
                  </a:cubicBezTo>
                  <a:cubicBezTo>
                    <a:pt x="1415" y="1530"/>
                    <a:pt x="1181" y="1025"/>
                    <a:pt x="863" y="573"/>
                  </a:cubicBezTo>
                  <a:cubicBezTo>
                    <a:pt x="716" y="363"/>
                    <a:pt x="549" y="172"/>
                    <a:pt x="321" y="45"/>
                  </a:cubicBezTo>
                  <a:cubicBezTo>
                    <a:pt x="267" y="15"/>
                    <a:pt x="217" y="0"/>
                    <a:pt x="1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6"/>
            <p:cNvSpPr/>
            <p:nvPr/>
          </p:nvSpPr>
          <p:spPr>
            <a:xfrm>
              <a:off x="2432294" y="2047463"/>
              <a:ext cx="258479" cy="58877"/>
            </a:xfrm>
            <a:custGeom>
              <a:rect b="b" l="l" r="r" t="t"/>
              <a:pathLst>
                <a:path extrusionOk="0" h="772" w="3389">
                  <a:moveTo>
                    <a:pt x="1072" y="268"/>
                  </a:moveTo>
                  <a:cubicBezTo>
                    <a:pt x="1585" y="268"/>
                    <a:pt x="2088" y="351"/>
                    <a:pt x="2603" y="451"/>
                  </a:cubicBezTo>
                  <a:cubicBezTo>
                    <a:pt x="2210" y="536"/>
                    <a:pt x="1822" y="556"/>
                    <a:pt x="1434" y="556"/>
                  </a:cubicBezTo>
                  <a:cubicBezTo>
                    <a:pt x="1270" y="556"/>
                    <a:pt x="1105" y="552"/>
                    <a:pt x="941" y="548"/>
                  </a:cubicBezTo>
                  <a:cubicBezTo>
                    <a:pt x="750" y="541"/>
                    <a:pt x="556" y="505"/>
                    <a:pt x="372" y="437"/>
                  </a:cubicBezTo>
                  <a:cubicBezTo>
                    <a:pt x="332" y="425"/>
                    <a:pt x="275" y="428"/>
                    <a:pt x="265" y="371"/>
                  </a:cubicBezTo>
                  <a:cubicBezTo>
                    <a:pt x="265" y="364"/>
                    <a:pt x="335" y="340"/>
                    <a:pt x="372" y="331"/>
                  </a:cubicBezTo>
                  <a:cubicBezTo>
                    <a:pt x="550" y="284"/>
                    <a:pt x="730" y="277"/>
                    <a:pt x="911" y="271"/>
                  </a:cubicBezTo>
                  <a:cubicBezTo>
                    <a:pt x="965" y="269"/>
                    <a:pt x="1019" y="268"/>
                    <a:pt x="1072" y="268"/>
                  </a:cubicBezTo>
                  <a:close/>
                  <a:moveTo>
                    <a:pt x="1225" y="0"/>
                  </a:moveTo>
                  <a:cubicBezTo>
                    <a:pt x="1150" y="0"/>
                    <a:pt x="1074" y="2"/>
                    <a:pt x="998" y="7"/>
                  </a:cubicBezTo>
                  <a:cubicBezTo>
                    <a:pt x="730" y="23"/>
                    <a:pt x="465" y="43"/>
                    <a:pt x="215" y="147"/>
                  </a:cubicBezTo>
                  <a:cubicBezTo>
                    <a:pt x="115" y="190"/>
                    <a:pt x="8" y="244"/>
                    <a:pt x="4" y="374"/>
                  </a:cubicBezTo>
                  <a:cubicBezTo>
                    <a:pt x="1" y="505"/>
                    <a:pt x="112" y="551"/>
                    <a:pt x="209" y="598"/>
                  </a:cubicBezTo>
                  <a:cubicBezTo>
                    <a:pt x="242" y="612"/>
                    <a:pt x="278" y="621"/>
                    <a:pt x="312" y="635"/>
                  </a:cubicBezTo>
                  <a:cubicBezTo>
                    <a:pt x="648" y="752"/>
                    <a:pt x="995" y="769"/>
                    <a:pt x="1373" y="769"/>
                  </a:cubicBezTo>
                  <a:cubicBezTo>
                    <a:pt x="1417" y="769"/>
                    <a:pt x="1461" y="769"/>
                    <a:pt x="1505" y="769"/>
                  </a:cubicBezTo>
                  <a:cubicBezTo>
                    <a:pt x="1549" y="770"/>
                    <a:pt x="1595" y="771"/>
                    <a:pt x="1642" y="771"/>
                  </a:cubicBezTo>
                  <a:cubicBezTo>
                    <a:pt x="1798" y="771"/>
                    <a:pt x="1970" y="763"/>
                    <a:pt x="2144" y="742"/>
                  </a:cubicBezTo>
                  <a:cubicBezTo>
                    <a:pt x="2529" y="695"/>
                    <a:pt x="2910" y="615"/>
                    <a:pt x="3291" y="548"/>
                  </a:cubicBezTo>
                  <a:cubicBezTo>
                    <a:pt x="3351" y="538"/>
                    <a:pt x="3388" y="498"/>
                    <a:pt x="3385" y="434"/>
                  </a:cubicBezTo>
                  <a:cubicBezTo>
                    <a:pt x="3382" y="371"/>
                    <a:pt x="3331" y="357"/>
                    <a:pt x="3281" y="344"/>
                  </a:cubicBezTo>
                  <a:cubicBezTo>
                    <a:pt x="3147" y="317"/>
                    <a:pt x="3017" y="294"/>
                    <a:pt x="2887" y="260"/>
                  </a:cubicBezTo>
                  <a:cubicBezTo>
                    <a:pt x="2338" y="116"/>
                    <a:pt x="1790" y="0"/>
                    <a:pt x="12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6"/>
            <p:cNvSpPr/>
            <p:nvPr/>
          </p:nvSpPr>
          <p:spPr>
            <a:xfrm>
              <a:off x="2908430" y="1647682"/>
              <a:ext cx="62541" cy="235964"/>
            </a:xfrm>
            <a:custGeom>
              <a:rect b="b" l="l" r="r" t="t"/>
              <a:pathLst>
                <a:path extrusionOk="0" h="3094" w="820">
                  <a:moveTo>
                    <a:pt x="527" y="225"/>
                  </a:moveTo>
                  <a:cubicBezTo>
                    <a:pt x="529" y="225"/>
                    <a:pt x="531" y="225"/>
                    <a:pt x="533" y="226"/>
                  </a:cubicBezTo>
                  <a:cubicBezTo>
                    <a:pt x="582" y="236"/>
                    <a:pt x="593" y="326"/>
                    <a:pt x="599" y="390"/>
                  </a:cubicBezTo>
                  <a:cubicBezTo>
                    <a:pt x="623" y="691"/>
                    <a:pt x="579" y="985"/>
                    <a:pt x="509" y="1279"/>
                  </a:cubicBezTo>
                  <a:cubicBezTo>
                    <a:pt x="466" y="1457"/>
                    <a:pt x="422" y="1634"/>
                    <a:pt x="379" y="1811"/>
                  </a:cubicBezTo>
                  <a:cubicBezTo>
                    <a:pt x="352" y="1356"/>
                    <a:pt x="338" y="901"/>
                    <a:pt x="436" y="457"/>
                  </a:cubicBezTo>
                  <a:cubicBezTo>
                    <a:pt x="442" y="423"/>
                    <a:pt x="449" y="393"/>
                    <a:pt x="459" y="363"/>
                  </a:cubicBezTo>
                  <a:cubicBezTo>
                    <a:pt x="475" y="312"/>
                    <a:pt x="491" y="225"/>
                    <a:pt x="527" y="225"/>
                  </a:cubicBezTo>
                  <a:close/>
                  <a:moveTo>
                    <a:pt x="532" y="0"/>
                  </a:moveTo>
                  <a:cubicBezTo>
                    <a:pt x="467" y="0"/>
                    <a:pt x="403" y="41"/>
                    <a:pt x="355" y="122"/>
                  </a:cubicBezTo>
                  <a:cubicBezTo>
                    <a:pt x="318" y="182"/>
                    <a:pt x="292" y="246"/>
                    <a:pt x="275" y="310"/>
                  </a:cubicBezTo>
                  <a:cubicBezTo>
                    <a:pt x="192" y="594"/>
                    <a:pt x="168" y="888"/>
                    <a:pt x="165" y="1182"/>
                  </a:cubicBezTo>
                  <a:cubicBezTo>
                    <a:pt x="161" y="1634"/>
                    <a:pt x="155" y="2088"/>
                    <a:pt x="111" y="2540"/>
                  </a:cubicBezTo>
                  <a:cubicBezTo>
                    <a:pt x="98" y="2673"/>
                    <a:pt x="74" y="2807"/>
                    <a:pt x="37" y="2938"/>
                  </a:cubicBezTo>
                  <a:cubicBezTo>
                    <a:pt x="21" y="2991"/>
                    <a:pt x="1" y="3062"/>
                    <a:pt x="78" y="3088"/>
                  </a:cubicBezTo>
                  <a:cubicBezTo>
                    <a:pt x="90" y="3092"/>
                    <a:pt x="101" y="3094"/>
                    <a:pt x="111" y="3094"/>
                  </a:cubicBezTo>
                  <a:cubicBezTo>
                    <a:pt x="161" y="3094"/>
                    <a:pt x="190" y="3052"/>
                    <a:pt x="215" y="3005"/>
                  </a:cubicBezTo>
                  <a:cubicBezTo>
                    <a:pt x="235" y="2968"/>
                    <a:pt x="252" y="2934"/>
                    <a:pt x="269" y="2898"/>
                  </a:cubicBezTo>
                  <a:cubicBezTo>
                    <a:pt x="395" y="2630"/>
                    <a:pt x="486" y="2352"/>
                    <a:pt x="559" y="2068"/>
                  </a:cubicBezTo>
                  <a:cubicBezTo>
                    <a:pt x="683" y="1603"/>
                    <a:pt x="790" y="1139"/>
                    <a:pt x="820" y="654"/>
                  </a:cubicBezTo>
                  <a:cubicBezTo>
                    <a:pt x="807" y="474"/>
                    <a:pt x="810" y="283"/>
                    <a:pt x="710" y="119"/>
                  </a:cubicBezTo>
                  <a:cubicBezTo>
                    <a:pt x="660" y="39"/>
                    <a:pt x="596" y="0"/>
                    <a:pt x="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6"/>
            <p:cNvSpPr/>
            <p:nvPr/>
          </p:nvSpPr>
          <p:spPr>
            <a:xfrm>
              <a:off x="2787852" y="2111907"/>
              <a:ext cx="108761" cy="75731"/>
            </a:xfrm>
            <a:custGeom>
              <a:rect b="b" l="l" r="r" t="t"/>
              <a:pathLst>
                <a:path extrusionOk="0" h="993" w="1426">
                  <a:moveTo>
                    <a:pt x="150" y="0"/>
                  </a:moveTo>
                  <a:cubicBezTo>
                    <a:pt x="139" y="0"/>
                    <a:pt x="127" y="1"/>
                    <a:pt x="114" y="4"/>
                  </a:cubicBezTo>
                  <a:cubicBezTo>
                    <a:pt x="13" y="27"/>
                    <a:pt x="1" y="108"/>
                    <a:pt x="1" y="225"/>
                  </a:cubicBezTo>
                  <a:cubicBezTo>
                    <a:pt x="24" y="415"/>
                    <a:pt x="117" y="592"/>
                    <a:pt x="331" y="686"/>
                  </a:cubicBezTo>
                  <a:cubicBezTo>
                    <a:pt x="434" y="730"/>
                    <a:pt x="538" y="750"/>
                    <a:pt x="642" y="750"/>
                  </a:cubicBezTo>
                  <a:cubicBezTo>
                    <a:pt x="759" y="750"/>
                    <a:pt x="875" y="725"/>
                    <a:pt x="990" y="683"/>
                  </a:cubicBezTo>
                  <a:cubicBezTo>
                    <a:pt x="1015" y="674"/>
                    <a:pt x="1034" y="668"/>
                    <a:pt x="1049" y="668"/>
                  </a:cubicBezTo>
                  <a:cubicBezTo>
                    <a:pt x="1074" y="668"/>
                    <a:pt x="1089" y="685"/>
                    <a:pt x="1104" y="733"/>
                  </a:cubicBezTo>
                  <a:cubicBezTo>
                    <a:pt x="1120" y="807"/>
                    <a:pt x="1164" y="873"/>
                    <a:pt x="1208" y="937"/>
                  </a:cubicBezTo>
                  <a:cubicBezTo>
                    <a:pt x="1232" y="974"/>
                    <a:pt x="1267" y="993"/>
                    <a:pt x="1305" y="993"/>
                  </a:cubicBezTo>
                  <a:cubicBezTo>
                    <a:pt x="1325" y="993"/>
                    <a:pt x="1345" y="987"/>
                    <a:pt x="1365" y="977"/>
                  </a:cubicBezTo>
                  <a:cubicBezTo>
                    <a:pt x="1418" y="947"/>
                    <a:pt x="1425" y="890"/>
                    <a:pt x="1405" y="833"/>
                  </a:cubicBezTo>
                  <a:cubicBezTo>
                    <a:pt x="1371" y="736"/>
                    <a:pt x="1338" y="636"/>
                    <a:pt x="1297" y="543"/>
                  </a:cubicBezTo>
                  <a:cubicBezTo>
                    <a:pt x="1279" y="492"/>
                    <a:pt x="1242" y="457"/>
                    <a:pt x="1200" y="457"/>
                  </a:cubicBezTo>
                  <a:cubicBezTo>
                    <a:pt x="1183" y="457"/>
                    <a:pt x="1166" y="463"/>
                    <a:pt x="1147" y="475"/>
                  </a:cubicBezTo>
                  <a:cubicBezTo>
                    <a:pt x="1082" y="519"/>
                    <a:pt x="1014" y="529"/>
                    <a:pt x="946" y="529"/>
                  </a:cubicBezTo>
                  <a:cubicBezTo>
                    <a:pt x="899" y="529"/>
                    <a:pt x="851" y="524"/>
                    <a:pt x="803" y="523"/>
                  </a:cubicBezTo>
                  <a:cubicBezTo>
                    <a:pt x="525" y="523"/>
                    <a:pt x="362" y="405"/>
                    <a:pt x="274" y="145"/>
                  </a:cubicBezTo>
                  <a:cubicBezTo>
                    <a:pt x="251" y="71"/>
                    <a:pt x="230" y="0"/>
                    <a:pt x="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6"/>
            <p:cNvSpPr/>
            <p:nvPr/>
          </p:nvSpPr>
          <p:spPr>
            <a:xfrm>
              <a:off x="2528467" y="2171623"/>
              <a:ext cx="162303" cy="140328"/>
            </a:xfrm>
            <a:custGeom>
              <a:rect b="b" l="l" r="r" t="t"/>
              <a:pathLst>
                <a:path extrusionOk="0" h="1840" w="2128">
                  <a:moveTo>
                    <a:pt x="1422" y="562"/>
                  </a:moveTo>
                  <a:lnTo>
                    <a:pt x="1422" y="562"/>
                  </a:lnTo>
                  <a:cubicBezTo>
                    <a:pt x="1121" y="943"/>
                    <a:pt x="823" y="1325"/>
                    <a:pt x="402" y="1572"/>
                  </a:cubicBezTo>
                  <a:cubicBezTo>
                    <a:pt x="375" y="1589"/>
                    <a:pt x="340" y="1623"/>
                    <a:pt x="308" y="1623"/>
                  </a:cubicBezTo>
                  <a:cubicBezTo>
                    <a:pt x="297" y="1623"/>
                    <a:pt x="285" y="1618"/>
                    <a:pt x="275" y="1605"/>
                  </a:cubicBezTo>
                  <a:cubicBezTo>
                    <a:pt x="252" y="1578"/>
                    <a:pt x="305" y="1525"/>
                    <a:pt x="335" y="1495"/>
                  </a:cubicBezTo>
                  <a:cubicBezTo>
                    <a:pt x="609" y="1197"/>
                    <a:pt x="930" y="950"/>
                    <a:pt x="1241" y="695"/>
                  </a:cubicBezTo>
                  <a:cubicBezTo>
                    <a:pt x="1298" y="649"/>
                    <a:pt x="1362" y="605"/>
                    <a:pt x="1422" y="562"/>
                  </a:cubicBezTo>
                  <a:close/>
                  <a:moveTo>
                    <a:pt x="1938" y="0"/>
                  </a:moveTo>
                  <a:cubicBezTo>
                    <a:pt x="1931" y="0"/>
                    <a:pt x="1924" y="0"/>
                    <a:pt x="1917" y="0"/>
                  </a:cubicBezTo>
                  <a:cubicBezTo>
                    <a:pt x="1890" y="0"/>
                    <a:pt x="1860" y="24"/>
                    <a:pt x="1833" y="41"/>
                  </a:cubicBezTo>
                  <a:cubicBezTo>
                    <a:pt x="1248" y="385"/>
                    <a:pt x="723" y="806"/>
                    <a:pt x="238" y="1280"/>
                  </a:cubicBezTo>
                  <a:cubicBezTo>
                    <a:pt x="161" y="1357"/>
                    <a:pt x="98" y="1448"/>
                    <a:pt x="61" y="1552"/>
                  </a:cubicBezTo>
                  <a:cubicBezTo>
                    <a:pt x="1" y="1726"/>
                    <a:pt x="67" y="1839"/>
                    <a:pt x="208" y="1839"/>
                  </a:cubicBezTo>
                  <a:cubicBezTo>
                    <a:pt x="212" y="1839"/>
                    <a:pt x="216" y="1839"/>
                    <a:pt x="220" y="1839"/>
                  </a:cubicBezTo>
                  <a:cubicBezTo>
                    <a:pt x="321" y="1839"/>
                    <a:pt x="395" y="1801"/>
                    <a:pt x="465" y="1762"/>
                  </a:cubicBezTo>
                  <a:cubicBezTo>
                    <a:pt x="766" y="1598"/>
                    <a:pt x="1000" y="1361"/>
                    <a:pt x="1231" y="1117"/>
                  </a:cubicBezTo>
                  <a:cubicBezTo>
                    <a:pt x="1512" y="823"/>
                    <a:pt x="1726" y="465"/>
                    <a:pt x="2044" y="207"/>
                  </a:cubicBezTo>
                  <a:cubicBezTo>
                    <a:pt x="2087" y="171"/>
                    <a:pt x="2127" y="124"/>
                    <a:pt x="2098" y="67"/>
                  </a:cubicBezTo>
                  <a:cubicBezTo>
                    <a:pt x="2064" y="4"/>
                    <a:pt x="1999" y="0"/>
                    <a:pt x="19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6"/>
            <p:cNvSpPr/>
            <p:nvPr/>
          </p:nvSpPr>
          <p:spPr>
            <a:xfrm>
              <a:off x="2973257" y="1879375"/>
              <a:ext cx="191133" cy="95560"/>
            </a:xfrm>
            <a:custGeom>
              <a:rect b="b" l="l" r="r" t="t"/>
              <a:pathLst>
                <a:path extrusionOk="0" h="1253" w="2506">
                  <a:moveTo>
                    <a:pt x="2280" y="177"/>
                  </a:moveTo>
                  <a:lnTo>
                    <a:pt x="2280" y="177"/>
                  </a:lnTo>
                  <a:cubicBezTo>
                    <a:pt x="2147" y="325"/>
                    <a:pt x="1254" y="726"/>
                    <a:pt x="866" y="813"/>
                  </a:cubicBezTo>
                  <a:cubicBezTo>
                    <a:pt x="1127" y="572"/>
                    <a:pt x="1919" y="217"/>
                    <a:pt x="2280" y="177"/>
                  </a:cubicBezTo>
                  <a:close/>
                  <a:moveTo>
                    <a:pt x="2265" y="1"/>
                  </a:moveTo>
                  <a:cubicBezTo>
                    <a:pt x="2126" y="1"/>
                    <a:pt x="1991" y="34"/>
                    <a:pt x="1856" y="77"/>
                  </a:cubicBezTo>
                  <a:cubicBezTo>
                    <a:pt x="1251" y="274"/>
                    <a:pt x="723" y="615"/>
                    <a:pt x="194" y="956"/>
                  </a:cubicBezTo>
                  <a:cubicBezTo>
                    <a:pt x="121" y="1004"/>
                    <a:pt x="81" y="1070"/>
                    <a:pt x="41" y="1137"/>
                  </a:cubicBezTo>
                  <a:cubicBezTo>
                    <a:pt x="0" y="1200"/>
                    <a:pt x="33" y="1240"/>
                    <a:pt x="101" y="1251"/>
                  </a:cubicBezTo>
                  <a:cubicBezTo>
                    <a:pt x="111" y="1252"/>
                    <a:pt x="121" y="1253"/>
                    <a:pt x="130" y="1253"/>
                  </a:cubicBezTo>
                  <a:cubicBezTo>
                    <a:pt x="165" y="1253"/>
                    <a:pt x="198" y="1245"/>
                    <a:pt x="234" y="1234"/>
                  </a:cubicBezTo>
                  <a:cubicBezTo>
                    <a:pt x="740" y="1084"/>
                    <a:pt x="1237" y="910"/>
                    <a:pt x="1726" y="706"/>
                  </a:cubicBezTo>
                  <a:cubicBezTo>
                    <a:pt x="1953" y="612"/>
                    <a:pt x="2177" y="518"/>
                    <a:pt x="2374" y="371"/>
                  </a:cubicBezTo>
                  <a:cubicBezTo>
                    <a:pt x="2445" y="317"/>
                    <a:pt x="2505" y="257"/>
                    <a:pt x="2505" y="161"/>
                  </a:cubicBezTo>
                  <a:cubicBezTo>
                    <a:pt x="2501" y="70"/>
                    <a:pt x="2441" y="10"/>
                    <a:pt x="2334" y="4"/>
                  </a:cubicBezTo>
                  <a:cubicBezTo>
                    <a:pt x="2311" y="2"/>
                    <a:pt x="2288" y="1"/>
                    <a:pt x="22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 name="Google Shape;744;p46"/>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AN INFOGRAPHIC</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48" name="Shape 748"/>
        <p:cNvGrpSpPr/>
        <p:nvPr/>
      </p:nvGrpSpPr>
      <p:grpSpPr>
        <a:xfrm>
          <a:off x="0" y="0"/>
          <a:ext cx="0" cy="0"/>
          <a:chOff x="0" y="0"/>
          <a:chExt cx="0" cy="0"/>
        </a:xfrm>
      </p:grpSpPr>
      <p:sp>
        <p:nvSpPr>
          <p:cNvPr id="749" name="Google Shape;749;p47"/>
          <p:cNvSpPr/>
          <p:nvPr/>
        </p:nvSpPr>
        <p:spPr>
          <a:xfrm>
            <a:off x="2354292" y="5143357"/>
            <a:ext cx="107" cy="94"/>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7"/>
          <p:cNvSpPr/>
          <p:nvPr/>
        </p:nvSpPr>
        <p:spPr>
          <a:xfrm>
            <a:off x="2354292" y="5143357"/>
            <a:ext cx="107" cy="94"/>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7"/>
          <p:cNvSpPr/>
          <p:nvPr/>
        </p:nvSpPr>
        <p:spPr>
          <a:xfrm>
            <a:off x="6785892" y="5143357"/>
            <a:ext cx="107" cy="94"/>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7"/>
          <p:cNvSpPr/>
          <p:nvPr/>
        </p:nvSpPr>
        <p:spPr>
          <a:xfrm>
            <a:off x="6785892" y="5143357"/>
            <a:ext cx="107" cy="94"/>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7"/>
          <p:cNvSpPr txBox="1"/>
          <p:nvPr>
            <p:ph idx="1" type="subTitle"/>
          </p:nvPr>
        </p:nvSpPr>
        <p:spPr>
          <a:xfrm>
            <a:off x="713850" y="1414325"/>
            <a:ext cx="4836000" cy="3135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a:t>Despite being red, Mars is actually a cold place</a:t>
            </a:r>
            <a:endParaRPr/>
          </a:p>
        </p:txBody>
      </p:sp>
      <p:sp>
        <p:nvSpPr>
          <p:cNvPr id="754" name="Google Shape;754;p47"/>
          <p:cNvSpPr txBox="1"/>
          <p:nvPr>
            <p:ph type="title"/>
          </p:nvPr>
        </p:nvSpPr>
        <p:spPr>
          <a:xfrm>
            <a:off x="713850" y="506150"/>
            <a:ext cx="2158500" cy="69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520</a:t>
            </a:r>
            <a:endParaRPr/>
          </a:p>
        </p:txBody>
      </p:sp>
      <p:sp>
        <p:nvSpPr>
          <p:cNvPr id="755" name="Google Shape;755;p47"/>
          <p:cNvSpPr txBox="1"/>
          <p:nvPr>
            <p:ph idx="2" type="subTitle"/>
          </p:nvPr>
        </p:nvSpPr>
        <p:spPr>
          <a:xfrm>
            <a:off x="713850" y="2902000"/>
            <a:ext cx="4836000" cy="3135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a:t>Mercury is the smallest planet in the Solar System</a:t>
            </a:r>
            <a:endParaRPr/>
          </a:p>
        </p:txBody>
      </p:sp>
      <p:sp>
        <p:nvSpPr>
          <p:cNvPr id="756" name="Google Shape;756;p47"/>
          <p:cNvSpPr txBox="1"/>
          <p:nvPr>
            <p:ph idx="3" type="title"/>
          </p:nvPr>
        </p:nvSpPr>
        <p:spPr>
          <a:xfrm>
            <a:off x="713850" y="1993825"/>
            <a:ext cx="2158500" cy="69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600,000</a:t>
            </a:r>
            <a:endParaRPr/>
          </a:p>
        </p:txBody>
      </p:sp>
      <p:sp>
        <p:nvSpPr>
          <p:cNvPr id="757" name="Google Shape;757;p47"/>
          <p:cNvSpPr txBox="1"/>
          <p:nvPr>
            <p:ph idx="4" type="subTitle"/>
          </p:nvPr>
        </p:nvSpPr>
        <p:spPr>
          <a:xfrm>
            <a:off x="713850" y="4389663"/>
            <a:ext cx="4836000" cy="3135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a:t>Neptune is the farthest planet from the Sun</a:t>
            </a:r>
            <a:endParaRPr/>
          </a:p>
        </p:txBody>
      </p:sp>
      <p:sp>
        <p:nvSpPr>
          <p:cNvPr id="758" name="Google Shape;758;p47"/>
          <p:cNvSpPr txBox="1"/>
          <p:nvPr>
            <p:ph idx="5" type="title"/>
          </p:nvPr>
        </p:nvSpPr>
        <p:spPr>
          <a:xfrm>
            <a:off x="713850" y="3481500"/>
            <a:ext cx="4219200" cy="69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12,325,000,000</a:t>
            </a:r>
            <a:endParaRPr/>
          </a:p>
        </p:txBody>
      </p:sp>
      <p:sp>
        <p:nvSpPr>
          <p:cNvPr id="759" name="Google Shape;759;p47"/>
          <p:cNvSpPr/>
          <p:nvPr/>
        </p:nvSpPr>
        <p:spPr>
          <a:xfrm>
            <a:off x="713850" y="1238969"/>
            <a:ext cx="932075" cy="59181"/>
          </a:xfrm>
          <a:custGeom>
            <a:rect b="b" l="l" r="r" t="t"/>
            <a:pathLst>
              <a:path extrusionOk="0" h="555" w="8741">
                <a:moveTo>
                  <a:pt x="8493" y="1"/>
                </a:moveTo>
                <a:cubicBezTo>
                  <a:pt x="8488" y="1"/>
                  <a:pt x="8482" y="1"/>
                  <a:pt x="8477" y="1"/>
                </a:cubicBezTo>
                <a:cubicBezTo>
                  <a:pt x="5692" y="158"/>
                  <a:pt x="2920" y="145"/>
                  <a:pt x="134" y="195"/>
                </a:cubicBezTo>
                <a:cubicBezTo>
                  <a:pt x="0" y="199"/>
                  <a:pt x="3" y="386"/>
                  <a:pt x="134" y="399"/>
                </a:cubicBezTo>
                <a:cubicBezTo>
                  <a:pt x="1403" y="510"/>
                  <a:pt x="2689" y="554"/>
                  <a:pt x="3977" y="554"/>
                </a:cubicBezTo>
                <a:cubicBezTo>
                  <a:pt x="5483" y="554"/>
                  <a:pt x="6992" y="494"/>
                  <a:pt x="8477" y="410"/>
                </a:cubicBezTo>
                <a:cubicBezTo>
                  <a:pt x="8733" y="393"/>
                  <a:pt x="8741" y="1"/>
                  <a:pt x="84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7"/>
          <p:cNvSpPr/>
          <p:nvPr/>
        </p:nvSpPr>
        <p:spPr>
          <a:xfrm>
            <a:off x="714170" y="1172750"/>
            <a:ext cx="1000319" cy="60567"/>
          </a:xfrm>
          <a:custGeom>
            <a:rect b="b" l="l" r="r" t="t"/>
            <a:pathLst>
              <a:path extrusionOk="0" h="568" w="9381">
                <a:moveTo>
                  <a:pt x="118" y="0"/>
                </a:moveTo>
                <a:cubicBezTo>
                  <a:pt x="0" y="0"/>
                  <a:pt x="8" y="168"/>
                  <a:pt x="118" y="181"/>
                </a:cubicBezTo>
                <a:cubicBezTo>
                  <a:pt x="2862" y="469"/>
                  <a:pt x="5683" y="567"/>
                  <a:pt x="8452" y="567"/>
                </a:cubicBezTo>
                <a:cubicBezTo>
                  <a:pt x="8679" y="567"/>
                  <a:pt x="8906" y="566"/>
                  <a:pt x="9132" y="565"/>
                </a:cubicBezTo>
                <a:cubicBezTo>
                  <a:pt x="9380" y="562"/>
                  <a:pt x="9380" y="188"/>
                  <a:pt x="9132" y="181"/>
                </a:cubicBezTo>
                <a:cubicBezTo>
                  <a:pt x="7632" y="154"/>
                  <a:pt x="6127" y="168"/>
                  <a:pt x="4625" y="134"/>
                </a:cubicBezTo>
                <a:cubicBezTo>
                  <a:pt x="3121" y="97"/>
                  <a:pt x="1619" y="14"/>
                  <a:pt x="1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7"/>
          <p:cNvSpPr/>
          <p:nvPr/>
        </p:nvSpPr>
        <p:spPr>
          <a:xfrm>
            <a:off x="714175" y="2613200"/>
            <a:ext cx="2389789" cy="175401"/>
          </a:xfrm>
          <a:custGeom>
            <a:rect b="b" l="l" r="r" t="t"/>
            <a:pathLst>
              <a:path extrusionOk="0" h="1271" w="17317">
                <a:moveTo>
                  <a:pt x="131" y="0"/>
                </a:moveTo>
                <a:cubicBezTo>
                  <a:pt x="0" y="0"/>
                  <a:pt x="5" y="195"/>
                  <a:pt x="137" y="208"/>
                </a:cubicBezTo>
                <a:cubicBezTo>
                  <a:pt x="2936" y="502"/>
                  <a:pt x="5752" y="536"/>
                  <a:pt x="8564" y="539"/>
                </a:cubicBezTo>
                <a:cubicBezTo>
                  <a:pt x="9955" y="542"/>
                  <a:pt x="11346" y="539"/>
                  <a:pt x="12734" y="573"/>
                </a:cubicBezTo>
                <a:cubicBezTo>
                  <a:pt x="13449" y="593"/>
                  <a:pt x="14161" y="639"/>
                  <a:pt x="14873" y="690"/>
                </a:cubicBezTo>
                <a:cubicBezTo>
                  <a:pt x="12623" y="726"/>
                  <a:pt x="10370" y="877"/>
                  <a:pt x="8119" y="886"/>
                </a:cubicBezTo>
                <a:cubicBezTo>
                  <a:pt x="7965" y="887"/>
                  <a:pt x="7810" y="887"/>
                  <a:pt x="7656" y="887"/>
                </a:cubicBezTo>
                <a:cubicBezTo>
                  <a:pt x="5183" y="887"/>
                  <a:pt x="2712" y="810"/>
                  <a:pt x="244" y="710"/>
                </a:cubicBezTo>
                <a:cubicBezTo>
                  <a:pt x="243" y="710"/>
                  <a:pt x="241" y="710"/>
                  <a:pt x="240" y="710"/>
                </a:cubicBezTo>
                <a:cubicBezTo>
                  <a:pt x="101" y="710"/>
                  <a:pt x="105" y="917"/>
                  <a:pt x="244" y="927"/>
                </a:cubicBezTo>
                <a:cubicBezTo>
                  <a:pt x="2860" y="1147"/>
                  <a:pt x="5491" y="1241"/>
                  <a:pt x="8119" y="1258"/>
                </a:cubicBezTo>
                <a:cubicBezTo>
                  <a:pt x="8874" y="1263"/>
                  <a:pt x="9634" y="1270"/>
                  <a:pt x="10396" y="1270"/>
                </a:cubicBezTo>
                <a:cubicBezTo>
                  <a:pt x="12267" y="1270"/>
                  <a:pt x="14150" y="1227"/>
                  <a:pt x="15994" y="1004"/>
                </a:cubicBezTo>
                <a:cubicBezTo>
                  <a:pt x="16121" y="987"/>
                  <a:pt x="16174" y="860"/>
                  <a:pt x="16137" y="770"/>
                </a:cubicBezTo>
                <a:lnTo>
                  <a:pt x="16137" y="770"/>
                </a:lnTo>
                <a:cubicBezTo>
                  <a:pt x="16462" y="786"/>
                  <a:pt x="16786" y="800"/>
                  <a:pt x="17107" y="806"/>
                </a:cubicBezTo>
                <a:cubicBezTo>
                  <a:pt x="17109" y="806"/>
                  <a:pt x="17110" y="806"/>
                  <a:pt x="17111" y="806"/>
                </a:cubicBezTo>
                <a:cubicBezTo>
                  <a:pt x="17278" y="806"/>
                  <a:pt x="17316" y="542"/>
                  <a:pt x="17151" y="509"/>
                </a:cubicBezTo>
                <a:cubicBezTo>
                  <a:pt x="15786" y="224"/>
                  <a:pt x="14342" y="212"/>
                  <a:pt x="12954" y="175"/>
                </a:cubicBezTo>
                <a:cubicBezTo>
                  <a:pt x="12112" y="151"/>
                  <a:pt x="11269" y="144"/>
                  <a:pt x="10427" y="144"/>
                </a:cubicBezTo>
                <a:cubicBezTo>
                  <a:pt x="9842" y="144"/>
                  <a:pt x="9258" y="147"/>
                  <a:pt x="8674" y="151"/>
                </a:cubicBezTo>
                <a:cubicBezTo>
                  <a:pt x="8212" y="156"/>
                  <a:pt x="7751" y="158"/>
                  <a:pt x="7290" y="158"/>
                </a:cubicBezTo>
                <a:cubicBezTo>
                  <a:pt x="4903" y="158"/>
                  <a:pt x="2523" y="101"/>
                  <a:pt x="137" y="1"/>
                </a:cubicBezTo>
                <a:cubicBezTo>
                  <a:pt x="135" y="0"/>
                  <a:pt x="133" y="0"/>
                  <a:pt x="1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47"/>
          <p:cNvGrpSpPr/>
          <p:nvPr/>
        </p:nvGrpSpPr>
        <p:grpSpPr>
          <a:xfrm>
            <a:off x="714175" y="4103650"/>
            <a:ext cx="4119682" cy="237850"/>
            <a:chOff x="714175" y="4103650"/>
            <a:chExt cx="4119682" cy="237850"/>
          </a:xfrm>
        </p:grpSpPr>
        <p:sp>
          <p:nvSpPr>
            <p:cNvPr id="763" name="Google Shape;763;p47"/>
            <p:cNvSpPr/>
            <p:nvPr/>
          </p:nvSpPr>
          <p:spPr>
            <a:xfrm>
              <a:off x="714175" y="4254674"/>
              <a:ext cx="3864659" cy="86826"/>
            </a:xfrm>
            <a:custGeom>
              <a:rect b="b" l="l" r="r" t="t"/>
              <a:pathLst>
                <a:path extrusionOk="0" h="541" w="24080">
                  <a:moveTo>
                    <a:pt x="19724" y="1"/>
                  </a:moveTo>
                  <a:cubicBezTo>
                    <a:pt x="19201" y="1"/>
                    <a:pt x="18680" y="5"/>
                    <a:pt x="18165" y="5"/>
                  </a:cubicBezTo>
                  <a:cubicBezTo>
                    <a:pt x="16145" y="8"/>
                    <a:pt x="14128" y="58"/>
                    <a:pt x="12109" y="122"/>
                  </a:cubicBezTo>
                  <a:cubicBezTo>
                    <a:pt x="9916" y="188"/>
                    <a:pt x="7719" y="252"/>
                    <a:pt x="5524" y="252"/>
                  </a:cubicBezTo>
                  <a:cubicBezTo>
                    <a:pt x="3723" y="252"/>
                    <a:pt x="1922" y="209"/>
                    <a:pt x="124" y="88"/>
                  </a:cubicBezTo>
                  <a:cubicBezTo>
                    <a:pt x="121" y="88"/>
                    <a:pt x="118" y="88"/>
                    <a:pt x="115" y="88"/>
                  </a:cubicBezTo>
                  <a:cubicBezTo>
                    <a:pt x="1" y="88"/>
                    <a:pt x="7" y="266"/>
                    <a:pt x="124" y="276"/>
                  </a:cubicBezTo>
                  <a:cubicBezTo>
                    <a:pt x="2377" y="478"/>
                    <a:pt x="4635" y="541"/>
                    <a:pt x="6894" y="541"/>
                  </a:cubicBezTo>
                  <a:cubicBezTo>
                    <a:pt x="8596" y="541"/>
                    <a:pt x="10298" y="505"/>
                    <a:pt x="11998" y="466"/>
                  </a:cubicBezTo>
                  <a:cubicBezTo>
                    <a:pt x="13981" y="420"/>
                    <a:pt x="15964" y="363"/>
                    <a:pt x="17944" y="359"/>
                  </a:cubicBezTo>
                  <a:cubicBezTo>
                    <a:pt x="19866" y="359"/>
                    <a:pt x="21790" y="514"/>
                    <a:pt x="23709" y="514"/>
                  </a:cubicBezTo>
                  <a:cubicBezTo>
                    <a:pt x="23766" y="514"/>
                    <a:pt x="23822" y="514"/>
                    <a:pt x="23878" y="513"/>
                  </a:cubicBezTo>
                  <a:cubicBezTo>
                    <a:pt x="24033" y="513"/>
                    <a:pt x="24079" y="259"/>
                    <a:pt x="23915" y="236"/>
                  </a:cubicBezTo>
                  <a:cubicBezTo>
                    <a:pt x="22544" y="29"/>
                    <a:pt x="21127" y="1"/>
                    <a:pt x="197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7"/>
            <p:cNvSpPr/>
            <p:nvPr/>
          </p:nvSpPr>
          <p:spPr>
            <a:xfrm>
              <a:off x="715298" y="4103650"/>
              <a:ext cx="4118559" cy="132246"/>
            </a:xfrm>
            <a:custGeom>
              <a:rect b="b" l="l" r="r" t="t"/>
              <a:pathLst>
                <a:path extrusionOk="0" h="824" w="25662">
                  <a:moveTo>
                    <a:pt x="11557" y="1"/>
                  </a:moveTo>
                  <a:cubicBezTo>
                    <a:pt x="7731" y="1"/>
                    <a:pt x="3920" y="352"/>
                    <a:pt x="97" y="555"/>
                  </a:cubicBezTo>
                  <a:cubicBezTo>
                    <a:pt x="1" y="561"/>
                    <a:pt x="1" y="705"/>
                    <a:pt x="97" y="708"/>
                  </a:cubicBezTo>
                  <a:cubicBezTo>
                    <a:pt x="507" y="726"/>
                    <a:pt x="918" y="734"/>
                    <a:pt x="1328" y="734"/>
                  </a:cubicBezTo>
                  <a:cubicBezTo>
                    <a:pt x="3061" y="734"/>
                    <a:pt x="4796" y="595"/>
                    <a:pt x="6521" y="498"/>
                  </a:cubicBezTo>
                  <a:cubicBezTo>
                    <a:pt x="8092" y="407"/>
                    <a:pt x="9662" y="354"/>
                    <a:pt x="11235" y="354"/>
                  </a:cubicBezTo>
                  <a:cubicBezTo>
                    <a:pt x="11743" y="354"/>
                    <a:pt x="12252" y="359"/>
                    <a:pt x="12761" y="371"/>
                  </a:cubicBezTo>
                  <a:cubicBezTo>
                    <a:pt x="14847" y="414"/>
                    <a:pt x="16927" y="511"/>
                    <a:pt x="19010" y="588"/>
                  </a:cubicBezTo>
                  <a:cubicBezTo>
                    <a:pt x="20833" y="660"/>
                    <a:pt x="22689" y="824"/>
                    <a:pt x="24522" y="824"/>
                  </a:cubicBezTo>
                  <a:cubicBezTo>
                    <a:pt x="24833" y="824"/>
                    <a:pt x="25144" y="819"/>
                    <a:pt x="25453" y="808"/>
                  </a:cubicBezTo>
                  <a:cubicBezTo>
                    <a:pt x="25661" y="802"/>
                    <a:pt x="25651" y="515"/>
                    <a:pt x="25453" y="491"/>
                  </a:cubicBezTo>
                  <a:cubicBezTo>
                    <a:pt x="23330" y="257"/>
                    <a:pt x="21143" y="307"/>
                    <a:pt x="19010" y="227"/>
                  </a:cubicBezTo>
                  <a:cubicBezTo>
                    <a:pt x="16927" y="150"/>
                    <a:pt x="14847" y="56"/>
                    <a:pt x="12761" y="13"/>
                  </a:cubicBezTo>
                  <a:cubicBezTo>
                    <a:pt x="12359" y="5"/>
                    <a:pt x="11958" y="1"/>
                    <a:pt x="115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768" name="Shape 768"/>
        <p:cNvGrpSpPr/>
        <p:nvPr/>
      </p:nvGrpSpPr>
      <p:grpSpPr>
        <a:xfrm>
          <a:off x="0" y="0"/>
          <a:ext cx="0" cy="0"/>
          <a:chOff x="0" y="0"/>
          <a:chExt cx="0" cy="0"/>
        </a:xfrm>
      </p:grpSpPr>
      <p:graphicFrame>
        <p:nvGraphicFramePr>
          <p:cNvPr id="769" name="Google Shape;769;p48"/>
          <p:cNvGraphicFramePr/>
          <p:nvPr/>
        </p:nvGraphicFramePr>
        <p:xfrm>
          <a:off x="766000" y="1530950"/>
          <a:ext cx="3000000" cy="3000000"/>
        </p:xfrm>
        <a:graphic>
          <a:graphicData uri="http://schemas.openxmlformats.org/drawingml/2006/table">
            <a:tbl>
              <a:tblPr>
                <a:noFill/>
                <a:tableStyleId>{CD09667A-DA86-42F5-8298-379D452B9247}</a:tableStyleId>
              </a:tblPr>
              <a:tblGrid>
                <a:gridCol w="1361650"/>
                <a:gridCol w="2083450"/>
                <a:gridCol w="2083450"/>
                <a:gridCol w="2083450"/>
              </a:tblGrid>
              <a:tr h="793400">
                <a:tc>
                  <a:txBody>
                    <a:bodyPr/>
                    <a:lstStyle/>
                    <a:p>
                      <a:pPr indent="0" lvl="0" marL="0" rtl="0" algn="ctr">
                        <a:spcBef>
                          <a:spcPts val="0"/>
                        </a:spcBef>
                        <a:spcAft>
                          <a:spcPts val="0"/>
                        </a:spcAft>
                        <a:buNone/>
                      </a:pPr>
                      <a:r>
                        <a:t/>
                      </a:r>
                      <a:endParaRPr sz="3000">
                        <a:solidFill>
                          <a:schemeClr val="accent4"/>
                        </a:solidFill>
                        <a:latin typeface="Bahiana"/>
                        <a:ea typeface="Bahiana"/>
                        <a:cs typeface="Bahiana"/>
                        <a:sym typeface="Bahiana"/>
                      </a:endParaRPr>
                    </a:p>
                  </a:txBody>
                  <a:tcPr marT="91425" marB="91425"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3600">
                          <a:solidFill>
                            <a:schemeClr val="accent1"/>
                          </a:solidFill>
                          <a:latin typeface="Passero One"/>
                          <a:ea typeface="Passero One"/>
                          <a:cs typeface="Passero One"/>
                          <a:sym typeface="Passero One"/>
                        </a:rPr>
                        <a:t>01</a:t>
                      </a:r>
                      <a:endParaRPr sz="3600">
                        <a:solidFill>
                          <a:schemeClr val="accent1"/>
                        </a:solidFill>
                        <a:latin typeface="Passero One"/>
                        <a:ea typeface="Passero One"/>
                        <a:cs typeface="Passero One"/>
                        <a:sym typeface="Passero One"/>
                      </a:endParaRPr>
                    </a:p>
                  </a:txBody>
                  <a:tcPr marT="91425" marB="91425"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3600">
                          <a:solidFill>
                            <a:schemeClr val="accent1"/>
                          </a:solidFill>
                          <a:latin typeface="Passero One"/>
                          <a:ea typeface="Passero One"/>
                          <a:cs typeface="Passero One"/>
                          <a:sym typeface="Passero One"/>
                        </a:rPr>
                        <a:t>02</a:t>
                      </a:r>
                      <a:endParaRPr sz="3600">
                        <a:solidFill>
                          <a:schemeClr val="accent1"/>
                        </a:solidFill>
                        <a:latin typeface="Passero One"/>
                        <a:ea typeface="Passero One"/>
                        <a:cs typeface="Passero One"/>
                        <a:sym typeface="Passero One"/>
                      </a:endParaRPr>
                    </a:p>
                  </a:txBody>
                  <a:tcPr marT="91425" marB="91425"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3600">
                          <a:solidFill>
                            <a:schemeClr val="accent1"/>
                          </a:solidFill>
                          <a:latin typeface="Passero One"/>
                          <a:ea typeface="Passero One"/>
                          <a:cs typeface="Passero One"/>
                          <a:sym typeface="Passero One"/>
                        </a:rPr>
                        <a:t>03</a:t>
                      </a:r>
                      <a:endParaRPr sz="3600">
                        <a:solidFill>
                          <a:schemeClr val="accent1"/>
                        </a:solidFill>
                        <a:latin typeface="Passero One"/>
                        <a:ea typeface="Passero One"/>
                        <a:cs typeface="Passero One"/>
                        <a:sym typeface="Passero One"/>
                      </a:endParaRPr>
                    </a:p>
                  </a:txBody>
                  <a:tcPr marT="91425" marB="91425"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r>
              <a:tr h="843350">
                <a:tc>
                  <a:txBody>
                    <a:bodyPr/>
                    <a:lstStyle/>
                    <a:p>
                      <a:pPr indent="0" lvl="0" marL="0" rtl="0" algn="ctr">
                        <a:spcBef>
                          <a:spcPts val="0"/>
                        </a:spcBef>
                        <a:spcAft>
                          <a:spcPts val="1600"/>
                        </a:spcAft>
                        <a:buNone/>
                      </a:pPr>
                      <a:r>
                        <a:rPr lang="en" sz="1800">
                          <a:solidFill>
                            <a:schemeClr val="dk2"/>
                          </a:solidFill>
                          <a:latin typeface="Passero One"/>
                          <a:ea typeface="Passero One"/>
                          <a:cs typeface="Passero One"/>
                          <a:sym typeface="Passero One"/>
                        </a:rPr>
                        <a:t>MERCURY</a:t>
                      </a:r>
                      <a:endParaRPr sz="1800">
                        <a:solidFill>
                          <a:schemeClr val="dk2"/>
                        </a:solidFill>
                        <a:latin typeface="Passero One"/>
                        <a:ea typeface="Passero One"/>
                        <a:cs typeface="Passero One"/>
                        <a:sym typeface="Passero One"/>
                      </a:endParaRPr>
                    </a:p>
                  </a:txBody>
                  <a:tcPr marT="162000" marB="91425"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1600"/>
                        </a:spcAft>
                        <a:buNone/>
                      </a:pPr>
                      <a:r>
                        <a:rPr lang="en" sz="1200">
                          <a:solidFill>
                            <a:schemeClr val="dk2"/>
                          </a:solidFill>
                          <a:latin typeface="Roboto Light"/>
                          <a:ea typeface="Roboto Light"/>
                          <a:cs typeface="Roboto Light"/>
                          <a:sym typeface="Roboto Light"/>
                        </a:rPr>
                        <a:t>Saturn is composed of hydrogen and helium</a:t>
                      </a:r>
                      <a:endParaRPr>
                        <a:solidFill>
                          <a:schemeClr val="dk2"/>
                        </a:solidFill>
                        <a:latin typeface="Roboto Light"/>
                        <a:ea typeface="Roboto Light"/>
                        <a:cs typeface="Roboto Light"/>
                        <a:sym typeface="Roboto Light"/>
                      </a:endParaRPr>
                    </a:p>
                  </a:txBody>
                  <a:tcPr marT="144000" marB="0"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1600"/>
                        </a:spcAft>
                        <a:buNone/>
                      </a:pPr>
                      <a:r>
                        <a:rPr lang="en" sz="1200">
                          <a:solidFill>
                            <a:schemeClr val="dk2"/>
                          </a:solidFill>
                          <a:latin typeface="Roboto Light"/>
                          <a:ea typeface="Roboto Light"/>
                          <a:cs typeface="Roboto Light"/>
                          <a:sym typeface="Roboto Light"/>
                        </a:rPr>
                        <a:t>Neptune is the farthest planet from the Sun</a:t>
                      </a:r>
                      <a:endParaRPr>
                        <a:solidFill>
                          <a:schemeClr val="dk2"/>
                        </a:solidFill>
                        <a:latin typeface="Roboto Light"/>
                        <a:ea typeface="Roboto Light"/>
                        <a:cs typeface="Roboto Light"/>
                        <a:sym typeface="Roboto Light"/>
                      </a:endParaRPr>
                    </a:p>
                  </a:txBody>
                  <a:tcPr marT="144000" marB="0"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1600"/>
                        </a:spcAft>
                        <a:buNone/>
                      </a:pPr>
                      <a:r>
                        <a:rPr lang="en" sz="1200">
                          <a:solidFill>
                            <a:schemeClr val="dk2"/>
                          </a:solidFill>
                          <a:latin typeface="Roboto Light"/>
                          <a:ea typeface="Roboto Light"/>
                          <a:cs typeface="Roboto Light"/>
                          <a:sym typeface="Roboto Light"/>
                        </a:rPr>
                        <a:t>Earth is the third planet from the Sun</a:t>
                      </a:r>
                      <a:endParaRPr>
                        <a:solidFill>
                          <a:schemeClr val="dk2"/>
                        </a:solidFill>
                        <a:latin typeface="Roboto Light"/>
                        <a:ea typeface="Roboto Light"/>
                        <a:cs typeface="Roboto Light"/>
                        <a:sym typeface="Roboto Light"/>
                      </a:endParaRPr>
                    </a:p>
                  </a:txBody>
                  <a:tcPr marT="144000" marB="0"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r>
              <a:tr h="843350">
                <a:tc>
                  <a:txBody>
                    <a:bodyPr/>
                    <a:lstStyle/>
                    <a:p>
                      <a:pPr indent="0" lvl="0" marL="0" rtl="0" algn="ctr">
                        <a:spcBef>
                          <a:spcPts val="0"/>
                        </a:spcBef>
                        <a:spcAft>
                          <a:spcPts val="0"/>
                        </a:spcAft>
                        <a:buNone/>
                      </a:pPr>
                      <a:r>
                        <a:rPr lang="en" sz="1800">
                          <a:solidFill>
                            <a:schemeClr val="dk2"/>
                          </a:solidFill>
                          <a:latin typeface="Passero One"/>
                          <a:ea typeface="Passero One"/>
                          <a:cs typeface="Passero One"/>
                          <a:sym typeface="Passero One"/>
                        </a:rPr>
                        <a:t>VENUS</a:t>
                      </a:r>
                      <a:endParaRPr sz="1800">
                        <a:solidFill>
                          <a:schemeClr val="dk2"/>
                        </a:solidFill>
                        <a:latin typeface="Passero One"/>
                        <a:ea typeface="Passero One"/>
                        <a:cs typeface="Passero One"/>
                        <a:sym typeface="Passero One"/>
                      </a:endParaRPr>
                    </a:p>
                  </a:txBody>
                  <a:tcPr marT="162000" marB="91425"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1600"/>
                        </a:spcAft>
                        <a:buNone/>
                      </a:pPr>
                      <a:r>
                        <a:rPr lang="en" sz="1200">
                          <a:solidFill>
                            <a:schemeClr val="dk2"/>
                          </a:solidFill>
                          <a:latin typeface="Roboto Light"/>
                          <a:ea typeface="Roboto Light"/>
                          <a:cs typeface="Roboto Light"/>
                          <a:sym typeface="Roboto Light"/>
                        </a:rPr>
                        <a:t>Despite being red, Mars is actually a cold place</a:t>
                      </a:r>
                      <a:endParaRPr>
                        <a:solidFill>
                          <a:schemeClr val="dk2"/>
                        </a:solidFill>
                        <a:latin typeface="Roboto Light"/>
                        <a:ea typeface="Roboto Light"/>
                        <a:cs typeface="Roboto Light"/>
                        <a:sym typeface="Roboto Light"/>
                      </a:endParaRPr>
                    </a:p>
                  </a:txBody>
                  <a:tcPr marT="144000" marB="0"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1600"/>
                        </a:spcAft>
                        <a:buNone/>
                      </a:pPr>
                      <a:r>
                        <a:rPr lang="en" sz="1200">
                          <a:solidFill>
                            <a:schemeClr val="dk2"/>
                          </a:solidFill>
                          <a:latin typeface="Roboto Light"/>
                          <a:ea typeface="Roboto Light"/>
                          <a:cs typeface="Roboto Light"/>
                          <a:sym typeface="Roboto Light"/>
                        </a:rPr>
                        <a:t>Jupiter is the biggest planet in the Solar System</a:t>
                      </a:r>
                      <a:endParaRPr>
                        <a:solidFill>
                          <a:schemeClr val="dk2"/>
                        </a:solidFill>
                        <a:latin typeface="Roboto Light"/>
                        <a:ea typeface="Roboto Light"/>
                        <a:cs typeface="Roboto Light"/>
                        <a:sym typeface="Roboto Light"/>
                      </a:endParaRPr>
                    </a:p>
                  </a:txBody>
                  <a:tcPr marT="144000" marB="0"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1600"/>
                        </a:spcAft>
                        <a:buNone/>
                      </a:pPr>
                      <a:r>
                        <a:rPr lang="en" sz="1200">
                          <a:solidFill>
                            <a:schemeClr val="dk2"/>
                          </a:solidFill>
                          <a:latin typeface="Roboto Light"/>
                          <a:ea typeface="Roboto Light"/>
                          <a:cs typeface="Roboto Light"/>
                          <a:sym typeface="Roboto Light"/>
                        </a:rPr>
                        <a:t>Pluto is now considered a dwarf planet</a:t>
                      </a:r>
                      <a:endParaRPr>
                        <a:solidFill>
                          <a:schemeClr val="dk2"/>
                        </a:solidFill>
                        <a:latin typeface="Roboto Light"/>
                        <a:ea typeface="Roboto Light"/>
                        <a:cs typeface="Roboto Light"/>
                        <a:sym typeface="Roboto Light"/>
                      </a:endParaRPr>
                    </a:p>
                  </a:txBody>
                  <a:tcPr marT="144000" marB="0" marR="91425" marL="91425" anchor="ctr">
                    <a:lnL cap="flat" cmpd="sng" w="28575">
                      <a:solidFill>
                        <a:schemeClr val="lt1">
                          <a:alpha val="0"/>
                        </a:schemeClr>
                      </a:solidFill>
                      <a:prstDash val="solid"/>
                      <a:round/>
                      <a:headEnd len="sm" w="sm" type="none"/>
                      <a:tailEnd len="sm" w="sm" type="none"/>
                    </a:lnL>
                    <a:lnR cap="flat" cmpd="sng" w="28575">
                      <a:solidFill>
                        <a:schemeClr val="lt1">
                          <a:alpha val="0"/>
                        </a:schemeClr>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alpha val="0"/>
                        </a:schemeClr>
                      </a:solidFill>
                      <a:prstDash val="solid"/>
                      <a:round/>
                      <a:headEnd len="sm" w="sm" type="none"/>
                      <a:tailEnd len="sm" w="sm" type="none"/>
                    </a:lnB>
                  </a:tcPr>
                </a:tc>
              </a:tr>
            </a:tbl>
          </a:graphicData>
        </a:graphic>
      </p:graphicFrame>
      <p:grpSp>
        <p:nvGrpSpPr>
          <p:cNvPr id="770" name="Google Shape;770;p48"/>
          <p:cNvGrpSpPr/>
          <p:nvPr/>
        </p:nvGrpSpPr>
        <p:grpSpPr>
          <a:xfrm>
            <a:off x="713852" y="1677537"/>
            <a:ext cx="7709983" cy="2602407"/>
            <a:chOff x="713852" y="1677537"/>
            <a:chExt cx="7709983" cy="2602407"/>
          </a:xfrm>
        </p:grpSpPr>
        <p:grpSp>
          <p:nvGrpSpPr>
            <p:cNvPr id="771" name="Google Shape;771;p48"/>
            <p:cNvGrpSpPr/>
            <p:nvPr/>
          </p:nvGrpSpPr>
          <p:grpSpPr>
            <a:xfrm>
              <a:off x="713852" y="3135020"/>
              <a:ext cx="7709983" cy="115889"/>
              <a:chOff x="713852" y="3020303"/>
              <a:chExt cx="7709983" cy="115889"/>
            </a:xfrm>
          </p:grpSpPr>
          <p:grpSp>
            <p:nvGrpSpPr>
              <p:cNvPr id="772" name="Google Shape;772;p48"/>
              <p:cNvGrpSpPr/>
              <p:nvPr/>
            </p:nvGrpSpPr>
            <p:grpSpPr>
              <a:xfrm>
                <a:off x="4610627" y="3020303"/>
                <a:ext cx="3813208" cy="115889"/>
                <a:chOff x="4355675" y="4768925"/>
                <a:chExt cx="587325" cy="17850"/>
              </a:xfrm>
            </p:grpSpPr>
            <p:sp>
              <p:nvSpPr>
                <p:cNvPr id="773" name="Google Shape;773;p48"/>
                <p:cNvSpPr/>
                <p:nvPr/>
              </p:nvSpPr>
              <p:spPr>
                <a:xfrm>
                  <a:off x="4355675" y="4768925"/>
                  <a:ext cx="20750" cy="7325"/>
                </a:xfrm>
                <a:custGeom>
                  <a:rect b="b" l="l" r="r" t="t"/>
                  <a:pathLst>
                    <a:path extrusionOk="0" h="293" w="830">
                      <a:moveTo>
                        <a:pt x="161" y="0"/>
                      </a:moveTo>
                      <a:cubicBezTo>
                        <a:pt x="1" y="0"/>
                        <a:pt x="9" y="244"/>
                        <a:pt x="168" y="261"/>
                      </a:cubicBezTo>
                      <a:cubicBezTo>
                        <a:pt x="310" y="276"/>
                        <a:pt x="447" y="293"/>
                        <a:pt x="588" y="293"/>
                      </a:cubicBezTo>
                      <a:cubicBezTo>
                        <a:pt x="610" y="293"/>
                        <a:pt x="631" y="292"/>
                        <a:pt x="652" y="292"/>
                      </a:cubicBezTo>
                      <a:cubicBezTo>
                        <a:pt x="786" y="284"/>
                        <a:pt x="830" y="77"/>
                        <a:pt x="686" y="51"/>
                      </a:cubicBezTo>
                      <a:cubicBezTo>
                        <a:pt x="515" y="17"/>
                        <a:pt x="345" y="11"/>
                        <a:pt x="168" y="0"/>
                      </a:cubicBezTo>
                      <a:cubicBezTo>
                        <a:pt x="166" y="0"/>
                        <a:pt x="163" y="0"/>
                        <a:pt x="161"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8"/>
                <p:cNvSpPr/>
                <p:nvPr/>
              </p:nvSpPr>
              <p:spPr>
                <a:xfrm>
                  <a:off x="4392125" y="4772500"/>
                  <a:ext cx="20500" cy="4925"/>
                </a:xfrm>
                <a:custGeom>
                  <a:rect b="b" l="l" r="r" t="t"/>
                  <a:pathLst>
                    <a:path extrusionOk="0" h="197" w="820">
                      <a:moveTo>
                        <a:pt x="128" y="1"/>
                      </a:moveTo>
                      <a:cubicBezTo>
                        <a:pt x="0" y="5"/>
                        <a:pt x="0" y="195"/>
                        <a:pt x="128" y="195"/>
                      </a:cubicBezTo>
                      <a:cubicBezTo>
                        <a:pt x="182" y="196"/>
                        <a:pt x="236" y="197"/>
                        <a:pt x="289" y="197"/>
                      </a:cubicBezTo>
                      <a:cubicBezTo>
                        <a:pt x="434" y="197"/>
                        <a:pt x="576" y="192"/>
                        <a:pt x="722" y="175"/>
                      </a:cubicBezTo>
                      <a:cubicBezTo>
                        <a:pt x="819" y="165"/>
                        <a:pt x="819" y="35"/>
                        <a:pt x="722" y="25"/>
                      </a:cubicBezTo>
                      <a:cubicBezTo>
                        <a:pt x="522" y="1"/>
                        <a:pt x="328" y="1"/>
                        <a:pt x="12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8"/>
                <p:cNvSpPr/>
                <p:nvPr/>
              </p:nvSpPr>
              <p:spPr>
                <a:xfrm>
                  <a:off x="4425225" y="4772425"/>
                  <a:ext cx="18825" cy="5700"/>
                </a:xfrm>
                <a:custGeom>
                  <a:rect b="b" l="l" r="r" t="t"/>
                  <a:pathLst>
                    <a:path extrusionOk="0" h="228" w="753">
                      <a:moveTo>
                        <a:pt x="633" y="1"/>
                      </a:moveTo>
                      <a:cubicBezTo>
                        <a:pt x="631" y="1"/>
                        <a:pt x="628" y="1"/>
                        <a:pt x="626" y="1"/>
                      </a:cubicBezTo>
                      <a:cubicBezTo>
                        <a:pt x="446" y="8"/>
                        <a:pt x="261" y="8"/>
                        <a:pt x="84" y="61"/>
                      </a:cubicBezTo>
                      <a:cubicBezTo>
                        <a:pt x="14" y="84"/>
                        <a:pt x="0" y="209"/>
                        <a:pt x="84" y="218"/>
                      </a:cubicBezTo>
                      <a:cubicBezTo>
                        <a:pt x="135" y="225"/>
                        <a:pt x="185" y="227"/>
                        <a:pt x="234" y="227"/>
                      </a:cubicBezTo>
                      <a:cubicBezTo>
                        <a:pt x="366" y="227"/>
                        <a:pt x="495" y="209"/>
                        <a:pt x="626" y="192"/>
                      </a:cubicBezTo>
                      <a:cubicBezTo>
                        <a:pt x="741" y="175"/>
                        <a:pt x="753" y="1"/>
                        <a:pt x="633"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8"/>
                <p:cNvSpPr/>
                <p:nvPr/>
              </p:nvSpPr>
              <p:spPr>
                <a:xfrm>
                  <a:off x="4459425" y="4773125"/>
                  <a:ext cx="17325" cy="6450"/>
                </a:xfrm>
                <a:custGeom>
                  <a:rect b="b" l="l" r="r" t="t"/>
                  <a:pathLst>
                    <a:path extrusionOk="0" h="258" w="693">
                      <a:moveTo>
                        <a:pt x="154" y="0"/>
                      </a:moveTo>
                      <a:cubicBezTo>
                        <a:pt x="30" y="0"/>
                        <a:pt x="1" y="190"/>
                        <a:pt x="124" y="217"/>
                      </a:cubicBezTo>
                      <a:cubicBezTo>
                        <a:pt x="232" y="240"/>
                        <a:pt x="338" y="257"/>
                        <a:pt x="447" y="257"/>
                      </a:cubicBezTo>
                      <a:cubicBezTo>
                        <a:pt x="494" y="257"/>
                        <a:pt x="541" y="254"/>
                        <a:pt x="589" y="247"/>
                      </a:cubicBezTo>
                      <a:cubicBezTo>
                        <a:pt x="692" y="234"/>
                        <a:pt x="666" y="93"/>
                        <a:pt x="589" y="63"/>
                      </a:cubicBezTo>
                      <a:cubicBezTo>
                        <a:pt x="448" y="10"/>
                        <a:pt x="301" y="3"/>
                        <a:pt x="15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8"/>
                <p:cNvSpPr/>
                <p:nvPr/>
              </p:nvSpPr>
              <p:spPr>
                <a:xfrm>
                  <a:off x="4498625" y="4776450"/>
                  <a:ext cx="14575" cy="4525"/>
                </a:xfrm>
                <a:custGeom>
                  <a:rect b="b" l="l" r="r" t="t"/>
                  <a:pathLst>
                    <a:path extrusionOk="0" h="181" w="583">
                      <a:moveTo>
                        <a:pt x="262" y="1"/>
                      </a:moveTo>
                      <a:cubicBezTo>
                        <a:pt x="212" y="1"/>
                        <a:pt x="162" y="2"/>
                        <a:pt x="111" y="3"/>
                      </a:cubicBezTo>
                      <a:cubicBezTo>
                        <a:pt x="1" y="3"/>
                        <a:pt x="1" y="178"/>
                        <a:pt x="111" y="178"/>
                      </a:cubicBezTo>
                      <a:cubicBezTo>
                        <a:pt x="163" y="179"/>
                        <a:pt x="214" y="180"/>
                        <a:pt x="264" y="180"/>
                      </a:cubicBezTo>
                      <a:cubicBezTo>
                        <a:pt x="338" y="180"/>
                        <a:pt x="410" y="177"/>
                        <a:pt x="485" y="168"/>
                      </a:cubicBezTo>
                      <a:cubicBezTo>
                        <a:pt x="582" y="154"/>
                        <a:pt x="582" y="24"/>
                        <a:pt x="485" y="14"/>
                      </a:cubicBezTo>
                      <a:cubicBezTo>
                        <a:pt x="411" y="4"/>
                        <a:pt x="337" y="1"/>
                        <a:pt x="262"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8"/>
                <p:cNvSpPr/>
                <p:nvPr/>
              </p:nvSpPr>
              <p:spPr>
                <a:xfrm>
                  <a:off x="4540675" y="4769850"/>
                  <a:ext cx="10875" cy="6000"/>
                </a:xfrm>
                <a:custGeom>
                  <a:rect b="b" l="l" r="r" t="t"/>
                  <a:pathLst>
                    <a:path extrusionOk="0" h="240" w="435">
                      <a:moveTo>
                        <a:pt x="99" y="0"/>
                      </a:moveTo>
                      <a:cubicBezTo>
                        <a:pt x="54" y="0"/>
                        <a:pt x="13" y="42"/>
                        <a:pt x="7" y="87"/>
                      </a:cubicBezTo>
                      <a:cubicBezTo>
                        <a:pt x="1" y="137"/>
                        <a:pt x="30" y="178"/>
                        <a:pt x="77" y="194"/>
                      </a:cubicBezTo>
                      <a:cubicBezTo>
                        <a:pt x="140" y="217"/>
                        <a:pt x="193" y="240"/>
                        <a:pt x="258" y="240"/>
                      </a:cubicBezTo>
                      <a:cubicBezTo>
                        <a:pt x="269" y="240"/>
                        <a:pt x="280" y="239"/>
                        <a:pt x="291" y="238"/>
                      </a:cubicBezTo>
                      <a:cubicBezTo>
                        <a:pt x="385" y="227"/>
                        <a:pt x="435" y="107"/>
                        <a:pt x="342" y="51"/>
                      </a:cubicBezTo>
                      <a:cubicBezTo>
                        <a:pt x="302" y="27"/>
                        <a:pt x="265" y="11"/>
                        <a:pt x="217" y="7"/>
                      </a:cubicBezTo>
                      <a:cubicBezTo>
                        <a:pt x="181" y="3"/>
                        <a:pt x="144" y="3"/>
                        <a:pt x="104" y="0"/>
                      </a:cubicBezTo>
                      <a:cubicBezTo>
                        <a:pt x="103" y="0"/>
                        <a:pt x="101" y="0"/>
                        <a:pt x="9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8"/>
                <p:cNvSpPr/>
                <p:nvPr/>
              </p:nvSpPr>
              <p:spPr>
                <a:xfrm>
                  <a:off x="4570425" y="4772850"/>
                  <a:ext cx="13500" cy="6125"/>
                </a:xfrm>
                <a:custGeom>
                  <a:rect b="b" l="l" r="r" t="t"/>
                  <a:pathLst>
                    <a:path extrusionOk="0" h="245" w="540">
                      <a:moveTo>
                        <a:pt x="285" y="1"/>
                      </a:moveTo>
                      <a:cubicBezTo>
                        <a:pt x="238" y="1"/>
                        <a:pt x="191" y="7"/>
                        <a:pt x="145" y="11"/>
                      </a:cubicBezTo>
                      <a:cubicBezTo>
                        <a:pt x="1" y="24"/>
                        <a:pt x="1" y="221"/>
                        <a:pt x="145" y="235"/>
                      </a:cubicBezTo>
                      <a:cubicBezTo>
                        <a:pt x="191" y="238"/>
                        <a:pt x="238" y="245"/>
                        <a:pt x="285" y="245"/>
                      </a:cubicBezTo>
                      <a:cubicBezTo>
                        <a:pt x="336" y="245"/>
                        <a:pt x="385" y="235"/>
                        <a:pt x="436" y="228"/>
                      </a:cubicBezTo>
                      <a:cubicBezTo>
                        <a:pt x="539" y="212"/>
                        <a:pt x="539" y="37"/>
                        <a:pt x="436" y="17"/>
                      </a:cubicBezTo>
                      <a:cubicBezTo>
                        <a:pt x="385" y="11"/>
                        <a:pt x="336" y="1"/>
                        <a:pt x="28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8"/>
                <p:cNvSpPr/>
                <p:nvPr/>
              </p:nvSpPr>
              <p:spPr>
                <a:xfrm>
                  <a:off x="4609625" y="4771150"/>
                  <a:ext cx="16600" cy="8175"/>
                </a:xfrm>
                <a:custGeom>
                  <a:rect b="b" l="l" r="r" t="t"/>
                  <a:pathLst>
                    <a:path extrusionOk="0" h="327" w="664">
                      <a:moveTo>
                        <a:pt x="306" y="0"/>
                      </a:moveTo>
                      <a:cubicBezTo>
                        <a:pt x="251" y="0"/>
                        <a:pt x="196" y="9"/>
                        <a:pt x="141" y="28"/>
                      </a:cubicBezTo>
                      <a:cubicBezTo>
                        <a:pt x="1" y="75"/>
                        <a:pt x="27" y="276"/>
                        <a:pt x="178" y="286"/>
                      </a:cubicBezTo>
                      <a:cubicBezTo>
                        <a:pt x="279" y="292"/>
                        <a:pt x="379" y="303"/>
                        <a:pt x="476" y="323"/>
                      </a:cubicBezTo>
                      <a:cubicBezTo>
                        <a:pt x="487" y="325"/>
                        <a:pt x="498" y="326"/>
                        <a:pt x="509" y="326"/>
                      </a:cubicBezTo>
                      <a:cubicBezTo>
                        <a:pt x="565" y="326"/>
                        <a:pt x="618" y="298"/>
                        <a:pt x="640" y="243"/>
                      </a:cubicBezTo>
                      <a:cubicBezTo>
                        <a:pt x="663" y="183"/>
                        <a:pt x="646" y="102"/>
                        <a:pt x="583" y="72"/>
                      </a:cubicBezTo>
                      <a:cubicBezTo>
                        <a:pt x="495" y="27"/>
                        <a:pt x="401" y="0"/>
                        <a:pt x="30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8"/>
                <p:cNvSpPr/>
                <p:nvPr/>
              </p:nvSpPr>
              <p:spPr>
                <a:xfrm>
                  <a:off x="4653425" y="4775875"/>
                  <a:ext cx="11325" cy="5700"/>
                </a:xfrm>
                <a:custGeom>
                  <a:rect b="b" l="l" r="r" t="t"/>
                  <a:pathLst>
                    <a:path extrusionOk="0" h="228" w="453">
                      <a:moveTo>
                        <a:pt x="245" y="0"/>
                      </a:moveTo>
                      <a:cubicBezTo>
                        <a:pt x="211" y="0"/>
                        <a:pt x="176" y="3"/>
                        <a:pt x="138" y="6"/>
                      </a:cubicBezTo>
                      <a:cubicBezTo>
                        <a:pt x="5" y="20"/>
                        <a:pt x="1" y="207"/>
                        <a:pt x="138" y="221"/>
                      </a:cubicBezTo>
                      <a:cubicBezTo>
                        <a:pt x="177" y="224"/>
                        <a:pt x="213" y="227"/>
                        <a:pt x="248" y="227"/>
                      </a:cubicBezTo>
                      <a:cubicBezTo>
                        <a:pt x="282" y="227"/>
                        <a:pt x="316" y="224"/>
                        <a:pt x="352" y="214"/>
                      </a:cubicBezTo>
                      <a:cubicBezTo>
                        <a:pt x="453" y="187"/>
                        <a:pt x="453" y="40"/>
                        <a:pt x="352" y="14"/>
                      </a:cubicBezTo>
                      <a:cubicBezTo>
                        <a:pt x="315" y="3"/>
                        <a:pt x="280" y="0"/>
                        <a:pt x="24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8"/>
                <p:cNvSpPr/>
                <p:nvPr/>
              </p:nvSpPr>
              <p:spPr>
                <a:xfrm>
                  <a:off x="4686550" y="4774050"/>
                  <a:ext cx="16250" cy="8400"/>
                </a:xfrm>
                <a:custGeom>
                  <a:rect b="b" l="l" r="r" t="t"/>
                  <a:pathLst>
                    <a:path extrusionOk="0" h="336" w="650">
                      <a:moveTo>
                        <a:pt x="375" y="1"/>
                      </a:moveTo>
                      <a:cubicBezTo>
                        <a:pt x="360" y="1"/>
                        <a:pt x="346" y="2"/>
                        <a:pt x="331" y="3"/>
                      </a:cubicBezTo>
                      <a:cubicBezTo>
                        <a:pt x="268" y="10"/>
                        <a:pt x="211" y="30"/>
                        <a:pt x="154" y="50"/>
                      </a:cubicBezTo>
                      <a:cubicBezTo>
                        <a:pt x="0" y="99"/>
                        <a:pt x="24" y="334"/>
                        <a:pt x="191" y="334"/>
                      </a:cubicBezTo>
                      <a:cubicBezTo>
                        <a:pt x="214" y="335"/>
                        <a:pt x="237" y="336"/>
                        <a:pt x="260" y="336"/>
                      </a:cubicBezTo>
                      <a:cubicBezTo>
                        <a:pt x="298" y="336"/>
                        <a:pt x="337" y="333"/>
                        <a:pt x="375" y="327"/>
                      </a:cubicBezTo>
                      <a:cubicBezTo>
                        <a:pt x="438" y="317"/>
                        <a:pt x="498" y="287"/>
                        <a:pt x="555" y="257"/>
                      </a:cubicBezTo>
                      <a:cubicBezTo>
                        <a:pt x="649" y="207"/>
                        <a:pt x="636" y="39"/>
                        <a:pt x="526" y="19"/>
                      </a:cubicBezTo>
                      <a:cubicBezTo>
                        <a:pt x="474" y="9"/>
                        <a:pt x="424" y="1"/>
                        <a:pt x="37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8"/>
                <p:cNvSpPr/>
                <p:nvPr/>
              </p:nvSpPr>
              <p:spPr>
                <a:xfrm>
                  <a:off x="4737700" y="4772875"/>
                  <a:ext cx="8900" cy="6125"/>
                </a:xfrm>
                <a:custGeom>
                  <a:rect b="b" l="l" r="r" t="t"/>
                  <a:pathLst>
                    <a:path extrusionOk="0" h="245" w="356">
                      <a:moveTo>
                        <a:pt x="189" y="0"/>
                      </a:moveTo>
                      <a:cubicBezTo>
                        <a:pt x="178" y="0"/>
                        <a:pt x="168" y="1"/>
                        <a:pt x="158" y="3"/>
                      </a:cubicBezTo>
                      <a:cubicBezTo>
                        <a:pt x="4" y="20"/>
                        <a:pt x="0" y="223"/>
                        <a:pt x="158" y="244"/>
                      </a:cubicBezTo>
                      <a:cubicBezTo>
                        <a:pt x="167" y="244"/>
                        <a:pt x="176" y="245"/>
                        <a:pt x="185" y="245"/>
                      </a:cubicBezTo>
                      <a:cubicBezTo>
                        <a:pt x="222" y="245"/>
                        <a:pt x="256" y="238"/>
                        <a:pt x="285" y="214"/>
                      </a:cubicBezTo>
                      <a:cubicBezTo>
                        <a:pt x="355" y="163"/>
                        <a:pt x="355" y="80"/>
                        <a:pt x="285" y="30"/>
                      </a:cubicBezTo>
                      <a:cubicBezTo>
                        <a:pt x="257" y="9"/>
                        <a:pt x="223" y="0"/>
                        <a:pt x="18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8"/>
                <p:cNvSpPr/>
                <p:nvPr/>
              </p:nvSpPr>
              <p:spPr>
                <a:xfrm>
                  <a:off x="4764775" y="4772925"/>
                  <a:ext cx="13000" cy="10050"/>
                </a:xfrm>
                <a:custGeom>
                  <a:rect b="b" l="l" r="r" t="t"/>
                  <a:pathLst>
                    <a:path extrusionOk="0" h="402" w="520">
                      <a:moveTo>
                        <a:pt x="288" y="0"/>
                      </a:moveTo>
                      <a:cubicBezTo>
                        <a:pt x="270" y="0"/>
                        <a:pt x="252" y="3"/>
                        <a:pt x="235" y="8"/>
                      </a:cubicBezTo>
                      <a:cubicBezTo>
                        <a:pt x="172" y="28"/>
                        <a:pt x="115" y="61"/>
                        <a:pt x="68" y="112"/>
                      </a:cubicBezTo>
                      <a:cubicBezTo>
                        <a:pt x="11" y="172"/>
                        <a:pt x="1" y="265"/>
                        <a:pt x="55" y="335"/>
                      </a:cubicBezTo>
                      <a:cubicBezTo>
                        <a:pt x="90" y="377"/>
                        <a:pt x="142" y="402"/>
                        <a:pt x="195" y="402"/>
                      </a:cubicBezTo>
                      <a:cubicBezTo>
                        <a:pt x="222" y="402"/>
                        <a:pt x="249" y="396"/>
                        <a:pt x="275" y="382"/>
                      </a:cubicBezTo>
                      <a:cubicBezTo>
                        <a:pt x="289" y="382"/>
                        <a:pt x="302" y="382"/>
                        <a:pt x="319" y="379"/>
                      </a:cubicBezTo>
                      <a:cubicBezTo>
                        <a:pt x="372" y="372"/>
                        <a:pt x="416" y="349"/>
                        <a:pt x="456" y="315"/>
                      </a:cubicBezTo>
                      <a:cubicBezTo>
                        <a:pt x="519" y="265"/>
                        <a:pt x="513" y="175"/>
                        <a:pt x="482" y="112"/>
                      </a:cubicBezTo>
                      <a:cubicBezTo>
                        <a:pt x="450" y="44"/>
                        <a:pt x="365" y="0"/>
                        <a:pt x="28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8"/>
                <p:cNvSpPr/>
                <p:nvPr/>
              </p:nvSpPr>
              <p:spPr>
                <a:xfrm>
                  <a:off x="4802650" y="4771825"/>
                  <a:ext cx="17225" cy="5425"/>
                </a:xfrm>
                <a:custGeom>
                  <a:rect b="b" l="l" r="r" t="t"/>
                  <a:pathLst>
                    <a:path extrusionOk="0" h="217" w="689">
                      <a:moveTo>
                        <a:pt x="578" y="1"/>
                      </a:moveTo>
                      <a:cubicBezTo>
                        <a:pt x="570" y="1"/>
                        <a:pt x="562" y="2"/>
                        <a:pt x="552" y="5"/>
                      </a:cubicBezTo>
                      <a:cubicBezTo>
                        <a:pt x="464" y="31"/>
                        <a:pt x="375" y="46"/>
                        <a:pt x="286" y="46"/>
                      </a:cubicBezTo>
                      <a:cubicBezTo>
                        <a:pt x="227" y="46"/>
                        <a:pt x="168" y="39"/>
                        <a:pt x="108" y="25"/>
                      </a:cubicBezTo>
                      <a:cubicBezTo>
                        <a:pt x="101" y="23"/>
                        <a:pt x="95" y="22"/>
                        <a:pt x="89" y="22"/>
                      </a:cubicBezTo>
                      <a:cubicBezTo>
                        <a:pt x="18" y="22"/>
                        <a:pt x="0" y="128"/>
                        <a:pt x="71" y="159"/>
                      </a:cubicBezTo>
                      <a:cubicBezTo>
                        <a:pt x="165" y="195"/>
                        <a:pt x="263" y="216"/>
                        <a:pt x="361" y="216"/>
                      </a:cubicBezTo>
                      <a:cubicBezTo>
                        <a:pt x="441" y="216"/>
                        <a:pt x="521" y="202"/>
                        <a:pt x="600" y="172"/>
                      </a:cubicBezTo>
                      <a:cubicBezTo>
                        <a:pt x="688" y="136"/>
                        <a:pt x="665" y="1"/>
                        <a:pt x="57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8"/>
                <p:cNvSpPr/>
                <p:nvPr/>
              </p:nvSpPr>
              <p:spPr>
                <a:xfrm>
                  <a:off x="4843950" y="4772750"/>
                  <a:ext cx="18850" cy="6350"/>
                </a:xfrm>
                <a:custGeom>
                  <a:rect b="b" l="l" r="r" t="t"/>
                  <a:pathLst>
                    <a:path extrusionOk="0" h="254" w="754">
                      <a:moveTo>
                        <a:pt x="410" y="0"/>
                      </a:moveTo>
                      <a:cubicBezTo>
                        <a:pt x="324" y="0"/>
                        <a:pt x="238" y="4"/>
                        <a:pt x="151" y="8"/>
                      </a:cubicBezTo>
                      <a:cubicBezTo>
                        <a:pt x="1" y="18"/>
                        <a:pt x="1" y="236"/>
                        <a:pt x="151" y="245"/>
                      </a:cubicBezTo>
                      <a:cubicBezTo>
                        <a:pt x="247" y="249"/>
                        <a:pt x="341" y="254"/>
                        <a:pt x="436" y="254"/>
                      </a:cubicBezTo>
                      <a:cubicBezTo>
                        <a:pt x="490" y="254"/>
                        <a:pt x="544" y="252"/>
                        <a:pt x="599" y="249"/>
                      </a:cubicBezTo>
                      <a:cubicBezTo>
                        <a:pt x="753" y="236"/>
                        <a:pt x="753" y="18"/>
                        <a:pt x="599" y="8"/>
                      </a:cubicBezTo>
                      <a:cubicBezTo>
                        <a:pt x="536" y="2"/>
                        <a:pt x="473" y="0"/>
                        <a:pt x="410"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8"/>
                <p:cNvSpPr/>
                <p:nvPr/>
              </p:nvSpPr>
              <p:spPr>
                <a:xfrm>
                  <a:off x="4885600" y="4778800"/>
                  <a:ext cx="18250" cy="6700"/>
                </a:xfrm>
                <a:custGeom>
                  <a:rect b="b" l="l" r="r" t="t"/>
                  <a:pathLst>
                    <a:path extrusionOk="0" h="268" w="730">
                      <a:moveTo>
                        <a:pt x="444" y="0"/>
                      </a:moveTo>
                      <a:cubicBezTo>
                        <a:pt x="424" y="0"/>
                        <a:pt x="404" y="1"/>
                        <a:pt x="384" y="3"/>
                      </a:cubicBezTo>
                      <a:cubicBezTo>
                        <a:pt x="301" y="10"/>
                        <a:pt x="217" y="23"/>
                        <a:pt x="131" y="37"/>
                      </a:cubicBezTo>
                      <a:cubicBezTo>
                        <a:pt x="1" y="57"/>
                        <a:pt x="33" y="267"/>
                        <a:pt x="161" y="267"/>
                      </a:cubicBezTo>
                      <a:cubicBezTo>
                        <a:pt x="162" y="267"/>
                        <a:pt x="163" y="267"/>
                        <a:pt x="164" y="267"/>
                      </a:cubicBezTo>
                      <a:cubicBezTo>
                        <a:pt x="328" y="261"/>
                        <a:pt x="478" y="255"/>
                        <a:pt x="632" y="194"/>
                      </a:cubicBezTo>
                      <a:cubicBezTo>
                        <a:pt x="705" y="167"/>
                        <a:pt x="729" y="40"/>
                        <a:pt x="632" y="23"/>
                      </a:cubicBezTo>
                      <a:cubicBezTo>
                        <a:pt x="571" y="11"/>
                        <a:pt x="508" y="0"/>
                        <a:pt x="4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8"/>
                <p:cNvSpPr/>
                <p:nvPr/>
              </p:nvSpPr>
              <p:spPr>
                <a:xfrm>
                  <a:off x="4923175" y="4778725"/>
                  <a:ext cx="19825" cy="8050"/>
                </a:xfrm>
                <a:custGeom>
                  <a:rect b="b" l="l" r="r" t="t"/>
                  <a:pathLst>
                    <a:path extrusionOk="0" h="322" w="793">
                      <a:moveTo>
                        <a:pt x="429" y="0"/>
                      </a:moveTo>
                      <a:cubicBezTo>
                        <a:pt x="331" y="0"/>
                        <a:pt x="232" y="21"/>
                        <a:pt x="149" y="50"/>
                      </a:cubicBezTo>
                      <a:cubicBezTo>
                        <a:pt x="0" y="100"/>
                        <a:pt x="44" y="308"/>
                        <a:pt x="185" y="308"/>
                      </a:cubicBezTo>
                      <a:cubicBezTo>
                        <a:pt x="196" y="308"/>
                        <a:pt x="207" y="307"/>
                        <a:pt x="219" y="304"/>
                      </a:cubicBezTo>
                      <a:cubicBezTo>
                        <a:pt x="259" y="294"/>
                        <a:pt x="297" y="290"/>
                        <a:pt x="335" y="290"/>
                      </a:cubicBezTo>
                      <a:cubicBezTo>
                        <a:pt x="433" y="290"/>
                        <a:pt x="526" y="316"/>
                        <a:pt x="631" y="321"/>
                      </a:cubicBezTo>
                      <a:cubicBezTo>
                        <a:pt x="633" y="321"/>
                        <a:pt x="636" y="321"/>
                        <a:pt x="638" y="321"/>
                      </a:cubicBezTo>
                      <a:cubicBezTo>
                        <a:pt x="775" y="321"/>
                        <a:pt x="793" y="146"/>
                        <a:pt x="697" y="77"/>
                      </a:cubicBezTo>
                      <a:cubicBezTo>
                        <a:pt x="622" y="21"/>
                        <a:pt x="526" y="0"/>
                        <a:pt x="42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 name="Google Shape;789;p48"/>
              <p:cNvGrpSpPr/>
              <p:nvPr/>
            </p:nvGrpSpPr>
            <p:grpSpPr>
              <a:xfrm>
                <a:off x="713852" y="3020303"/>
                <a:ext cx="3813208" cy="115889"/>
                <a:chOff x="4355675" y="4768925"/>
                <a:chExt cx="587325" cy="17850"/>
              </a:xfrm>
            </p:grpSpPr>
            <p:sp>
              <p:nvSpPr>
                <p:cNvPr id="790" name="Google Shape;790;p48"/>
                <p:cNvSpPr/>
                <p:nvPr/>
              </p:nvSpPr>
              <p:spPr>
                <a:xfrm>
                  <a:off x="4355675" y="4768925"/>
                  <a:ext cx="20750" cy="7325"/>
                </a:xfrm>
                <a:custGeom>
                  <a:rect b="b" l="l" r="r" t="t"/>
                  <a:pathLst>
                    <a:path extrusionOk="0" h="293" w="830">
                      <a:moveTo>
                        <a:pt x="161" y="0"/>
                      </a:moveTo>
                      <a:cubicBezTo>
                        <a:pt x="1" y="0"/>
                        <a:pt x="9" y="244"/>
                        <a:pt x="168" y="261"/>
                      </a:cubicBezTo>
                      <a:cubicBezTo>
                        <a:pt x="310" y="276"/>
                        <a:pt x="447" y="293"/>
                        <a:pt x="588" y="293"/>
                      </a:cubicBezTo>
                      <a:cubicBezTo>
                        <a:pt x="610" y="293"/>
                        <a:pt x="631" y="292"/>
                        <a:pt x="652" y="292"/>
                      </a:cubicBezTo>
                      <a:cubicBezTo>
                        <a:pt x="786" y="284"/>
                        <a:pt x="830" y="77"/>
                        <a:pt x="686" y="51"/>
                      </a:cubicBezTo>
                      <a:cubicBezTo>
                        <a:pt x="515" y="17"/>
                        <a:pt x="345" y="11"/>
                        <a:pt x="168" y="0"/>
                      </a:cubicBezTo>
                      <a:cubicBezTo>
                        <a:pt x="166" y="0"/>
                        <a:pt x="163" y="0"/>
                        <a:pt x="161"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8"/>
                <p:cNvSpPr/>
                <p:nvPr/>
              </p:nvSpPr>
              <p:spPr>
                <a:xfrm>
                  <a:off x="4392125" y="4772500"/>
                  <a:ext cx="20500" cy="4925"/>
                </a:xfrm>
                <a:custGeom>
                  <a:rect b="b" l="l" r="r" t="t"/>
                  <a:pathLst>
                    <a:path extrusionOk="0" h="197" w="820">
                      <a:moveTo>
                        <a:pt x="128" y="1"/>
                      </a:moveTo>
                      <a:cubicBezTo>
                        <a:pt x="0" y="5"/>
                        <a:pt x="0" y="195"/>
                        <a:pt x="128" y="195"/>
                      </a:cubicBezTo>
                      <a:cubicBezTo>
                        <a:pt x="182" y="196"/>
                        <a:pt x="236" y="197"/>
                        <a:pt x="289" y="197"/>
                      </a:cubicBezTo>
                      <a:cubicBezTo>
                        <a:pt x="434" y="197"/>
                        <a:pt x="576" y="192"/>
                        <a:pt x="722" y="175"/>
                      </a:cubicBezTo>
                      <a:cubicBezTo>
                        <a:pt x="819" y="165"/>
                        <a:pt x="819" y="35"/>
                        <a:pt x="722" y="25"/>
                      </a:cubicBezTo>
                      <a:cubicBezTo>
                        <a:pt x="522" y="1"/>
                        <a:pt x="328" y="1"/>
                        <a:pt x="12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8"/>
                <p:cNvSpPr/>
                <p:nvPr/>
              </p:nvSpPr>
              <p:spPr>
                <a:xfrm>
                  <a:off x="4425225" y="4772425"/>
                  <a:ext cx="18825" cy="5700"/>
                </a:xfrm>
                <a:custGeom>
                  <a:rect b="b" l="l" r="r" t="t"/>
                  <a:pathLst>
                    <a:path extrusionOk="0" h="228" w="753">
                      <a:moveTo>
                        <a:pt x="633" y="1"/>
                      </a:moveTo>
                      <a:cubicBezTo>
                        <a:pt x="631" y="1"/>
                        <a:pt x="628" y="1"/>
                        <a:pt x="626" y="1"/>
                      </a:cubicBezTo>
                      <a:cubicBezTo>
                        <a:pt x="446" y="8"/>
                        <a:pt x="261" y="8"/>
                        <a:pt x="84" y="61"/>
                      </a:cubicBezTo>
                      <a:cubicBezTo>
                        <a:pt x="14" y="84"/>
                        <a:pt x="0" y="209"/>
                        <a:pt x="84" y="218"/>
                      </a:cubicBezTo>
                      <a:cubicBezTo>
                        <a:pt x="135" y="225"/>
                        <a:pt x="185" y="227"/>
                        <a:pt x="234" y="227"/>
                      </a:cubicBezTo>
                      <a:cubicBezTo>
                        <a:pt x="366" y="227"/>
                        <a:pt x="495" y="209"/>
                        <a:pt x="626" y="192"/>
                      </a:cubicBezTo>
                      <a:cubicBezTo>
                        <a:pt x="741" y="175"/>
                        <a:pt x="753" y="1"/>
                        <a:pt x="633"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8"/>
                <p:cNvSpPr/>
                <p:nvPr/>
              </p:nvSpPr>
              <p:spPr>
                <a:xfrm>
                  <a:off x="4459425" y="4773125"/>
                  <a:ext cx="17325" cy="6450"/>
                </a:xfrm>
                <a:custGeom>
                  <a:rect b="b" l="l" r="r" t="t"/>
                  <a:pathLst>
                    <a:path extrusionOk="0" h="258" w="693">
                      <a:moveTo>
                        <a:pt x="154" y="0"/>
                      </a:moveTo>
                      <a:cubicBezTo>
                        <a:pt x="30" y="0"/>
                        <a:pt x="1" y="190"/>
                        <a:pt x="124" y="217"/>
                      </a:cubicBezTo>
                      <a:cubicBezTo>
                        <a:pt x="232" y="240"/>
                        <a:pt x="338" y="257"/>
                        <a:pt x="447" y="257"/>
                      </a:cubicBezTo>
                      <a:cubicBezTo>
                        <a:pt x="494" y="257"/>
                        <a:pt x="541" y="254"/>
                        <a:pt x="589" y="247"/>
                      </a:cubicBezTo>
                      <a:cubicBezTo>
                        <a:pt x="692" y="234"/>
                        <a:pt x="666" y="93"/>
                        <a:pt x="589" y="63"/>
                      </a:cubicBezTo>
                      <a:cubicBezTo>
                        <a:pt x="448" y="10"/>
                        <a:pt x="301" y="3"/>
                        <a:pt x="15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8"/>
                <p:cNvSpPr/>
                <p:nvPr/>
              </p:nvSpPr>
              <p:spPr>
                <a:xfrm>
                  <a:off x="4498625" y="4776450"/>
                  <a:ext cx="14575" cy="4525"/>
                </a:xfrm>
                <a:custGeom>
                  <a:rect b="b" l="l" r="r" t="t"/>
                  <a:pathLst>
                    <a:path extrusionOk="0" h="181" w="583">
                      <a:moveTo>
                        <a:pt x="262" y="1"/>
                      </a:moveTo>
                      <a:cubicBezTo>
                        <a:pt x="212" y="1"/>
                        <a:pt x="162" y="2"/>
                        <a:pt x="111" y="3"/>
                      </a:cubicBezTo>
                      <a:cubicBezTo>
                        <a:pt x="1" y="3"/>
                        <a:pt x="1" y="178"/>
                        <a:pt x="111" y="178"/>
                      </a:cubicBezTo>
                      <a:cubicBezTo>
                        <a:pt x="163" y="179"/>
                        <a:pt x="214" y="180"/>
                        <a:pt x="264" y="180"/>
                      </a:cubicBezTo>
                      <a:cubicBezTo>
                        <a:pt x="338" y="180"/>
                        <a:pt x="410" y="177"/>
                        <a:pt x="485" y="168"/>
                      </a:cubicBezTo>
                      <a:cubicBezTo>
                        <a:pt x="582" y="154"/>
                        <a:pt x="582" y="24"/>
                        <a:pt x="485" y="14"/>
                      </a:cubicBezTo>
                      <a:cubicBezTo>
                        <a:pt x="411" y="4"/>
                        <a:pt x="337" y="1"/>
                        <a:pt x="262"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8"/>
                <p:cNvSpPr/>
                <p:nvPr/>
              </p:nvSpPr>
              <p:spPr>
                <a:xfrm>
                  <a:off x="4540675" y="4769850"/>
                  <a:ext cx="10875" cy="6000"/>
                </a:xfrm>
                <a:custGeom>
                  <a:rect b="b" l="l" r="r" t="t"/>
                  <a:pathLst>
                    <a:path extrusionOk="0" h="240" w="435">
                      <a:moveTo>
                        <a:pt x="99" y="0"/>
                      </a:moveTo>
                      <a:cubicBezTo>
                        <a:pt x="54" y="0"/>
                        <a:pt x="13" y="42"/>
                        <a:pt x="7" y="87"/>
                      </a:cubicBezTo>
                      <a:cubicBezTo>
                        <a:pt x="1" y="137"/>
                        <a:pt x="30" y="178"/>
                        <a:pt x="77" y="194"/>
                      </a:cubicBezTo>
                      <a:cubicBezTo>
                        <a:pt x="140" y="217"/>
                        <a:pt x="193" y="240"/>
                        <a:pt x="258" y="240"/>
                      </a:cubicBezTo>
                      <a:cubicBezTo>
                        <a:pt x="269" y="240"/>
                        <a:pt x="280" y="239"/>
                        <a:pt x="291" y="238"/>
                      </a:cubicBezTo>
                      <a:cubicBezTo>
                        <a:pt x="385" y="227"/>
                        <a:pt x="435" y="107"/>
                        <a:pt x="342" y="51"/>
                      </a:cubicBezTo>
                      <a:cubicBezTo>
                        <a:pt x="302" y="27"/>
                        <a:pt x="265" y="11"/>
                        <a:pt x="217" y="7"/>
                      </a:cubicBezTo>
                      <a:cubicBezTo>
                        <a:pt x="181" y="3"/>
                        <a:pt x="144" y="3"/>
                        <a:pt x="104" y="0"/>
                      </a:cubicBezTo>
                      <a:cubicBezTo>
                        <a:pt x="103" y="0"/>
                        <a:pt x="101" y="0"/>
                        <a:pt x="9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8"/>
                <p:cNvSpPr/>
                <p:nvPr/>
              </p:nvSpPr>
              <p:spPr>
                <a:xfrm>
                  <a:off x="4570425" y="4772850"/>
                  <a:ext cx="13500" cy="6125"/>
                </a:xfrm>
                <a:custGeom>
                  <a:rect b="b" l="l" r="r" t="t"/>
                  <a:pathLst>
                    <a:path extrusionOk="0" h="245" w="540">
                      <a:moveTo>
                        <a:pt x="285" y="1"/>
                      </a:moveTo>
                      <a:cubicBezTo>
                        <a:pt x="238" y="1"/>
                        <a:pt x="191" y="7"/>
                        <a:pt x="145" y="11"/>
                      </a:cubicBezTo>
                      <a:cubicBezTo>
                        <a:pt x="1" y="24"/>
                        <a:pt x="1" y="221"/>
                        <a:pt x="145" y="235"/>
                      </a:cubicBezTo>
                      <a:cubicBezTo>
                        <a:pt x="191" y="238"/>
                        <a:pt x="238" y="245"/>
                        <a:pt x="285" y="245"/>
                      </a:cubicBezTo>
                      <a:cubicBezTo>
                        <a:pt x="336" y="245"/>
                        <a:pt x="385" y="235"/>
                        <a:pt x="436" y="228"/>
                      </a:cubicBezTo>
                      <a:cubicBezTo>
                        <a:pt x="539" y="212"/>
                        <a:pt x="539" y="37"/>
                        <a:pt x="436" y="17"/>
                      </a:cubicBezTo>
                      <a:cubicBezTo>
                        <a:pt x="385" y="11"/>
                        <a:pt x="336" y="1"/>
                        <a:pt x="28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8"/>
                <p:cNvSpPr/>
                <p:nvPr/>
              </p:nvSpPr>
              <p:spPr>
                <a:xfrm>
                  <a:off x="4609625" y="4771150"/>
                  <a:ext cx="16600" cy="8175"/>
                </a:xfrm>
                <a:custGeom>
                  <a:rect b="b" l="l" r="r" t="t"/>
                  <a:pathLst>
                    <a:path extrusionOk="0" h="327" w="664">
                      <a:moveTo>
                        <a:pt x="306" y="0"/>
                      </a:moveTo>
                      <a:cubicBezTo>
                        <a:pt x="251" y="0"/>
                        <a:pt x="196" y="9"/>
                        <a:pt x="141" y="28"/>
                      </a:cubicBezTo>
                      <a:cubicBezTo>
                        <a:pt x="1" y="75"/>
                        <a:pt x="27" y="276"/>
                        <a:pt x="178" y="286"/>
                      </a:cubicBezTo>
                      <a:cubicBezTo>
                        <a:pt x="279" y="292"/>
                        <a:pt x="379" y="303"/>
                        <a:pt x="476" y="323"/>
                      </a:cubicBezTo>
                      <a:cubicBezTo>
                        <a:pt x="487" y="325"/>
                        <a:pt x="498" y="326"/>
                        <a:pt x="509" y="326"/>
                      </a:cubicBezTo>
                      <a:cubicBezTo>
                        <a:pt x="565" y="326"/>
                        <a:pt x="618" y="298"/>
                        <a:pt x="640" y="243"/>
                      </a:cubicBezTo>
                      <a:cubicBezTo>
                        <a:pt x="663" y="183"/>
                        <a:pt x="646" y="102"/>
                        <a:pt x="583" y="72"/>
                      </a:cubicBezTo>
                      <a:cubicBezTo>
                        <a:pt x="495" y="27"/>
                        <a:pt x="401" y="0"/>
                        <a:pt x="30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8"/>
                <p:cNvSpPr/>
                <p:nvPr/>
              </p:nvSpPr>
              <p:spPr>
                <a:xfrm>
                  <a:off x="4653425" y="4775875"/>
                  <a:ext cx="11325" cy="5700"/>
                </a:xfrm>
                <a:custGeom>
                  <a:rect b="b" l="l" r="r" t="t"/>
                  <a:pathLst>
                    <a:path extrusionOk="0" h="228" w="453">
                      <a:moveTo>
                        <a:pt x="245" y="0"/>
                      </a:moveTo>
                      <a:cubicBezTo>
                        <a:pt x="211" y="0"/>
                        <a:pt x="176" y="3"/>
                        <a:pt x="138" y="6"/>
                      </a:cubicBezTo>
                      <a:cubicBezTo>
                        <a:pt x="5" y="20"/>
                        <a:pt x="1" y="207"/>
                        <a:pt x="138" y="221"/>
                      </a:cubicBezTo>
                      <a:cubicBezTo>
                        <a:pt x="177" y="224"/>
                        <a:pt x="213" y="227"/>
                        <a:pt x="248" y="227"/>
                      </a:cubicBezTo>
                      <a:cubicBezTo>
                        <a:pt x="282" y="227"/>
                        <a:pt x="316" y="224"/>
                        <a:pt x="352" y="214"/>
                      </a:cubicBezTo>
                      <a:cubicBezTo>
                        <a:pt x="453" y="187"/>
                        <a:pt x="453" y="40"/>
                        <a:pt x="352" y="14"/>
                      </a:cubicBezTo>
                      <a:cubicBezTo>
                        <a:pt x="315" y="3"/>
                        <a:pt x="280" y="0"/>
                        <a:pt x="24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8"/>
                <p:cNvSpPr/>
                <p:nvPr/>
              </p:nvSpPr>
              <p:spPr>
                <a:xfrm>
                  <a:off x="4686550" y="4774050"/>
                  <a:ext cx="16250" cy="8400"/>
                </a:xfrm>
                <a:custGeom>
                  <a:rect b="b" l="l" r="r" t="t"/>
                  <a:pathLst>
                    <a:path extrusionOk="0" h="336" w="650">
                      <a:moveTo>
                        <a:pt x="375" y="1"/>
                      </a:moveTo>
                      <a:cubicBezTo>
                        <a:pt x="360" y="1"/>
                        <a:pt x="346" y="2"/>
                        <a:pt x="331" y="3"/>
                      </a:cubicBezTo>
                      <a:cubicBezTo>
                        <a:pt x="268" y="10"/>
                        <a:pt x="211" y="30"/>
                        <a:pt x="154" y="50"/>
                      </a:cubicBezTo>
                      <a:cubicBezTo>
                        <a:pt x="0" y="99"/>
                        <a:pt x="24" y="334"/>
                        <a:pt x="191" y="334"/>
                      </a:cubicBezTo>
                      <a:cubicBezTo>
                        <a:pt x="214" y="335"/>
                        <a:pt x="237" y="336"/>
                        <a:pt x="260" y="336"/>
                      </a:cubicBezTo>
                      <a:cubicBezTo>
                        <a:pt x="298" y="336"/>
                        <a:pt x="337" y="333"/>
                        <a:pt x="375" y="327"/>
                      </a:cubicBezTo>
                      <a:cubicBezTo>
                        <a:pt x="438" y="317"/>
                        <a:pt x="498" y="287"/>
                        <a:pt x="555" y="257"/>
                      </a:cubicBezTo>
                      <a:cubicBezTo>
                        <a:pt x="649" y="207"/>
                        <a:pt x="636" y="39"/>
                        <a:pt x="526" y="19"/>
                      </a:cubicBezTo>
                      <a:cubicBezTo>
                        <a:pt x="474" y="9"/>
                        <a:pt x="424" y="1"/>
                        <a:pt x="37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8"/>
                <p:cNvSpPr/>
                <p:nvPr/>
              </p:nvSpPr>
              <p:spPr>
                <a:xfrm>
                  <a:off x="4737700" y="4772875"/>
                  <a:ext cx="8900" cy="6125"/>
                </a:xfrm>
                <a:custGeom>
                  <a:rect b="b" l="l" r="r" t="t"/>
                  <a:pathLst>
                    <a:path extrusionOk="0" h="245" w="356">
                      <a:moveTo>
                        <a:pt x="189" y="0"/>
                      </a:moveTo>
                      <a:cubicBezTo>
                        <a:pt x="178" y="0"/>
                        <a:pt x="168" y="1"/>
                        <a:pt x="158" y="3"/>
                      </a:cubicBezTo>
                      <a:cubicBezTo>
                        <a:pt x="4" y="20"/>
                        <a:pt x="0" y="223"/>
                        <a:pt x="158" y="244"/>
                      </a:cubicBezTo>
                      <a:cubicBezTo>
                        <a:pt x="167" y="244"/>
                        <a:pt x="176" y="245"/>
                        <a:pt x="185" y="245"/>
                      </a:cubicBezTo>
                      <a:cubicBezTo>
                        <a:pt x="222" y="245"/>
                        <a:pt x="256" y="238"/>
                        <a:pt x="285" y="214"/>
                      </a:cubicBezTo>
                      <a:cubicBezTo>
                        <a:pt x="355" y="163"/>
                        <a:pt x="355" y="80"/>
                        <a:pt x="285" y="30"/>
                      </a:cubicBezTo>
                      <a:cubicBezTo>
                        <a:pt x="257" y="9"/>
                        <a:pt x="223" y="0"/>
                        <a:pt x="18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8"/>
                <p:cNvSpPr/>
                <p:nvPr/>
              </p:nvSpPr>
              <p:spPr>
                <a:xfrm>
                  <a:off x="4764775" y="4772925"/>
                  <a:ext cx="13000" cy="10050"/>
                </a:xfrm>
                <a:custGeom>
                  <a:rect b="b" l="l" r="r" t="t"/>
                  <a:pathLst>
                    <a:path extrusionOk="0" h="402" w="520">
                      <a:moveTo>
                        <a:pt x="288" y="0"/>
                      </a:moveTo>
                      <a:cubicBezTo>
                        <a:pt x="270" y="0"/>
                        <a:pt x="252" y="3"/>
                        <a:pt x="235" y="8"/>
                      </a:cubicBezTo>
                      <a:cubicBezTo>
                        <a:pt x="172" y="28"/>
                        <a:pt x="115" y="61"/>
                        <a:pt x="68" y="112"/>
                      </a:cubicBezTo>
                      <a:cubicBezTo>
                        <a:pt x="11" y="172"/>
                        <a:pt x="1" y="265"/>
                        <a:pt x="55" y="335"/>
                      </a:cubicBezTo>
                      <a:cubicBezTo>
                        <a:pt x="90" y="377"/>
                        <a:pt x="142" y="402"/>
                        <a:pt x="195" y="402"/>
                      </a:cubicBezTo>
                      <a:cubicBezTo>
                        <a:pt x="222" y="402"/>
                        <a:pt x="249" y="396"/>
                        <a:pt x="275" y="382"/>
                      </a:cubicBezTo>
                      <a:cubicBezTo>
                        <a:pt x="289" y="382"/>
                        <a:pt x="302" y="382"/>
                        <a:pt x="319" y="379"/>
                      </a:cubicBezTo>
                      <a:cubicBezTo>
                        <a:pt x="372" y="372"/>
                        <a:pt x="416" y="349"/>
                        <a:pt x="456" y="315"/>
                      </a:cubicBezTo>
                      <a:cubicBezTo>
                        <a:pt x="519" y="265"/>
                        <a:pt x="513" y="175"/>
                        <a:pt x="482" y="112"/>
                      </a:cubicBezTo>
                      <a:cubicBezTo>
                        <a:pt x="450" y="44"/>
                        <a:pt x="365" y="0"/>
                        <a:pt x="28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8"/>
                <p:cNvSpPr/>
                <p:nvPr/>
              </p:nvSpPr>
              <p:spPr>
                <a:xfrm>
                  <a:off x="4802650" y="4771825"/>
                  <a:ext cx="17225" cy="5425"/>
                </a:xfrm>
                <a:custGeom>
                  <a:rect b="b" l="l" r="r" t="t"/>
                  <a:pathLst>
                    <a:path extrusionOk="0" h="217" w="689">
                      <a:moveTo>
                        <a:pt x="578" y="1"/>
                      </a:moveTo>
                      <a:cubicBezTo>
                        <a:pt x="570" y="1"/>
                        <a:pt x="562" y="2"/>
                        <a:pt x="552" y="5"/>
                      </a:cubicBezTo>
                      <a:cubicBezTo>
                        <a:pt x="464" y="31"/>
                        <a:pt x="375" y="46"/>
                        <a:pt x="286" y="46"/>
                      </a:cubicBezTo>
                      <a:cubicBezTo>
                        <a:pt x="227" y="46"/>
                        <a:pt x="168" y="39"/>
                        <a:pt x="108" y="25"/>
                      </a:cubicBezTo>
                      <a:cubicBezTo>
                        <a:pt x="101" y="23"/>
                        <a:pt x="95" y="22"/>
                        <a:pt x="89" y="22"/>
                      </a:cubicBezTo>
                      <a:cubicBezTo>
                        <a:pt x="18" y="22"/>
                        <a:pt x="0" y="128"/>
                        <a:pt x="71" y="159"/>
                      </a:cubicBezTo>
                      <a:cubicBezTo>
                        <a:pt x="165" y="195"/>
                        <a:pt x="263" y="216"/>
                        <a:pt x="361" y="216"/>
                      </a:cubicBezTo>
                      <a:cubicBezTo>
                        <a:pt x="441" y="216"/>
                        <a:pt x="521" y="202"/>
                        <a:pt x="600" y="172"/>
                      </a:cubicBezTo>
                      <a:cubicBezTo>
                        <a:pt x="688" y="136"/>
                        <a:pt x="665" y="1"/>
                        <a:pt x="57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8"/>
                <p:cNvSpPr/>
                <p:nvPr/>
              </p:nvSpPr>
              <p:spPr>
                <a:xfrm>
                  <a:off x="4843950" y="4772750"/>
                  <a:ext cx="18850" cy="6350"/>
                </a:xfrm>
                <a:custGeom>
                  <a:rect b="b" l="l" r="r" t="t"/>
                  <a:pathLst>
                    <a:path extrusionOk="0" h="254" w="754">
                      <a:moveTo>
                        <a:pt x="410" y="0"/>
                      </a:moveTo>
                      <a:cubicBezTo>
                        <a:pt x="324" y="0"/>
                        <a:pt x="238" y="4"/>
                        <a:pt x="151" y="8"/>
                      </a:cubicBezTo>
                      <a:cubicBezTo>
                        <a:pt x="1" y="18"/>
                        <a:pt x="1" y="236"/>
                        <a:pt x="151" y="245"/>
                      </a:cubicBezTo>
                      <a:cubicBezTo>
                        <a:pt x="247" y="249"/>
                        <a:pt x="341" y="254"/>
                        <a:pt x="436" y="254"/>
                      </a:cubicBezTo>
                      <a:cubicBezTo>
                        <a:pt x="490" y="254"/>
                        <a:pt x="544" y="252"/>
                        <a:pt x="599" y="249"/>
                      </a:cubicBezTo>
                      <a:cubicBezTo>
                        <a:pt x="753" y="236"/>
                        <a:pt x="753" y="18"/>
                        <a:pt x="599" y="8"/>
                      </a:cubicBezTo>
                      <a:cubicBezTo>
                        <a:pt x="536" y="2"/>
                        <a:pt x="473" y="0"/>
                        <a:pt x="410"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8"/>
                <p:cNvSpPr/>
                <p:nvPr/>
              </p:nvSpPr>
              <p:spPr>
                <a:xfrm>
                  <a:off x="4885600" y="4778800"/>
                  <a:ext cx="18250" cy="6700"/>
                </a:xfrm>
                <a:custGeom>
                  <a:rect b="b" l="l" r="r" t="t"/>
                  <a:pathLst>
                    <a:path extrusionOk="0" h="268" w="730">
                      <a:moveTo>
                        <a:pt x="444" y="0"/>
                      </a:moveTo>
                      <a:cubicBezTo>
                        <a:pt x="424" y="0"/>
                        <a:pt x="404" y="1"/>
                        <a:pt x="384" y="3"/>
                      </a:cubicBezTo>
                      <a:cubicBezTo>
                        <a:pt x="301" y="10"/>
                        <a:pt x="217" y="23"/>
                        <a:pt x="131" y="37"/>
                      </a:cubicBezTo>
                      <a:cubicBezTo>
                        <a:pt x="1" y="57"/>
                        <a:pt x="33" y="267"/>
                        <a:pt x="161" y="267"/>
                      </a:cubicBezTo>
                      <a:cubicBezTo>
                        <a:pt x="162" y="267"/>
                        <a:pt x="163" y="267"/>
                        <a:pt x="164" y="267"/>
                      </a:cubicBezTo>
                      <a:cubicBezTo>
                        <a:pt x="328" y="261"/>
                        <a:pt x="478" y="255"/>
                        <a:pt x="632" y="194"/>
                      </a:cubicBezTo>
                      <a:cubicBezTo>
                        <a:pt x="705" y="167"/>
                        <a:pt x="729" y="40"/>
                        <a:pt x="632" y="23"/>
                      </a:cubicBezTo>
                      <a:cubicBezTo>
                        <a:pt x="571" y="11"/>
                        <a:pt x="508" y="0"/>
                        <a:pt x="4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8"/>
                <p:cNvSpPr/>
                <p:nvPr/>
              </p:nvSpPr>
              <p:spPr>
                <a:xfrm>
                  <a:off x="4923175" y="4778725"/>
                  <a:ext cx="19825" cy="8050"/>
                </a:xfrm>
                <a:custGeom>
                  <a:rect b="b" l="l" r="r" t="t"/>
                  <a:pathLst>
                    <a:path extrusionOk="0" h="322" w="793">
                      <a:moveTo>
                        <a:pt x="429" y="0"/>
                      </a:moveTo>
                      <a:cubicBezTo>
                        <a:pt x="331" y="0"/>
                        <a:pt x="232" y="21"/>
                        <a:pt x="149" y="50"/>
                      </a:cubicBezTo>
                      <a:cubicBezTo>
                        <a:pt x="0" y="100"/>
                        <a:pt x="44" y="308"/>
                        <a:pt x="185" y="308"/>
                      </a:cubicBezTo>
                      <a:cubicBezTo>
                        <a:pt x="196" y="308"/>
                        <a:pt x="207" y="307"/>
                        <a:pt x="219" y="304"/>
                      </a:cubicBezTo>
                      <a:cubicBezTo>
                        <a:pt x="259" y="294"/>
                        <a:pt x="297" y="290"/>
                        <a:pt x="335" y="290"/>
                      </a:cubicBezTo>
                      <a:cubicBezTo>
                        <a:pt x="433" y="290"/>
                        <a:pt x="526" y="316"/>
                        <a:pt x="631" y="321"/>
                      </a:cubicBezTo>
                      <a:cubicBezTo>
                        <a:pt x="633" y="321"/>
                        <a:pt x="636" y="321"/>
                        <a:pt x="638" y="321"/>
                      </a:cubicBezTo>
                      <a:cubicBezTo>
                        <a:pt x="775" y="321"/>
                        <a:pt x="793" y="146"/>
                        <a:pt x="697" y="77"/>
                      </a:cubicBezTo>
                      <a:cubicBezTo>
                        <a:pt x="622" y="21"/>
                        <a:pt x="526" y="0"/>
                        <a:pt x="42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 name="Google Shape;806;p48"/>
            <p:cNvGrpSpPr/>
            <p:nvPr/>
          </p:nvGrpSpPr>
          <p:grpSpPr>
            <a:xfrm>
              <a:off x="713852" y="3982695"/>
              <a:ext cx="7709983" cy="115889"/>
              <a:chOff x="713852" y="3020303"/>
              <a:chExt cx="7709983" cy="115889"/>
            </a:xfrm>
          </p:grpSpPr>
          <p:grpSp>
            <p:nvGrpSpPr>
              <p:cNvPr id="807" name="Google Shape;807;p48"/>
              <p:cNvGrpSpPr/>
              <p:nvPr/>
            </p:nvGrpSpPr>
            <p:grpSpPr>
              <a:xfrm>
                <a:off x="4610627" y="3020303"/>
                <a:ext cx="3813208" cy="115889"/>
                <a:chOff x="4355675" y="4768925"/>
                <a:chExt cx="587325" cy="17850"/>
              </a:xfrm>
            </p:grpSpPr>
            <p:sp>
              <p:nvSpPr>
                <p:cNvPr id="808" name="Google Shape;808;p48"/>
                <p:cNvSpPr/>
                <p:nvPr/>
              </p:nvSpPr>
              <p:spPr>
                <a:xfrm>
                  <a:off x="4355675" y="4768925"/>
                  <a:ext cx="20750" cy="7325"/>
                </a:xfrm>
                <a:custGeom>
                  <a:rect b="b" l="l" r="r" t="t"/>
                  <a:pathLst>
                    <a:path extrusionOk="0" h="293" w="830">
                      <a:moveTo>
                        <a:pt x="161" y="0"/>
                      </a:moveTo>
                      <a:cubicBezTo>
                        <a:pt x="1" y="0"/>
                        <a:pt x="9" y="244"/>
                        <a:pt x="168" y="261"/>
                      </a:cubicBezTo>
                      <a:cubicBezTo>
                        <a:pt x="310" y="276"/>
                        <a:pt x="447" y="293"/>
                        <a:pt x="588" y="293"/>
                      </a:cubicBezTo>
                      <a:cubicBezTo>
                        <a:pt x="610" y="293"/>
                        <a:pt x="631" y="292"/>
                        <a:pt x="652" y="292"/>
                      </a:cubicBezTo>
                      <a:cubicBezTo>
                        <a:pt x="786" y="284"/>
                        <a:pt x="830" y="77"/>
                        <a:pt x="686" y="51"/>
                      </a:cubicBezTo>
                      <a:cubicBezTo>
                        <a:pt x="515" y="17"/>
                        <a:pt x="345" y="11"/>
                        <a:pt x="168" y="0"/>
                      </a:cubicBezTo>
                      <a:cubicBezTo>
                        <a:pt x="166" y="0"/>
                        <a:pt x="163" y="0"/>
                        <a:pt x="161"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8"/>
                <p:cNvSpPr/>
                <p:nvPr/>
              </p:nvSpPr>
              <p:spPr>
                <a:xfrm>
                  <a:off x="4392125" y="4772500"/>
                  <a:ext cx="20500" cy="4925"/>
                </a:xfrm>
                <a:custGeom>
                  <a:rect b="b" l="l" r="r" t="t"/>
                  <a:pathLst>
                    <a:path extrusionOk="0" h="197" w="820">
                      <a:moveTo>
                        <a:pt x="128" y="1"/>
                      </a:moveTo>
                      <a:cubicBezTo>
                        <a:pt x="0" y="5"/>
                        <a:pt x="0" y="195"/>
                        <a:pt x="128" y="195"/>
                      </a:cubicBezTo>
                      <a:cubicBezTo>
                        <a:pt x="182" y="196"/>
                        <a:pt x="236" y="197"/>
                        <a:pt x="289" y="197"/>
                      </a:cubicBezTo>
                      <a:cubicBezTo>
                        <a:pt x="434" y="197"/>
                        <a:pt x="576" y="192"/>
                        <a:pt x="722" y="175"/>
                      </a:cubicBezTo>
                      <a:cubicBezTo>
                        <a:pt x="819" y="165"/>
                        <a:pt x="819" y="35"/>
                        <a:pt x="722" y="25"/>
                      </a:cubicBezTo>
                      <a:cubicBezTo>
                        <a:pt x="522" y="1"/>
                        <a:pt x="328" y="1"/>
                        <a:pt x="12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8"/>
                <p:cNvSpPr/>
                <p:nvPr/>
              </p:nvSpPr>
              <p:spPr>
                <a:xfrm>
                  <a:off x="4425225" y="4772425"/>
                  <a:ext cx="18825" cy="5700"/>
                </a:xfrm>
                <a:custGeom>
                  <a:rect b="b" l="l" r="r" t="t"/>
                  <a:pathLst>
                    <a:path extrusionOk="0" h="228" w="753">
                      <a:moveTo>
                        <a:pt x="633" y="1"/>
                      </a:moveTo>
                      <a:cubicBezTo>
                        <a:pt x="631" y="1"/>
                        <a:pt x="628" y="1"/>
                        <a:pt x="626" y="1"/>
                      </a:cubicBezTo>
                      <a:cubicBezTo>
                        <a:pt x="446" y="8"/>
                        <a:pt x="261" y="8"/>
                        <a:pt x="84" y="61"/>
                      </a:cubicBezTo>
                      <a:cubicBezTo>
                        <a:pt x="14" y="84"/>
                        <a:pt x="0" y="209"/>
                        <a:pt x="84" y="218"/>
                      </a:cubicBezTo>
                      <a:cubicBezTo>
                        <a:pt x="135" y="225"/>
                        <a:pt x="185" y="227"/>
                        <a:pt x="234" y="227"/>
                      </a:cubicBezTo>
                      <a:cubicBezTo>
                        <a:pt x="366" y="227"/>
                        <a:pt x="495" y="209"/>
                        <a:pt x="626" y="192"/>
                      </a:cubicBezTo>
                      <a:cubicBezTo>
                        <a:pt x="741" y="175"/>
                        <a:pt x="753" y="1"/>
                        <a:pt x="633"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8"/>
                <p:cNvSpPr/>
                <p:nvPr/>
              </p:nvSpPr>
              <p:spPr>
                <a:xfrm>
                  <a:off x="4459425" y="4773125"/>
                  <a:ext cx="17325" cy="6450"/>
                </a:xfrm>
                <a:custGeom>
                  <a:rect b="b" l="l" r="r" t="t"/>
                  <a:pathLst>
                    <a:path extrusionOk="0" h="258" w="693">
                      <a:moveTo>
                        <a:pt x="154" y="0"/>
                      </a:moveTo>
                      <a:cubicBezTo>
                        <a:pt x="30" y="0"/>
                        <a:pt x="1" y="190"/>
                        <a:pt x="124" y="217"/>
                      </a:cubicBezTo>
                      <a:cubicBezTo>
                        <a:pt x="232" y="240"/>
                        <a:pt x="338" y="257"/>
                        <a:pt x="447" y="257"/>
                      </a:cubicBezTo>
                      <a:cubicBezTo>
                        <a:pt x="494" y="257"/>
                        <a:pt x="541" y="254"/>
                        <a:pt x="589" y="247"/>
                      </a:cubicBezTo>
                      <a:cubicBezTo>
                        <a:pt x="692" y="234"/>
                        <a:pt x="666" y="93"/>
                        <a:pt x="589" y="63"/>
                      </a:cubicBezTo>
                      <a:cubicBezTo>
                        <a:pt x="448" y="10"/>
                        <a:pt x="301" y="3"/>
                        <a:pt x="15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8"/>
                <p:cNvSpPr/>
                <p:nvPr/>
              </p:nvSpPr>
              <p:spPr>
                <a:xfrm>
                  <a:off x="4498625" y="4776450"/>
                  <a:ext cx="14575" cy="4525"/>
                </a:xfrm>
                <a:custGeom>
                  <a:rect b="b" l="l" r="r" t="t"/>
                  <a:pathLst>
                    <a:path extrusionOk="0" h="181" w="583">
                      <a:moveTo>
                        <a:pt x="262" y="1"/>
                      </a:moveTo>
                      <a:cubicBezTo>
                        <a:pt x="212" y="1"/>
                        <a:pt x="162" y="2"/>
                        <a:pt x="111" y="3"/>
                      </a:cubicBezTo>
                      <a:cubicBezTo>
                        <a:pt x="1" y="3"/>
                        <a:pt x="1" y="178"/>
                        <a:pt x="111" y="178"/>
                      </a:cubicBezTo>
                      <a:cubicBezTo>
                        <a:pt x="163" y="179"/>
                        <a:pt x="214" y="180"/>
                        <a:pt x="264" y="180"/>
                      </a:cubicBezTo>
                      <a:cubicBezTo>
                        <a:pt x="338" y="180"/>
                        <a:pt x="410" y="177"/>
                        <a:pt x="485" y="168"/>
                      </a:cubicBezTo>
                      <a:cubicBezTo>
                        <a:pt x="582" y="154"/>
                        <a:pt x="582" y="24"/>
                        <a:pt x="485" y="14"/>
                      </a:cubicBezTo>
                      <a:cubicBezTo>
                        <a:pt x="411" y="4"/>
                        <a:pt x="337" y="1"/>
                        <a:pt x="262"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8"/>
                <p:cNvSpPr/>
                <p:nvPr/>
              </p:nvSpPr>
              <p:spPr>
                <a:xfrm>
                  <a:off x="4540675" y="4769850"/>
                  <a:ext cx="10875" cy="6000"/>
                </a:xfrm>
                <a:custGeom>
                  <a:rect b="b" l="l" r="r" t="t"/>
                  <a:pathLst>
                    <a:path extrusionOk="0" h="240" w="435">
                      <a:moveTo>
                        <a:pt x="99" y="0"/>
                      </a:moveTo>
                      <a:cubicBezTo>
                        <a:pt x="54" y="0"/>
                        <a:pt x="13" y="42"/>
                        <a:pt x="7" y="87"/>
                      </a:cubicBezTo>
                      <a:cubicBezTo>
                        <a:pt x="1" y="137"/>
                        <a:pt x="30" y="178"/>
                        <a:pt x="77" y="194"/>
                      </a:cubicBezTo>
                      <a:cubicBezTo>
                        <a:pt x="140" y="217"/>
                        <a:pt x="193" y="240"/>
                        <a:pt x="258" y="240"/>
                      </a:cubicBezTo>
                      <a:cubicBezTo>
                        <a:pt x="269" y="240"/>
                        <a:pt x="280" y="239"/>
                        <a:pt x="291" y="238"/>
                      </a:cubicBezTo>
                      <a:cubicBezTo>
                        <a:pt x="385" y="227"/>
                        <a:pt x="435" y="107"/>
                        <a:pt x="342" y="51"/>
                      </a:cubicBezTo>
                      <a:cubicBezTo>
                        <a:pt x="302" y="27"/>
                        <a:pt x="265" y="11"/>
                        <a:pt x="217" y="7"/>
                      </a:cubicBezTo>
                      <a:cubicBezTo>
                        <a:pt x="181" y="3"/>
                        <a:pt x="144" y="3"/>
                        <a:pt x="104" y="0"/>
                      </a:cubicBezTo>
                      <a:cubicBezTo>
                        <a:pt x="103" y="0"/>
                        <a:pt x="101" y="0"/>
                        <a:pt x="9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8"/>
                <p:cNvSpPr/>
                <p:nvPr/>
              </p:nvSpPr>
              <p:spPr>
                <a:xfrm>
                  <a:off x="4570425" y="4772850"/>
                  <a:ext cx="13500" cy="6125"/>
                </a:xfrm>
                <a:custGeom>
                  <a:rect b="b" l="l" r="r" t="t"/>
                  <a:pathLst>
                    <a:path extrusionOk="0" h="245" w="540">
                      <a:moveTo>
                        <a:pt x="285" y="1"/>
                      </a:moveTo>
                      <a:cubicBezTo>
                        <a:pt x="238" y="1"/>
                        <a:pt x="191" y="7"/>
                        <a:pt x="145" y="11"/>
                      </a:cubicBezTo>
                      <a:cubicBezTo>
                        <a:pt x="1" y="24"/>
                        <a:pt x="1" y="221"/>
                        <a:pt x="145" y="235"/>
                      </a:cubicBezTo>
                      <a:cubicBezTo>
                        <a:pt x="191" y="238"/>
                        <a:pt x="238" y="245"/>
                        <a:pt x="285" y="245"/>
                      </a:cubicBezTo>
                      <a:cubicBezTo>
                        <a:pt x="336" y="245"/>
                        <a:pt x="385" y="235"/>
                        <a:pt x="436" y="228"/>
                      </a:cubicBezTo>
                      <a:cubicBezTo>
                        <a:pt x="539" y="212"/>
                        <a:pt x="539" y="37"/>
                        <a:pt x="436" y="17"/>
                      </a:cubicBezTo>
                      <a:cubicBezTo>
                        <a:pt x="385" y="11"/>
                        <a:pt x="336" y="1"/>
                        <a:pt x="28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8"/>
                <p:cNvSpPr/>
                <p:nvPr/>
              </p:nvSpPr>
              <p:spPr>
                <a:xfrm>
                  <a:off x="4609625" y="4771150"/>
                  <a:ext cx="16600" cy="8175"/>
                </a:xfrm>
                <a:custGeom>
                  <a:rect b="b" l="l" r="r" t="t"/>
                  <a:pathLst>
                    <a:path extrusionOk="0" h="327" w="664">
                      <a:moveTo>
                        <a:pt x="306" y="0"/>
                      </a:moveTo>
                      <a:cubicBezTo>
                        <a:pt x="251" y="0"/>
                        <a:pt x="196" y="9"/>
                        <a:pt x="141" y="28"/>
                      </a:cubicBezTo>
                      <a:cubicBezTo>
                        <a:pt x="1" y="75"/>
                        <a:pt x="27" y="276"/>
                        <a:pt x="178" y="286"/>
                      </a:cubicBezTo>
                      <a:cubicBezTo>
                        <a:pt x="279" y="292"/>
                        <a:pt x="379" y="303"/>
                        <a:pt x="476" y="323"/>
                      </a:cubicBezTo>
                      <a:cubicBezTo>
                        <a:pt x="487" y="325"/>
                        <a:pt x="498" y="326"/>
                        <a:pt x="509" y="326"/>
                      </a:cubicBezTo>
                      <a:cubicBezTo>
                        <a:pt x="565" y="326"/>
                        <a:pt x="618" y="298"/>
                        <a:pt x="640" y="243"/>
                      </a:cubicBezTo>
                      <a:cubicBezTo>
                        <a:pt x="663" y="183"/>
                        <a:pt x="646" y="102"/>
                        <a:pt x="583" y="72"/>
                      </a:cubicBezTo>
                      <a:cubicBezTo>
                        <a:pt x="495" y="27"/>
                        <a:pt x="401" y="0"/>
                        <a:pt x="30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8"/>
                <p:cNvSpPr/>
                <p:nvPr/>
              </p:nvSpPr>
              <p:spPr>
                <a:xfrm>
                  <a:off x="4653425" y="4775875"/>
                  <a:ext cx="11325" cy="5700"/>
                </a:xfrm>
                <a:custGeom>
                  <a:rect b="b" l="l" r="r" t="t"/>
                  <a:pathLst>
                    <a:path extrusionOk="0" h="228" w="453">
                      <a:moveTo>
                        <a:pt x="245" y="0"/>
                      </a:moveTo>
                      <a:cubicBezTo>
                        <a:pt x="211" y="0"/>
                        <a:pt x="176" y="3"/>
                        <a:pt x="138" y="6"/>
                      </a:cubicBezTo>
                      <a:cubicBezTo>
                        <a:pt x="5" y="20"/>
                        <a:pt x="1" y="207"/>
                        <a:pt x="138" y="221"/>
                      </a:cubicBezTo>
                      <a:cubicBezTo>
                        <a:pt x="177" y="224"/>
                        <a:pt x="213" y="227"/>
                        <a:pt x="248" y="227"/>
                      </a:cubicBezTo>
                      <a:cubicBezTo>
                        <a:pt x="282" y="227"/>
                        <a:pt x="316" y="224"/>
                        <a:pt x="352" y="214"/>
                      </a:cubicBezTo>
                      <a:cubicBezTo>
                        <a:pt x="453" y="187"/>
                        <a:pt x="453" y="40"/>
                        <a:pt x="352" y="14"/>
                      </a:cubicBezTo>
                      <a:cubicBezTo>
                        <a:pt x="315" y="3"/>
                        <a:pt x="280" y="0"/>
                        <a:pt x="24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8"/>
                <p:cNvSpPr/>
                <p:nvPr/>
              </p:nvSpPr>
              <p:spPr>
                <a:xfrm>
                  <a:off x="4686550" y="4774050"/>
                  <a:ext cx="16250" cy="8400"/>
                </a:xfrm>
                <a:custGeom>
                  <a:rect b="b" l="l" r="r" t="t"/>
                  <a:pathLst>
                    <a:path extrusionOk="0" h="336" w="650">
                      <a:moveTo>
                        <a:pt x="375" y="1"/>
                      </a:moveTo>
                      <a:cubicBezTo>
                        <a:pt x="360" y="1"/>
                        <a:pt x="346" y="2"/>
                        <a:pt x="331" y="3"/>
                      </a:cubicBezTo>
                      <a:cubicBezTo>
                        <a:pt x="268" y="10"/>
                        <a:pt x="211" y="30"/>
                        <a:pt x="154" y="50"/>
                      </a:cubicBezTo>
                      <a:cubicBezTo>
                        <a:pt x="0" y="99"/>
                        <a:pt x="24" y="334"/>
                        <a:pt x="191" y="334"/>
                      </a:cubicBezTo>
                      <a:cubicBezTo>
                        <a:pt x="214" y="335"/>
                        <a:pt x="237" y="336"/>
                        <a:pt x="260" y="336"/>
                      </a:cubicBezTo>
                      <a:cubicBezTo>
                        <a:pt x="298" y="336"/>
                        <a:pt x="337" y="333"/>
                        <a:pt x="375" y="327"/>
                      </a:cubicBezTo>
                      <a:cubicBezTo>
                        <a:pt x="438" y="317"/>
                        <a:pt x="498" y="287"/>
                        <a:pt x="555" y="257"/>
                      </a:cubicBezTo>
                      <a:cubicBezTo>
                        <a:pt x="649" y="207"/>
                        <a:pt x="636" y="39"/>
                        <a:pt x="526" y="19"/>
                      </a:cubicBezTo>
                      <a:cubicBezTo>
                        <a:pt x="474" y="9"/>
                        <a:pt x="424" y="1"/>
                        <a:pt x="37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8"/>
                <p:cNvSpPr/>
                <p:nvPr/>
              </p:nvSpPr>
              <p:spPr>
                <a:xfrm>
                  <a:off x="4737700" y="4772875"/>
                  <a:ext cx="8900" cy="6125"/>
                </a:xfrm>
                <a:custGeom>
                  <a:rect b="b" l="l" r="r" t="t"/>
                  <a:pathLst>
                    <a:path extrusionOk="0" h="245" w="356">
                      <a:moveTo>
                        <a:pt x="189" y="0"/>
                      </a:moveTo>
                      <a:cubicBezTo>
                        <a:pt x="178" y="0"/>
                        <a:pt x="168" y="1"/>
                        <a:pt x="158" y="3"/>
                      </a:cubicBezTo>
                      <a:cubicBezTo>
                        <a:pt x="4" y="20"/>
                        <a:pt x="0" y="223"/>
                        <a:pt x="158" y="244"/>
                      </a:cubicBezTo>
                      <a:cubicBezTo>
                        <a:pt x="167" y="244"/>
                        <a:pt x="176" y="245"/>
                        <a:pt x="185" y="245"/>
                      </a:cubicBezTo>
                      <a:cubicBezTo>
                        <a:pt x="222" y="245"/>
                        <a:pt x="256" y="238"/>
                        <a:pt x="285" y="214"/>
                      </a:cubicBezTo>
                      <a:cubicBezTo>
                        <a:pt x="355" y="163"/>
                        <a:pt x="355" y="80"/>
                        <a:pt x="285" y="30"/>
                      </a:cubicBezTo>
                      <a:cubicBezTo>
                        <a:pt x="257" y="9"/>
                        <a:pt x="223" y="0"/>
                        <a:pt x="18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8"/>
                <p:cNvSpPr/>
                <p:nvPr/>
              </p:nvSpPr>
              <p:spPr>
                <a:xfrm>
                  <a:off x="4764775" y="4772925"/>
                  <a:ext cx="13000" cy="10050"/>
                </a:xfrm>
                <a:custGeom>
                  <a:rect b="b" l="l" r="r" t="t"/>
                  <a:pathLst>
                    <a:path extrusionOk="0" h="402" w="520">
                      <a:moveTo>
                        <a:pt x="288" y="0"/>
                      </a:moveTo>
                      <a:cubicBezTo>
                        <a:pt x="270" y="0"/>
                        <a:pt x="252" y="3"/>
                        <a:pt x="235" y="8"/>
                      </a:cubicBezTo>
                      <a:cubicBezTo>
                        <a:pt x="172" y="28"/>
                        <a:pt x="115" y="61"/>
                        <a:pt x="68" y="112"/>
                      </a:cubicBezTo>
                      <a:cubicBezTo>
                        <a:pt x="11" y="172"/>
                        <a:pt x="1" y="265"/>
                        <a:pt x="55" y="335"/>
                      </a:cubicBezTo>
                      <a:cubicBezTo>
                        <a:pt x="90" y="377"/>
                        <a:pt x="142" y="402"/>
                        <a:pt x="195" y="402"/>
                      </a:cubicBezTo>
                      <a:cubicBezTo>
                        <a:pt x="222" y="402"/>
                        <a:pt x="249" y="396"/>
                        <a:pt x="275" y="382"/>
                      </a:cubicBezTo>
                      <a:cubicBezTo>
                        <a:pt x="289" y="382"/>
                        <a:pt x="302" y="382"/>
                        <a:pt x="319" y="379"/>
                      </a:cubicBezTo>
                      <a:cubicBezTo>
                        <a:pt x="372" y="372"/>
                        <a:pt x="416" y="349"/>
                        <a:pt x="456" y="315"/>
                      </a:cubicBezTo>
                      <a:cubicBezTo>
                        <a:pt x="519" y="265"/>
                        <a:pt x="513" y="175"/>
                        <a:pt x="482" y="112"/>
                      </a:cubicBezTo>
                      <a:cubicBezTo>
                        <a:pt x="450" y="44"/>
                        <a:pt x="365" y="0"/>
                        <a:pt x="28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8"/>
                <p:cNvSpPr/>
                <p:nvPr/>
              </p:nvSpPr>
              <p:spPr>
                <a:xfrm>
                  <a:off x="4802650" y="4771825"/>
                  <a:ext cx="17225" cy="5425"/>
                </a:xfrm>
                <a:custGeom>
                  <a:rect b="b" l="l" r="r" t="t"/>
                  <a:pathLst>
                    <a:path extrusionOk="0" h="217" w="689">
                      <a:moveTo>
                        <a:pt x="578" y="1"/>
                      </a:moveTo>
                      <a:cubicBezTo>
                        <a:pt x="570" y="1"/>
                        <a:pt x="562" y="2"/>
                        <a:pt x="552" y="5"/>
                      </a:cubicBezTo>
                      <a:cubicBezTo>
                        <a:pt x="464" y="31"/>
                        <a:pt x="375" y="46"/>
                        <a:pt x="286" y="46"/>
                      </a:cubicBezTo>
                      <a:cubicBezTo>
                        <a:pt x="227" y="46"/>
                        <a:pt x="168" y="39"/>
                        <a:pt x="108" y="25"/>
                      </a:cubicBezTo>
                      <a:cubicBezTo>
                        <a:pt x="101" y="23"/>
                        <a:pt x="95" y="22"/>
                        <a:pt x="89" y="22"/>
                      </a:cubicBezTo>
                      <a:cubicBezTo>
                        <a:pt x="18" y="22"/>
                        <a:pt x="0" y="128"/>
                        <a:pt x="71" y="159"/>
                      </a:cubicBezTo>
                      <a:cubicBezTo>
                        <a:pt x="165" y="195"/>
                        <a:pt x="263" y="216"/>
                        <a:pt x="361" y="216"/>
                      </a:cubicBezTo>
                      <a:cubicBezTo>
                        <a:pt x="441" y="216"/>
                        <a:pt x="521" y="202"/>
                        <a:pt x="600" y="172"/>
                      </a:cubicBezTo>
                      <a:cubicBezTo>
                        <a:pt x="688" y="136"/>
                        <a:pt x="665" y="1"/>
                        <a:pt x="57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8"/>
                <p:cNvSpPr/>
                <p:nvPr/>
              </p:nvSpPr>
              <p:spPr>
                <a:xfrm>
                  <a:off x="4843950" y="4772750"/>
                  <a:ext cx="18850" cy="6350"/>
                </a:xfrm>
                <a:custGeom>
                  <a:rect b="b" l="l" r="r" t="t"/>
                  <a:pathLst>
                    <a:path extrusionOk="0" h="254" w="754">
                      <a:moveTo>
                        <a:pt x="410" y="0"/>
                      </a:moveTo>
                      <a:cubicBezTo>
                        <a:pt x="324" y="0"/>
                        <a:pt x="238" y="4"/>
                        <a:pt x="151" y="8"/>
                      </a:cubicBezTo>
                      <a:cubicBezTo>
                        <a:pt x="1" y="18"/>
                        <a:pt x="1" y="236"/>
                        <a:pt x="151" y="245"/>
                      </a:cubicBezTo>
                      <a:cubicBezTo>
                        <a:pt x="247" y="249"/>
                        <a:pt x="341" y="254"/>
                        <a:pt x="436" y="254"/>
                      </a:cubicBezTo>
                      <a:cubicBezTo>
                        <a:pt x="490" y="254"/>
                        <a:pt x="544" y="252"/>
                        <a:pt x="599" y="249"/>
                      </a:cubicBezTo>
                      <a:cubicBezTo>
                        <a:pt x="753" y="236"/>
                        <a:pt x="753" y="18"/>
                        <a:pt x="599" y="8"/>
                      </a:cubicBezTo>
                      <a:cubicBezTo>
                        <a:pt x="536" y="2"/>
                        <a:pt x="473" y="0"/>
                        <a:pt x="410"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8"/>
                <p:cNvSpPr/>
                <p:nvPr/>
              </p:nvSpPr>
              <p:spPr>
                <a:xfrm>
                  <a:off x="4885600" y="4778800"/>
                  <a:ext cx="18250" cy="6700"/>
                </a:xfrm>
                <a:custGeom>
                  <a:rect b="b" l="l" r="r" t="t"/>
                  <a:pathLst>
                    <a:path extrusionOk="0" h="268" w="730">
                      <a:moveTo>
                        <a:pt x="444" y="0"/>
                      </a:moveTo>
                      <a:cubicBezTo>
                        <a:pt x="424" y="0"/>
                        <a:pt x="404" y="1"/>
                        <a:pt x="384" y="3"/>
                      </a:cubicBezTo>
                      <a:cubicBezTo>
                        <a:pt x="301" y="10"/>
                        <a:pt x="217" y="23"/>
                        <a:pt x="131" y="37"/>
                      </a:cubicBezTo>
                      <a:cubicBezTo>
                        <a:pt x="1" y="57"/>
                        <a:pt x="33" y="267"/>
                        <a:pt x="161" y="267"/>
                      </a:cubicBezTo>
                      <a:cubicBezTo>
                        <a:pt x="162" y="267"/>
                        <a:pt x="163" y="267"/>
                        <a:pt x="164" y="267"/>
                      </a:cubicBezTo>
                      <a:cubicBezTo>
                        <a:pt x="328" y="261"/>
                        <a:pt x="478" y="255"/>
                        <a:pt x="632" y="194"/>
                      </a:cubicBezTo>
                      <a:cubicBezTo>
                        <a:pt x="705" y="167"/>
                        <a:pt x="729" y="40"/>
                        <a:pt x="632" y="23"/>
                      </a:cubicBezTo>
                      <a:cubicBezTo>
                        <a:pt x="571" y="11"/>
                        <a:pt x="508" y="0"/>
                        <a:pt x="4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8"/>
                <p:cNvSpPr/>
                <p:nvPr/>
              </p:nvSpPr>
              <p:spPr>
                <a:xfrm>
                  <a:off x="4923175" y="4778725"/>
                  <a:ext cx="19825" cy="8050"/>
                </a:xfrm>
                <a:custGeom>
                  <a:rect b="b" l="l" r="r" t="t"/>
                  <a:pathLst>
                    <a:path extrusionOk="0" h="322" w="793">
                      <a:moveTo>
                        <a:pt x="429" y="0"/>
                      </a:moveTo>
                      <a:cubicBezTo>
                        <a:pt x="331" y="0"/>
                        <a:pt x="232" y="21"/>
                        <a:pt x="149" y="50"/>
                      </a:cubicBezTo>
                      <a:cubicBezTo>
                        <a:pt x="0" y="100"/>
                        <a:pt x="44" y="308"/>
                        <a:pt x="185" y="308"/>
                      </a:cubicBezTo>
                      <a:cubicBezTo>
                        <a:pt x="196" y="308"/>
                        <a:pt x="207" y="307"/>
                        <a:pt x="219" y="304"/>
                      </a:cubicBezTo>
                      <a:cubicBezTo>
                        <a:pt x="259" y="294"/>
                        <a:pt x="297" y="290"/>
                        <a:pt x="335" y="290"/>
                      </a:cubicBezTo>
                      <a:cubicBezTo>
                        <a:pt x="433" y="290"/>
                        <a:pt x="526" y="316"/>
                        <a:pt x="631" y="321"/>
                      </a:cubicBezTo>
                      <a:cubicBezTo>
                        <a:pt x="633" y="321"/>
                        <a:pt x="636" y="321"/>
                        <a:pt x="638" y="321"/>
                      </a:cubicBezTo>
                      <a:cubicBezTo>
                        <a:pt x="775" y="321"/>
                        <a:pt x="793" y="146"/>
                        <a:pt x="697" y="77"/>
                      </a:cubicBezTo>
                      <a:cubicBezTo>
                        <a:pt x="622" y="21"/>
                        <a:pt x="526" y="0"/>
                        <a:pt x="42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48"/>
              <p:cNvGrpSpPr/>
              <p:nvPr/>
            </p:nvGrpSpPr>
            <p:grpSpPr>
              <a:xfrm>
                <a:off x="713852" y="3020303"/>
                <a:ext cx="3813208" cy="115889"/>
                <a:chOff x="4355675" y="4768925"/>
                <a:chExt cx="587325" cy="17850"/>
              </a:xfrm>
            </p:grpSpPr>
            <p:sp>
              <p:nvSpPr>
                <p:cNvPr id="825" name="Google Shape;825;p48"/>
                <p:cNvSpPr/>
                <p:nvPr/>
              </p:nvSpPr>
              <p:spPr>
                <a:xfrm>
                  <a:off x="4355675" y="4768925"/>
                  <a:ext cx="20750" cy="7325"/>
                </a:xfrm>
                <a:custGeom>
                  <a:rect b="b" l="l" r="r" t="t"/>
                  <a:pathLst>
                    <a:path extrusionOk="0" h="293" w="830">
                      <a:moveTo>
                        <a:pt x="161" y="0"/>
                      </a:moveTo>
                      <a:cubicBezTo>
                        <a:pt x="1" y="0"/>
                        <a:pt x="9" y="244"/>
                        <a:pt x="168" y="261"/>
                      </a:cubicBezTo>
                      <a:cubicBezTo>
                        <a:pt x="310" y="276"/>
                        <a:pt x="447" y="293"/>
                        <a:pt x="588" y="293"/>
                      </a:cubicBezTo>
                      <a:cubicBezTo>
                        <a:pt x="610" y="293"/>
                        <a:pt x="631" y="292"/>
                        <a:pt x="652" y="292"/>
                      </a:cubicBezTo>
                      <a:cubicBezTo>
                        <a:pt x="786" y="284"/>
                        <a:pt x="830" y="77"/>
                        <a:pt x="686" y="51"/>
                      </a:cubicBezTo>
                      <a:cubicBezTo>
                        <a:pt x="515" y="17"/>
                        <a:pt x="345" y="11"/>
                        <a:pt x="168" y="0"/>
                      </a:cubicBezTo>
                      <a:cubicBezTo>
                        <a:pt x="166" y="0"/>
                        <a:pt x="163" y="0"/>
                        <a:pt x="161"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8"/>
                <p:cNvSpPr/>
                <p:nvPr/>
              </p:nvSpPr>
              <p:spPr>
                <a:xfrm>
                  <a:off x="4392125" y="4772500"/>
                  <a:ext cx="20500" cy="4925"/>
                </a:xfrm>
                <a:custGeom>
                  <a:rect b="b" l="l" r="r" t="t"/>
                  <a:pathLst>
                    <a:path extrusionOk="0" h="197" w="820">
                      <a:moveTo>
                        <a:pt x="128" y="1"/>
                      </a:moveTo>
                      <a:cubicBezTo>
                        <a:pt x="0" y="5"/>
                        <a:pt x="0" y="195"/>
                        <a:pt x="128" y="195"/>
                      </a:cubicBezTo>
                      <a:cubicBezTo>
                        <a:pt x="182" y="196"/>
                        <a:pt x="236" y="197"/>
                        <a:pt x="289" y="197"/>
                      </a:cubicBezTo>
                      <a:cubicBezTo>
                        <a:pt x="434" y="197"/>
                        <a:pt x="576" y="192"/>
                        <a:pt x="722" y="175"/>
                      </a:cubicBezTo>
                      <a:cubicBezTo>
                        <a:pt x="819" y="165"/>
                        <a:pt x="819" y="35"/>
                        <a:pt x="722" y="25"/>
                      </a:cubicBezTo>
                      <a:cubicBezTo>
                        <a:pt x="522" y="1"/>
                        <a:pt x="328" y="1"/>
                        <a:pt x="12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8"/>
                <p:cNvSpPr/>
                <p:nvPr/>
              </p:nvSpPr>
              <p:spPr>
                <a:xfrm>
                  <a:off x="4425225" y="4772425"/>
                  <a:ext cx="18825" cy="5700"/>
                </a:xfrm>
                <a:custGeom>
                  <a:rect b="b" l="l" r="r" t="t"/>
                  <a:pathLst>
                    <a:path extrusionOk="0" h="228" w="753">
                      <a:moveTo>
                        <a:pt x="633" y="1"/>
                      </a:moveTo>
                      <a:cubicBezTo>
                        <a:pt x="631" y="1"/>
                        <a:pt x="628" y="1"/>
                        <a:pt x="626" y="1"/>
                      </a:cubicBezTo>
                      <a:cubicBezTo>
                        <a:pt x="446" y="8"/>
                        <a:pt x="261" y="8"/>
                        <a:pt x="84" y="61"/>
                      </a:cubicBezTo>
                      <a:cubicBezTo>
                        <a:pt x="14" y="84"/>
                        <a:pt x="0" y="209"/>
                        <a:pt x="84" y="218"/>
                      </a:cubicBezTo>
                      <a:cubicBezTo>
                        <a:pt x="135" y="225"/>
                        <a:pt x="185" y="227"/>
                        <a:pt x="234" y="227"/>
                      </a:cubicBezTo>
                      <a:cubicBezTo>
                        <a:pt x="366" y="227"/>
                        <a:pt x="495" y="209"/>
                        <a:pt x="626" y="192"/>
                      </a:cubicBezTo>
                      <a:cubicBezTo>
                        <a:pt x="741" y="175"/>
                        <a:pt x="753" y="1"/>
                        <a:pt x="633"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8"/>
                <p:cNvSpPr/>
                <p:nvPr/>
              </p:nvSpPr>
              <p:spPr>
                <a:xfrm>
                  <a:off x="4459425" y="4773125"/>
                  <a:ext cx="17325" cy="6450"/>
                </a:xfrm>
                <a:custGeom>
                  <a:rect b="b" l="l" r="r" t="t"/>
                  <a:pathLst>
                    <a:path extrusionOk="0" h="258" w="693">
                      <a:moveTo>
                        <a:pt x="154" y="0"/>
                      </a:moveTo>
                      <a:cubicBezTo>
                        <a:pt x="30" y="0"/>
                        <a:pt x="1" y="190"/>
                        <a:pt x="124" y="217"/>
                      </a:cubicBezTo>
                      <a:cubicBezTo>
                        <a:pt x="232" y="240"/>
                        <a:pt x="338" y="257"/>
                        <a:pt x="447" y="257"/>
                      </a:cubicBezTo>
                      <a:cubicBezTo>
                        <a:pt x="494" y="257"/>
                        <a:pt x="541" y="254"/>
                        <a:pt x="589" y="247"/>
                      </a:cubicBezTo>
                      <a:cubicBezTo>
                        <a:pt x="692" y="234"/>
                        <a:pt x="666" y="93"/>
                        <a:pt x="589" y="63"/>
                      </a:cubicBezTo>
                      <a:cubicBezTo>
                        <a:pt x="448" y="10"/>
                        <a:pt x="301" y="3"/>
                        <a:pt x="15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8"/>
                <p:cNvSpPr/>
                <p:nvPr/>
              </p:nvSpPr>
              <p:spPr>
                <a:xfrm>
                  <a:off x="4498625" y="4776450"/>
                  <a:ext cx="14575" cy="4525"/>
                </a:xfrm>
                <a:custGeom>
                  <a:rect b="b" l="l" r="r" t="t"/>
                  <a:pathLst>
                    <a:path extrusionOk="0" h="181" w="583">
                      <a:moveTo>
                        <a:pt x="262" y="1"/>
                      </a:moveTo>
                      <a:cubicBezTo>
                        <a:pt x="212" y="1"/>
                        <a:pt x="162" y="2"/>
                        <a:pt x="111" y="3"/>
                      </a:cubicBezTo>
                      <a:cubicBezTo>
                        <a:pt x="1" y="3"/>
                        <a:pt x="1" y="178"/>
                        <a:pt x="111" y="178"/>
                      </a:cubicBezTo>
                      <a:cubicBezTo>
                        <a:pt x="163" y="179"/>
                        <a:pt x="214" y="180"/>
                        <a:pt x="264" y="180"/>
                      </a:cubicBezTo>
                      <a:cubicBezTo>
                        <a:pt x="338" y="180"/>
                        <a:pt x="410" y="177"/>
                        <a:pt x="485" y="168"/>
                      </a:cubicBezTo>
                      <a:cubicBezTo>
                        <a:pt x="582" y="154"/>
                        <a:pt x="582" y="24"/>
                        <a:pt x="485" y="14"/>
                      </a:cubicBezTo>
                      <a:cubicBezTo>
                        <a:pt x="411" y="4"/>
                        <a:pt x="337" y="1"/>
                        <a:pt x="262"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8"/>
                <p:cNvSpPr/>
                <p:nvPr/>
              </p:nvSpPr>
              <p:spPr>
                <a:xfrm>
                  <a:off x="4540675" y="4769850"/>
                  <a:ext cx="10875" cy="6000"/>
                </a:xfrm>
                <a:custGeom>
                  <a:rect b="b" l="l" r="r" t="t"/>
                  <a:pathLst>
                    <a:path extrusionOk="0" h="240" w="435">
                      <a:moveTo>
                        <a:pt x="99" y="0"/>
                      </a:moveTo>
                      <a:cubicBezTo>
                        <a:pt x="54" y="0"/>
                        <a:pt x="13" y="42"/>
                        <a:pt x="7" y="87"/>
                      </a:cubicBezTo>
                      <a:cubicBezTo>
                        <a:pt x="1" y="137"/>
                        <a:pt x="30" y="178"/>
                        <a:pt x="77" y="194"/>
                      </a:cubicBezTo>
                      <a:cubicBezTo>
                        <a:pt x="140" y="217"/>
                        <a:pt x="193" y="240"/>
                        <a:pt x="258" y="240"/>
                      </a:cubicBezTo>
                      <a:cubicBezTo>
                        <a:pt x="269" y="240"/>
                        <a:pt x="280" y="239"/>
                        <a:pt x="291" y="238"/>
                      </a:cubicBezTo>
                      <a:cubicBezTo>
                        <a:pt x="385" y="227"/>
                        <a:pt x="435" y="107"/>
                        <a:pt x="342" y="51"/>
                      </a:cubicBezTo>
                      <a:cubicBezTo>
                        <a:pt x="302" y="27"/>
                        <a:pt x="265" y="11"/>
                        <a:pt x="217" y="7"/>
                      </a:cubicBezTo>
                      <a:cubicBezTo>
                        <a:pt x="181" y="3"/>
                        <a:pt x="144" y="3"/>
                        <a:pt x="104" y="0"/>
                      </a:cubicBezTo>
                      <a:cubicBezTo>
                        <a:pt x="103" y="0"/>
                        <a:pt x="101" y="0"/>
                        <a:pt x="9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8"/>
                <p:cNvSpPr/>
                <p:nvPr/>
              </p:nvSpPr>
              <p:spPr>
                <a:xfrm>
                  <a:off x="4570425" y="4772850"/>
                  <a:ext cx="13500" cy="6125"/>
                </a:xfrm>
                <a:custGeom>
                  <a:rect b="b" l="l" r="r" t="t"/>
                  <a:pathLst>
                    <a:path extrusionOk="0" h="245" w="540">
                      <a:moveTo>
                        <a:pt x="285" y="1"/>
                      </a:moveTo>
                      <a:cubicBezTo>
                        <a:pt x="238" y="1"/>
                        <a:pt x="191" y="7"/>
                        <a:pt x="145" y="11"/>
                      </a:cubicBezTo>
                      <a:cubicBezTo>
                        <a:pt x="1" y="24"/>
                        <a:pt x="1" y="221"/>
                        <a:pt x="145" y="235"/>
                      </a:cubicBezTo>
                      <a:cubicBezTo>
                        <a:pt x="191" y="238"/>
                        <a:pt x="238" y="245"/>
                        <a:pt x="285" y="245"/>
                      </a:cubicBezTo>
                      <a:cubicBezTo>
                        <a:pt x="336" y="245"/>
                        <a:pt x="385" y="235"/>
                        <a:pt x="436" y="228"/>
                      </a:cubicBezTo>
                      <a:cubicBezTo>
                        <a:pt x="539" y="212"/>
                        <a:pt x="539" y="37"/>
                        <a:pt x="436" y="17"/>
                      </a:cubicBezTo>
                      <a:cubicBezTo>
                        <a:pt x="385" y="11"/>
                        <a:pt x="336" y="1"/>
                        <a:pt x="28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8"/>
                <p:cNvSpPr/>
                <p:nvPr/>
              </p:nvSpPr>
              <p:spPr>
                <a:xfrm>
                  <a:off x="4609625" y="4771150"/>
                  <a:ext cx="16600" cy="8175"/>
                </a:xfrm>
                <a:custGeom>
                  <a:rect b="b" l="l" r="r" t="t"/>
                  <a:pathLst>
                    <a:path extrusionOk="0" h="327" w="664">
                      <a:moveTo>
                        <a:pt x="306" y="0"/>
                      </a:moveTo>
                      <a:cubicBezTo>
                        <a:pt x="251" y="0"/>
                        <a:pt x="196" y="9"/>
                        <a:pt x="141" y="28"/>
                      </a:cubicBezTo>
                      <a:cubicBezTo>
                        <a:pt x="1" y="75"/>
                        <a:pt x="27" y="276"/>
                        <a:pt x="178" y="286"/>
                      </a:cubicBezTo>
                      <a:cubicBezTo>
                        <a:pt x="279" y="292"/>
                        <a:pt x="379" y="303"/>
                        <a:pt x="476" y="323"/>
                      </a:cubicBezTo>
                      <a:cubicBezTo>
                        <a:pt x="487" y="325"/>
                        <a:pt x="498" y="326"/>
                        <a:pt x="509" y="326"/>
                      </a:cubicBezTo>
                      <a:cubicBezTo>
                        <a:pt x="565" y="326"/>
                        <a:pt x="618" y="298"/>
                        <a:pt x="640" y="243"/>
                      </a:cubicBezTo>
                      <a:cubicBezTo>
                        <a:pt x="663" y="183"/>
                        <a:pt x="646" y="102"/>
                        <a:pt x="583" y="72"/>
                      </a:cubicBezTo>
                      <a:cubicBezTo>
                        <a:pt x="495" y="27"/>
                        <a:pt x="401" y="0"/>
                        <a:pt x="30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8"/>
                <p:cNvSpPr/>
                <p:nvPr/>
              </p:nvSpPr>
              <p:spPr>
                <a:xfrm>
                  <a:off x="4653425" y="4775875"/>
                  <a:ext cx="11325" cy="5700"/>
                </a:xfrm>
                <a:custGeom>
                  <a:rect b="b" l="l" r="r" t="t"/>
                  <a:pathLst>
                    <a:path extrusionOk="0" h="228" w="453">
                      <a:moveTo>
                        <a:pt x="245" y="0"/>
                      </a:moveTo>
                      <a:cubicBezTo>
                        <a:pt x="211" y="0"/>
                        <a:pt x="176" y="3"/>
                        <a:pt x="138" y="6"/>
                      </a:cubicBezTo>
                      <a:cubicBezTo>
                        <a:pt x="5" y="20"/>
                        <a:pt x="1" y="207"/>
                        <a:pt x="138" y="221"/>
                      </a:cubicBezTo>
                      <a:cubicBezTo>
                        <a:pt x="177" y="224"/>
                        <a:pt x="213" y="227"/>
                        <a:pt x="248" y="227"/>
                      </a:cubicBezTo>
                      <a:cubicBezTo>
                        <a:pt x="282" y="227"/>
                        <a:pt x="316" y="224"/>
                        <a:pt x="352" y="214"/>
                      </a:cubicBezTo>
                      <a:cubicBezTo>
                        <a:pt x="453" y="187"/>
                        <a:pt x="453" y="40"/>
                        <a:pt x="352" y="14"/>
                      </a:cubicBezTo>
                      <a:cubicBezTo>
                        <a:pt x="315" y="3"/>
                        <a:pt x="280" y="0"/>
                        <a:pt x="24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8"/>
                <p:cNvSpPr/>
                <p:nvPr/>
              </p:nvSpPr>
              <p:spPr>
                <a:xfrm>
                  <a:off x="4686550" y="4774050"/>
                  <a:ext cx="16250" cy="8400"/>
                </a:xfrm>
                <a:custGeom>
                  <a:rect b="b" l="l" r="r" t="t"/>
                  <a:pathLst>
                    <a:path extrusionOk="0" h="336" w="650">
                      <a:moveTo>
                        <a:pt x="375" y="1"/>
                      </a:moveTo>
                      <a:cubicBezTo>
                        <a:pt x="360" y="1"/>
                        <a:pt x="346" y="2"/>
                        <a:pt x="331" y="3"/>
                      </a:cubicBezTo>
                      <a:cubicBezTo>
                        <a:pt x="268" y="10"/>
                        <a:pt x="211" y="30"/>
                        <a:pt x="154" y="50"/>
                      </a:cubicBezTo>
                      <a:cubicBezTo>
                        <a:pt x="0" y="99"/>
                        <a:pt x="24" y="334"/>
                        <a:pt x="191" y="334"/>
                      </a:cubicBezTo>
                      <a:cubicBezTo>
                        <a:pt x="214" y="335"/>
                        <a:pt x="237" y="336"/>
                        <a:pt x="260" y="336"/>
                      </a:cubicBezTo>
                      <a:cubicBezTo>
                        <a:pt x="298" y="336"/>
                        <a:pt x="337" y="333"/>
                        <a:pt x="375" y="327"/>
                      </a:cubicBezTo>
                      <a:cubicBezTo>
                        <a:pt x="438" y="317"/>
                        <a:pt x="498" y="287"/>
                        <a:pt x="555" y="257"/>
                      </a:cubicBezTo>
                      <a:cubicBezTo>
                        <a:pt x="649" y="207"/>
                        <a:pt x="636" y="39"/>
                        <a:pt x="526" y="19"/>
                      </a:cubicBezTo>
                      <a:cubicBezTo>
                        <a:pt x="474" y="9"/>
                        <a:pt x="424" y="1"/>
                        <a:pt x="37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8"/>
                <p:cNvSpPr/>
                <p:nvPr/>
              </p:nvSpPr>
              <p:spPr>
                <a:xfrm>
                  <a:off x="4737700" y="4772875"/>
                  <a:ext cx="8900" cy="6125"/>
                </a:xfrm>
                <a:custGeom>
                  <a:rect b="b" l="l" r="r" t="t"/>
                  <a:pathLst>
                    <a:path extrusionOk="0" h="245" w="356">
                      <a:moveTo>
                        <a:pt x="189" y="0"/>
                      </a:moveTo>
                      <a:cubicBezTo>
                        <a:pt x="178" y="0"/>
                        <a:pt x="168" y="1"/>
                        <a:pt x="158" y="3"/>
                      </a:cubicBezTo>
                      <a:cubicBezTo>
                        <a:pt x="4" y="20"/>
                        <a:pt x="0" y="223"/>
                        <a:pt x="158" y="244"/>
                      </a:cubicBezTo>
                      <a:cubicBezTo>
                        <a:pt x="167" y="244"/>
                        <a:pt x="176" y="245"/>
                        <a:pt x="185" y="245"/>
                      </a:cubicBezTo>
                      <a:cubicBezTo>
                        <a:pt x="222" y="245"/>
                        <a:pt x="256" y="238"/>
                        <a:pt x="285" y="214"/>
                      </a:cubicBezTo>
                      <a:cubicBezTo>
                        <a:pt x="355" y="163"/>
                        <a:pt x="355" y="80"/>
                        <a:pt x="285" y="30"/>
                      </a:cubicBezTo>
                      <a:cubicBezTo>
                        <a:pt x="257" y="9"/>
                        <a:pt x="223" y="0"/>
                        <a:pt x="18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8"/>
                <p:cNvSpPr/>
                <p:nvPr/>
              </p:nvSpPr>
              <p:spPr>
                <a:xfrm>
                  <a:off x="4764775" y="4772925"/>
                  <a:ext cx="13000" cy="10050"/>
                </a:xfrm>
                <a:custGeom>
                  <a:rect b="b" l="l" r="r" t="t"/>
                  <a:pathLst>
                    <a:path extrusionOk="0" h="402" w="520">
                      <a:moveTo>
                        <a:pt x="288" y="0"/>
                      </a:moveTo>
                      <a:cubicBezTo>
                        <a:pt x="270" y="0"/>
                        <a:pt x="252" y="3"/>
                        <a:pt x="235" y="8"/>
                      </a:cubicBezTo>
                      <a:cubicBezTo>
                        <a:pt x="172" y="28"/>
                        <a:pt x="115" y="61"/>
                        <a:pt x="68" y="112"/>
                      </a:cubicBezTo>
                      <a:cubicBezTo>
                        <a:pt x="11" y="172"/>
                        <a:pt x="1" y="265"/>
                        <a:pt x="55" y="335"/>
                      </a:cubicBezTo>
                      <a:cubicBezTo>
                        <a:pt x="90" y="377"/>
                        <a:pt x="142" y="402"/>
                        <a:pt x="195" y="402"/>
                      </a:cubicBezTo>
                      <a:cubicBezTo>
                        <a:pt x="222" y="402"/>
                        <a:pt x="249" y="396"/>
                        <a:pt x="275" y="382"/>
                      </a:cubicBezTo>
                      <a:cubicBezTo>
                        <a:pt x="289" y="382"/>
                        <a:pt x="302" y="382"/>
                        <a:pt x="319" y="379"/>
                      </a:cubicBezTo>
                      <a:cubicBezTo>
                        <a:pt x="372" y="372"/>
                        <a:pt x="416" y="349"/>
                        <a:pt x="456" y="315"/>
                      </a:cubicBezTo>
                      <a:cubicBezTo>
                        <a:pt x="519" y="265"/>
                        <a:pt x="513" y="175"/>
                        <a:pt x="482" y="112"/>
                      </a:cubicBezTo>
                      <a:cubicBezTo>
                        <a:pt x="450" y="44"/>
                        <a:pt x="365" y="0"/>
                        <a:pt x="28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8"/>
                <p:cNvSpPr/>
                <p:nvPr/>
              </p:nvSpPr>
              <p:spPr>
                <a:xfrm>
                  <a:off x="4802650" y="4771825"/>
                  <a:ext cx="17225" cy="5425"/>
                </a:xfrm>
                <a:custGeom>
                  <a:rect b="b" l="l" r="r" t="t"/>
                  <a:pathLst>
                    <a:path extrusionOk="0" h="217" w="689">
                      <a:moveTo>
                        <a:pt x="578" y="1"/>
                      </a:moveTo>
                      <a:cubicBezTo>
                        <a:pt x="570" y="1"/>
                        <a:pt x="562" y="2"/>
                        <a:pt x="552" y="5"/>
                      </a:cubicBezTo>
                      <a:cubicBezTo>
                        <a:pt x="464" y="31"/>
                        <a:pt x="375" y="46"/>
                        <a:pt x="286" y="46"/>
                      </a:cubicBezTo>
                      <a:cubicBezTo>
                        <a:pt x="227" y="46"/>
                        <a:pt x="168" y="39"/>
                        <a:pt x="108" y="25"/>
                      </a:cubicBezTo>
                      <a:cubicBezTo>
                        <a:pt x="101" y="23"/>
                        <a:pt x="95" y="22"/>
                        <a:pt x="89" y="22"/>
                      </a:cubicBezTo>
                      <a:cubicBezTo>
                        <a:pt x="18" y="22"/>
                        <a:pt x="0" y="128"/>
                        <a:pt x="71" y="159"/>
                      </a:cubicBezTo>
                      <a:cubicBezTo>
                        <a:pt x="165" y="195"/>
                        <a:pt x="263" y="216"/>
                        <a:pt x="361" y="216"/>
                      </a:cubicBezTo>
                      <a:cubicBezTo>
                        <a:pt x="441" y="216"/>
                        <a:pt x="521" y="202"/>
                        <a:pt x="600" y="172"/>
                      </a:cubicBezTo>
                      <a:cubicBezTo>
                        <a:pt x="688" y="136"/>
                        <a:pt x="665" y="1"/>
                        <a:pt x="57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8"/>
                <p:cNvSpPr/>
                <p:nvPr/>
              </p:nvSpPr>
              <p:spPr>
                <a:xfrm>
                  <a:off x="4843950" y="4772750"/>
                  <a:ext cx="18850" cy="6350"/>
                </a:xfrm>
                <a:custGeom>
                  <a:rect b="b" l="l" r="r" t="t"/>
                  <a:pathLst>
                    <a:path extrusionOk="0" h="254" w="754">
                      <a:moveTo>
                        <a:pt x="410" y="0"/>
                      </a:moveTo>
                      <a:cubicBezTo>
                        <a:pt x="324" y="0"/>
                        <a:pt x="238" y="4"/>
                        <a:pt x="151" y="8"/>
                      </a:cubicBezTo>
                      <a:cubicBezTo>
                        <a:pt x="1" y="18"/>
                        <a:pt x="1" y="236"/>
                        <a:pt x="151" y="245"/>
                      </a:cubicBezTo>
                      <a:cubicBezTo>
                        <a:pt x="247" y="249"/>
                        <a:pt x="341" y="254"/>
                        <a:pt x="436" y="254"/>
                      </a:cubicBezTo>
                      <a:cubicBezTo>
                        <a:pt x="490" y="254"/>
                        <a:pt x="544" y="252"/>
                        <a:pt x="599" y="249"/>
                      </a:cubicBezTo>
                      <a:cubicBezTo>
                        <a:pt x="753" y="236"/>
                        <a:pt x="753" y="18"/>
                        <a:pt x="599" y="8"/>
                      </a:cubicBezTo>
                      <a:cubicBezTo>
                        <a:pt x="536" y="2"/>
                        <a:pt x="473" y="0"/>
                        <a:pt x="410"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8"/>
                <p:cNvSpPr/>
                <p:nvPr/>
              </p:nvSpPr>
              <p:spPr>
                <a:xfrm>
                  <a:off x="4885600" y="4778800"/>
                  <a:ext cx="18250" cy="6700"/>
                </a:xfrm>
                <a:custGeom>
                  <a:rect b="b" l="l" r="r" t="t"/>
                  <a:pathLst>
                    <a:path extrusionOk="0" h="268" w="730">
                      <a:moveTo>
                        <a:pt x="444" y="0"/>
                      </a:moveTo>
                      <a:cubicBezTo>
                        <a:pt x="424" y="0"/>
                        <a:pt x="404" y="1"/>
                        <a:pt x="384" y="3"/>
                      </a:cubicBezTo>
                      <a:cubicBezTo>
                        <a:pt x="301" y="10"/>
                        <a:pt x="217" y="23"/>
                        <a:pt x="131" y="37"/>
                      </a:cubicBezTo>
                      <a:cubicBezTo>
                        <a:pt x="1" y="57"/>
                        <a:pt x="33" y="267"/>
                        <a:pt x="161" y="267"/>
                      </a:cubicBezTo>
                      <a:cubicBezTo>
                        <a:pt x="162" y="267"/>
                        <a:pt x="163" y="267"/>
                        <a:pt x="164" y="267"/>
                      </a:cubicBezTo>
                      <a:cubicBezTo>
                        <a:pt x="328" y="261"/>
                        <a:pt x="478" y="255"/>
                        <a:pt x="632" y="194"/>
                      </a:cubicBezTo>
                      <a:cubicBezTo>
                        <a:pt x="705" y="167"/>
                        <a:pt x="729" y="40"/>
                        <a:pt x="632" y="23"/>
                      </a:cubicBezTo>
                      <a:cubicBezTo>
                        <a:pt x="571" y="11"/>
                        <a:pt x="508" y="0"/>
                        <a:pt x="4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8"/>
                <p:cNvSpPr/>
                <p:nvPr/>
              </p:nvSpPr>
              <p:spPr>
                <a:xfrm>
                  <a:off x="4923175" y="4778725"/>
                  <a:ext cx="19825" cy="8050"/>
                </a:xfrm>
                <a:custGeom>
                  <a:rect b="b" l="l" r="r" t="t"/>
                  <a:pathLst>
                    <a:path extrusionOk="0" h="322" w="793">
                      <a:moveTo>
                        <a:pt x="429" y="0"/>
                      </a:moveTo>
                      <a:cubicBezTo>
                        <a:pt x="331" y="0"/>
                        <a:pt x="232" y="21"/>
                        <a:pt x="149" y="50"/>
                      </a:cubicBezTo>
                      <a:cubicBezTo>
                        <a:pt x="0" y="100"/>
                        <a:pt x="44" y="308"/>
                        <a:pt x="185" y="308"/>
                      </a:cubicBezTo>
                      <a:cubicBezTo>
                        <a:pt x="196" y="308"/>
                        <a:pt x="207" y="307"/>
                        <a:pt x="219" y="304"/>
                      </a:cubicBezTo>
                      <a:cubicBezTo>
                        <a:pt x="259" y="294"/>
                        <a:pt x="297" y="290"/>
                        <a:pt x="335" y="290"/>
                      </a:cubicBezTo>
                      <a:cubicBezTo>
                        <a:pt x="433" y="290"/>
                        <a:pt x="526" y="316"/>
                        <a:pt x="631" y="321"/>
                      </a:cubicBezTo>
                      <a:cubicBezTo>
                        <a:pt x="633" y="321"/>
                        <a:pt x="636" y="321"/>
                        <a:pt x="638" y="321"/>
                      </a:cubicBezTo>
                      <a:cubicBezTo>
                        <a:pt x="775" y="321"/>
                        <a:pt x="793" y="146"/>
                        <a:pt x="697" y="77"/>
                      </a:cubicBezTo>
                      <a:cubicBezTo>
                        <a:pt x="622" y="21"/>
                        <a:pt x="526" y="0"/>
                        <a:pt x="42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 name="Google Shape;841;p48"/>
            <p:cNvGrpSpPr/>
            <p:nvPr/>
          </p:nvGrpSpPr>
          <p:grpSpPr>
            <a:xfrm>
              <a:off x="713852" y="2236370"/>
              <a:ext cx="7709983" cy="115889"/>
              <a:chOff x="713852" y="3020303"/>
              <a:chExt cx="7709983" cy="115889"/>
            </a:xfrm>
          </p:grpSpPr>
          <p:grpSp>
            <p:nvGrpSpPr>
              <p:cNvPr id="842" name="Google Shape;842;p48"/>
              <p:cNvGrpSpPr/>
              <p:nvPr/>
            </p:nvGrpSpPr>
            <p:grpSpPr>
              <a:xfrm>
                <a:off x="4610627" y="3020303"/>
                <a:ext cx="3813208" cy="115889"/>
                <a:chOff x="4355675" y="4768925"/>
                <a:chExt cx="587325" cy="17850"/>
              </a:xfrm>
            </p:grpSpPr>
            <p:sp>
              <p:nvSpPr>
                <p:cNvPr id="843" name="Google Shape;843;p48"/>
                <p:cNvSpPr/>
                <p:nvPr/>
              </p:nvSpPr>
              <p:spPr>
                <a:xfrm>
                  <a:off x="4355675" y="4768925"/>
                  <a:ext cx="20750" cy="7325"/>
                </a:xfrm>
                <a:custGeom>
                  <a:rect b="b" l="l" r="r" t="t"/>
                  <a:pathLst>
                    <a:path extrusionOk="0" h="293" w="830">
                      <a:moveTo>
                        <a:pt x="161" y="0"/>
                      </a:moveTo>
                      <a:cubicBezTo>
                        <a:pt x="1" y="0"/>
                        <a:pt x="9" y="244"/>
                        <a:pt x="168" y="261"/>
                      </a:cubicBezTo>
                      <a:cubicBezTo>
                        <a:pt x="310" y="276"/>
                        <a:pt x="447" y="293"/>
                        <a:pt x="588" y="293"/>
                      </a:cubicBezTo>
                      <a:cubicBezTo>
                        <a:pt x="610" y="293"/>
                        <a:pt x="631" y="292"/>
                        <a:pt x="652" y="292"/>
                      </a:cubicBezTo>
                      <a:cubicBezTo>
                        <a:pt x="786" y="284"/>
                        <a:pt x="830" y="77"/>
                        <a:pt x="686" y="51"/>
                      </a:cubicBezTo>
                      <a:cubicBezTo>
                        <a:pt x="515" y="17"/>
                        <a:pt x="345" y="11"/>
                        <a:pt x="168" y="0"/>
                      </a:cubicBezTo>
                      <a:cubicBezTo>
                        <a:pt x="166" y="0"/>
                        <a:pt x="163" y="0"/>
                        <a:pt x="161"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8"/>
                <p:cNvSpPr/>
                <p:nvPr/>
              </p:nvSpPr>
              <p:spPr>
                <a:xfrm>
                  <a:off x="4392125" y="4772500"/>
                  <a:ext cx="20500" cy="4925"/>
                </a:xfrm>
                <a:custGeom>
                  <a:rect b="b" l="l" r="r" t="t"/>
                  <a:pathLst>
                    <a:path extrusionOk="0" h="197" w="820">
                      <a:moveTo>
                        <a:pt x="128" y="1"/>
                      </a:moveTo>
                      <a:cubicBezTo>
                        <a:pt x="0" y="5"/>
                        <a:pt x="0" y="195"/>
                        <a:pt x="128" y="195"/>
                      </a:cubicBezTo>
                      <a:cubicBezTo>
                        <a:pt x="182" y="196"/>
                        <a:pt x="236" y="197"/>
                        <a:pt x="289" y="197"/>
                      </a:cubicBezTo>
                      <a:cubicBezTo>
                        <a:pt x="434" y="197"/>
                        <a:pt x="576" y="192"/>
                        <a:pt x="722" y="175"/>
                      </a:cubicBezTo>
                      <a:cubicBezTo>
                        <a:pt x="819" y="165"/>
                        <a:pt x="819" y="35"/>
                        <a:pt x="722" y="25"/>
                      </a:cubicBezTo>
                      <a:cubicBezTo>
                        <a:pt x="522" y="1"/>
                        <a:pt x="328" y="1"/>
                        <a:pt x="12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8"/>
                <p:cNvSpPr/>
                <p:nvPr/>
              </p:nvSpPr>
              <p:spPr>
                <a:xfrm>
                  <a:off x="4425225" y="4772425"/>
                  <a:ext cx="18825" cy="5700"/>
                </a:xfrm>
                <a:custGeom>
                  <a:rect b="b" l="l" r="r" t="t"/>
                  <a:pathLst>
                    <a:path extrusionOk="0" h="228" w="753">
                      <a:moveTo>
                        <a:pt x="633" y="1"/>
                      </a:moveTo>
                      <a:cubicBezTo>
                        <a:pt x="631" y="1"/>
                        <a:pt x="628" y="1"/>
                        <a:pt x="626" y="1"/>
                      </a:cubicBezTo>
                      <a:cubicBezTo>
                        <a:pt x="446" y="8"/>
                        <a:pt x="261" y="8"/>
                        <a:pt x="84" y="61"/>
                      </a:cubicBezTo>
                      <a:cubicBezTo>
                        <a:pt x="14" y="84"/>
                        <a:pt x="0" y="209"/>
                        <a:pt x="84" y="218"/>
                      </a:cubicBezTo>
                      <a:cubicBezTo>
                        <a:pt x="135" y="225"/>
                        <a:pt x="185" y="227"/>
                        <a:pt x="234" y="227"/>
                      </a:cubicBezTo>
                      <a:cubicBezTo>
                        <a:pt x="366" y="227"/>
                        <a:pt x="495" y="209"/>
                        <a:pt x="626" y="192"/>
                      </a:cubicBezTo>
                      <a:cubicBezTo>
                        <a:pt x="741" y="175"/>
                        <a:pt x="753" y="1"/>
                        <a:pt x="633"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8"/>
                <p:cNvSpPr/>
                <p:nvPr/>
              </p:nvSpPr>
              <p:spPr>
                <a:xfrm>
                  <a:off x="4459425" y="4773125"/>
                  <a:ext cx="17325" cy="6450"/>
                </a:xfrm>
                <a:custGeom>
                  <a:rect b="b" l="l" r="r" t="t"/>
                  <a:pathLst>
                    <a:path extrusionOk="0" h="258" w="693">
                      <a:moveTo>
                        <a:pt x="154" y="0"/>
                      </a:moveTo>
                      <a:cubicBezTo>
                        <a:pt x="30" y="0"/>
                        <a:pt x="1" y="190"/>
                        <a:pt x="124" y="217"/>
                      </a:cubicBezTo>
                      <a:cubicBezTo>
                        <a:pt x="232" y="240"/>
                        <a:pt x="338" y="257"/>
                        <a:pt x="447" y="257"/>
                      </a:cubicBezTo>
                      <a:cubicBezTo>
                        <a:pt x="494" y="257"/>
                        <a:pt x="541" y="254"/>
                        <a:pt x="589" y="247"/>
                      </a:cubicBezTo>
                      <a:cubicBezTo>
                        <a:pt x="692" y="234"/>
                        <a:pt x="666" y="93"/>
                        <a:pt x="589" y="63"/>
                      </a:cubicBezTo>
                      <a:cubicBezTo>
                        <a:pt x="448" y="10"/>
                        <a:pt x="301" y="3"/>
                        <a:pt x="15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8"/>
                <p:cNvSpPr/>
                <p:nvPr/>
              </p:nvSpPr>
              <p:spPr>
                <a:xfrm>
                  <a:off x="4498625" y="4776450"/>
                  <a:ext cx="14575" cy="4525"/>
                </a:xfrm>
                <a:custGeom>
                  <a:rect b="b" l="l" r="r" t="t"/>
                  <a:pathLst>
                    <a:path extrusionOk="0" h="181" w="583">
                      <a:moveTo>
                        <a:pt x="262" y="1"/>
                      </a:moveTo>
                      <a:cubicBezTo>
                        <a:pt x="212" y="1"/>
                        <a:pt x="162" y="2"/>
                        <a:pt x="111" y="3"/>
                      </a:cubicBezTo>
                      <a:cubicBezTo>
                        <a:pt x="1" y="3"/>
                        <a:pt x="1" y="178"/>
                        <a:pt x="111" y="178"/>
                      </a:cubicBezTo>
                      <a:cubicBezTo>
                        <a:pt x="163" y="179"/>
                        <a:pt x="214" y="180"/>
                        <a:pt x="264" y="180"/>
                      </a:cubicBezTo>
                      <a:cubicBezTo>
                        <a:pt x="338" y="180"/>
                        <a:pt x="410" y="177"/>
                        <a:pt x="485" y="168"/>
                      </a:cubicBezTo>
                      <a:cubicBezTo>
                        <a:pt x="582" y="154"/>
                        <a:pt x="582" y="24"/>
                        <a:pt x="485" y="14"/>
                      </a:cubicBezTo>
                      <a:cubicBezTo>
                        <a:pt x="411" y="4"/>
                        <a:pt x="337" y="1"/>
                        <a:pt x="262"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8"/>
                <p:cNvSpPr/>
                <p:nvPr/>
              </p:nvSpPr>
              <p:spPr>
                <a:xfrm>
                  <a:off x="4540675" y="4769850"/>
                  <a:ext cx="10875" cy="6000"/>
                </a:xfrm>
                <a:custGeom>
                  <a:rect b="b" l="l" r="r" t="t"/>
                  <a:pathLst>
                    <a:path extrusionOk="0" h="240" w="435">
                      <a:moveTo>
                        <a:pt x="99" y="0"/>
                      </a:moveTo>
                      <a:cubicBezTo>
                        <a:pt x="54" y="0"/>
                        <a:pt x="13" y="42"/>
                        <a:pt x="7" y="87"/>
                      </a:cubicBezTo>
                      <a:cubicBezTo>
                        <a:pt x="1" y="137"/>
                        <a:pt x="30" y="178"/>
                        <a:pt x="77" y="194"/>
                      </a:cubicBezTo>
                      <a:cubicBezTo>
                        <a:pt x="140" y="217"/>
                        <a:pt x="193" y="240"/>
                        <a:pt x="258" y="240"/>
                      </a:cubicBezTo>
                      <a:cubicBezTo>
                        <a:pt x="269" y="240"/>
                        <a:pt x="280" y="239"/>
                        <a:pt x="291" y="238"/>
                      </a:cubicBezTo>
                      <a:cubicBezTo>
                        <a:pt x="385" y="227"/>
                        <a:pt x="435" y="107"/>
                        <a:pt x="342" y="51"/>
                      </a:cubicBezTo>
                      <a:cubicBezTo>
                        <a:pt x="302" y="27"/>
                        <a:pt x="265" y="11"/>
                        <a:pt x="217" y="7"/>
                      </a:cubicBezTo>
                      <a:cubicBezTo>
                        <a:pt x="181" y="3"/>
                        <a:pt x="144" y="3"/>
                        <a:pt x="104" y="0"/>
                      </a:cubicBezTo>
                      <a:cubicBezTo>
                        <a:pt x="103" y="0"/>
                        <a:pt x="101" y="0"/>
                        <a:pt x="9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8"/>
                <p:cNvSpPr/>
                <p:nvPr/>
              </p:nvSpPr>
              <p:spPr>
                <a:xfrm>
                  <a:off x="4570425" y="4772850"/>
                  <a:ext cx="13500" cy="6125"/>
                </a:xfrm>
                <a:custGeom>
                  <a:rect b="b" l="l" r="r" t="t"/>
                  <a:pathLst>
                    <a:path extrusionOk="0" h="245" w="540">
                      <a:moveTo>
                        <a:pt x="285" y="1"/>
                      </a:moveTo>
                      <a:cubicBezTo>
                        <a:pt x="238" y="1"/>
                        <a:pt x="191" y="7"/>
                        <a:pt x="145" y="11"/>
                      </a:cubicBezTo>
                      <a:cubicBezTo>
                        <a:pt x="1" y="24"/>
                        <a:pt x="1" y="221"/>
                        <a:pt x="145" y="235"/>
                      </a:cubicBezTo>
                      <a:cubicBezTo>
                        <a:pt x="191" y="238"/>
                        <a:pt x="238" y="245"/>
                        <a:pt x="285" y="245"/>
                      </a:cubicBezTo>
                      <a:cubicBezTo>
                        <a:pt x="336" y="245"/>
                        <a:pt x="385" y="235"/>
                        <a:pt x="436" y="228"/>
                      </a:cubicBezTo>
                      <a:cubicBezTo>
                        <a:pt x="539" y="212"/>
                        <a:pt x="539" y="37"/>
                        <a:pt x="436" y="17"/>
                      </a:cubicBezTo>
                      <a:cubicBezTo>
                        <a:pt x="385" y="11"/>
                        <a:pt x="336" y="1"/>
                        <a:pt x="28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8"/>
                <p:cNvSpPr/>
                <p:nvPr/>
              </p:nvSpPr>
              <p:spPr>
                <a:xfrm>
                  <a:off x="4609625" y="4771150"/>
                  <a:ext cx="16600" cy="8175"/>
                </a:xfrm>
                <a:custGeom>
                  <a:rect b="b" l="l" r="r" t="t"/>
                  <a:pathLst>
                    <a:path extrusionOk="0" h="327" w="664">
                      <a:moveTo>
                        <a:pt x="306" y="0"/>
                      </a:moveTo>
                      <a:cubicBezTo>
                        <a:pt x="251" y="0"/>
                        <a:pt x="196" y="9"/>
                        <a:pt x="141" y="28"/>
                      </a:cubicBezTo>
                      <a:cubicBezTo>
                        <a:pt x="1" y="75"/>
                        <a:pt x="27" y="276"/>
                        <a:pt x="178" y="286"/>
                      </a:cubicBezTo>
                      <a:cubicBezTo>
                        <a:pt x="279" y="292"/>
                        <a:pt x="379" y="303"/>
                        <a:pt x="476" y="323"/>
                      </a:cubicBezTo>
                      <a:cubicBezTo>
                        <a:pt x="487" y="325"/>
                        <a:pt x="498" y="326"/>
                        <a:pt x="509" y="326"/>
                      </a:cubicBezTo>
                      <a:cubicBezTo>
                        <a:pt x="565" y="326"/>
                        <a:pt x="618" y="298"/>
                        <a:pt x="640" y="243"/>
                      </a:cubicBezTo>
                      <a:cubicBezTo>
                        <a:pt x="663" y="183"/>
                        <a:pt x="646" y="102"/>
                        <a:pt x="583" y="72"/>
                      </a:cubicBezTo>
                      <a:cubicBezTo>
                        <a:pt x="495" y="27"/>
                        <a:pt x="401" y="0"/>
                        <a:pt x="30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8"/>
                <p:cNvSpPr/>
                <p:nvPr/>
              </p:nvSpPr>
              <p:spPr>
                <a:xfrm>
                  <a:off x="4653425" y="4775875"/>
                  <a:ext cx="11325" cy="5700"/>
                </a:xfrm>
                <a:custGeom>
                  <a:rect b="b" l="l" r="r" t="t"/>
                  <a:pathLst>
                    <a:path extrusionOk="0" h="228" w="453">
                      <a:moveTo>
                        <a:pt x="245" y="0"/>
                      </a:moveTo>
                      <a:cubicBezTo>
                        <a:pt x="211" y="0"/>
                        <a:pt x="176" y="3"/>
                        <a:pt x="138" y="6"/>
                      </a:cubicBezTo>
                      <a:cubicBezTo>
                        <a:pt x="5" y="20"/>
                        <a:pt x="1" y="207"/>
                        <a:pt x="138" y="221"/>
                      </a:cubicBezTo>
                      <a:cubicBezTo>
                        <a:pt x="177" y="224"/>
                        <a:pt x="213" y="227"/>
                        <a:pt x="248" y="227"/>
                      </a:cubicBezTo>
                      <a:cubicBezTo>
                        <a:pt x="282" y="227"/>
                        <a:pt x="316" y="224"/>
                        <a:pt x="352" y="214"/>
                      </a:cubicBezTo>
                      <a:cubicBezTo>
                        <a:pt x="453" y="187"/>
                        <a:pt x="453" y="40"/>
                        <a:pt x="352" y="14"/>
                      </a:cubicBezTo>
                      <a:cubicBezTo>
                        <a:pt x="315" y="3"/>
                        <a:pt x="280" y="0"/>
                        <a:pt x="24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8"/>
                <p:cNvSpPr/>
                <p:nvPr/>
              </p:nvSpPr>
              <p:spPr>
                <a:xfrm>
                  <a:off x="4686550" y="4774050"/>
                  <a:ext cx="16250" cy="8400"/>
                </a:xfrm>
                <a:custGeom>
                  <a:rect b="b" l="l" r="r" t="t"/>
                  <a:pathLst>
                    <a:path extrusionOk="0" h="336" w="650">
                      <a:moveTo>
                        <a:pt x="375" y="1"/>
                      </a:moveTo>
                      <a:cubicBezTo>
                        <a:pt x="360" y="1"/>
                        <a:pt x="346" y="2"/>
                        <a:pt x="331" y="3"/>
                      </a:cubicBezTo>
                      <a:cubicBezTo>
                        <a:pt x="268" y="10"/>
                        <a:pt x="211" y="30"/>
                        <a:pt x="154" y="50"/>
                      </a:cubicBezTo>
                      <a:cubicBezTo>
                        <a:pt x="0" y="99"/>
                        <a:pt x="24" y="334"/>
                        <a:pt x="191" y="334"/>
                      </a:cubicBezTo>
                      <a:cubicBezTo>
                        <a:pt x="214" y="335"/>
                        <a:pt x="237" y="336"/>
                        <a:pt x="260" y="336"/>
                      </a:cubicBezTo>
                      <a:cubicBezTo>
                        <a:pt x="298" y="336"/>
                        <a:pt x="337" y="333"/>
                        <a:pt x="375" y="327"/>
                      </a:cubicBezTo>
                      <a:cubicBezTo>
                        <a:pt x="438" y="317"/>
                        <a:pt x="498" y="287"/>
                        <a:pt x="555" y="257"/>
                      </a:cubicBezTo>
                      <a:cubicBezTo>
                        <a:pt x="649" y="207"/>
                        <a:pt x="636" y="39"/>
                        <a:pt x="526" y="19"/>
                      </a:cubicBezTo>
                      <a:cubicBezTo>
                        <a:pt x="474" y="9"/>
                        <a:pt x="424" y="1"/>
                        <a:pt x="37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8"/>
                <p:cNvSpPr/>
                <p:nvPr/>
              </p:nvSpPr>
              <p:spPr>
                <a:xfrm>
                  <a:off x="4737700" y="4772875"/>
                  <a:ext cx="8900" cy="6125"/>
                </a:xfrm>
                <a:custGeom>
                  <a:rect b="b" l="l" r="r" t="t"/>
                  <a:pathLst>
                    <a:path extrusionOk="0" h="245" w="356">
                      <a:moveTo>
                        <a:pt x="189" y="0"/>
                      </a:moveTo>
                      <a:cubicBezTo>
                        <a:pt x="178" y="0"/>
                        <a:pt x="168" y="1"/>
                        <a:pt x="158" y="3"/>
                      </a:cubicBezTo>
                      <a:cubicBezTo>
                        <a:pt x="4" y="20"/>
                        <a:pt x="0" y="223"/>
                        <a:pt x="158" y="244"/>
                      </a:cubicBezTo>
                      <a:cubicBezTo>
                        <a:pt x="167" y="244"/>
                        <a:pt x="176" y="245"/>
                        <a:pt x="185" y="245"/>
                      </a:cubicBezTo>
                      <a:cubicBezTo>
                        <a:pt x="222" y="245"/>
                        <a:pt x="256" y="238"/>
                        <a:pt x="285" y="214"/>
                      </a:cubicBezTo>
                      <a:cubicBezTo>
                        <a:pt x="355" y="163"/>
                        <a:pt x="355" y="80"/>
                        <a:pt x="285" y="30"/>
                      </a:cubicBezTo>
                      <a:cubicBezTo>
                        <a:pt x="257" y="9"/>
                        <a:pt x="223" y="0"/>
                        <a:pt x="18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8"/>
                <p:cNvSpPr/>
                <p:nvPr/>
              </p:nvSpPr>
              <p:spPr>
                <a:xfrm>
                  <a:off x="4764775" y="4772925"/>
                  <a:ext cx="13000" cy="10050"/>
                </a:xfrm>
                <a:custGeom>
                  <a:rect b="b" l="l" r="r" t="t"/>
                  <a:pathLst>
                    <a:path extrusionOk="0" h="402" w="520">
                      <a:moveTo>
                        <a:pt x="288" y="0"/>
                      </a:moveTo>
                      <a:cubicBezTo>
                        <a:pt x="270" y="0"/>
                        <a:pt x="252" y="3"/>
                        <a:pt x="235" y="8"/>
                      </a:cubicBezTo>
                      <a:cubicBezTo>
                        <a:pt x="172" y="28"/>
                        <a:pt x="115" y="61"/>
                        <a:pt x="68" y="112"/>
                      </a:cubicBezTo>
                      <a:cubicBezTo>
                        <a:pt x="11" y="172"/>
                        <a:pt x="1" y="265"/>
                        <a:pt x="55" y="335"/>
                      </a:cubicBezTo>
                      <a:cubicBezTo>
                        <a:pt x="90" y="377"/>
                        <a:pt x="142" y="402"/>
                        <a:pt x="195" y="402"/>
                      </a:cubicBezTo>
                      <a:cubicBezTo>
                        <a:pt x="222" y="402"/>
                        <a:pt x="249" y="396"/>
                        <a:pt x="275" y="382"/>
                      </a:cubicBezTo>
                      <a:cubicBezTo>
                        <a:pt x="289" y="382"/>
                        <a:pt x="302" y="382"/>
                        <a:pt x="319" y="379"/>
                      </a:cubicBezTo>
                      <a:cubicBezTo>
                        <a:pt x="372" y="372"/>
                        <a:pt x="416" y="349"/>
                        <a:pt x="456" y="315"/>
                      </a:cubicBezTo>
                      <a:cubicBezTo>
                        <a:pt x="519" y="265"/>
                        <a:pt x="513" y="175"/>
                        <a:pt x="482" y="112"/>
                      </a:cubicBezTo>
                      <a:cubicBezTo>
                        <a:pt x="450" y="44"/>
                        <a:pt x="365" y="0"/>
                        <a:pt x="28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8"/>
                <p:cNvSpPr/>
                <p:nvPr/>
              </p:nvSpPr>
              <p:spPr>
                <a:xfrm>
                  <a:off x="4802650" y="4771825"/>
                  <a:ext cx="17225" cy="5425"/>
                </a:xfrm>
                <a:custGeom>
                  <a:rect b="b" l="l" r="r" t="t"/>
                  <a:pathLst>
                    <a:path extrusionOk="0" h="217" w="689">
                      <a:moveTo>
                        <a:pt x="578" y="1"/>
                      </a:moveTo>
                      <a:cubicBezTo>
                        <a:pt x="570" y="1"/>
                        <a:pt x="562" y="2"/>
                        <a:pt x="552" y="5"/>
                      </a:cubicBezTo>
                      <a:cubicBezTo>
                        <a:pt x="464" y="31"/>
                        <a:pt x="375" y="46"/>
                        <a:pt x="286" y="46"/>
                      </a:cubicBezTo>
                      <a:cubicBezTo>
                        <a:pt x="227" y="46"/>
                        <a:pt x="168" y="39"/>
                        <a:pt x="108" y="25"/>
                      </a:cubicBezTo>
                      <a:cubicBezTo>
                        <a:pt x="101" y="23"/>
                        <a:pt x="95" y="22"/>
                        <a:pt x="89" y="22"/>
                      </a:cubicBezTo>
                      <a:cubicBezTo>
                        <a:pt x="18" y="22"/>
                        <a:pt x="0" y="128"/>
                        <a:pt x="71" y="159"/>
                      </a:cubicBezTo>
                      <a:cubicBezTo>
                        <a:pt x="165" y="195"/>
                        <a:pt x="263" y="216"/>
                        <a:pt x="361" y="216"/>
                      </a:cubicBezTo>
                      <a:cubicBezTo>
                        <a:pt x="441" y="216"/>
                        <a:pt x="521" y="202"/>
                        <a:pt x="600" y="172"/>
                      </a:cubicBezTo>
                      <a:cubicBezTo>
                        <a:pt x="688" y="136"/>
                        <a:pt x="665" y="1"/>
                        <a:pt x="57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8"/>
                <p:cNvSpPr/>
                <p:nvPr/>
              </p:nvSpPr>
              <p:spPr>
                <a:xfrm>
                  <a:off x="4843950" y="4772750"/>
                  <a:ext cx="18850" cy="6350"/>
                </a:xfrm>
                <a:custGeom>
                  <a:rect b="b" l="l" r="r" t="t"/>
                  <a:pathLst>
                    <a:path extrusionOk="0" h="254" w="754">
                      <a:moveTo>
                        <a:pt x="410" y="0"/>
                      </a:moveTo>
                      <a:cubicBezTo>
                        <a:pt x="324" y="0"/>
                        <a:pt x="238" y="4"/>
                        <a:pt x="151" y="8"/>
                      </a:cubicBezTo>
                      <a:cubicBezTo>
                        <a:pt x="1" y="18"/>
                        <a:pt x="1" y="236"/>
                        <a:pt x="151" y="245"/>
                      </a:cubicBezTo>
                      <a:cubicBezTo>
                        <a:pt x="247" y="249"/>
                        <a:pt x="341" y="254"/>
                        <a:pt x="436" y="254"/>
                      </a:cubicBezTo>
                      <a:cubicBezTo>
                        <a:pt x="490" y="254"/>
                        <a:pt x="544" y="252"/>
                        <a:pt x="599" y="249"/>
                      </a:cubicBezTo>
                      <a:cubicBezTo>
                        <a:pt x="753" y="236"/>
                        <a:pt x="753" y="18"/>
                        <a:pt x="599" y="8"/>
                      </a:cubicBezTo>
                      <a:cubicBezTo>
                        <a:pt x="536" y="2"/>
                        <a:pt x="473" y="0"/>
                        <a:pt x="410"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8"/>
                <p:cNvSpPr/>
                <p:nvPr/>
              </p:nvSpPr>
              <p:spPr>
                <a:xfrm>
                  <a:off x="4885600" y="4778800"/>
                  <a:ext cx="18250" cy="6700"/>
                </a:xfrm>
                <a:custGeom>
                  <a:rect b="b" l="l" r="r" t="t"/>
                  <a:pathLst>
                    <a:path extrusionOk="0" h="268" w="730">
                      <a:moveTo>
                        <a:pt x="444" y="0"/>
                      </a:moveTo>
                      <a:cubicBezTo>
                        <a:pt x="424" y="0"/>
                        <a:pt x="404" y="1"/>
                        <a:pt x="384" y="3"/>
                      </a:cubicBezTo>
                      <a:cubicBezTo>
                        <a:pt x="301" y="10"/>
                        <a:pt x="217" y="23"/>
                        <a:pt x="131" y="37"/>
                      </a:cubicBezTo>
                      <a:cubicBezTo>
                        <a:pt x="1" y="57"/>
                        <a:pt x="33" y="267"/>
                        <a:pt x="161" y="267"/>
                      </a:cubicBezTo>
                      <a:cubicBezTo>
                        <a:pt x="162" y="267"/>
                        <a:pt x="163" y="267"/>
                        <a:pt x="164" y="267"/>
                      </a:cubicBezTo>
                      <a:cubicBezTo>
                        <a:pt x="328" y="261"/>
                        <a:pt x="478" y="255"/>
                        <a:pt x="632" y="194"/>
                      </a:cubicBezTo>
                      <a:cubicBezTo>
                        <a:pt x="705" y="167"/>
                        <a:pt x="729" y="40"/>
                        <a:pt x="632" y="23"/>
                      </a:cubicBezTo>
                      <a:cubicBezTo>
                        <a:pt x="571" y="11"/>
                        <a:pt x="508" y="0"/>
                        <a:pt x="4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8"/>
                <p:cNvSpPr/>
                <p:nvPr/>
              </p:nvSpPr>
              <p:spPr>
                <a:xfrm>
                  <a:off x="4923175" y="4778725"/>
                  <a:ext cx="19825" cy="8050"/>
                </a:xfrm>
                <a:custGeom>
                  <a:rect b="b" l="l" r="r" t="t"/>
                  <a:pathLst>
                    <a:path extrusionOk="0" h="322" w="793">
                      <a:moveTo>
                        <a:pt x="429" y="0"/>
                      </a:moveTo>
                      <a:cubicBezTo>
                        <a:pt x="331" y="0"/>
                        <a:pt x="232" y="21"/>
                        <a:pt x="149" y="50"/>
                      </a:cubicBezTo>
                      <a:cubicBezTo>
                        <a:pt x="0" y="100"/>
                        <a:pt x="44" y="308"/>
                        <a:pt x="185" y="308"/>
                      </a:cubicBezTo>
                      <a:cubicBezTo>
                        <a:pt x="196" y="308"/>
                        <a:pt x="207" y="307"/>
                        <a:pt x="219" y="304"/>
                      </a:cubicBezTo>
                      <a:cubicBezTo>
                        <a:pt x="259" y="294"/>
                        <a:pt x="297" y="290"/>
                        <a:pt x="335" y="290"/>
                      </a:cubicBezTo>
                      <a:cubicBezTo>
                        <a:pt x="433" y="290"/>
                        <a:pt x="526" y="316"/>
                        <a:pt x="631" y="321"/>
                      </a:cubicBezTo>
                      <a:cubicBezTo>
                        <a:pt x="633" y="321"/>
                        <a:pt x="636" y="321"/>
                        <a:pt x="638" y="321"/>
                      </a:cubicBezTo>
                      <a:cubicBezTo>
                        <a:pt x="775" y="321"/>
                        <a:pt x="793" y="146"/>
                        <a:pt x="697" y="77"/>
                      </a:cubicBezTo>
                      <a:cubicBezTo>
                        <a:pt x="622" y="21"/>
                        <a:pt x="526" y="0"/>
                        <a:pt x="42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 name="Google Shape;859;p48"/>
              <p:cNvGrpSpPr/>
              <p:nvPr/>
            </p:nvGrpSpPr>
            <p:grpSpPr>
              <a:xfrm>
                <a:off x="713852" y="3020303"/>
                <a:ext cx="3813208" cy="115889"/>
                <a:chOff x="4355675" y="4768925"/>
                <a:chExt cx="587325" cy="17850"/>
              </a:xfrm>
            </p:grpSpPr>
            <p:sp>
              <p:nvSpPr>
                <p:cNvPr id="860" name="Google Shape;860;p48"/>
                <p:cNvSpPr/>
                <p:nvPr/>
              </p:nvSpPr>
              <p:spPr>
                <a:xfrm>
                  <a:off x="4355675" y="4768925"/>
                  <a:ext cx="20750" cy="7325"/>
                </a:xfrm>
                <a:custGeom>
                  <a:rect b="b" l="l" r="r" t="t"/>
                  <a:pathLst>
                    <a:path extrusionOk="0" h="293" w="830">
                      <a:moveTo>
                        <a:pt x="161" y="0"/>
                      </a:moveTo>
                      <a:cubicBezTo>
                        <a:pt x="1" y="0"/>
                        <a:pt x="9" y="244"/>
                        <a:pt x="168" y="261"/>
                      </a:cubicBezTo>
                      <a:cubicBezTo>
                        <a:pt x="310" y="276"/>
                        <a:pt x="447" y="293"/>
                        <a:pt x="588" y="293"/>
                      </a:cubicBezTo>
                      <a:cubicBezTo>
                        <a:pt x="610" y="293"/>
                        <a:pt x="631" y="292"/>
                        <a:pt x="652" y="292"/>
                      </a:cubicBezTo>
                      <a:cubicBezTo>
                        <a:pt x="786" y="284"/>
                        <a:pt x="830" y="77"/>
                        <a:pt x="686" y="51"/>
                      </a:cubicBezTo>
                      <a:cubicBezTo>
                        <a:pt x="515" y="17"/>
                        <a:pt x="345" y="11"/>
                        <a:pt x="168" y="0"/>
                      </a:cubicBezTo>
                      <a:cubicBezTo>
                        <a:pt x="166" y="0"/>
                        <a:pt x="163" y="0"/>
                        <a:pt x="161"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8"/>
                <p:cNvSpPr/>
                <p:nvPr/>
              </p:nvSpPr>
              <p:spPr>
                <a:xfrm>
                  <a:off x="4392125" y="4772500"/>
                  <a:ext cx="20500" cy="4925"/>
                </a:xfrm>
                <a:custGeom>
                  <a:rect b="b" l="l" r="r" t="t"/>
                  <a:pathLst>
                    <a:path extrusionOk="0" h="197" w="820">
                      <a:moveTo>
                        <a:pt x="128" y="1"/>
                      </a:moveTo>
                      <a:cubicBezTo>
                        <a:pt x="0" y="5"/>
                        <a:pt x="0" y="195"/>
                        <a:pt x="128" y="195"/>
                      </a:cubicBezTo>
                      <a:cubicBezTo>
                        <a:pt x="182" y="196"/>
                        <a:pt x="236" y="197"/>
                        <a:pt x="289" y="197"/>
                      </a:cubicBezTo>
                      <a:cubicBezTo>
                        <a:pt x="434" y="197"/>
                        <a:pt x="576" y="192"/>
                        <a:pt x="722" y="175"/>
                      </a:cubicBezTo>
                      <a:cubicBezTo>
                        <a:pt x="819" y="165"/>
                        <a:pt x="819" y="35"/>
                        <a:pt x="722" y="25"/>
                      </a:cubicBezTo>
                      <a:cubicBezTo>
                        <a:pt x="522" y="1"/>
                        <a:pt x="328" y="1"/>
                        <a:pt x="12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8"/>
                <p:cNvSpPr/>
                <p:nvPr/>
              </p:nvSpPr>
              <p:spPr>
                <a:xfrm>
                  <a:off x="4425225" y="4772425"/>
                  <a:ext cx="18825" cy="5700"/>
                </a:xfrm>
                <a:custGeom>
                  <a:rect b="b" l="l" r="r" t="t"/>
                  <a:pathLst>
                    <a:path extrusionOk="0" h="228" w="753">
                      <a:moveTo>
                        <a:pt x="633" y="1"/>
                      </a:moveTo>
                      <a:cubicBezTo>
                        <a:pt x="631" y="1"/>
                        <a:pt x="628" y="1"/>
                        <a:pt x="626" y="1"/>
                      </a:cubicBezTo>
                      <a:cubicBezTo>
                        <a:pt x="446" y="8"/>
                        <a:pt x="261" y="8"/>
                        <a:pt x="84" y="61"/>
                      </a:cubicBezTo>
                      <a:cubicBezTo>
                        <a:pt x="14" y="84"/>
                        <a:pt x="0" y="209"/>
                        <a:pt x="84" y="218"/>
                      </a:cubicBezTo>
                      <a:cubicBezTo>
                        <a:pt x="135" y="225"/>
                        <a:pt x="185" y="227"/>
                        <a:pt x="234" y="227"/>
                      </a:cubicBezTo>
                      <a:cubicBezTo>
                        <a:pt x="366" y="227"/>
                        <a:pt x="495" y="209"/>
                        <a:pt x="626" y="192"/>
                      </a:cubicBezTo>
                      <a:cubicBezTo>
                        <a:pt x="741" y="175"/>
                        <a:pt x="753" y="1"/>
                        <a:pt x="633"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8"/>
                <p:cNvSpPr/>
                <p:nvPr/>
              </p:nvSpPr>
              <p:spPr>
                <a:xfrm>
                  <a:off x="4459425" y="4773125"/>
                  <a:ext cx="17325" cy="6450"/>
                </a:xfrm>
                <a:custGeom>
                  <a:rect b="b" l="l" r="r" t="t"/>
                  <a:pathLst>
                    <a:path extrusionOk="0" h="258" w="693">
                      <a:moveTo>
                        <a:pt x="154" y="0"/>
                      </a:moveTo>
                      <a:cubicBezTo>
                        <a:pt x="30" y="0"/>
                        <a:pt x="1" y="190"/>
                        <a:pt x="124" y="217"/>
                      </a:cubicBezTo>
                      <a:cubicBezTo>
                        <a:pt x="232" y="240"/>
                        <a:pt x="338" y="257"/>
                        <a:pt x="447" y="257"/>
                      </a:cubicBezTo>
                      <a:cubicBezTo>
                        <a:pt x="494" y="257"/>
                        <a:pt x="541" y="254"/>
                        <a:pt x="589" y="247"/>
                      </a:cubicBezTo>
                      <a:cubicBezTo>
                        <a:pt x="692" y="234"/>
                        <a:pt x="666" y="93"/>
                        <a:pt x="589" y="63"/>
                      </a:cubicBezTo>
                      <a:cubicBezTo>
                        <a:pt x="448" y="10"/>
                        <a:pt x="301" y="3"/>
                        <a:pt x="15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8"/>
                <p:cNvSpPr/>
                <p:nvPr/>
              </p:nvSpPr>
              <p:spPr>
                <a:xfrm>
                  <a:off x="4498625" y="4776450"/>
                  <a:ext cx="14575" cy="4525"/>
                </a:xfrm>
                <a:custGeom>
                  <a:rect b="b" l="l" r="r" t="t"/>
                  <a:pathLst>
                    <a:path extrusionOk="0" h="181" w="583">
                      <a:moveTo>
                        <a:pt x="262" y="1"/>
                      </a:moveTo>
                      <a:cubicBezTo>
                        <a:pt x="212" y="1"/>
                        <a:pt x="162" y="2"/>
                        <a:pt x="111" y="3"/>
                      </a:cubicBezTo>
                      <a:cubicBezTo>
                        <a:pt x="1" y="3"/>
                        <a:pt x="1" y="178"/>
                        <a:pt x="111" y="178"/>
                      </a:cubicBezTo>
                      <a:cubicBezTo>
                        <a:pt x="163" y="179"/>
                        <a:pt x="214" y="180"/>
                        <a:pt x="264" y="180"/>
                      </a:cubicBezTo>
                      <a:cubicBezTo>
                        <a:pt x="338" y="180"/>
                        <a:pt x="410" y="177"/>
                        <a:pt x="485" y="168"/>
                      </a:cubicBezTo>
                      <a:cubicBezTo>
                        <a:pt x="582" y="154"/>
                        <a:pt x="582" y="24"/>
                        <a:pt x="485" y="14"/>
                      </a:cubicBezTo>
                      <a:cubicBezTo>
                        <a:pt x="411" y="4"/>
                        <a:pt x="337" y="1"/>
                        <a:pt x="262"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8"/>
                <p:cNvSpPr/>
                <p:nvPr/>
              </p:nvSpPr>
              <p:spPr>
                <a:xfrm>
                  <a:off x="4540675" y="4769850"/>
                  <a:ext cx="10875" cy="6000"/>
                </a:xfrm>
                <a:custGeom>
                  <a:rect b="b" l="l" r="r" t="t"/>
                  <a:pathLst>
                    <a:path extrusionOk="0" h="240" w="435">
                      <a:moveTo>
                        <a:pt x="99" y="0"/>
                      </a:moveTo>
                      <a:cubicBezTo>
                        <a:pt x="54" y="0"/>
                        <a:pt x="13" y="42"/>
                        <a:pt x="7" y="87"/>
                      </a:cubicBezTo>
                      <a:cubicBezTo>
                        <a:pt x="1" y="137"/>
                        <a:pt x="30" y="178"/>
                        <a:pt x="77" y="194"/>
                      </a:cubicBezTo>
                      <a:cubicBezTo>
                        <a:pt x="140" y="217"/>
                        <a:pt x="193" y="240"/>
                        <a:pt x="258" y="240"/>
                      </a:cubicBezTo>
                      <a:cubicBezTo>
                        <a:pt x="269" y="240"/>
                        <a:pt x="280" y="239"/>
                        <a:pt x="291" y="238"/>
                      </a:cubicBezTo>
                      <a:cubicBezTo>
                        <a:pt x="385" y="227"/>
                        <a:pt x="435" y="107"/>
                        <a:pt x="342" y="51"/>
                      </a:cubicBezTo>
                      <a:cubicBezTo>
                        <a:pt x="302" y="27"/>
                        <a:pt x="265" y="11"/>
                        <a:pt x="217" y="7"/>
                      </a:cubicBezTo>
                      <a:cubicBezTo>
                        <a:pt x="181" y="3"/>
                        <a:pt x="144" y="3"/>
                        <a:pt x="104" y="0"/>
                      </a:cubicBezTo>
                      <a:cubicBezTo>
                        <a:pt x="103" y="0"/>
                        <a:pt x="101" y="0"/>
                        <a:pt x="9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8"/>
                <p:cNvSpPr/>
                <p:nvPr/>
              </p:nvSpPr>
              <p:spPr>
                <a:xfrm>
                  <a:off x="4570425" y="4772850"/>
                  <a:ext cx="13500" cy="6125"/>
                </a:xfrm>
                <a:custGeom>
                  <a:rect b="b" l="l" r="r" t="t"/>
                  <a:pathLst>
                    <a:path extrusionOk="0" h="245" w="540">
                      <a:moveTo>
                        <a:pt x="285" y="1"/>
                      </a:moveTo>
                      <a:cubicBezTo>
                        <a:pt x="238" y="1"/>
                        <a:pt x="191" y="7"/>
                        <a:pt x="145" y="11"/>
                      </a:cubicBezTo>
                      <a:cubicBezTo>
                        <a:pt x="1" y="24"/>
                        <a:pt x="1" y="221"/>
                        <a:pt x="145" y="235"/>
                      </a:cubicBezTo>
                      <a:cubicBezTo>
                        <a:pt x="191" y="238"/>
                        <a:pt x="238" y="245"/>
                        <a:pt x="285" y="245"/>
                      </a:cubicBezTo>
                      <a:cubicBezTo>
                        <a:pt x="336" y="245"/>
                        <a:pt x="385" y="235"/>
                        <a:pt x="436" y="228"/>
                      </a:cubicBezTo>
                      <a:cubicBezTo>
                        <a:pt x="539" y="212"/>
                        <a:pt x="539" y="37"/>
                        <a:pt x="436" y="17"/>
                      </a:cubicBezTo>
                      <a:cubicBezTo>
                        <a:pt x="385" y="11"/>
                        <a:pt x="336" y="1"/>
                        <a:pt x="28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8"/>
                <p:cNvSpPr/>
                <p:nvPr/>
              </p:nvSpPr>
              <p:spPr>
                <a:xfrm>
                  <a:off x="4609625" y="4771150"/>
                  <a:ext cx="16600" cy="8175"/>
                </a:xfrm>
                <a:custGeom>
                  <a:rect b="b" l="l" r="r" t="t"/>
                  <a:pathLst>
                    <a:path extrusionOk="0" h="327" w="664">
                      <a:moveTo>
                        <a:pt x="306" y="0"/>
                      </a:moveTo>
                      <a:cubicBezTo>
                        <a:pt x="251" y="0"/>
                        <a:pt x="196" y="9"/>
                        <a:pt x="141" y="28"/>
                      </a:cubicBezTo>
                      <a:cubicBezTo>
                        <a:pt x="1" y="75"/>
                        <a:pt x="27" y="276"/>
                        <a:pt x="178" y="286"/>
                      </a:cubicBezTo>
                      <a:cubicBezTo>
                        <a:pt x="279" y="292"/>
                        <a:pt x="379" y="303"/>
                        <a:pt x="476" y="323"/>
                      </a:cubicBezTo>
                      <a:cubicBezTo>
                        <a:pt x="487" y="325"/>
                        <a:pt x="498" y="326"/>
                        <a:pt x="509" y="326"/>
                      </a:cubicBezTo>
                      <a:cubicBezTo>
                        <a:pt x="565" y="326"/>
                        <a:pt x="618" y="298"/>
                        <a:pt x="640" y="243"/>
                      </a:cubicBezTo>
                      <a:cubicBezTo>
                        <a:pt x="663" y="183"/>
                        <a:pt x="646" y="102"/>
                        <a:pt x="583" y="72"/>
                      </a:cubicBezTo>
                      <a:cubicBezTo>
                        <a:pt x="495" y="27"/>
                        <a:pt x="401" y="0"/>
                        <a:pt x="30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8"/>
                <p:cNvSpPr/>
                <p:nvPr/>
              </p:nvSpPr>
              <p:spPr>
                <a:xfrm>
                  <a:off x="4653425" y="4775875"/>
                  <a:ext cx="11325" cy="5700"/>
                </a:xfrm>
                <a:custGeom>
                  <a:rect b="b" l="l" r="r" t="t"/>
                  <a:pathLst>
                    <a:path extrusionOk="0" h="228" w="453">
                      <a:moveTo>
                        <a:pt x="245" y="0"/>
                      </a:moveTo>
                      <a:cubicBezTo>
                        <a:pt x="211" y="0"/>
                        <a:pt x="176" y="3"/>
                        <a:pt x="138" y="6"/>
                      </a:cubicBezTo>
                      <a:cubicBezTo>
                        <a:pt x="5" y="20"/>
                        <a:pt x="1" y="207"/>
                        <a:pt x="138" y="221"/>
                      </a:cubicBezTo>
                      <a:cubicBezTo>
                        <a:pt x="177" y="224"/>
                        <a:pt x="213" y="227"/>
                        <a:pt x="248" y="227"/>
                      </a:cubicBezTo>
                      <a:cubicBezTo>
                        <a:pt x="282" y="227"/>
                        <a:pt x="316" y="224"/>
                        <a:pt x="352" y="214"/>
                      </a:cubicBezTo>
                      <a:cubicBezTo>
                        <a:pt x="453" y="187"/>
                        <a:pt x="453" y="40"/>
                        <a:pt x="352" y="14"/>
                      </a:cubicBezTo>
                      <a:cubicBezTo>
                        <a:pt x="315" y="3"/>
                        <a:pt x="280" y="0"/>
                        <a:pt x="24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8"/>
                <p:cNvSpPr/>
                <p:nvPr/>
              </p:nvSpPr>
              <p:spPr>
                <a:xfrm>
                  <a:off x="4686550" y="4774050"/>
                  <a:ext cx="16250" cy="8400"/>
                </a:xfrm>
                <a:custGeom>
                  <a:rect b="b" l="l" r="r" t="t"/>
                  <a:pathLst>
                    <a:path extrusionOk="0" h="336" w="650">
                      <a:moveTo>
                        <a:pt x="375" y="1"/>
                      </a:moveTo>
                      <a:cubicBezTo>
                        <a:pt x="360" y="1"/>
                        <a:pt x="346" y="2"/>
                        <a:pt x="331" y="3"/>
                      </a:cubicBezTo>
                      <a:cubicBezTo>
                        <a:pt x="268" y="10"/>
                        <a:pt x="211" y="30"/>
                        <a:pt x="154" y="50"/>
                      </a:cubicBezTo>
                      <a:cubicBezTo>
                        <a:pt x="0" y="99"/>
                        <a:pt x="24" y="334"/>
                        <a:pt x="191" y="334"/>
                      </a:cubicBezTo>
                      <a:cubicBezTo>
                        <a:pt x="214" y="335"/>
                        <a:pt x="237" y="336"/>
                        <a:pt x="260" y="336"/>
                      </a:cubicBezTo>
                      <a:cubicBezTo>
                        <a:pt x="298" y="336"/>
                        <a:pt x="337" y="333"/>
                        <a:pt x="375" y="327"/>
                      </a:cubicBezTo>
                      <a:cubicBezTo>
                        <a:pt x="438" y="317"/>
                        <a:pt x="498" y="287"/>
                        <a:pt x="555" y="257"/>
                      </a:cubicBezTo>
                      <a:cubicBezTo>
                        <a:pt x="649" y="207"/>
                        <a:pt x="636" y="39"/>
                        <a:pt x="526" y="19"/>
                      </a:cubicBezTo>
                      <a:cubicBezTo>
                        <a:pt x="474" y="9"/>
                        <a:pt x="424" y="1"/>
                        <a:pt x="37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8"/>
                <p:cNvSpPr/>
                <p:nvPr/>
              </p:nvSpPr>
              <p:spPr>
                <a:xfrm>
                  <a:off x="4737700" y="4772875"/>
                  <a:ext cx="8900" cy="6125"/>
                </a:xfrm>
                <a:custGeom>
                  <a:rect b="b" l="l" r="r" t="t"/>
                  <a:pathLst>
                    <a:path extrusionOk="0" h="245" w="356">
                      <a:moveTo>
                        <a:pt x="189" y="0"/>
                      </a:moveTo>
                      <a:cubicBezTo>
                        <a:pt x="178" y="0"/>
                        <a:pt x="168" y="1"/>
                        <a:pt x="158" y="3"/>
                      </a:cubicBezTo>
                      <a:cubicBezTo>
                        <a:pt x="4" y="20"/>
                        <a:pt x="0" y="223"/>
                        <a:pt x="158" y="244"/>
                      </a:cubicBezTo>
                      <a:cubicBezTo>
                        <a:pt x="167" y="244"/>
                        <a:pt x="176" y="245"/>
                        <a:pt x="185" y="245"/>
                      </a:cubicBezTo>
                      <a:cubicBezTo>
                        <a:pt x="222" y="245"/>
                        <a:pt x="256" y="238"/>
                        <a:pt x="285" y="214"/>
                      </a:cubicBezTo>
                      <a:cubicBezTo>
                        <a:pt x="355" y="163"/>
                        <a:pt x="355" y="80"/>
                        <a:pt x="285" y="30"/>
                      </a:cubicBezTo>
                      <a:cubicBezTo>
                        <a:pt x="257" y="9"/>
                        <a:pt x="223" y="0"/>
                        <a:pt x="18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8"/>
                <p:cNvSpPr/>
                <p:nvPr/>
              </p:nvSpPr>
              <p:spPr>
                <a:xfrm>
                  <a:off x="4764775" y="4772925"/>
                  <a:ext cx="13000" cy="10050"/>
                </a:xfrm>
                <a:custGeom>
                  <a:rect b="b" l="l" r="r" t="t"/>
                  <a:pathLst>
                    <a:path extrusionOk="0" h="402" w="520">
                      <a:moveTo>
                        <a:pt x="288" y="0"/>
                      </a:moveTo>
                      <a:cubicBezTo>
                        <a:pt x="270" y="0"/>
                        <a:pt x="252" y="3"/>
                        <a:pt x="235" y="8"/>
                      </a:cubicBezTo>
                      <a:cubicBezTo>
                        <a:pt x="172" y="28"/>
                        <a:pt x="115" y="61"/>
                        <a:pt x="68" y="112"/>
                      </a:cubicBezTo>
                      <a:cubicBezTo>
                        <a:pt x="11" y="172"/>
                        <a:pt x="1" y="265"/>
                        <a:pt x="55" y="335"/>
                      </a:cubicBezTo>
                      <a:cubicBezTo>
                        <a:pt x="90" y="377"/>
                        <a:pt x="142" y="402"/>
                        <a:pt x="195" y="402"/>
                      </a:cubicBezTo>
                      <a:cubicBezTo>
                        <a:pt x="222" y="402"/>
                        <a:pt x="249" y="396"/>
                        <a:pt x="275" y="382"/>
                      </a:cubicBezTo>
                      <a:cubicBezTo>
                        <a:pt x="289" y="382"/>
                        <a:pt x="302" y="382"/>
                        <a:pt x="319" y="379"/>
                      </a:cubicBezTo>
                      <a:cubicBezTo>
                        <a:pt x="372" y="372"/>
                        <a:pt x="416" y="349"/>
                        <a:pt x="456" y="315"/>
                      </a:cubicBezTo>
                      <a:cubicBezTo>
                        <a:pt x="519" y="265"/>
                        <a:pt x="513" y="175"/>
                        <a:pt x="482" y="112"/>
                      </a:cubicBezTo>
                      <a:cubicBezTo>
                        <a:pt x="450" y="44"/>
                        <a:pt x="365" y="0"/>
                        <a:pt x="28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8"/>
                <p:cNvSpPr/>
                <p:nvPr/>
              </p:nvSpPr>
              <p:spPr>
                <a:xfrm>
                  <a:off x="4802650" y="4771825"/>
                  <a:ext cx="17225" cy="5425"/>
                </a:xfrm>
                <a:custGeom>
                  <a:rect b="b" l="l" r="r" t="t"/>
                  <a:pathLst>
                    <a:path extrusionOk="0" h="217" w="689">
                      <a:moveTo>
                        <a:pt x="578" y="1"/>
                      </a:moveTo>
                      <a:cubicBezTo>
                        <a:pt x="570" y="1"/>
                        <a:pt x="562" y="2"/>
                        <a:pt x="552" y="5"/>
                      </a:cubicBezTo>
                      <a:cubicBezTo>
                        <a:pt x="464" y="31"/>
                        <a:pt x="375" y="46"/>
                        <a:pt x="286" y="46"/>
                      </a:cubicBezTo>
                      <a:cubicBezTo>
                        <a:pt x="227" y="46"/>
                        <a:pt x="168" y="39"/>
                        <a:pt x="108" y="25"/>
                      </a:cubicBezTo>
                      <a:cubicBezTo>
                        <a:pt x="101" y="23"/>
                        <a:pt x="95" y="22"/>
                        <a:pt x="89" y="22"/>
                      </a:cubicBezTo>
                      <a:cubicBezTo>
                        <a:pt x="18" y="22"/>
                        <a:pt x="0" y="128"/>
                        <a:pt x="71" y="159"/>
                      </a:cubicBezTo>
                      <a:cubicBezTo>
                        <a:pt x="165" y="195"/>
                        <a:pt x="263" y="216"/>
                        <a:pt x="361" y="216"/>
                      </a:cubicBezTo>
                      <a:cubicBezTo>
                        <a:pt x="441" y="216"/>
                        <a:pt x="521" y="202"/>
                        <a:pt x="600" y="172"/>
                      </a:cubicBezTo>
                      <a:cubicBezTo>
                        <a:pt x="688" y="136"/>
                        <a:pt x="665" y="1"/>
                        <a:pt x="57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8"/>
                <p:cNvSpPr/>
                <p:nvPr/>
              </p:nvSpPr>
              <p:spPr>
                <a:xfrm>
                  <a:off x="4843950" y="4772750"/>
                  <a:ext cx="18850" cy="6350"/>
                </a:xfrm>
                <a:custGeom>
                  <a:rect b="b" l="l" r="r" t="t"/>
                  <a:pathLst>
                    <a:path extrusionOk="0" h="254" w="754">
                      <a:moveTo>
                        <a:pt x="410" y="0"/>
                      </a:moveTo>
                      <a:cubicBezTo>
                        <a:pt x="324" y="0"/>
                        <a:pt x="238" y="4"/>
                        <a:pt x="151" y="8"/>
                      </a:cubicBezTo>
                      <a:cubicBezTo>
                        <a:pt x="1" y="18"/>
                        <a:pt x="1" y="236"/>
                        <a:pt x="151" y="245"/>
                      </a:cubicBezTo>
                      <a:cubicBezTo>
                        <a:pt x="247" y="249"/>
                        <a:pt x="341" y="254"/>
                        <a:pt x="436" y="254"/>
                      </a:cubicBezTo>
                      <a:cubicBezTo>
                        <a:pt x="490" y="254"/>
                        <a:pt x="544" y="252"/>
                        <a:pt x="599" y="249"/>
                      </a:cubicBezTo>
                      <a:cubicBezTo>
                        <a:pt x="753" y="236"/>
                        <a:pt x="753" y="18"/>
                        <a:pt x="599" y="8"/>
                      </a:cubicBezTo>
                      <a:cubicBezTo>
                        <a:pt x="536" y="2"/>
                        <a:pt x="473" y="0"/>
                        <a:pt x="410"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8"/>
                <p:cNvSpPr/>
                <p:nvPr/>
              </p:nvSpPr>
              <p:spPr>
                <a:xfrm>
                  <a:off x="4885600" y="4778800"/>
                  <a:ext cx="18250" cy="6700"/>
                </a:xfrm>
                <a:custGeom>
                  <a:rect b="b" l="l" r="r" t="t"/>
                  <a:pathLst>
                    <a:path extrusionOk="0" h="268" w="730">
                      <a:moveTo>
                        <a:pt x="444" y="0"/>
                      </a:moveTo>
                      <a:cubicBezTo>
                        <a:pt x="424" y="0"/>
                        <a:pt x="404" y="1"/>
                        <a:pt x="384" y="3"/>
                      </a:cubicBezTo>
                      <a:cubicBezTo>
                        <a:pt x="301" y="10"/>
                        <a:pt x="217" y="23"/>
                        <a:pt x="131" y="37"/>
                      </a:cubicBezTo>
                      <a:cubicBezTo>
                        <a:pt x="1" y="57"/>
                        <a:pt x="33" y="267"/>
                        <a:pt x="161" y="267"/>
                      </a:cubicBezTo>
                      <a:cubicBezTo>
                        <a:pt x="162" y="267"/>
                        <a:pt x="163" y="267"/>
                        <a:pt x="164" y="267"/>
                      </a:cubicBezTo>
                      <a:cubicBezTo>
                        <a:pt x="328" y="261"/>
                        <a:pt x="478" y="255"/>
                        <a:pt x="632" y="194"/>
                      </a:cubicBezTo>
                      <a:cubicBezTo>
                        <a:pt x="705" y="167"/>
                        <a:pt x="729" y="40"/>
                        <a:pt x="632" y="23"/>
                      </a:cubicBezTo>
                      <a:cubicBezTo>
                        <a:pt x="571" y="11"/>
                        <a:pt x="508" y="0"/>
                        <a:pt x="4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8"/>
                <p:cNvSpPr/>
                <p:nvPr/>
              </p:nvSpPr>
              <p:spPr>
                <a:xfrm>
                  <a:off x="4923175" y="4778725"/>
                  <a:ext cx="19825" cy="8050"/>
                </a:xfrm>
                <a:custGeom>
                  <a:rect b="b" l="l" r="r" t="t"/>
                  <a:pathLst>
                    <a:path extrusionOk="0" h="322" w="793">
                      <a:moveTo>
                        <a:pt x="429" y="0"/>
                      </a:moveTo>
                      <a:cubicBezTo>
                        <a:pt x="331" y="0"/>
                        <a:pt x="232" y="21"/>
                        <a:pt x="149" y="50"/>
                      </a:cubicBezTo>
                      <a:cubicBezTo>
                        <a:pt x="0" y="100"/>
                        <a:pt x="44" y="308"/>
                        <a:pt x="185" y="308"/>
                      </a:cubicBezTo>
                      <a:cubicBezTo>
                        <a:pt x="196" y="308"/>
                        <a:pt x="207" y="307"/>
                        <a:pt x="219" y="304"/>
                      </a:cubicBezTo>
                      <a:cubicBezTo>
                        <a:pt x="259" y="294"/>
                        <a:pt x="297" y="290"/>
                        <a:pt x="335" y="290"/>
                      </a:cubicBezTo>
                      <a:cubicBezTo>
                        <a:pt x="433" y="290"/>
                        <a:pt x="526" y="316"/>
                        <a:pt x="631" y="321"/>
                      </a:cubicBezTo>
                      <a:cubicBezTo>
                        <a:pt x="633" y="321"/>
                        <a:pt x="636" y="321"/>
                        <a:pt x="638" y="321"/>
                      </a:cubicBezTo>
                      <a:cubicBezTo>
                        <a:pt x="775" y="321"/>
                        <a:pt x="793" y="146"/>
                        <a:pt x="697" y="77"/>
                      </a:cubicBezTo>
                      <a:cubicBezTo>
                        <a:pt x="622" y="21"/>
                        <a:pt x="526" y="0"/>
                        <a:pt x="42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 name="Google Shape;876;p48"/>
            <p:cNvGrpSpPr/>
            <p:nvPr/>
          </p:nvGrpSpPr>
          <p:grpSpPr>
            <a:xfrm rot="5400000">
              <a:off x="842782" y="2924005"/>
              <a:ext cx="2602407" cy="109469"/>
              <a:chOff x="3417280" y="4705595"/>
              <a:chExt cx="740962" cy="31171"/>
            </a:xfrm>
          </p:grpSpPr>
          <p:sp>
            <p:nvSpPr>
              <p:cNvPr id="877" name="Google Shape;877;p48"/>
              <p:cNvSpPr/>
              <p:nvPr/>
            </p:nvSpPr>
            <p:spPr>
              <a:xfrm>
                <a:off x="3417280" y="4705595"/>
                <a:ext cx="20028" cy="11050"/>
              </a:xfrm>
              <a:custGeom>
                <a:rect b="b" l="l" r="r" t="t"/>
                <a:pathLst>
                  <a:path extrusionOk="0" h="240" w="435">
                    <a:moveTo>
                      <a:pt x="99" y="0"/>
                    </a:moveTo>
                    <a:cubicBezTo>
                      <a:pt x="54" y="0"/>
                      <a:pt x="13" y="42"/>
                      <a:pt x="7" y="87"/>
                    </a:cubicBezTo>
                    <a:cubicBezTo>
                      <a:pt x="1" y="137"/>
                      <a:pt x="30" y="178"/>
                      <a:pt x="77" y="194"/>
                    </a:cubicBezTo>
                    <a:cubicBezTo>
                      <a:pt x="140" y="217"/>
                      <a:pt x="193" y="240"/>
                      <a:pt x="258" y="240"/>
                    </a:cubicBezTo>
                    <a:cubicBezTo>
                      <a:pt x="269" y="240"/>
                      <a:pt x="280" y="239"/>
                      <a:pt x="291" y="238"/>
                    </a:cubicBezTo>
                    <a:cubicBezTo>
                      <a:pt x="385" y="227"/>
                      <a:pt x="435" y="107"/>
                      <a:pt x="342" y="51"/>
                    </a:cubicBezTo>
                    <a:cubicBezTo>
                      <a:pt x="302" y="27"/>
                      <a:pt x="265" y="11"/>
                      <a:pt x="217" y="7"/>
                    </a:cubicBezTo>
                    <a:cubicBezTo>
                      <a:pt x="181" y="3"/>
                      <a:pt x="144" y="3"/>
                      <a:pt x="104" y="0"/>
                    </a:cubicBezTo>
                    <a:cubicBezTo>
                      <a:pt x="103" y="0"/>
                      <a:pt x="101" y="0"/>
                      <a:pt x="9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8"/>
              <p:cNvSpPr/>
              <p:nvPr/>
            </p:nvSpPr>
            <p:spPr>
              <a:xfrm>
                <a:off x="3472070" y="4711120"/>
                <a:ext cx="24863" cy="11280"/>
              </a:xfrm>
              <a:custGeom>
                <a:rect b="b" l="l" r="r" t="t"/>
                <a:pathLst>
                  <a:path extrusionOk="0" h="245" w="540">
                    <a:moveTo>
                      <a:pt x="285" y="1"/>
                    </a:moveTo>
                    <a:cubicBezTo>
                      <a:pt x="238" y="1"/>
                      <a:pt x="191" y="7"/>
                      <a:pt x="145" y="11"/>
                    </a:cubicBezTo>
                    <a:cubicBezTo>
                      <a:pt x="1" y="24"/>
                      <a:pt x="1" y="221"/>
                      <a:pt x="145" y="235"/>
                    </a:cubicBezTo>
                    <a:cubicBezTo>
                      <a:pt x="191" y="238"/>
                      <a:pt x="238" y="245"/>
                      <a:pt x="285" y="245"/>
                    </a:cubicBezTo>
                    <a:cubicBezTo>
                      <a:pt x="336" y="245"/>
                      <a:pt x="385" y="235"/>
                      <a:pt x="436" y="228"/>
                    </a:cubicBezTo>
                    <a:cubicBezTo>
                      <a:pt x="539" y="212"/>
                      <a:pt x="539" y="37"/>
                      <a:pt x="436" y="17"/>
                    </a:cubicBezTo>
                    <a:cubicBezTo>
                      <a:pt x="385" y="11"/>
                      <a:pt x="336" y="1"/>
                      <a:pt x="28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8"/>
              <p:cNvSpPr/>
              <p:nvPr/>
            </p:nvSpPr>
            <p:spPr>
              <a:xfrm>
                <a:off x="3544265" y="4707989"/>
                <a:ext cx="30572" cy="15056"/>
              </a:xfrm>
              <a:custGeom>
                <a:rect b="b" l="l" r="r" t="t"/>
                <a:pathLst>
                  <a:path extrusionOk="0" h="327" w="664">
                    <a:moveTo>
                      <a:pt x="306" y="0"/>
                    </a:moveTo>
                    <a:cubicBezTo>
                      <a:pt x="251" y="0"/>
                      <a:pt x="196" y="9"/>
                      <a:pt x="141" y="28"/>
                    </a:cubicBezTo>
                    <a:cubicBezTo>
                      <a:pt x="1" y="75"/>
                      <a:pt x="27" y="276"/>
                      <a:pt x="178" y="286"/>
                    </a:cubicBezTo>
                    <a:cubicBezTo>
                      <a:pt x="279" y="292"/>
                      <a:pt x="379" y="303"/>
                      <a:pt x="476" y="323"/>
                    </a:cubicBezTo>
                    <a:cubicBezTo>
                      <a:pt x="487" y="325"/>
                      <a:pt x="498" y="326"/>
                      <a:pt x="509" y="326"/>
                    </a:cubicBezTo>
                    <a:cubicBezTo>
                      <a:pt x="565" y="326"/>
                      <a:pt x="618" y="298"/>
                      <a:pt x="640" y="243"/>
                    </a:cubicBezTo>
                    <a:cubicBezTo>
                      <a:pt x="663" y="183"/>
                      <a:pt x="646" y="102"/>
                      <a:pt x="583" y="72"/>
                    </a:cubicBezTo>
                    <a:cubicBezTo>
                      <a:pt x="495" y="27"/>
                      <a:pt x="401" y="0"/>
                      <a:pt x="30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8"/>
              <p:cNvSpPr/>
              <p:nvPr/>
            </p:nvSpPr>
            <p:spPr>
              <a:xfrm>
                <a:off x="3624931" y="4716691"/>
                <a:ext cx="20857" cy="10498"/>
              </a:xfrm>
              <a:custGeom>
                <a:rect b="b" l="l" r="r" t="t"/>
                <a:pathLst>
                  <a:path extrusionOk="0" h="228" w="453">
                    <a:moveTo>
                      <a:pt x="245" y="0"/>
                    </a:moveTo>
                    <a:cubicBezTo>
                      <a:pt x="211" y="0"/>
                      <a:pt x="176" y="3"/>
                      <a:pt x="138" y="6"/>
                    </a:cubicBezTo>
                    <a:cubicBezTo>
                      <a:pt x="5" y="20"/>
                      <a:pt x="1" y="207"/>
                      <a:pt x="138" y="221"/>
                    </a:cubicBezTo>
                    <a:cubicBezTo>
                      <a:pt x="177" y="224"/>
                      <a:pt x="213" y="227"/>
                      <a:pt x="248" y="227"/>
                    </a:cubicBezTo>
                    <a:cubicBezTo>
                      <a:pt x="282" y="227"/>
                      <a:pt x="316" y="224"/>
                      <a:pt x="352" y="214"/>
                    </a:cubicBezTo>
                    <a:cubicBezTo>
                      <a:pt x="453" y="187"/>
                      <a:pt x="453" y="40"/>
                      <a:pt x="352" y="14"/>
                    </a:cubicBezTo>
                    <a:cubicBezTo>
                      <a:pt x="315" y="3"/>
                      <a:pt x="280" y="0"/>
                      <a:pt x="24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8"/>
              <p:cNvSpPr/>
              <p:nvPr/>
            </p:nvSpPr>
            <p:spPr>
              <a:xfrm>
                <a:off x="3685938" y="4713330"/>
                <a:ext cx="29928" cy="15470"/>
              </a:xfrm>
              <a:custGeom>
                <a:rect b="b" l="l" r="r" t="t"/>
                <a:pathLst>
                  <a:path extrusionOk="0" h="336" w="650">
                    <a:moveTo>
                      <a:pt x="375" y="1"/>
                    </a:moveTo>
                    <a:cubicBezTo>
                      <a:pt x="360" y="1"/>
                      <a:pt x="346" y="2"/>
                      <a:pt x="331" y="3"/>
                    </a:cubicBezTo>
                    <a:cubicBezTo>
                      <a:pt x="268" y="10"/>
                      <a:pt x="211" y="30"/>
                      <a:pt x="154" y="50"/>
                    </a:cubicBezTo>
                    <a:cubicBezTo>
                      <a:pt x="0" y="99"/>
                      <a:pt x="24" y="334"/>
                      <a:pt x="191" y="334"/>
                    </a:cubicBezTo>
                    <a:cubicBezTo>
                      <a:pt x="214" y="335"/>
                      <a:pt x="237" y="336"/>
                      <a:pt x="260" y="336"/>
                    </a:cubicBezTo>
                    <a:cubicBezTo>
                      <a:pt x="298" y="336"/>
                      <a:pt x="337" y="333"/>
                      <a:pt x="375" y="327"/>
                    </a:cubicBezTo>
                    <a:cubicBezTo>
                      <a:pt x="438" y="317"/>
                      <a:pt x="498" y="287"/>
                      <a:pt x="555" y="257"/>
                    </a:cubicBezTo>
                    <a:cubicBezTo>
                      <a:pt x="649" y="207"/>
                      <a:pt x="636" y="39"/>
                      <a:pt x="526" y="19"/>
                    </a:cubicBezTo>
                    <a:cubicBezTo>
                      <a:pt x="474" y="9"/>
                      <a:pt x="424" y="1"/>
                      <a:pt x="37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8"/>
              <p:cNvSpPr/>
              <p:nvPr/>
            </p:nvSpPr>
            <p:spPr>
              <a:xfrm>
                <a:off x="3780141" y="4711166"/>
                <a:ext cx="16391" cy="11280"/>
              </a:xfrm>
              <a:custGeom>
                <a:rect b="b" l="l" r="r" t="t"/>
                <a:pathLst>
                  <a:path extrusionOk="0" h="245" w="356">
                    <a:moveTo>
                      <a:pt x="189" y="0"/>
                    </a:moveTo>
                    <a:cubicBezTo>
                      <a:pt x="178" y="0"/>
                      <a:pt x="168" y="1"/>
                      <a:pt x="158" y="3"/>
                    </a:cubicBezTo>
                    <a:cubicBezTo>
                      <a:pt x="4" y="20"/>
                      <a:pt x="0" y="223"/>
                      <a:pt x="158" y="244"/>
                    </a:cubicBezTo>
                    <a:cubicBezTo>
                      <a:pt x="167" y="244"/>
                      <a:pt x="176" y="245"/>
                      <a:pt x="185" y="245"/>
                    </a:cubicBezTo>
                    <a:cubicBezTo>
                      <a:pt x="222" y="245"/>
                      <a:pt x="256" y="238"/>
                      <a:pt x="285" y="214"/>
                    </a:cubicBezTo>
                    <a:cubicBezTo>
                      <a:pt x="355" y="163"/>
                      <a:pt x="355" y="80"/>
                      <a:pt x="285" y="30"/>
                    </a:cubicBezTo>
                    <a:cubicBezTo>
                      <a:pt x="257" y="9"/>
                      <a:pt x="223" y="0"/>
                      <a:pt x="18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8"/>
              <p:cNvSpPr/>
              <p:nvPr/>
            </p:nvSpPr>
            <p:spPr>
              <a:xfrm>
                <a:off x="3830005" y="4711258"/>
                <a:ext cx="23942" cy="18509"/>
              </a:xfrm>
              <a:custGeom>
                <a:rect b="b" l="l" r="r" t="t"/>
                <a:pathLst>
                  <a:path extrusionOk="0" h="402" w="520">
                    <a:moveTo>
                      <a:pt x="288" y="0"/>
                    </a:moveTo>
                    <a:cubicBezTo>
                      <a:pt x="270" y="0"/>
                      <a:pt x="252" y="3"/>
                      <a:pt x="235" y="8"/>
                    </a:cubicBezTo>
                    <a:cubicBezTo>
                      <a:pt x="172" y="28"/>
                      <a:pt x="115" y="61"/>
                      <a:pt x="68" y="112"/>
                    </a:cubicBezTo>
                    <a:cubicBezTo>
                      <a:pt x="11" y="172"/>
                      <a:pt x="1" y="265"/>
                      <a:pt x="55" y="335"/>
                    </a:cubicBezTo>
                    <a:cubicBezTo>
                      <a:pt x="90" y="377"/>
                      <a:pt x="142" y="402"/>
                      <a:pt x="195" y="402"/>
                    </a:cubicBezTo>
                    <a:cubicBezTo>
                      <a:pt x="222" y="402"/>
                      <a:pt x="249" y="396"/>
                      <a:pt x="275" y="382"/>
                    </a:cubicBezTo>
                    <a:cubicBezTo>
                      <a:pt x="289" y="382"/>
                      <a:pt x="302" y="382"/>
                      <a:pt x="319" y="379"/>
                    </a:cubicBezTo>
                    <a:cubicBezTo>
                      <a:pt x="372" y="372"/>
                      <a:pt x="416" y="349"/>
                      <a:pt x="456" y="315"/>
                    </a:cubicBezTo>
                    <a:cubicBezTo>
                      <a:pt x="519" y="265"/>
                      <a:pt x="513" y="175"/>
                      <a:pt x="482" y="112"/>
                    </a:cubicBezTo>
                    <a:cubicBezTo>
                      <a:pt x="450" y="44"/>
                      <a:pt x="365" y="0"/>
                      <a:pt x="28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8"/>
              <p:cNvSpPr/>
              <p:nvPr/>
            </p:nvSpPr>
            <p:spPr>
              <a:xfrm>
                <a:off x="3899759" y="4709233"/>
                <a:ext cx="31723" cy="9991"/>
              </a:xfrm>
              <a:custGeom>
                <a:rect b="b" l="l" r="r" t="t"/>
                <a:pathLst>
                  <a:path extrusionOk="0" h="217" w="689">
                    <a:moveTo>
                      <a:pt x="578" y="1"/>
                    </a:moveTo>
                    <a:cubicBezTo>
                      <a:pt x="570" y="1"/>
                      <a:pt x="562" y="2"/>
                      <a:pt x="552" y="5"/>
                    </a:cubicBezTo>
                    <a:cubicBezTo>
                      <a:pt x="464" y="31"/>
                      <a:pt x="375" y="46"/>
                      <a:pt x="286" y="46"/>
                    </a:cubicBezTo>
                    <a:cubicBezTo>
                      <a:pt x="227" y="46"/>
                      <a:pt x="168" y="39"/>
                      <a:pt x="108" y="25"/>
                    </a:cubicBezTo>
                    <a:cubicBezTo>
                      <a:pt x="101" y="23"/>
                      <a:pt x="95" y="22"/>
                      <a:pt x="89" y="22"/>
                    </a:cubicBezTo>
                    <a:cubicBezTo>
                      <a:pt x="18" y="22"/>
                      <a:pt x="0" y="128"/>
                      <a:pt x="71" y="159"/>
                    </a:cubicBezTo>
                    <a:cubicBezTo>
                      <a:pt x="165" y="195"/>
                      <a:pt x="263" y="216"/>
                      <a:pt x="361" y="216"/>
                    </a:cubicBezTo>
                    <a:cubicBezTo>
                      <a:pt x="441" y="216"/>
                      <a:pt x="521" y="202"/>
                      <a:pt x="600" y="172"/>
                    </a:cubicBezTo>
                    <a:cubicBezTo>
                      <a:pt x="688" y="136"/>
                      <a:pt x="665" y="1"/>
                      <a:pt x="57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8"/>
              <p:cNvSpPr/>
              <p:nvPr/>
            </p:nvSpPr>
            <p:spPr>
              <a:xfrm>
                <a:off x="3975821" y="4710936"/>
                <a:ext cx="34716" cy="11695"/>
              </a:xfrm>
              <a:custGeom>
                <a:rect b="b" l="l" r="r" t="t"/>
                <a:pathLst>
                  <a:path extrusionOk="0" h="254" w="754">
                    <a:moveTo>
                      <a:pt x="410" y="0"/>
                    </a:moveTo>
                    <a:cubicBezTo>
                      <a:pt x="324" y="0"/>
                      <a:pt x="238" y="4"/>
                      <a:pt x="151" y="8"/>
                    </a:cubicBezTo>
                    <a:cubicBezTo>
                      <a:pt x="1" y="18"/>
                      <a:pt x="1" y="236"/>
                      <a:pt x="151" y="245"/>
                    </a:cubicBezTo>
                    <a:cubicBezTo>
                      <a:pt x="247" y="249"/>
                      <a:pt x="341" y="254"/>
                      <a:pt x="436" y="254"/>
                    </a:cubicBezTo>
                    <a:cubicBezTo>
                      <a:pt x="490" y="254"/>
                      <a:pt x="544" y="252"/>
                      <a:pt x="599" y="249"/>
                    </a:cubicBezTo>
                    <a:cubicBezTo>
                      <a:pt x="753" y="236"/>
                      <a:pt x="753" y="18"/>
                      <a:pt x="599" y="8"/>
                    </a:cubicBezTo>
                    <a:cubicBezTo>
                      <a:pt x="536" y="2"/>
                      <a:pt x="473" y="0"/>
                      <a:pt x="410"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8"/>
              <p:cNvSpPr/>
              <p:nvPr/>
            </p:nvSpPr>
            <p:spPr>
              <a:xfrm>
                <a:off x="4052528" y="4722078"/>
                <a:ext cx="33611" cy="12339"/>
              </a:xfrm>
              <a:custGeom>
                <a:rect b="b" l="l" r="r" t="t"/>
                <a:pathLst>
                  <a:path extrusionOk="0" h="268" w="730">
                    <a:moveTo>
                      <a:pt x="444" y="0"/>
                    </a:moveTo>
                    <a:cubicBezTo>
                      <a:pt x="424" y="0"/>
                      <a:pt x="404" y="1"/>
                      <a:pt x="384" y="3"/>
                    </a:cubicBezTo>
                    <a:cubicBezTo>
                      <a:pt x="301" y="10"/>
                      <a:pt x="217" y="23"/>
                      <a:pt x="131" y="37"/>
                    </a:cubicBezTo>
                    <a:cubicBezTo>
                      <a:pt x="1" y="57"/>
                      <a:pt x="33" y="267"/>
                      <a:pt x="161" y="267"/>
                    </a:cubicBezTo>
                    <a:cubicBezTo>
                      <a:pt x="162" y="267"/>
                      <a:pt x="163" y="267"/>
                      <a:pt x="164" y="267"/>
                    </a:cubicBezTo>
                    <a:cubicBezTo>
                      <a:pt x="328" y="261"/>
                      <a:pt x="478" y="255"/>
                      <a:pt x="632" y="194"/>
                    </a:cubicBezTo>
                    <a:cubicBezTo>
                      <a:pt x="705" y="167"/>
                      <a:pt x="729" y="40"/>
                      <a:pt x="632" y="23"/>
                    </a:cubicBezTo>
                    <a:cubicBezTo>
                      <a:pt x="571" y="11"/>
                      <a:pt x="508" y="0"/>
                      <a:pt x="4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8"/>
              <p:cNvSpPr/>
              <p:nvPr/>
            </p:nvSpPr>
            <p:spPr>
              <a:xfrm>
                <a:off x="4121730" y="4721940"/>
                <a:ext cx="36512" cy="14826"/>
              </a:xfrm>
              <a:custGeom>
                <a:rect b="b" l="l" r="r" t="t"/>
                <a:pathLst>
                  <a:path extrusionOk="0" h="322" w="793">
                    <a:moveTo>
                      <a:pt x="429" y="0"/>
                    </a:moveTo>
                    <a:cubicBezTo>
                      <a:pt x="331" y="0"/>
                      <a:pt x="232" y="21"/>
                      <a:pt x="149" y="50"/>
                    </a:cubicBezTo>
                    <a:cubicBezTo>
                      <a:pt x="0" y="100"/>
                      <a:pt x="44" y="308"/>
                      <a:pt x="185" y="308"/>
                    </a:cubicBezTo>
                    <a:cubicBezTo>
                      <a:pt x="196" y="308"/>
                      <a:pt x="207" y="307"/>
                      <a:pt x="219" y="304"/>
                    </a:cubicBezTo>
                    <a:cubicBezTo>
                      <a:pt x="259" y="294"/>
                      <a:pt x="297" y="290"/>
                      <a:pt x="335" y="290"/>
                    </a:cubicBezTo>
                    <a:cubicBezTo>
                      <a:pt x="433" y="290"/>
                      <a:pt x="526" y="316"/>
                      <a:pt x="631" y="321"/>
                    </a:cubicBezTo>
                    <a:cubicBezTo>
                      <a:pt x="633" y="321"/>
                      <a:pt x="636" y="321"/>
                      <a:pt x="638" y="321"/>
                    </a:cubicBezTo>
                    <a:cubicBezTo>
                      <a:pt x="775" y="321"/>
                      <a:pt x="793" y="146"/>
                      <a:pt x="697" y="77"/>
                    </a:cubicBezTo>
                    <a:cubicBezTo>
                      <a:pt x="622" y="21"/>
                      <a:pt x="526" y="0"/>
                      <a:pt x="42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48"/>
            <p:cNvGrpSpPr/>
            <p:nvPr/>
          </p:nvGrpSpPr>
          <p:grpSpPr>
            <a:xfrm rot="5400000">
              <a:off x="2920582" y="2924005"/>
              <a:ext cx="2602407" cy="109469"/>
              <a:chOff x="3417280" y="4705595"/>
              <a:chExt cx="740962" cy="31171"/>
            </a:xfrm>
          </p:grpSpPr>
          <p:sp>
            <p:nvSpPr>
              <p:cNvPr id="889" name="Google Shape;889;p48"/>
              <p:cNvSpPr/>
              <p:nvPr/>
            </p:nvSpPr>
            <p:spPr>
              <a:xfrm>
                <a:off x="3417280" y="4705595"/>
                <a:ext cx="20028" cy="11050"/>
              </a:xfrm>
              <a:custGeom>
                <a:rect b="b" l="l" r="r" t="t"/>
                <a:pathLst>
                  <a:path extrusionOk="0" h="240" w="435">
                    <a:moveTo>
                      <a:pt x="99" y="0"/>
                    </a:moveTo>
                    <a:cubicBezTo>
                      <a:pt x="54" y="0"/>
                      <a:pt x="13" y="42"/>
                      <a:pt x="7" y="87"/>
                    </a:cubicBezTo>
                    <a:cubicBezTo>
                      <a:pt x="1" y="137"/>
                      <a:pt x="30" y="178"/>
                      <a:pt x="77" y="194"/>
                    </a:cubicBezTo>
                    <a:cubicBezTo>
                      <a:pt x="140" y="217"/>
                      <a:pt x="193" y="240"/>
                      <a:pt x="258" y="240"/>
                    </a:cubicBezTo>
                    <a:cubicBezTo>
                      <a:pt x="269" y="240"/>
                      <a:pt x="280" y="239"/>
                      <a:pt x="291" y="238"/>
                    </a:cubicBezTo>
                    <a:cubicBezTo>
                      <a:pt x="385" y="227"/>
                      <a:pt x="435" y="107"/>
                      <a:pt x="342" y="51"/>
                    </a:cubicBezTo>
                    <a:cubicBezTo>
                      <a:pt x="302" y="27"/>
                      <a:pt x="265" y="11"/>
                      <a:pt x="217" y="7"/>
                    </a:cubicBezTo>
                    <a:cubicBezTo>
                      <a:pt x="181" y="3"/>
                      <a:pt x="144" y="3"/>
                      <a:pt x="104" y="0"/>
                    </a:cubicBezTo>
                    <a:cubicBezTo>
                      <a:pt x="103" y="0"/>
                      <a:pt x="101" y="0"/>
                      <a:pt x="9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8"/>
              <p:cNvSpPr/>
              <p:nvPr/>
            </p:nvSpPr>
            <p:spPr>
              <a:xfrm>
                <a:off x="3472070" y="4711120"/>
                <a:ext cx="24863" cy="11280"/>
              </a:xfrm>
              <a:custGeom>
                <a:rect b="b" l="l" r="r" t="t"/>
                <a:pathLst>
                  <a:path extrusionOk="0" h="245" w="540">
                    <a:moveTo>
                      <a:pt x="285" y="1"/>
                    </a:moveTo>
                    <a:cubicBezTo>
                      <a:pt x="238" y="1"/>
                      <a:pt x="191" y="7"/>
                      <a:pt x="145" y="11"/>
                    </a:cubicBezTo>
                    <a:cubicBezTo>
                      <a:pt x="1" y="24"/>
                      <a:pt x="1" y="221"/>
                      <a:pt x="145" y="235"/>
                    </a:cubicBezTo>
                    <a:cubicBezTo>
                      <a:pt x="191" y="238"/>
                      <a:pt x="238" y="245"/>
                      <a:pt x="285" y="245"/>
                    </a:cubicBezTo>
                    <a:cubicBezTo>
                      <a:pt x="336" y="245"/>
                      <a:pt x="385" y="235"/>
                      <a:pt x="436" y="228"/>
                    </a:cubicBezTo>
                    <a:cubicBezTo>
                      <a:pt x="539" y="212"/>
                      <a:pt x="539" y="37"/>
                      <a:pt x="436" y="17"/>
                    </a:cubicBezTo>
                    <a:cubicBezTo>
                      <a:pt x="385" y="11"/>
                      <a:pt x="336" y="1"/>
                      <a:pt x="28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8"/>
              <p:cNvSpPr/>
              <p:nvPr/>
            </p:nvSpPr>
            <p:spPr>
              <a:xfrm>
                <a:off x="3544265" y="4707989"/>
                <a:ext cx="30572" cy="15056"/>
              </a:xfrm>
              <a:custGeom>
                <a:rect b="b" l="l" r="r" t="t"/>
                <a:pathLst>
                  <a:path extrusionOk="0" h="327" w="664">
                    <a:moveTo>
                      <a:pt x="306" y="0"/>
                    </a:moveTo>
                    <a:cubicBezTo>
                      <a:pt x="251" y="0"/>
                      <a:pt x="196" y="9"/>
                      <a:pt x="141" y="28"/>
                    </a:cubicBezTo>
                    <a:cubicBezTo>
                      <a:pt x="1" y="75"/>
                      <a:pt x="27" y="276"/>
                      <a:pt x="178" y="286"/>
                    </a:cubicBezTo>
                    <a:cubicBezTo>
                      <a:pt x="279" y="292"/>
                      <a:pt x="379" y="303"/>
                      <a:pt x="476" y="323"/>
                    </a:cubicBezTo>
                    <a:cubicBezTo>
                      <a:pt x="487" y="325"/>
                      <a:pt x="498" y="326"/>
                      <a:pt x="509" y="326"/>
                    </a:cubicBezTo>
                    <a:cubicBezTo>
                      <a:pt x="565" y="326"/>
                      <a:pt x="618" y="298"/>
                      <a:pt x="640" y="243"/>
                    </a:cubicBezTo>
                    <a:cubicBezTo>
                      <a:pt x="663" y="183"/>
                      <a:pt x="646" y="102"/>
                      <a:pt x="583" y="72"/>
                    </a:cubicBezTo>
                    <a:cubicBezTo>
                      <a:pt x="495" y="27"/>
                      <a:pt x="401" y="0"/>
                      <a:pt x="30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8"/>
              <p:cNvSpPr/>
              <p:nvPr/>
            </p:nvSpPr>
            <p:spPr>
              <a:xfrm>
                <a:off x="3624931" y="4716691"/>
                <a:ext cx="20857" cy="10498"/>
              </a:xfrm>
              <a:custGeom>
                <a:rect b="b" l="l" r="r" t="t"/>
                <a:pathLst>
                  <a:path extrusionOk="0" h="228" w="453">
                    <a:moveTo>
                      <a:pt x="245" y="0"/>
                    </a:moveTo>
                    <a:cubicBezTo>
                      <a:pt x="211" y="0"/>
                      <a:pt x="176" y="3"/>
                      <a:pt x="138" y="6"/>
                    </a:cubicBezTo>
                    <a:cubicBezTo>
                      <a:pt x="5" y="20"/>
                      <a:pt x="1" y="207"/>
                      <a:pt x="138" y="221"/>
                    </a:cubicBezTo>
                    <a:cubicBezTo>
                      <a:pt x="177" y="224"/>
                      <a:pt x="213" y="227"/>
                      <a:pt x="248" y="227"/>
                    </a:cubicBezTo>
                    <a:cubicBezTo>
                      <a:pt x="282" y="227"/>
                      <a:pt x="316" y="224"/>
                      <a:pt x="352" y="214"/>
                    </a:cubicBezTo>
                    <a:cubicBezTo>
                      <a:pt x="453" y="187"/>
                      <a:pt x="453" y="40"/>
                      <a:pt x="352" y="14"/>
                    </a:cubicBezTo>
                    <a:cubicBezTo>
                      <a:pt x="315" y="3"/>
                      <a:pt x="280" y="0"/>
                      <a:pt x="24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8"/>
              <p:cNvSpPr/>
              <p:nvPr/>
            </p:nvSpPr>
            <p:spPr>
              <a:xfrm>
                <a:off x="3685938" y="4713330"/>
                <a:ext cx="29928" cy="15470"/>
              </a:xfrm>
              <a:custGeom>
                <a:rect b="b" l="l" r="r" t="t"/>
                <a:pathLst>
                  <a:path extrusionOk="0" h="336" w="650">
                    <a:moveTo>
                      <a:pt x="375" y="1"/>
                    </a:moveTo>
                    <a:cubicBezTo>
                      <a:pt x="360" y="1"/>
                      <a:pt x="346" y="2"/>
                      <a:pt x="331" y="3"/>
                    </a:cubicBezTo>
                    <a:cubicBezTo>
                      <a:pt x="268" y="10"/>
                      <a:pt x="211" y="30"/>
                      <a:pt x="154" y="50"/>
                    </a:cubicBezTo>
                    <a:cubicBezTo>
                      <a:pt x="0" y="99"/>
                      <a:pt x="24" y="334"/>
                      <a:pt x="191" y="334"/>
                    </a:cubicBezTo>
                    <a:cubicBezTo>
                      <a:pt x="214" y="335"/>
                      <a:pt x="237" y="336"/>
                      <a:pt x="260" y="336"/>
                    </a:cubicBezTo>
                    <a:cubicBezTo>
                      <a:pt x="298" y="336"/>
                      <a:pt x="337" y="333"/>
                      <a:pt x="375" y="327"/>
                    </a:cubicBezTo>
                    <a:cubicBezTo>
                      <a:pt x="438" y="317"/>
                      <a:pt x="498" y="287"/>
                      <a:pt x="555" y="257"/>
                    </a:cubicBezTo>
                    <a:cubicBezTo>
                      <a:pt x="649" y="207"/>
                      <a:pt x="636" y="39"/>
                      <a:pt x="526" y="19"/>
                    </a:cubicBezTo>
                    <a:cubicBezTo>
                      <a:pt x="474" y="9"/>
                      <a:pt x="424" y="1"/>
                      <a:pt x="37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8"/>
              <p:cNvSpPr/>
              <p:nvPr/>
            </p:nvSpPr>
            <p:spPr>
              <a:xfrm>
                <a:off x="3780141" y="4711166"/>
                <a:ext cx="16391" cy="11280"/>
              </a:xfrm>
              <a:custGeom>
                <a:rect b="b" l="l" r="r" t="t"/>
                <a:pathLst>
                  <a:path extrusionOk="0" h="245" w="356">
                    <a:moveTo>
                      <a:pt x="189" y="0"/>
                    </a:moveTo>
                    <a:cubicBezTo>
                      <a:pt x="178" y="0"/>
                      <a:pt x="168" y="1"/>
                      <a:pt x="158" y="3"/>
                    </a:cubicBezTo>
                    <a:cubicBezTo>
                      <a:pt x="4" y="20"/>
                      <a:pt x="0" y="223"/>
                      <a:pt x="158" y="244"/>
                    </a:cubicBezTo>
                    <a:cubicBezTo>
                      <a:pt x="167" y="244"/>
                      <a:pt x="176" y="245"/>
                      <a:pt x="185" y="245"/>
                    </a:cubicBezTo>
                    <a:cubicBezTo>
                      <a:pt x="222" y="245"/>
                      <a:pt x="256" y="238"/>
                      <a:pt x="285" y="214"/>
                    </a:cubicBezTo>
                    <a:cubicBezTo>
                      <a:pt x="355" y="163"/>
                      <a:pt x="355" y="80"/>
                      <a:pt x="285" y="30"/>
                    </a:cubicBezTo>
                    <a:cubicBezTo>
                      <a:pt x="257" y="9"/>
                      <a:pt x="223" y="0"/>
                      <a:pt x="18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8"/>
              <p:cNvSpPr/>
              <p:nvPr/>
            </p:nvSpPr>
            <p:spPr>
              <a:xfrm>
                <a:off x="3830005" y="4711258"/>
                <a:ext cx="23942" cy="18509"/>
              </a:xfrm>
              <a:custGeom>
                <a:rect b="b" l="l" r="r" t="t"/>
                <a:pathLst>
                  <a:path extrusionOk="0" h="402" w="520">
                    <a:moveTo>
                      <a:pt x="288" y="0"/>
                    </a:moveTo>
                    <a:cubicBezTo>
                      <a:pt x="270" y="0"/>
                      <a:pt x="252" y="3"/>
                      <a:pt x="235" y="8"/>
                    </a:cubicBezTo>
                    <a:cubicBezTo>
                      <a:pt x="172" y="28"/>
                      <a:pt x="115" y="61"/>
                      <a:pt x="68" y="112"/>
                    </a:cubicBezTo>
                    <a:cubicBezTo>
                      <a:pt x="11" y="172"/>
                      <a:pt x="1" y="265"/>
                      <a:pt x="55" y="335"/>
                    </a:cubicBezTo>
                    <a:cubicBezTo>
                      <a:pt x="90" y="377"/>
                      <a:pt x="142" y="402"/>
                      <a:pt x="195" y="402"/>
                    </a:cubicBezTo>
                    <a:cubicBezTo>
                      <a:pt x="222" y="402"/>
                      <a:pt x="249" y="396"/>
                      <a:pt x="275" y="382"/>
                    </a:cubicBezTo>
                    <a:cubicBezTo>
                      <a:pt x="289" y="382"/>
                      <a:pt x="302" y="382"/>
                      <a:pt x="319" y="379"/>
                    </a:cubicBezTo>
                    <a:cubicBezTo>
                      <a:pt x="372" y="372"/>
                      <a:pt x="416" y="349"/>
                      <a:pt x="456" y="315"/>
                    </a:cubicBezTo>
                    <a:cubicBezTo>
                      <a:pt x="519" y="265"/>
                      <a:pt x="513" y="175"/>
                      <a:pt x="482" y="112"/>
                    </a:cubicBezTo>
                    <a:cubicBezTo>
                      <a:pt x="450" y="44"/>
                      <a:pt x="365" y="0"/>
                      <a:pt x="28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8"/>
              <p:cNvSpPr/>
              <p:nvPr/>
            </p:nvSpPr>
            <p:spPr>
              <a:xfrm>
                <a:off x="3899759" y="4709233"/>
                <a:ext cx="31723" cy="9991"/>
              </a:xfrm>
              <a:custGeom>
                <a:rect b="b" l="l" r="r" t="t"/>
                <a:pathLst>
                  <a:path extrusionOk="0" h="217" w="689">
                    <a:moveTo>
                      <a:pt x="578" y="1"/>
                    </a:moveTo>
                    <a:cubicBezTo>
                      <a:pt x="570" y="1"/>
                      <a:pt x="562" y="2"/>
                      <a:pt x="552" y="5"/>
                    </a:cubicBezTo>
                    <a:cubicBezTo>
                      <a:pt x="464" y="31"/>
                      <a:pt x="375" y="46"/>
                      <a:pt x="286" y="46"/>
                    </a:cubicBezTo>
                    <a:cubicBezTo>
                      <a:pt x="227" y="46"/>
                      <a:pt x="168" y="39"/>
                      <a:pt x="108" y="25"/>
                    </a:cubicBezTo>
                    <a:cubicBezTo>
                      <a:pt x="101" y="23"/>
                      <a:pt x="95" y="22"/>
                      <a:pt x="89" y="22"/>
                    </a:cubicBezTo>
                    <a:cubicBezTo>
                      <a:pt x="18" y="22"/>
                      <a:pt x="0" y="128"/>
                      <a:pt x="71" y="159"/>
                    </a:cubicBezTo>
                    <a:cubicBezTo>
                      <a:pt x="165" y="195"/>
                      <a:pt x="263" y="216"/>
                      <a:pt x="361" y="216"/>
                    </a:cubicBezTo>
                    <a:cubicBezTo>
                      <a:pt x="441" y="216"/>
                      <a:pt x="521" y="202"/>
                      <a:pt x="600" y="172"/>
                    </a:cubicBezTo>
                    <a:cubicBezTo>
                      <a:pt x="688" y="136"/>
                      <a:pt x="665" y="1"/>
                      <a:pt x="57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8"/>
              <p:cNvSpPr/>
              <p:nvPr/>
            </p:nvSpPr>
            <p:spPr>
              <a:xfrm>
                <a:off x="3975821" y="4710936"/>
                <a:ext cx="34716" cy="11695"/>
              </a:xfrm>
              <a:custGeom>
                <a:rect b="b" l="l" r="r" t="t"/>
                <a:pathLst>
                  <a:path extrusionOk="0" h="254" w="754">
                    <a:moveTo>
                      <a:pt x="410" y="0"/>
                    </a:moveTo>
                    <a:cubicBezTo>
                      <a:pt x="324" y="0"/>
                      <a:pt x="238" y="4"/>
                      <a:pt x="151" y="8"/>
                    </a:cubicBezTo>
                    <a:cubicBezTo>
                      <a:pt x="1" y="18"/>
                      <a:pt x="1" y="236"/>
                      <a:pt x="151" y="245"/>
                    </a:cubicBezTo>
                    <a:cubicBezTo>
                      <a:pt x="247" y="249"/>
                      <a:pt x="341" y="254"/>
                      <a:pt x="436" y="254"/>
                    </a:cubicBezTo>
                    <a:cubicBezTo>
                      <a:pt x="490" y="254"/>
                      <a:pt x="544" y="252"/>
                      <a:pt x="599" y="249"/>
                    </a:cubicBezTo>
                    <a:cubicBezTo>
                      <a:pt x="753" y="236"/>
                      <a:pt x="753" y="18"/>
                      <a:pt x="599" y="8"/>
                    </a:cubicBezTo>
                    <a:cubicBezTo>
                      <a:pt x="536" y="2"/>
                      <a:pt x="473" y="0"/>
                      <a:pt x="410"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8"/>
              <p:cNvSpPr/>
              <p:nvPr/>
            </p:nvSpPr>
            <p:spPr>
              <a:xfrm>
                <a:off x="4052528" y="4722078"/>
                <a:ext cx="33611" cy="12339"/>
              </a:xfrm>
              <a:custGeom>
                <a:rect b="b" l="l" r="r" t="t"/>
                <a:pathLst>
                  <a:path extrusionOk="0" h="268" w="730">
                    <a:moveTo>
                      <a:pt x="444" y="0"/>
                    </a:moveTo>
                    <a:cubicBezTo>
                      <a:pt x="424" y="0"/>
                      <a:pt x="404" y="1"/>
                      <a:pt x="384" y="3"/>
                    </a:cubicBezTo>
                    <a:cubicBezTo>
                      <a:pt x="301" y="10"/>
                      <a:pt x="217" y="23"/>
                      <a:pt x="131" y="37"/>
                    </a:cubicBezTo>
                    <a:cubicBezTo>
                      <a:pt x="1" y="57"/>
                      <a:pt x="33" y="267"/>
                      <a:pt x="161" y="267"/>
                    </a:cubicBezTo>
                    <a:cubicBezTo>
                      <a:pt x="162" y="267"/>
                      <a:pt x="163" y="267"/>
                      <a:pt x="164" y="267"/>
                    </a:cubicBezTo>
                    <a:cubicBezTo>
                      <a:pt x="328" y="261"/>
                      <a:pt x="478" y="255"/>
                      <a:pt x="632" y="194"/>
                    </a:cubicBezTo>
                    <a:cubicBezTo>
                      <a:pt x="705" y="167"/>
                      <a:pt x="729" y="40"/>
                      <a:pt x="632" y="23"/>
                    </a:cubicBezTo>
                    <a:cubicBezTo>
                      <a:pt x="571" y="11"/>
                      <a:pt x="508" y="0"/>
                      <a:pt x="4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8"/>
              <p:cNvSpPr/>
              <p:nvPr/>
            </p:nvSpPr>
            <p:spPr>
              <a:xfrm>
                <a:off x="4121730" y="4721940"/>
                <a:ext cx="36512" cy="14826"/>
              </a:xfrm>
              <a:custGeom>
                <a:rect b="b" l="l" r="r" t="t"/>
                <a:pathLst>
                  <a:path extrusionOk="0" h="322" w="793">
                    <a:moveTo>
                      <a:pt x="429" y="0"/>
                    </a:moveTo>
                    <a:cubicBezTo>
                      <a:pt x="331" y="0"/>
                      <a:pt x="232" y="21"/>
                      <a:pt x="149" y="50"/>
                    </a:cubicBezTo>
                    <a:cubicBezTo>
                      <a:pt x="0" y="100"/>
                      <a:pt x="44" y="308"/>
                      <a:pt x="185" y="308"/>
                    </a:cubicBezTo>
                    <a:cubicBezTo>
                      <a:pt x="196" y="308"/>
                      <a:pt x="207" y="307"/>
                      <a:pt x="219" y="304"/>
                    </a:cubicBezTo>
                    <a:cubicBezTo>
                      <a:pt x="259" y="294"/>
                      <a:pt x="297" y="290"/>
                      <a:pt x="335" y="290"/>
                    </a:cubicBezTo>
                    <a:cubicBezTo>
                      <a:pt x="433" y="290"/>
                      <a:pt x="526" y="316"/>
                      <a:pt x="631" y="321"/>
                    </a:cubicBezTo>
                    <a:cubicBezTo>
                      <a:pt x="633" y="321"/>
                      <a:pt x="636" y="321"/>
                      <a:pt x="638" y="321"/>
                    </a:cubicBezTo>
                    <a:cubicBezTo>
                      <a:pt x="775" y="321"/>
                      <a:pt x="793" y="146"/>
                      <a:pt x="697" y="77"/>
                    </a:cubicBezTo>
                    <a:cubicBezTo>
                      <a:pt x="622" y="21"/>
                      <a:pt x="526" y="0"/>
                      <a:pt x="42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48"/>
            <p:cNvGrpSpPr/>
            <p:nvPr/>
          </p:nvGrpSpPr>
          <p:grpSpPr>
            <a:xfrm rot="5400000">
              <a:off x="4960141" y="2924005"/>
              <a:ext cx="2602407" cy="109469"/>
              <a:chOff x="3417280" y="4705595"/>
              <a:chExt cx="740962" cy="31171"/>
            </a:xfrm>
          </p:grpSpPr>
          <p:sp>
            <p:nvSpPr>
              <p:cNvPr id="901" name="Google Shape;901;p48"/>
              <p:cNvSpPr/>
              <p:nvPr/>
            </p:nvSpPr>
            <p:spPr>
              <a:xfrm>
                <a:off x="3417280" y="4705595"/>
                <a:ext cx="20028" cy="11050"/>
              </a:xfrm>
              <a:custGeom>
                <a:rect b="b" l="l" r="r" t="t"/>
                <a:pathLst>
                  <a:path extrusionOk="0" h="240" w="435">
                    <a:moveTo>
                      <a:pt x="99" y="0"/>
                    </a:moveTo>
                    <a:cubicBezTo>
                      <a:pt x="54" y="0"/>
                      <a:pt x="13" y="42"/>
                      <a:pt x="7" y="87"/>
                    </a:cubicBezTo>
                    <a:cubicBezTo>
                      <a:pt x="1" y="137"/>
                      <a:pt x="30" y="178"/>
                      <a:pt x="77" y="194"/>
                    </a:cubicBezTo>
                    <a:cubicBezTo>
                      <a:pt x="140" y="217"/>
                      <a:pt x="193" y="240"/>
                      <a:pt x="258" y="240"/>
                    </a:cubicBezTo>
                    <a:cubicBezTo>
                      <a:pt x="269" y="240"/>
                      <a:pt x="280" y="239"/>
                      <a:pt x="291" y="238"/>
                    </a:cubicBezTo>
                    <a:cubicBezTo>
                      <a:pt x="385" y="227"/>
                      <a:pt x="435" y="107"/>
                      <a:pt x="342" y="51"/>
                    </a:cubicBezTo>
                    <a:cubicBezTo>
                      <a:pt x="302" y="27"/>
                      <a:pt x="265" y="11"/>
                      <a:pt x="217" y="7"/>
                    </a:cubicBezTo>
                    <a:cubicBezTo>
                      <a:pt x="181" y="3"/>
                      <a:pt x="144" y="3"/>
                      <a:pt x="104" y="0"/>
                    </a:cubicBezTo>
                    <a:cubicBezTo>
                      <a:pt x="103" y="0"/>
                      <a:pt x="101" y="0"/>
                      <a:pt x="9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8"/>
              <p:cNvSpPr/>
              <p:nvPr/>
            </p:nvSpPr>
            <p:spPr>
              <a:xfrm>
                <a:off x="3472070" y="4711120"/>
                <a:ext cx="24863" cy="11280"/>
              </a:xfrm>
              <a:custGeom>
                <a:rect b="b" l="l" r="r" t="t"/>
                <a:pathLst>
                  <a:path extrusionOk="0" h="245" w="540">
                    <a:moveTo>
                      <a:pt x="285" y="1"/>
                    </a:moveTo>
                    <a:cubicBezTo>
                      <a:pt x="238" y="1"/>
                      <a:pt x="191" y="7"/>
                      <a:pt x="145" y="11"/>
                    </a:cubicBezTo>
                    <a:cubicBezTo>
                      <a:pt x="1" y="24"/>
                      <a:pt x="1" y="221"/>
                      <a:pt x="145" y="235"/>
                    </a:cubicBezTo>
                    <a:cubicBezTo>
                      <a:pt x="191" y="238"/>
                      <a:pt x="238" y="245"/>
                      <a:pt x="285" y="245"/>
                    </a:cubicBezTo>
                    <a:cubicBezTo>
                      <a:pt x="336" y="245"/>
                      <a:pt x="385" y="235"/>
                      <a:pt x="436" y="228"/>
                    </a:cubicBezTo>
                    <a:cubicBezTo>
                      <a:pt x="539" y="212"/>
                      <a:pt x="539" y="37"/>
                      <a:pt x="436" y="17"/>
                    </a:cubicBezTo>
                    <a:cubicBezTo>
                      <a:pt x="385" y="11"/>
                      <a:pt x="336" y="1"/>
                      <a:pt x="28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8"/>
              <p:cNvSpPr/>
              <p:nvPr/>
            </p:nvSpPr>
            <p:spPr>
              <a:xfrm>
                <a:off x="3544265" y="4707989"/>
                <a:ext cx="30572" cy="15056"/>
              </a:xfrm>
              <a:custGeom>
                <a:rect b="b" l="l" r="r" t="t"/>
                <a:pathLst>
                  <a:path extrusionOk="0" h="327" w="664">
                    <a:moveTo>
                      <a:pt x="306" y="0"/>
                    </a:moveTo>
                    <a:cubicBezTo>
                      <a:pt x="251" y="0"/>
                      <a:pt x="196" y="9"/>
                      <a:pt x="141" y="28"/>
                    </a:cubicBezTo>
                    <a:cubicBezTo>
                      <a:pt x="1" y="75"/>
                      <a:pt x="27" y="276"/>
                      <a:pt x="178" y="286"/>
                    </a:cubicBezTo>
                    <a:cubicBezTo>
                      <a:pt x="279" y="292"/>
                      <a:pt x="379" y="303"/>
                      <a:pt x="476" y="323"/>
                    </a:cubicBezTo>
                    <a:cubicBezTo>
                      <a:pt x="487" y="325"/>
                      <a:pt x="498" y="326"/>
                      <a:pt x="509" y="326"/>
                    </a:cubicBezTo>
                    <a:cubicBezTo>
                      <a:pt x="565" y="326"/>
                      <a:pt x="618" y="298"/>
                      <a:pt x="640" y="243"/>
                    </a:cubicBezTo>
                    <a:cubicBezTo>
                      <a:pt x="663" y="183"/>
                      <a:pt x="646" y="102"/>
                      <a:pt x="583" y="72"/>
                    </a:cubicBezTo>
                    <a:cubicBezTo>
                      <a:pt x="495" y="27"/>
                      <a:pt x="401" y="0"/>
                      <a:pt x="30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8"/>
              <p:cNvSpPr/>
              <p:nvPr/>
            </p:nvSpPr>
            <p:spPr>
              <a:xfrm>
                <a:off x="3624931" y="4716691"/>
                <a:ext cx="20857" cy="10498"/>
              </a:xfrm>
              <a:custGeom>
                <a:rect b="b" l="l" r="r" t="t"/>
                <a:pathLst>
                  <a:path extrusionOk="0" h="228" w="453">
                    <a:moveTo>
                      <a:pt x="245" y="0"/>
                    </a:moveTo>
                    <a:cubicBezTo>
                      <a:pt x="211" y="0"/>
                      <a:pt x="176" y="3"/>
                      <a:pt x="138" y="6"/>
                    </a:cubicBezTo>
                    <a:cubicBezTo>
                      <a:pt x="5" y="20"/>
                      <a:pt x="1" y="207"/>
                      <a:pt x="138" y="221"/>
                    </a:cubicBezTo>
                    <a:cubicBezTo>
                      <a:pt x="177" y="224"/>
                      <a:pt x="213" y="227"/>
                      <a:pt x="248" y="227"/>
                    </a:cubicBezTo>
                    <a:cubicBezTo>
                      <a:pt x="282" y="227"/>
                      <a:pt x="316" y="224"/>
                      <a:pt x="352" y="214"/>
                    </a:cubicBezTo>
                    <a:cubicBezTo>
                      <a:pt x="453" y="187"/>
                      <a:pt x="453" y="40"/>
                      <a:pt x="352" y="14"/>
                    </a:cubicBezTo>
                    <a:cubicBezTo>
                      <a:pt x="315" y="3"/>
                      <a:pt x="280" y="0"/>
                      <a:pt x="24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8"/>
              <p:cNvSpPr/>
              <p:nvPr/>
            </p:nvSpPr>
            <p:spPr>
              <a:xfrm>
                <a:off x="3685938" y="4713330"/>
                <a:ext cx="29928" cy="15470"/>
              </a:xfrm>
              <a:custGeom>
                <a:rect b="b" l="l" r="r" t="t"/>
                <a:pathLst>
                  <a:path extrusionOk="0" h="336" w="650">
                    <a:moveTo>
                      <a:pt x="375" y="1"/>
                    </a:moveTo>
                    <a:cubicBezTo>
                      <a:pt x="360" y="1"/>
                      <a:pt x="346" y="2"/>
                      <a:pt x="331" y="3"/>
                    </a:cubicBezTo>
                    <a:cubicBezTo>
                      <a:pt x="268" y="10"/>
                      <a:pt x="211" y="30"/>
                      <a:pt x="154" y="50"/>
                    </a:cubicBezTo>
                    <a:cubicBezTo>
                      <a:pt x="0" y="99"/>
                      <a:pt x="24" y="334"/>
                      <a:pt x="191" y="334"/>
                    </a:cubicBezTo>
                    <a:cubicBezTo>
                      <a:pt x="214" y="335"/>
                      <a:pt x="237" y="336"/>
                      <a:pt x="260" y="336"/>
                    </a:cubicBezTo>
                    <a:cubicBezTo>
                      <a:pt x="298" y="336"/>
                      <a:pt x="337" y="333"/>
                      <a:pt x="375" y="327"/>
                    </a:cubicBezTo>
                    <a:cubicBezTo>
                      <a:pt x="438" y="317"/>
                      <a:pt x="498" y="287"/>
                      <a:pt x="555" y="257"/>
                    </a:cubicBezTo>
                    <a:cubicBezTo>
                      <a:pt x="649" y="207"/>
                      <a:pt x="636" y="39"/>
                      <a:pt x="526" y="19"/>
                    </a:cubicBezTo>
                    <a:cubicBezTo>
                      <a:pt x="474" y="9"/>
                      <a:pt x="424" y="1"/>
                      <a:pt x="375"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8"/>
              <p:cNvSpPr/>
              <p:nvPr/>
            </p:nvSpPr>
            <p:spPr>
              <a:xfrm>
                <a:off x="3780141" y="4711166"/>
                <a:ext cx="16391" cy="11280"/>
              </a:xfrm>
              <a:custGeom>
                <a:rect b="b" l="l" r="r" t="t"/>
                <a:pathLst>
                  <a:path extrusionOk="0" h="245" w="356">
                    <a:moveTo>
                      <a:pt x="189" y="0"/>
                    </a:moveTo>
                    <a:cubicBezTo>
                      <a:pt x="178" y="0"/>
                      <a:pt x="168" y="1"/>
                      <a:pt x="158" y="3"/>
                    </a:cubicBezTo>
                    <a:cubicBezTo>
                      <a:pt x="4" y="20"/>
                      <a:pt x="0" y="223"/>
                      <a:pt x="158" y="244"/>
                    </a:cubicBezTo>
                    <a:cubicBezTo>
                      <a:pt x="167" y="244"/>
                      <a:pt x="176" y="245"/>
                      <a:pt x="185" y="245"/>
                    </a:cubicBezTo>
                    <a:cubicBezTo>
                      <a:pt x="222" y="245"/>
                      <a:pt x="256" y="238"/>
                      <a:pt x="285" y="214"/>
                    </a:cubicBezTo>
                    <a:cubicBezTo>
                      <a:pt x="355" y="163"/>
                      <a:pt x="355" y="80"/>
                      <a:pt x="285" y="30"/>
                    </a:cubicBezTo>
                    <a:cubicBezTo>
                      <a:pt x="257" y="9"/>
                      <a:pt x="223" y="0"/>
                      <a:pt x="18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8"/>
              <p:cNvSpPr/>
              <p:nvPr/>
            </p:nvSpPr>
            <p:spPr>
              <a:xfrm>
                <a:off x="3830005" y="4711258"/>
                <a:ext cx="23942" cy="18509"/>
              </a:xfrm>
              <a:custGeom>
                <a:rect b="b" l="l" r="r" t="t"/>
                <a:pathLst>
                  <a:path extrusionOk="0" h="402" w="520">
                    <a:moveTo>
                      <a:pt x="288" y="0"/>
                    </a:moveTo>
                    <a:cubicBezTo>
                      <a:pt x="270" y="0"/>
                      <a:pt x="252" y="3"/>
                      <a:pt x="235" y="8"/>
                    </a:cubicBezTo>
                    <a:cubicBezTo>
                      <a:pt x="172" y="28"/>
                      <a:pt x="115" y="61"/>
                      <a:pt x="68" y="112"/>
                    </a:cubicBezTo>
                    <a:cubicBezTo>
                      <a:pt x="11" y="172"/>
                      <a:pt x="1" y="265"/>
                      <a:pt x="55" y="335"/>
                    </a:cubicBezTo>
                    <a:cubicBezTo>
                      <a:pt x="90" y="377"/>
                      <a:pt x="142" y="402"/>
                      <a:pt x="195" y="402"/>
                    </a:cubicBezTo>
                    <a:cubicBezTo>
                      <a:pt x="222" y="402"/>
                      <a:pt x="249" y="396"/>
                      <a:pt x="275" y="382"/>
                    </a:cubicBezTo>
                    <a:cubicBezTo>
                      <a:pt x="289" y="382"/>
                      <a:pt x="302" y="382"/>
                      <a:pt x="319" y="379"/>
                    </a:cubicBezTo>
                    <a:cubicBezTo>
                      <a:pt x="372" y="372"/>
                      <a:pt x="416" y="349"/>
                      <a:pt x="456" y="315"/>
                    </a:cubicBezTo>
                    <a:cubicBezTo>
                      <a:pt x="519" y="265"/>
                      <a:pt x="513" y="175"/>
                      <a:pt x="482" y="112"/>
                    </a:cubicBezTo>
                    <a:cubicBezTo>
                      <a:pt x="450" y="44"/>
                      <a:pt x="365" y="0"/>
                      <a:pt x="28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8"/>
              <p:cNvSpPr/>
              <p:nvPr/>
            </p:nvSpPr>
            <p:spPr>
              <a:xfrm>
                <a:off x="3899759" y="4709233"/>
                <a:ext cx="31723" cy="9991"/>
              </a:xfrm>
              <a:custGeom>
                <a:rect b="b" l="l" r="r" t="t"/>
                <a:pathLst>
                  <a:path extrusionOk="0" h="217" w="689">
                    <a:moveTo>
                      <a:pt x="578" y="1"/>
                    </a:moveTo>
                    <a:cubicBezTo>
                      <a:pt x="570" y="1"/>
                      <a:pt x="562" y="2"/>
                      <a:pt x="552" y="5"/>
                    </a:cubicBezTo>
                    <a:cubicBezTo>
                      <a:pt x="464" y="31"/>
                      <a:pt x="375" y="46"/>
                      <a:pt x="286" y="46"/>
                    </a:cubicBezTo>
                    <a:cubicBezTo>
                      <a:pt x="227" y="46"/>
                      <a:pt x="168" y="39"/>
                      <a:pt x="108" y="25"/>
                    </a:cubicBezTo>
                    <a:cubicBezTo>
                      <a:pt x="101" y="23"/>
                      <a:pt x="95" y="22"/>
                      <a:pt x="89" y="22"/>
                    </a:cubicBezTo>
                    <a:cubicBezTo>
                      <a:pt x="18" y="22"/>
                      <a:pt x="0" y="128"/>
                      <a:pt x="71" y="159"/>
                    </a:cubicBezTo>
                    <a:cubicBezTo>
                      <a:pt x="165" y="195"/>
                      <a:pt x="263" y="216"/>
                      <a:pt x="361" y="216"/>
                    </a:cubicBezTo>
                    <a:cubicBezTo>
                      <a:pt x="441" y="216"/>
                      <a:pt x="521" y="202"/>
                      <a:pt x="600" y="172"/>
                    </a:cubicBezTo>
                    <a:cubicBezTo>
                      <a:pt x="688" y="136"/>
                      <a:pt x="665" y="1"/>
                      <a:pt x="57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8"/>
              <p:cNvSpPr/>
              <p:nvPr/>
            </p:nvSpPr>
            <p:spPr>
              <a:xfrm>
                <a:off x="3975821" y="4710936"/>
                <a:ext cx="34716" cy="11695"/>
              </a:xfrm>
              <a:custGeom>
                <a:rect b="b" l="l" r="r" t="t"/>
                <a:pathLst>
                  <a:path extrusionOk="0" h="254" w="754">
                    <a:moveTo>
                      <a:pt x="410" y="0"/>
                    </a:moveTo>
                    <a:cubicBezTo>
                      <a:pt x="324" y="0"/>
                      <a:pt x="238" y="4"/>
                      <a:pt x="151" y="8"/>
                    </a:cubicBezTo>
                    <a:cubicBezTo>
                      <a:pt x="1" y="18"/>
                      <a:pt x="1" y="236"/>
                      <a:pt x="151" y="245"/>
                    </a:cubicBezTo>
                    <a:cubicBezTo>
                      <a:pt x="247" y="249"/>
                      <a:pt x="341" y="254"/>
                      <a:pt x="436" y="254"/>
                    </a:cubicBezTo>
                    <a:cubicBezTo>
                      <a:pt x="490" y="254"/>
                      <a:pt x="544" y="252"/>
                      <a:pt x="599" y="249"/>
                    </a:cubicBezTo>
                    <a:cubicBezTo>
                      <a:pt x="753" y="236"/>
                      <a:pt x="753" y="18"/>
                      <a:pt x="599" y="8"/>
                    </a:cubicBezTo>
                    <a:cubicBezTo>
                      <a:pt x="536" y="2"/>
                      <a:pt x="473" y="0"/>
                      <a:pt x="410"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8"/>
              <p:cNvSpPr/>
              <p:nvPr/>
            </p:nvSpPr>
            <p:spPr>
              <a:xfrm>
                <a:off x="4052528" y="4722078"/>
                <a:ext cx="33611" cy="12339"/>
              </a:xfrm>
              <a:custGeom>
                <a:rect b="b" l="l" r="r" t="t"/>
                <a:pathLst>
                  <a:path extrusionOk="0" h="268" w="730">
                    <a:moveTo>
                      <a:pt x="444" y="0"/>
                    </a:moveTo>
                    <a:cubicBezTo>
                      <a:pt x="424" y="0"/>
                      <a:pt x="404" y="1"/>
                      <a:pt x="384" y="3"/>
                    </a:cubicBezTo>
                    <a:cubicBezTo>
                      <a:pt x="301" y="10"/>
                      <a:pt x="217" y="23"/>
                      <a:pt x="131" y="37"/>
                    </a:cubicBezTo>
                    <a:cubicBezTo>
                      <a:pt x="1" y="57"/>
                      <a:pt x="33" y="267"/>
                      <a:pt x="161" y="267"/>
                    </a:cubicBezTo>
                    <a:cubicBezTo>
                      <a:pt x="162" y="267"/>
                      <a:pt x="163" y="267"/>
                      <a:pt x="164" y="267"/>
                    </a:cubicBezTo>
                    <a:cubicBezTo>
                      <a:pt x="328" y="261"/>
                      <a:pt x="478" y="255"/>
                      <a:pt x="632" y="194"/>
                    </a:cubicBezTo>
                    <a:cubicBezTo>
                      <a:pt x="705" y="167"/>
                      <a:pt x="729" y="40"/>
                      <a:pt x="632" y="23"/>
                    </a:cubicBezTo>
                    <a:cubicBezTo>
                      <a:pt x="571" y="11"/>
                      <a:pt x="508" y="0"/>
                      <a:pt x="4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8"/>
              <p:cNvSpPr/>
              <p:nvPr/>
            </p:nvSpPr>
            <p:spPr>
              <a:xfrm>
                <a:off x="4121730" y="4721940"/>
                <a:ext cx="36512" cy="14826"/>
              </a:xfrm>
              <a:custGeom>
                <a:rect b="b" l="l" r="r" t="t"/>
                <a:pathLst>
                  <a:path extrusionOk="0" h="322" w="793">
                    <a:moveTo>
                      <a:pt x="429" y="0"/>
                    </a:moveTo>
                    <a:cubicBezTo>
                      <a:pt x="331" y="0"/>
                      <a:pt x="232" y="21"/>
                      <a:pt x="149" y="50"/>
                    </a:cubicBezTo>
                    <a:cubicBezTo>
                      <a:pt x="0" y="100"/>
                      <a:pt x="44" y="308"/>
                      <a:pt x="185" y="308"/>
                    </a:cubicBezTo>
                    <a:cubicBezTo>
                      <a:pt x="196" y="308"/>
                      <a:pt x="207" y="307"/>
                      <a:pt x="219" y="304"/>
                    </a:cubicBezTo>
                    <a:cubicBezTo>
                      <a:pt x="259" y="294"/>
                      <a:pt x="297" y="290"/>
                      <a:pt x="335" y="290"/>
                    </a:cubicBezTo>
                    <a:cubicBezTo>
                      <a:pt x="433" y="290"/>
                      <a:pt x="526" y="316"/>
                      <a:pt x="631" y="321"/>
                    </a:cubicBezTo>
                    <a:cubicBezTo>
                      <a:pt x="633" y="321"/>
                      <a:pt x="636" y="321"/>
                      <a:pt x="638" y="321"/>
                    </a:cubicBezTo>
                    <a:cubicBezTo>
                      <a:pt x="775" y="321"/>
                      <a:pt x="793" y="146"/>
                      <a:pt x="697" y="77"/>
                    </a:cubicBezTo>
                    <a:cubicBezTo>
                      <a:pt x="622" y="21"/>
                      <a:pt x="526" y="0"/>
                      <a:pt x="429"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12" name="Google Shape;912;p48"/>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a:t>
            </a:r>
            <a:r>
              <a:rPr lang="en">
                <a:solidFill>
                  <a:schemeClr val="lt2"/>
                </a:solidFill>
              </a:rPr>
              <a:t>TABLE</a:t>
            </a:r>
            <a:endParaRPr>
              <a:solidFill>
                <a:schemeClr val="lt2"/>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16" name="Shape 916"/>
        <p:cNvGrpSpPr/>
        <p:nvPr/>
      </p:nvGrpSpPr>
      <p:grpSpPr>
        <a:xfrm>
          <a:off x="0" y="0"/>
          <a:ext cx="0" cy="0"/>
          <a:chOff x="0" y="0"/>
          <a:chExt cx="0" cy="0"/>
        </a:xfrm>
      </p:grpSpPr>
      <p:sp>
        <p:nvSpPr>
          <p:cNvPr id="917" name="Google Shape;917;p49"/>
          <p:cNvSpPr txBox="1"/>
          <p:nvPr>
            <p:ph type="title"/>
          </p:nvPr>
        </p:nvSpPr>
        <p:spPr>
          <a:xfrm>
            <a:off x="1676400" y="1586525"/>
            <a:ext cx="2760000" cy="2187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THE SECTION</a:t>
            </a:r>
            <a:endParaRPr/>
          </a:p>
        </p:txBody>
      </p:sp>
      <p:sp>
        <p:nvSpPr>
          <p:cNvPr id="918" name="Google Shape;918;p49"/>
          <p:cNvSpPr txBox="1"/>
          <p:nvPr>
            <p:ph idx="2" type="title"/>
          </p:nvPr>
        </p:nvSpPr>
        <p:spPr>
          <a:xfrm>
            <a:off x="1676250" y="664225"/>
            <a:ext cx="2760000" cy="705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919" name="Google Shape;919;p49"/>
          <p:cNvSpPr txBox="1"/>
          <p:nvPr>
            <p:ph idx="1" type="subTitle"/>
          </p:nvPr>
        </p:nvSpPr>
        <p:spPr>
          <a:xfrm>
            <a:off x="1676250" y="3773975"/>
            <a:ext cx="2760000" cy="70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grpSp>
        <p:nvGrpSpPr>
          <p:cNvPr id="920" name="Google Shape;920;p49"/>
          <p:cNvGrpSpPr/>
          <p:nvPr/>
        </p:nvGrpSpPr>
        <p:grpSpPr>
          <a:xfrm flipH="1">
            <a:off x="2564300" y="948925"/>
            <a:ext cx="984200" cy="289476"/>
            <a:chOff x="709725" y="4479425"/>
            <a:chExt cx="984200" cy="289476"/>
          </a:xfrm>
        </p:grpSpPr>
        <p:sp>
          <p:nvSpPr>
            <p:cNvPr id="921" name="Google Shape;921;p49"/>
            <p:cNvSpPr/>
            <p:nvPr/>
          </p:nvSpPr>
          <p:spPr>
            <a:xfrm>
              <a:off x="709725" y="4479425"/>
              <a:ext cx="101538" cy="80078"/>
            </a:xfrm>
            <a:custGeom>
              <a:rect b="b" l="l" r="r" t="t"/>
              <a:pathLst>
                <a:path extrusionOk="0" h="709" w="899">
                  <a:moveTo>
                    <a:pt x="494" y="0"/>
                  </a:moveTo>
                  <a:cubicBezTo>
                    <a:pt x="407" y="0"/>
                    <a:pt x="322" y="40"/>
                    <a:pt x="267" y="132"/>
                  </a:cubicBezTo>
                  <a:cubicBezTo>
                    <a:pt x="254" y="160"/>
                    <a:pt x="243" y="189"/>
                    <a:pt x="237" y="220"/>
                  </a:cubicBezTo>
                  <a:cubicBezTo>
                    <a:pt x="225" y="217"/>
                    <a:pt x="213" y="215"/>
                    <a:pt x="202" y="215"/>
                  </a:cubicBezTo>
                  <a:cubicBezTo>
                    <a:pt x="163" y="215"/>
                    <a:pt x="126" y="234"/>
                    <a:pt x="103" y="280"/>
                  </a:cubicBezTo>
                  <a:cubicBezTo>
                    <a:pt x="0" y="502"/>
                    <a:pt x="201" y="709"/>
                    <a:pt x="425" y="709"/>
                  </a:cubicBezTo>
                  <a:cubicBezTo>
                    <a:pt x="434" y="709"/>
                    <a:pt x="442" y="708"/>
                    <a:pt x="451" y="708"/>
                  </a:cubicBezTo>
                  <a:cubicBezTo>
                    <a:pt x="685" y="691"/>
                    <a:pt x="899" y="477"/>
                    <a:pt x="815" y="233"/>
                  </a:cubicBezTo>
                  <a:cubicBezTo>
                    <a:pt x="767" y="93"/>
                    <a:pt x="628" y="0"/>
                    <a:pt x="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9"/>
            <p:cNvSpPr/>
            <p:nvPr/>
          </p:nvSpPr>
          <p:spPr>
            <a:xfrm>
              <a:off x="860280" y="4482362"/>
              <a:ext cx="107637" cy="83692"/>
            </a:xfrm>
            <a:custGeom>
              <a:rect b="b" l="l" r="r" t="t"/>
              <a:pathLst>
                <a:path extrusionOk="0" h="741" w="953">
                  <a:moveTo>
                    <a:pt x="513" y="0"/>
                  </a:moveTo>
                  <a:cubicBezTo>
                    <a:pt x="444" y="0"/>
                    <a:pt x="376" y="21"/>
                    <a:pt x="322" y="66"/>
                  </a:cubicBezTo>
                  <a:cubicBezTo>
                    <a:pt x="298" y="70"/>
                    <a:pt x="275" y="77"/>
                    <a:pt x="251" y="94"/>
                  </a:cubicBezTo>
                  <a:cubicBezTo>
                    <a:pt x="1" y="257"/>
                    <a:pt x="97" y="645"/>
                    <a:pt x="372" y="725"/>
                  </a:cubicBezTo>
                  <a:cubicBezTo>
                    <a:pt x="407" y="736"/>
                    <a:pt x="444" y="740"/>
                    <a:pt x="480" y="740"/>
                  </a:cubicBezTo>
                  <a:cubicBezTo>
                    <a:pt x="722" y="740"/>
                    <a:pt x="953" y="520"/>
                    <a:pt x="876" y="260"/>
                  </a:cubicBezTo>
                  <a:cubicBezTo>
                    <a:pt x="830" y="103"/>
                    <a:pt x="667"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9"/>
            <p:cNvSpPr/>
            <p:nvPr/>
          </p:nvSpPr>
          <p:spPr>
            <a:xfrm>
              <a:off x="1054432" y="4489138"/>
              <a:ext cx="93744" cy="74318"/>
            </a:xfrm>
            <a:custGeom>
              <a:rect b="b" l="l" r="r" t="t"/>
              <a:pathLst>
                <a:path extrusionOk="0" h="658" w="830">
                  <a:moveTo>
                    <a:pt x="505" y="0"/>
                  </a:moveTo>
                  <a:cubicBezTo>
                    <a:pt x="458" y="0"/>
                    <a:pt x="409" y="12"/>
                    <a:pt x="361" y="40"/>
                  </a:cubicBezTo>
                  <a:cubicBezTo>
                    <a:pt x="338" y="54"/>
                    <a:pt x="318" y="74"/>
                    <a:pt x="301" y="90"/>
                  </a:cubicBezTo>
                  <a:cubicBezTo>
                    <a:pt x="277" y="78"/>
                    <a:pt x="251" y="71"/>
                    <a:pt x="223" y="71"/>
                  </a:cubicBezTo>
                  <a:cubicBezTo>
                    <a:pt x="185" y="71"/>
                    <a:pt x="146" y="84"/>
                    <a:pt x="111" y="114"/>
                  </a:cubicBezTo>
                  <a:cubicBezTo>
                    <a:pt x="27" y="184"/>
                    <a:pt x="0" y="304"/>
                    <a:pt x="27" y="407"/>
                  </a:cubicBezTo>
                  <a:cubicBezTo>
                    <a:pt x="60" y="525"/>
                    <a:pt x="164" y="608"/>
                    <a:pt x="278" y="642"/>
                  </a:cubicBezTo>
                  <a:cubicBezTo>
                    <a:pt x="318" y="652"/>
                    <a:pt x="359" y="658"/>
                    <a:pt x="401" y="658"/>
                  </a:cubicBezTo>
                  <a:cubicBezTo>
                    <a:pt x="426" y="658"/>
                    <a:pt x="450" y="656"/>
                    <a:pt x="475" y="652"/>
                  </a:cubicBezTo>
                  <a:cubicBezTo>
                    <a:pt x="482" y="653"/>
                    <a:pt x="488" y="653"/>
                    <a:pt x="495" y="653"/>
                  </a:cubicBezTo>
                  <a:cubicBezTo>
                    <a:pt x="518" y="653"/>
                    <a:pt x="542" y="649"/>
                    <a:pt x="565" y="635"/>
                  </a:cubicBezTo>
                  <a:lnTo>
                    <a:pt x="572" y="628"/>
                  </a:lnTo>
                  <a:cubicBezTo>
                    <a:pt x="689" y="585"/>
                    <a:pt x="783" y="495"/>
                    <a:pt x="803" y="361"/>
                  </a:cubicBezTo>
                  <a:cubicBezTo>
                    <a:pt x="829" y="171"/>
                    <a:pt x="681" y="0"/>
                    <a:pt x="5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9"/>
            <p:cNvSpPr/>
            <p:nvPr/>
          </p:nvSpPr>
          <p:spPr>
            <a:xfrm>
              <a:off x="713000" y="4686225"/>
              <a:ext cx="91373" cy="80417"/>
            </a:xfrm>
            <a:custGeom>
              <a:rect b="b" l="l" r="r" t="t"/>
              <a:pathLst>
                <a:path extrusionOk="0" h="712" w="809">
                  <a:moveTo>
                    <a:pt x="535" y="4"/>
                  </a:moveTo>
                  <a:cubicBezTo>
                    <a:pt x="526" y="6"/>
                    <a:pt x="521" y="7"/>
                    <a:pt x="519" y="7"/>
                  </a:cubicBezTo>
                  <a:lnTo>
                    <a:pt x="519" y="7"/>
                  </a:lnTo>
                  <a:cubicBezTo>
                    <a:pt x="525" y="6"/>
                    <a:pt x="530" y="5"/>
                    <a:pt x="535" y="4"/>
                  </a:cubicBezTo>
                  <a:close/>
                  <a:moveTo>
                    <a:pt x="569" y="0"/>
                  </a:moveTo>
                  <a:cubicBezTo>
                    <a:pt x="535" y="4"/>
                    <a:pt x="519" y="7"/>
                    <a:pt x="519" y="7"/>
                  </a:cubicBezTo>
                  <a:cubicBezTo>
                    <a:pt x="519" y="7"/>
                    <a:pt x="519" y="7"/>
                    <a:pt x="519" y="7"/>
                  </a:cubicBezTo>
                  <a:lnTo>
                    <a:pt x="519" y="7"/>
                  </a:lnTo>
                  <a:cubicBezTo>
                    <a:pt x="510" y="9"/>
                    <a:pt x="499" y="11"/>
                    <a:pt x="489" y="11"/>
                  </a:cubicBezTo>
                  <a:cubicBezTo>
                    <a:pt x="458" y="17"/>
                    <a:pt x="432" y="27"/>
                    <a:pt x="402" y="40"/>
                  </a:cubicBezTo>
                  <a:cubicBezTo>
                    <a:pt x="365" y="60"/>
                    <a:pt x="328" y="87"/>
                    <a:pt x="298" y="121"/>
                  </a:cubicBezTo>
                  <a:cubicBezTo>
                    <a:pt x="298" y="121"/>
                    <a:pt x="298" y="124"/>
                    <a:pt x="295" y="124"/>
                  </a:cubicBezTo>
                  <a:cubicBezTo>
                    <a:pt x="270" y="105"/>
                    <a:pt x="239" y="95"/>
                    <a:pt x="207" y="95"/>
                  </a:cubicBezTo>
                  <a:cubicBezTo>
                    <a:pt x="171" y="95"/>
                    <a:pt x="134" y="109"/>
                    <a:pt x="108" y="138"/>
                  </a:cubicBezTo>
                  <a:cubicBezTo>
                    <a:pt x="17" y="241"/>
                    <a:pt x="1" y="375"/>
                    <a:pt x="67" y="499"/>
                  </a:cubicBezTo>
                  <a:cubicBezTo>
                    <a:pt x="121" y="596"/>
                    <a:pt x="217" y="676"/>
                    <a:pt x="328" y="702"/>
                  </a:cubicBezTo>
                  <a:cubicBezTo>
                    <a:pt x="356" y="709"/>
                    <a:pt x="384" y="712"/>
                    <a:pt x="411" y="712"/>
                  </a:cubicBezTo>
                  <a:cubicBezTo>
                    <a:pt x="630" y="712"/>
                    <a:pt x="808" y="518"/>
                    <a:pt x="796" y="295"/>
                  </a:cubicBezTo>
                  <a:cubicBezTo>
                    <a:pt x="790" y="167"/>
                    <a:pt x="716" y="0"/>
                    <a:pt x="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9"/>
            <p:cNvSpPr/>
            <p:nvPr/>
          </p:nvSpPr>
          <p:spPr>
            <a:xfrm>
              <a:off x="885919" y="4683289"/>
              <a:ext cx="81772" cy="84596"/>
            </a:xfrm>
            <a:custGeom>
              <a:rect b="b" l="l" r="r" t="t"/>
              <a:pathLst>
                <a:path extrusionOk="0" h="749" w="724">
                  <a:moveTo>
                    <a:pt x="411" y="0"/>
                  </a:moveTo>
                  <a:cubicBezTo>
                    <a:pt x="334" y="0"/>
                    <a:pt x="254" y="47"/>
                    <a:pt x="215" y="107"/>
                  </a:cubicBezTo>
                  <a:cubicBezTo>
                    <a:pt x="208" y="117"/>
                    <a:pt x="205" y="130"/>
                    <a:pt x="198" y="140"/>
                  </a:cubicBezTo>
                  <a:cubicBezTo>
                    <a:pt x="88" y="187"/>
                    <a:pt x="1" y="310"/>
                    <a:pt x="7" y="431"/>
                  </a:cubicBezTo>
                  <a:cubicBezTo>
                    <a:pt x="18" y="611"/>
                    <a:pt x="178" y="742"/>
                    <a:pt x="352" y="749"/>
                  </a:cubicBezTo>
                  <a:cubicBezTo>
                    <a:pt x="356" y="749"/>
                    <a:pt x="360" y="749"/>
                    <a:pt x="364" y="749"/>
                  </a:cubicBezTo>
                  <a:cubicBezTo>
                    <a:pt x="539" y="749"/>
                    <a:pt x="677" y="621"/>
                    <a:pt x="700" y="448"/>
                  </a:cubicBezTo>
                  <a:cubicBezTo>
                    <a:pt x="723" y="277"/>
                    <a:pt x="643" y="133"/>
                    <a:pt x="509" y="33"/>
                  </a:cubicBezTo>
                  <a:cubicBezTo>
                    <a:pt x="480" y="10"/>
                    <a:pt x="446" y="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9"/>
            <p:cNvSpPr/>
            <p:nvPr/>
          </p:nvSpPr>
          <p:spPr>
            <a:xfrm>
              <a:off x="1066065" y="4675495"/>
              <a:ext cx="100295" cy="88888"/>
            </a:xfrm>
            <a:custGeom>
              <a:rect b="b" l="l" r="r" t="t"/>
              <a:pathLst>
                <a:path extrusionOk="0" h="787" w="888">
                  <a:moveTo>
                    <a:pt x="471" y="0"/>
                  </a:moveTo>
                  <a:cubicBezTo>
                    <a:pt x="419" y="0"/>
                    <a:pt x="368" y="14"/>
                    <a:pt x="322" y="38"/>
                  </a:cubicBezTo>
                  <a:cubicBezTo>
                    <a:pt x="311" y="36"/>
                    <a:pt x="300" y="35"/>
                    <a:pt x="289" y="35"/>
                  </a:cubicBezTo>
                  <a:cubicBezTo>
                    <a:pt x="262" y="35"/>
                    <a:pt x="234" y="42"/>
                    <a:pt x="205" y="58"/>
                  </a:cubicBezTo>
                  <a:cubicBezTo>
                    <a:pt x="193" y="65"/>
                    <a:pt x="144" y="99"/>
                    <a:pt x="141" y="99"/>
                  </a:cubicBezTo>
                  <a:cubicBezTo>
                    <a:pt x="140" y="99"/>
                    <a:pt x="141" y="99"/>
                    <a:pt x="141" y="99"/>
                  </a:cubicBezTo>
                  <a:lnTo>
                    <a:pt x="141" y="99"/>
                  </a:lnTo>
                  <a:cubicBezTo>
                    <a:pt x="115" y="115"/>
                    <a:pt x="94" y="135"/>
                    <a:pt x="74" y="166"/>
                  </a:cubicBezTo>
                  <a:cubicBezTo>
                    <a:pt x="48" y="206"/>
                    <a:pt x="28" y="249"/>
                    <a:pt x="21" y="296"/>
                  </a:cubicBezTo>
                  <a:cubicBezTo>
                    <a:pt x="1" y="399"/>
                    <a:pt x="11" y="510"/>
                    <a:pt x="71" y="603"/>
                  </a:cubicBezTo>
                  <a:cubicBezTo>
                    <a:pt x="147" y="725"/>
                    <a:pt x="274" y="786"/>
                    <a:pt x="404" y="786"/>
                  </a:cubicBezTo>
                  <a:cubicBezTo>
                    <a:pt x="510" y="786"/>
                    <a:pt x="616" y="745"/>
                    <a:pt x="696" y="660"/>
                  </a:cubicBezTo>
                  <a:cubicBezTo>
                    <a:pt x="887" y="460"/>
                    <a:pt x="840" y="92"/>
                    <a:pt x="553" y="12"/>
                  </a:cubicBezTo>
                  <a:cubicBezTo>
                    <a:pt x="525" y="4"/>
                    <a:pt x="498" y="0"/>
                    <a:pt x="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9"/>
            <p:cNvSpPr/>
            <p:nvPr/>
          </p:nvSpPr>
          <p:spPr>
            <a:xfrm>
              <a:off x="1081991" y="4685435"/>
              <a:ext cx="1920" cy="1242"/>
            </a:xfrm>
            <a:custGeom>
              <a:rect b="b" l="l" r="r" t="t"/>
              <a:pathLst>
                <a:path extrusionOk="0" h="11" w="17">
                  <a:moveTo>
                    <a:pt x="17" y="1"/>
                  </a:moveTo>
                  <a:cubicBezTo>
                    <a:pt x="7" y="4"/>
                    <a:pt x="4" y="7"/>
                    <a:pt x="0" y="11"/>
                  </a:cubicBezTo>
                  <a:cubicBezTo>
                    <a:pt x="7" y="7"/>
                    <a:pt x="10" y="4"/>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9"/>
            <p:cNvSpPr/>
            <p:nvPr/>
          </p:nvSpPr>
          <p:spPr>
            <a:xfrm>
              <a:off x="1114858" y="4715252"/>
              <a:ext cx="452" cy="904"/>
            </a:xfrm>
            <a:custGeom>
              <a:rect b="b" l="l" r="r" t="t"/>
              <a:pathLst>
                <a:path extrusionOk="0" h="8" w="4">
                  <a:moveTo>
                    <a:pt x="0" y="7"/>
                  </a:moveTo>
                  <a:lnTo>
                    <a:pt x="0" y="7"/>
                  </a:lnTo>
                  <a:cubicBezTo>
                    <a:pt x="0" y="4"/>
                    <a:pt x="0" y="4"/>
                    <a:pt x="4" y="1"/>
                  </a:cubicBezTo>
                  <a:lnTo>
                    <a:pt x="4" y="1"/>
                  </a:lnTo>
                  <a:cubicBezTo>
                    <a:pt x="0" y="4"/>
                    <a:pt x="0" y="4"/>
                    <a:pt x="0"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9"/>
            <p:cNvSpPr/>
            <p:nvPr/>
          </p:nvSpPr>
          <p:spPr>
            <a:xfrm>
              <a:off x="1268236" y="4695712"/>
              <a:ext cx="86177" cy="72398"/>
            </a:xfrm>
            <a:custGeom>
              <a:rect b="b" l="l" r="r" t="t"/>
              <a:pathLst>
                <a:path extrusionOk="0" h="641" w="763">
                  <a:moveTo>
                    <a:pt x="446" y="1"/>
                  </a:moveTo>
                  <a:cubicBezTo>
                    <a:pt x="421" y="1"/>
                    <a:pt x="396" y="4"/>
                    <a:pt x="371" y="10"/>
                  </a:cubicBezTo>
                  <a:cubicBezTo>
                    <a:pt x="294" y="30"/>
                    <a:pt x="234" y="80"/>
                    <a:pt x="194" y="140"/>
                  </a:cubicBezTo>
                  <a:cubicBezTo>
                    <a:pt x="20" y="171"/>
                    <a:pt x="0" y="435"/>
                    <a:pt x="110" y="552"/>
                  </a:cubicBezTo>
                  <a:cubicBezTo>
                    <a:pt x="171" y="614"/>
                    <a:pt x="246" y="641"/>
                    <a:pt x="323" y="641"/>
                  </a:cubicBezTo>
                  <a:cubicBezTo>
                    <a:pt x="440" y="641"/>
                    <a:pt x="561" y="578"/>
                    <a:pt x="638" y="484"/>
                  </a:cubicBezTo>
                  <a:cubicBezTo>
                    <a:pt x="722" y="381"/>
                    <a:pt x="763" y="244"/>
                    <a:pt x="686" y="127"/>
                  </a:cubicBezTo>
                  <a:cubicBezTo>
                    <a:pt x="632" y="45"/>
                    <a:pt x="540" y="1"/>
                    <a:pt x="4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9"/>
            <p:cNvSpPr/>
            <p:nvPr/>
          </p:nvSpPr>
          <p:spPr>
            <a:xfrm>
              <a:off x="1391346" y="4683402"/>
              <a:ext cx="111816" cy="83128"/>
            </a:xfrm>
            <a:custGeom>
              <a:rect b="b" l="l" r="r" t="t"/>
              <a:pathLst>
                <a:path extrusionOk="0" h="736" w="990">
                  <a:moveTo>
                    <a:pt x="650" y="0"/>
                  </a:moveTo>
                  <a:cubicBezTo>
                    <a:pt x="596" y="0"/>
                    <a:pt x="542" y="15"/>
                    <a:pt x="495" y="45"/>
                  </a:cubicBezTo>
                  <a:cubicBezTo>
                    <a:pt x="471" y="59"/>
                    <a:pt x="455" y="76"/>
                    <a:pt x="435" y="96"/>
                  </a:cubicBezTo>
                  <a:cubicBezTo>
                    <a:pt x="403" y="77"/>
                    <a:pt x="367" y="67"/>
                    <a:pt x="330" y="67"/>
                  </a:cubicBezTo>
                  <a:cubicBezTo>
                    <a:pt x="282" y="67"/>
                    <a:pt x="234" y="84"/>
                    <a:pt x="197" y="122"/>
                  </a:cubicBezTo>
                  <a:cubicBezTo>
                    <a:pt x="0" y="333"/>
                    <a:pt x="161" y="634"/>
                    <a:pt x="404" y="714"/>
                  </a:cubicBezTo>
                  <a:cubicBezTo>
                    <a:pt x="449" y="729"/>
                    <a:pt x="497" y="736"/>
                    <a:pt x="545" y="736"/>
                  </a:cubicBezTo>
                  <a:cubicBezTo>
                    <a:pt x="736" y="736"/>
                    <a:pt x="932" y="622"/>
                    <a:pt x="966" y="427"/>
                  </a:cubicBezTo>
                  <a:cubicBezTo>
                    <a:pt x="990" y="303"/>
                    <a:pt x="953" y="169"/>
                    <a:pt x="863" y="82"/>
                  </a:cubicBezTo>
                  <a:cubicBezTo>
                    <a:pt x="804" y="29"/>
                    <a:pt x="727" y="0"/>
                    <a:pt x="6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9"/>
            <p:cNvSpPr/>
            <p:nvPr/>
          </p:nvSpPr>
          <p:spPr>
            <a:xfrm>
              <a:off x="1588435" y="4685435"/>
              <a:ext cx="105491" cy="83466"/>
            </a:xfrm>
            <a:custGeom>
              <a:rect b="b" l="l" r="r" t="t"/>
              <a:pathLst>
                <a:path extrusionOk="0" h="739" w="934">
                  <a:moveTo>
                    <a:pt x="496" y="0"/>
                  </a:moveTo>
                  <a:cubicBezTo>
                    <a:pt x="260" y="0"/>
                    <a:pt x="104" y="179"/>
                    <a:pt x="27" y="388"/>
                  </a:cubicBezTo>
                  <a:cubicBezTo>
                    <a:pt x="0" y="466"/>
                    <a:pt x="47" y="559"/>
                    <a:pt x="110" y="596"/>
                  </a:cubicBezTo>
                  <a:cubicBezTo>
                    <a:pt x="140" y="613"/>
                    <a:pt x="169" y="620"/>
                    <a:pt x="199" y="620"/>
                  </a:cubicBezTo>
                  <a:cubicBezTo>
                    <a:pt x="216" y="620"/>
                    <a:pt x="233" y="618"/>
                    <a:pt x="251" y="612"/>
                  </a:cubicBezTo>
                  <a:cubicBezTo>
                    <a:pt x="285" y="653"/>
                    <a:pt x="328" y="686"/>
                    <a:pt x="382" y="709"/>
                  </a:cubicBezTo>
                  <a:cubicBezTo>
                    <a:pt x="427" y="729"/>
                    <a:pt x="473" y="738"/>
                    <a:pt x="517" y="738"/>
                  </a:cubicBezTo>
                  <a:cubicBezTo>
                    <a:pt x="677" y="738"/>
                    <a:pt x="822" y="621"/>
                    <a:pt x="866" y="459"/>
                  </a:cubicBezTo>
                  <a:cubicBezTo>
                    <a:pt x="933" y="225"/>
                    <a:pt x="752" y="14"/>
                    <a:pt x="522" y="1"/>
                  </a:cubicBezTo>
                  <a:cubicBezTo>
                    <a:pt x="513" y="0"/>
                    <a:pt x="505" y="0"/>
                    <a:pt x="4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935" name="Shape 935"/>
        <p:cNvGrpSpPr/>
        <p:nvPr/>
      </p:nvGrpSpPr>
      <p:grpSpPr>
        <a:xfrm>
          <a:off x="0" y="0"/>
          <a:ext cx="0" cy="0"/>
          <a:chOff x="0" y="0"/>
          <a:chExt cx="0" cy="0"/>
        </a:xfrm>
      </p:grpSpPr>
      <p:sp>
        <p:nvSpPr>
          <p:cNvPr id="936" name="Google Shape;936;p50"/>
          <p:cNvSpPr/>
          <p:nvPr/>
        </p:nvSpPr>
        <p:spPr>
          <a:xfrm>
            <a:off x="4213236" y="1282879"/>
            <a:ext cx="727189" cy="660564"/>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6976911" y="1282879"/>
            <a:ext cx="727189" cy="660564"/>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0"/>
          <p:cNvSpPr/>
          <p:nvPr/>
        </p:nvSpPr>
        <p:spPr>
          <a:xfrm>
            <a:off x="1439824" y="3105729"/>
            <a:ext cx="727189" cy="660564"/>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0"/>
          <p:cNvSpPr/>
          <p:nvPr/>
        </p:nvSpPr>
        <p:spPr>
          <a:xfrm>
            <a:off x="4213236" y="3105729"/>
            <a:ext cx="727189" cy="660564"/>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p:nvPr/>
        </p:nvSpPr>
        <p:spPr>
          <a:xfrm>
            <a:off x="6976911" y="3105729"/>
            <a:ext cx="727189" cy="660564"/>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0"/>
          <p:cNvSpPr/>
          <p:nvPr/>
        </p:nvSpPr>
        <p:spPr>
          <a:xfrm>
            <a:off x="1439824" y="1282879"/>
            <a:ext cx="727189" cy="660564"/>
          </a:xfrm>
          <a:custGeom>
            <a:rect b="b" l="l" r="r" t="t"/>
            <a:pathLst>
              <a:path extrusionOk="0" h="9178" w="10103">
                <a:moveTo>
                  <a:pt x="5106" y="1"/>
                </a:moveTo>
                <a:cubicBezTo>
                  <a:pt x="4658" y="1"/>
                  <a:pt x="4210" y="53"/>
                  <a:pt x="3777" y="152"/>
                </a:cubicBezTo>
                <a:cubicBezTo>
                  <a:pt x="3188" y="286"/>
                  <a:pt x="2613" y="530"/>
                  <a:pt x="2131" y="891"/>
                </a:cubicBezTo>
                <a:cubicBezTo>
                  <a:pt x="2111" y="895"/>
                  <a:pt x="2087" y="901"/>
                  <a:pt x="2067" y="921"/>
                </a:cubicBezTo>
                <a:cubicBezTo>
                  <a:pt x="1961" y="1012"/>
                  <a:pt x="1860" y="1109"/>
                  <a:pt x="1763" y="1209"/>
                </a:cubicBezTo>
                <a:cubicBezTo>
                  <a:pt x="1693" y="1276"/>
                  <a:pt x="1630" y="1350"/>
                  <a:pt x="1566" y="1427"/>
                </a:cubicBezTo>
                <a:cubicBezTo>
                  <a:pt x="386" y="2791"/>
                  <a:pt x="1" y="4743"/>
                  <a:pt x="774" y="6429"/>
                </a:cubicBezTo>
                <a:cubicBezTo>
                  <a:pt x="1212" y="7385"/>
                  <a:pt x="1987" y="8108"/>
                  <a:pt x="2927" y="8555"/>
                </a:cubicBezTo>
                <a:cubicBezTo>
                  <a:pt x="3710" y="8931"/>
                  <a:pt x="4579" y="9177"/>
                  <a:pt x="5448" y="9177"/>
                </a:cubicBezTo>
                <a:cubicBezTo>
                  <a:pt x="5677" y="9177"/>
                  <a:pt x="5906" y="9160"/>
                  <a:pt x="6134" y="9124"/>
                </a:cubicBezTo>
                <a:cubicBezTo>
                  <a:pt x="7107" y="8970"/>
                  <a:pt x="8030" y="8482"/>
                  <a:pt x="8708" y="7773"/>
                </a:cubicBezTo>
                <a:cubicBezTo>
                  <a:pt x="9410" y="7034"/>
                  <a:pt x="9825" y="6061"/>
                  <a:pt x="9919" y="5048"/>
                </a:cubicBezTo>
                <a:cubicBezTo>
                  <a:pt x="10103" y="3075"/>
                  <a:pt x="8929" y="1166"/>
                  <a:pt x="7110" y="393"/>
                </a:cubicBezTo>
                <a:cubicBezTo>
                  <a:pt x="6479" y="124"/>
                  <a:pt x="5793" y="1"/>
                  <a:pt x="5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0"/>
          <p:cNvSpPr txBox="1"/>
          <p:nvPr>
            <p:ph idx="1" type="subTitle"/>
          </p:nvPr>
        </p:nvSpPr>
        <p:spPr>
          <a:xfrm>
            <a:off x="720050" y="3887979"/>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Venus has a beautiful name, but it’s very hot</a:t>
            </a:r>
            <a:endParaRPr/>
          </a:p>
        </p:txBody>
      </p:sp>
      <p:sp>
        <p:nvSpPr>
          <p:cNvPr id="943" name="Google Shape;943;p50"/>
          <p:cNvSpPr txBox="1"/>
          <p:nvPr>
            <p:ph idx="2" type="subTitle"/>
          </p:nvPr>
        </p:nvSpPr>
        <p:spPr>
          <a:xfrm>
            <a:off x="3494960" y="3887979"/>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Neptune is the farthest planet from the Sun</a:t>
            </a:r>
            <a:endParaRPr/>
          </a:p>
        </p:txBody>
      </p:sp>
      <p:sp>
        <p:nvSpPr>
          <p:cNvPr id="944" name="Google Shape;944;p50"/>
          <p:cNvSpPr txBox="1"/>
          <p:nvPr>
            <p:ph idx="3" type="subTitle"/>
          </p:nvPr>
        </p:nvSpPr>
        <p:spPr>
          <a:xfrm>
            <a:off x="6279600" y="3887979"/>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Jupiter is the biggest planet in the Solar System</a:t>
            </a:r>
            <a:endParaRPr/>
          </a:p>
        </p:txBody>
      </p:sp>
      <p:sp>
        <p:nvSpPr>
          <p:cNvPr id="945" name="Google Shape;945;p50"/>
          <p:cNvSpPr txBox="1"/>
          <p:nvPr>
            <p:ph idx="4" type="subTitle"/>
          </p:nvPr>
        </p:nvSpPr>
        <p:spPr>
          <a:xfrm>
            <a:off x="720050" y="3388193"/>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solidFill>
                  <a:schemeClr val="dk1"/>
                </a:solidFill>
              </a:rPr>
              <a:t>04</a:t>
            </a:r>
            <a:endParaRPr>
              <a:solidFill>
                <a:schemeClr val="dk1"/>
              </a:solidFill>
            </a:endParaRPr>
          </a:p>
        </p:txBody>
      </p:sp>
      <p:sp>
        <p:nvSpPr>
          <p:cNvPr id="946" name="Google Shape;946;p50"/>
          <p:cNvSpPr txBox="1"/>
          <p:nvPr>
            <p:ph idx="5" type="subTitle"/>
          </p:nvPr>
        </p:nvSpPr>
        <p:spPr>
          <a:xfrm>
            <a:off x="3494961" y="3388193"/>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solidFill>
                  <a:schemeClr val="dk1"/>
                </a:solidFill>
              </a:rPr>
              <a:t>05</a:t>
            </a:r>
            <a:endParaRPr>
              <a:solidFill>
                <a:schemeClr val="dk1"/>
              </a:solidFill>
            </a:endParaRPr>
          </a:p>
        </p:txBody>
      </p:sp>
      <p:sp>
        <p:nvSpPr>
          <p:cNvPr id="947" name="Google Shape;947;p50"/>
          <p:cNvSpPr txBox="1"/>
          <p:nvPr>
            <p:ph idx="6" type="subTitle"/>
          </p:nvPr>
        </p:nvSpPr>
        <p:spPr>
          <a:xfrm>
            <a:off x="6279602" y="3388193"/>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solidFill>
                  <a:schemeClr val="dk1"/>
                </a:solidFill>
              </a:rPr>
              <a:t>06</a:t>
            </a:r>
            <a:endParaRPr>
              <a:solidFill>
                <a:schemeClr val="dk1"/>
              </a:solidFill>
            </a:endParaRPr>
          </a:p>
        </p:txBody>
      </p:sp>
      <p:sp>
        <p:nvSpPr>
          <p:cNvPr id="948" name="Google Shape;948;p50"/>
          <p:cNvSpPr txBox="1"/>
          <p:nvPr>
            <p:ph idx="7" type="subTitle"/>
          </p:nvPr>
        </p:nvSpPr>
        <p:spPr>
          <a:xfrm>
            <a:off x="720050" y="204562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Despite being red, Mars is actually a cold place</a:t>
            </a:r>
            <a:endParaRPr/>
          </a:p>
        </p:txBody>
      </p:sp>
      <p:sp>
        <p:nvSpPr>
          <p:cNvPr id="949" name="Google Shape;949;p50"/>
          <p:cNvSpPr txBox="1"/>
          <p:nvPr>
            <p:ph idx="8" type="subTitle"/>
          </p:nvPr>
        </p:nvSpPr>
        <p:spPr>
          <a:xfrm>
            <a:off x="3494960" y="204562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Mercury is the smallest planet in the Solar System</a:t>
            </a:r>
            <a:endParaRPr/>
          </a:p>
        </p:txBody>
      </p:sp>
      <p:sp>
        <p:nvSpPr>
          <p:cNvPr id="950" name="Google Shape;950;p50"/>
          <p:cNvSpPr txBox="1"/>
          <p:nvPr>
            <p:ph idx="9" type="subTitle"/>
          </p:nvPr>
        </p:nvSpPr>
        <p:spPr>
          <a:xfrm>
            <a:off x="6279600" y="204562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Saturn is composed mostly of hydrogen and helium</a:t>
            </a:r>
            <a:endParaRPr/>
          </a:p>
        </p:txBody>
      </p:sp>
      <p:sp>
        <p:nvSpPr>
          <p:cNvPr id="951" name="Google Shape;951;p50"/>
          <p:cNvSpPr txBox="1"/>
          <p:nvPr>
            <p:ph idx="13" type="subTitle"/>
          </p:nvPr>
        </p:nvSpPr>
        <p:spPr>
          <a:xfrm>
            <a:off x="720050" y="157252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solidFill>
                  <a:schemeClr val="dk1"/>
                </a:solidFill>
              </a:rPr>
              <a:t>01</a:t>
            </a:r>
            <a:endParaRPr>
              <a:solidFill>
                <a:schemeClr val="dk1"/>
              </a:solidFill>
            </a:endParaRPr>
          </a:p>
        </p:txBody>
      </p:sp>
      <p:sp>
        <p:nvSpPr>
          <p:cNvPr id="952" name="Google Shape;952;p50"/>
          <p:cNvSpPr txBox="1"/>
          <p:nvPr>
            <p:ph idx="14" type="subTitle"/>
          </p:nvPr>
        </p:nvSpPr>
        <p:spPr>
          <a:xfrm>
            <a:off x="3494961" y="157252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solidFill>
                  <a:schemeClr val="dk1"/>
                </a:solidFill>
              </a:rPr>
              <a:t>02</a:t>
            </a:r>
            <a:endParaRPr>
              <a:solidFill>
                <a:schemeClr val="dk1"/>
              </a:solidFill>
            </a:endParaRPr>
          </a:p>
        </p:txBody>
      </p:sp>
      <p:sp>
        <p:nvSpPr>
          <p:cNvPr id="953" name="Google Shape;953;p50"/>
          <p:cNvSpPr txBox="1"/>
          <p:nvPr>
            <p:ph idx="15" type="subTitle"/>
          </p:nvPr>
        </p:nvSpPr>
        <p:spPr>
          <a:xfrm>
            <a:off x="6279602" y="157252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solidFill>
                  <a:schemeClr val="dk1"/>
                </a:solidFill>
              </a:rPr>
              <a:t>03</a:t>
            </a:r>
            <a:endParaRPr>
              <a:solidFill>
                <a:schemeClr val="dk1"/>
              </a:solidFill>
            </a:endParaRPr>
          </a:p>
        </p:txBody>
      </p:sp>
      <p:sp>
        <p:nvSpPr>
          <p:cNvPr id="954" name="Google Shape;954;p50"/>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TRY THIS LAYOUT IF IT’S USEFUL FOR YOU</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958" name="Shape 958"/>
        <p:cNvGrpSpPr/>
        <p:nvPr/>
      </p:nvGrpSpPr>
      <p:grpSpPr>
        <a:xfrm>
          <a:off x="0" y="0"/>
          <a:ext cx="0" cy="0"/>
          <a:chOff x="0" y="0"/>
          <a:chExt cx="0" cy="0"/>
        </a:xfrm>
      </p:grpSpPr>
      <p:grpSp>
        <p:nvGrpSpPr>
          <p:cNvPr id="959" name="Google Shape;959;p51"/>
          <p:cNvGrpSpPr/>
          <p:nvPr/>
        </p:nvGrpSpPr>
        <p:grpSpPr>
          <a:xfrm>
            <a:off x="2546346" y="1076099"/>
            <a:ext cx="1023915" cy="956618"/>
            <a:chOff x="2546346" y="1065124"/>
            <a:chExt cx="1023915" cy="956618"/>
          </a:xfrm>
        </p:grpSpPr>
        <p:sp>
          <p:nvSpPr>
            <p:cNvPr id="960" name="Google Shape;960;p51"/>
            <p:cNvSpPr/>
            <p:nvPr/>
          </p:nvSpPr>
          <p:spPr>
            <a:xfrm>
              <a:off x="2546346" y="1091985"/>
              <a:ext cx="1023915" cy="929757"/>
            </a:xfrm>
            <a:custGeom>
              <a:rect b="b" l="l" r="r" t="t"/>
              <a:pathLst>
                <a:path extrusionOk="0" h="8178" w="9006">
                  <a:moveTo>
                    <a:pt x="3359" y="0"/>
                  </a:moveTo>
                  <a:cubicBezTo>
                    <a:pt x="3352" y="0"/>
                    <a:pt x="3345" y="1"/>
                    <a:pt x="3337" y="2"/>
                  </a:cubicBezTo>
                  <a:cubicBezTo>
                    <a:pt x="3233" y="19"/>
                    <a:pt x="3130" y="42"/>
                    <a:pt x="3033" y="69"/>
                  </a:cubicBezTo>
                  <a:cubicBezTo>
                    <a:pt x="3026" y="72"/>
                    <a:pt x="3019" y="72"/>
                    <a:pt x="3013" y="72"/>
                  </a:cubicBezTo>
                  <a:cubicBezTo>
                    <a:pt x="2989" y="76"/>
                    <a:pt x="2973" y="82"/>
                    <a:pt x="2956" y="92"/>
                  </a:cubicBezTo>
                  <a:cubicBezTo>
                    <a:pt x="2227" y="326"/>
                    <a:pt x="1615" y="874"/>
                    <a:pt x="1157" y="1460"/>
                  </a:cubicBezTo>
                  <a:cubicBezTo>
                    <a:pt x="612" y="2158"/>
                    <a:pt x="261" y="2995"/>
                    <a:pt x="170" y="3864"/>
                  </a:cubicBezTo>
                  <a:cubicBezTo>
                    <a:pt x="0" y="5499"/>
                    <a:pt x="906" y="7225"/>
                    <a:pt x="2491" y="7873"/>
                  </a:cubicBezTo>
                  <a:cubicBezTo>
                    <a:pt x="2999" y="8082"/>
                    <a:pt x="3537" y="8178"/>
                    <a:pt x="4077" y="8178"/>
                  </a:cubicBezTo>
                  <a:cubicBezTo>
                    <a:pt x="5308" y="8178"/>
                    <a:pt x="6550" y="7681"/>
                    <a:pt x="7470" y="6900"/>
                  </a:cubicBezTo>
                  <a:cubicBezTo>
                    <a:pt x="8166" y="6311"/>
                    <a:pt x="8694" y="5519"/>
                    <a:pt x="8848" y="4623"/>
                  </a:cubicBezTo>
                  <a:cubicBezTo>
                    <a:pt x="9005" y="3697"/>
                    <a:pt x="8727" y="2820"/>
                    <a:pt x="8152" y="2082"/>
                  </a:cubicBezTo>
                  <a:cubicBezTo>
                    <a:pt x="7142" y="784"/>
                    <a:pt x="5473" y="16"/>
                    <a:pt x="3809" y="16"/>
                  </a:cubicBezTo>
                  <a:cubicBezTo>
                    <a:pt x="3750" y="16"/>
                    <a:pt x="3691" y="17"/>
                    <a:pt x="3631" y="19"/>
                  </a:cubicBezTo>
                  <a:cubicBezTo>
                    <a:pt x="3568" y="19"/>
                    <a:pt x="3508" y="25"/>
                    <a:pt x="3448" y="28"/>
                  </a:cubicBezTo>
                  <a:cubicBezTo>
                    <a:pt x="3423" y="12"/>
                    <a:pt x="3393" y="0"/>
                    <a:pt x="33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1"/>
            <p:cNvSpPr/>
            <p:nvPr/>
          </p:nvSpPr>
          <p:spPr>
            <a:xfrm>
              <a:off x="2994515" y="1227392"/>
              <a:ext cx="58665" cy="46158"/>
            </a:xfrm>
            <a:custGeom>
              <a:rect b="b" l="l" r="r" t="t"/>
              <a:pathLst>
                <a:path extrusionOk="0" h="406" w="516">
                  <a:moveTo>
                    <a:pt x="283" y="0"/>
                  </a:moveTo>
                  <a:cubicBezTo>
                    <a:pt x="279" y="0"/>
                    <a:pt x="275" y="0"/>
                    <a:pt x="271" y="1"/>
                  </a:cubicBezTo>
                  <a:cubicBezTo>
                    <a:pt x="171" y="24"/>
                    <a:pt x="91" y="132"/>
                    <a:pt x="0" y="205"/>
                  </a:cubicBezTo>
                  <a:cubicBezTo>
                    <a:pt x="66" y="274"/>
                    <a:pt x="137" y="406"/>
                    <a:pt x="193" y="406"/>
                  </a:cubicBezTo>
                  <a:cubicBezTo>
                    <a:pt x="195" y="406"/>
                    <a:pt x="196" y="406"/>
                    <a:pt x="197" y="406"/>
                  </a:cubicBezTo>
                  <a:cubicBezTo>
                    <a:pt x="308" y="396"/>
                    <a:pt x="412" y="305"/>
                    <a:pt x="515" y="249"/>
                  </a:cubicBezTo>
                  <a:lnTo>
                    <a:pt x="515" y="149"/>
                  </a:lnTo>
                  <a:cubicBezTo>
                    <a:pt x="436" y="98"/>
                    <a:pt x="348" y="0"/>
                    <a:pt x="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1"/>
            <p:cNvSpPr/>
            <p:nvPr/>
          </p:nvSpPr>
          <p:spPr>
            <a:xfrm>
              <a:off x="3006339" y="1307659"/>
              <a:ext cx="47182" cy="56390"/>
            </a:xfrm>
            <a:custGeom>
              <a:rect b="b" l="l" r="r" t="t"/>
              <a:pathLst>
                <a:path extrusionOk="0" h="496" w="415">
                  <a:moveTo>
                    <a:pt x="214" y="1"/>
                  </a:moveTo>
                  <a:cubicBezTo>
                    <a:pt x="113" y="135"/>
                    <a:pt x="0" y="218"/>
                    <a:pt x="7" y="292"/>
                  </a:cubicBezTo>
                  <a:cubicBezTo>
                    <a:pt x="13" y="366"/>
                    <a:pt x="141" y="429"/>
                    <a:pt x="211" y="496"/>
                  </a:cubicBezTo>
                  <a:cubicBezTo>
                    <a:pt x="277" y="419"/>
                    <a:pt x="382" y="352"/>
                    <a:pt x="402" y="269"/>
                  </a:cubicBezTo>
                  <a:cubicBezTo>
                    <a:pt x="414" y="208"/>
                    <a:pt x="308" y="128"/>
                    <a:pt x="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1"/>
            <p:cNvSpPr/>
            <p:nvPr/>
          </p:nvSpPr>
          <p:spPr>
            <a:xfrm>
              <a:off x="3125714" y="1135870"/>
              <a:ext cx="43431" cy="59801"/>
            </a:xfrm>
            <a:custGeom>
              <a:rect b="b" l="l" r="r" t="t"/>
              <a:pathLst>
                <a:path extrusionOk="0" h="526" w="382">
                  <a:moveTo>
                    <a:pt x="164" y="0"/>
                  </a:moveTo>
                  <a:cubicBezTo>
                    <a:pt x="104" y="74"/>
                    <a:pt x="0" y="147"/>
                    <a:pt x="0" y="221"/>
                  </a:cubicBezTo>
                  <a:cubicBezTo>
                    <a:pt x="3" y="301"/>
                    <a:pt x="97" y="382"/>
                    <a:pt x="197" y="525"/>
                  </a:cubicBezTo>
                  <a:cubicBezTo>
                    <a:pt x="284" y="392"/>
                    <a:pt x="381" y="305"/>
                    <a:pt x="364" y="258"/>
                  </a:cubicBezTo>
                  <a:cubicBezTo>
                    <a:pt x="327" y="161"/>
                    <a:pt x="234" y="87"/>
                    <a:pt x="1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1"/>
            <p:cNvSpPr/>
            <p:nvPr/>
          </p:nvSpPr>
          <p:spPr>
            <a:xfrm>
              <a:off x="3189153" y="1268890"/>
              <a:ext cx="43089" cy="57641"/>
            </a:xfrm>
            <a:custGeom>
              <a:rect b="b" l="l" r="r" t="t"/>
              <a:pathLst>
                <a:path extrusionOk="0" h="507" w="379">
                  <a:moveTo>
                    <a:pt x="161" y="0"/>
                  </a:moveTo>
                  <a:cubicBezTo>
                    <a:pt x="81" y="141"/>
                    <a:pt x="1" y="221"/>
                    <a:pt x="13" y="278"/>
                  </a:cubicBezTo>
                  <a:cubicBezTo>
                    <a:pt x="41" y="366"/>
                    <a:pt x="131" y="432"/>
                    <a:pt x="194" y="506"/>
                  </a:cubicBezTo>
                  <a:cubicBezTo>
                    <a:pt x="261" y="439"/>
                    <a:pt x="379" y="372"/>
                    <a:pt x="379" y="305"/>
                  </a:cubicBezTo>
                  <a:cubicBezTo>
                    <a:pt x="375" y="225"/>
                    <a:pt x="271" y="145"/>
                    <a:pt x="1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1"/>
            <p:cNvSpPr/>
            <p:nvPr/>
          </p:nvSpPr>
          <p:spPr>
            <a:xfrm>
              <a:off x="3232811" y="1194763"/>
              <a:ext cx="56846" cy="41838"/>
            </a:xfrm>
            <a:custGeom>
              <a:rect b="b" l="l" r="r" t="t"/>
              <a:pathLst>
                <a:path extrusionOk="0" h="368" w="500">
                  <a:moveTo>
                    <a:pt x="193" y="1"/>
                  </a:moveTo>
                  <a:cubicBezTo>
                    <a:pt x="134" y="1"/>
                    <a:pt x="66" y="100"/>
                    <a:pt x="1" y="151"/>
                  </a:cubicBezTo>
                  <a:cubicBezTo>
                    <a:pt x="68" y="225"/>
                    <a:pt x="121" y="335"/>
                    <a:pt x="205" y="365"/>
                  </a:cubicBezTo>
                  <a:cubicBezTo>
                    <a:pt x="210" y="367"/>
                    <a:pt x="215" y="368"/>
                    <a:pt x="220" y="368"/>
                  </a:cubicBezTo>
                  <a:cubicBezTo>
                    <a:pt x="276" y="368"/>
                    <a:pt x="369" y="280"/>
                    <a:pt x="499" y="201"/>
                  </a:cubicBezTo>
                  <a:cubicBezTo>
                    <a:pt x="356" y="101"/>
                    <a:pt x="282" y="10"/>
                    <a:pt x="198" y="1"/>
                  </a:cubicBezTo>
                  <a:cubicBezTo>
                    <a:pt x="197" y="1"/>
                    <a:pt x="195" y="1"/>
                    <a:pt x="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1"/>
            <p:cNvSpPr/>
            <p:nvPr/>
          </p:nvSpPr>
          <p:spPr>
            <a:xfrm>
              <a:off x="3100588" y="1245014"/>
              <a:ext cx="43431" cy="52184"/>
            </a:xfrm>
            <a:custGeom>
              <a:rect b="b" l="l" r="r" t="t"/>
              <a:pathLst>
                <a:path extrusionOk="0" h="459" w="382">
                  <a:moveTo>
                    <a:pt x="170" y="0"/>
                  </a:moveTo>
                  <a:cubicBezTo>
                    <a:pt x="114" y="54"/>
                    <a:pt x="0" y="117"/>
                    <a:pt x="7" y="154"/>
                  </a:cubicBezTo>
                  <a:cubicBezTo>
                    <a:pt x="27" y="244"/>
                    <a:pt x="104" y="321"/>
                    <a:pt x="195" y="458"/>
                  </a:cubicBezTo>
                  <a:cubicBezTo>
                    <a:pt x="284" y="344"/>
                    <a:pt x="382" y="261"/>
                    <a:pt x="365" y="224"/>
                  </a:cubicBezTo>
                  <a:cubicBezTo>
                    <a:pt x="328" y="141"/>
                    <a:pt x="238" y="74"/>
                    <a:pt x="1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1"/>
            <p:cNvSpPr/>
            <p:nvPr/>
          </p:nvSpPr>
          <p:spPr>
            <a:xfrm>
              <a:off x="3090242" y="1331307"/>
              <a:ext cx="45022" cy="49114"/>
            </a:xfrm>
            <a:custGeom>
              <a:rect b="b" l="l" r="r" t="t"/>
              <a:pathLst>
                <a:path extrusionOk="0" h="432" w="396">
                  <a:moveTo>
                    <a:pt x="221" y="0"/>
                  </a:moveTo>
                  <a:cubicBezTo>
                    <a:pt x="121" y="107"/>
                    <a:pt x="21" y="167"/>
                    <a:pt x="8" y="244"/>
                  </a:cubicBezTo>
                  <a:cubicBezTo>
                    <a:pt x="1" y="298"/>
                    <a:pt x="111" y="368"/>
                    <a:pt x="172" y="431"/>
                  </a:cubicBezTo>
                  <a:cubicBezTo>
                    <a:pt x="245" y="362"/>
                    <a:pt x="335" y="301"/>
                    <a:pt x="379" y="218"/>
                  </a:cubicBezTo>
                  <a:cubicBezTo>
                    <a:pt x="395" y="191"/>
                    <a:pt x="298" y="104"/>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1"/>
            <p:cNvSpPr/>
            <p:nvPr/>
          </p:nvSpPr>
          <p:spPr>
            <a:xfrm>
              <a:off x="3032146" y="1412596"/>
              <a:ext cx="33539" cy="46158"/>
            </a:xfrm>
            <a:custGeom>
              <a:rect b="b" l="l" r="r" t="t"/>
              <a:pathLst>
                <a:path extrusionOk="0" h="406" w="295">
                  <a:moveTo>
                    <a:pt x="138" y="0"/>
                  </a:moveTo>
                  <a:cubicBezTo>
                    <a:pt x="87" y="51"/>
                    <a:pt x="0" y="105"/>
                    <a:pt x="0" y="158"/>
                  </a:cubicBezTo>
                  <a:cubicBezTo>
                    <a:pt x="0" y="221"/>
                    <a:pt x="74" y="289"/>
                    <a:pt x="147" y="406"/>
                  </a:cubicBezTo>
                  <a:cubicBezTo>
                    <a:pt x="218" y="289"/>
                    <a:pt x="295" y="221"/>
                    <a:pt x="285" y="171"/>
                  </a:cubicBezTo>
                  <a:cubicBezTo>
                    <a:pt x="271" y="108"/>
                    <a:pt x="187" y="57"/>
                    <a:pt x="1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1"/>
            <p:cNvSpPr/>
            <p:nvPr/>
          </p:nvSpPr>
          <p:spPr>
            <a:xfrm rot="-1387489">
              <a:off x="3423093" y="1076676"/>
              <a:ext cx="95286" cy="178183"/>
            </a:xfrm>
            <a:custGeom>
              <a:rect b="b" l="l" r="r" t="t"/>
              <a:pathLst>
                <a:path extrusionOk="0" h="1453" w="777">
                  <a:moveTo>
                    <a:pt x="132" y="0"/>
                  </a:moveTo>
                  <a:cubicBezTo>
                    <a:pt x="98" y="0"/>
                    <a:pt x="61" y="9"/>
                    <a:pt x="44" y="24"/>
                  </a:cubicBezTo>
                  <a:cubicBezTo>
                    <a:pt x="14" y="52"/>
                    <a:pt x="1" y="128"/>
                    <a:pt x="17" y="168"/>
                  </a:cubicBezTo>
                  <a:cubicBezTo>
                    <a:pt x="165" y="553"/>
                    <a:pt x="315" y="938"/>
                    <a:pt x="475" y="1319"/>
                  </a:cubicBezTo>
                  <a:cubicBezTo>
                    <a:pt x="495" y="1372"/>
                    <a:pt x="569" y="1409"/>
                    <a:pt x="616" y="1452"/>
                  </a:cubicBezTo>
                  <a:cubicBezTo>
                    <a:pt x="663" y="1399"/>
                    <a:pt x="706" y="1345"/>
                    <a:pt x="776" y="1265"/>
                  </a:cubicBezTo>
                  <a:cubicBezTo>
                    <a:pt x="632" y="898"/>
                    <a:pt x="495" y="540"/>
                    <a:pt x="348" y="188"/>
                  </a:cubicBezTo>
                  <a:cubicBezTo>
                    <a:pt x="318" y="118"/>
                    <a:pt x="258" y="55"/>
                    <a:pt x="194" y="15"/>
                  </a:cubicBezTo>
                  <a:cubicBezTo>
                    <a:pt x="180" y="5"/>
                    <a:pt x="157" y="0"/>
                    <a:pt x="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51"/>
          <p:cNvGrpSpPr/>
          <p:nvPr/>
        </p:nvGrpSpPr>
        <p:grpSpPr>
          <a:xfrm>
            <a:off x="5605626" y="1082252"/>
            <a:ext cx="1023885" cy="1010363"/>
            <a:chOff x="5448813" y="831924"/>
            <a:chExt cx="1337537" cy="1319874"/>
          </a:xfrm>
        </p:grpSpPr>
        <p:sp>
          <p:nvSpPr>
            <p:cNvPr id="971" name="Google Shape;971;p51"/>
            <p:cNvSpPr/>
            <p:nvPr/>
          </p:nvSpPr>
          <p:spPr>
            <a:xfrm>
              <a:off x="5448813" y="920402"/>
              <a:ext cx="1270115" cy="1231396"/>
            </a:xfrm>
            <a:custGeom>
              <a:rect b="b" l="l" r="r" t="t"/>
              <a:pathLst>
                <a:path extrusionOk="0" h="8337" w="8599">
                  <a:moveTo>
                    <a:pt x="4219" y="1"/>
                  </a:moveTo>
                  <a:cubicBezTo>
                    <a:pt x="3765" y="1"/>
                    <a:pt x="3312" y="78"/>
                    <a:pt x="2890" y="241"/>
                  </a:cubicBezTo>
                  <a:cubicBezTo>
                    <a:pt x="2171" y="518"/>
                    <a:pt x="1539" y="1009"/>
                    <a:pt x="1118" y="1642"/>
                  </a:cubicBezTo>
                  <a:cubicBezTo>
                    <a:pt x="359" y="2585"/>
                    <a:pt x="1" y="3809"/>
                    <a:pt x="255" y="5042"/>
                  </a:cubicBezTo>
                  <a:cubicBezTo>
                    <a:pt x="646" y="6931"/>
                    <a:pt x="2522" y="8246"/>
                    <a:pt x="4451" y="8332"/>
                  </a:cubicBezTo>
                  <a:cubicBezTo>
                    <a:pt x="4511" y="8335"/>
                    <a:pt x="4571" y="8337"/>
                    <a:pt x="4631" y="8337"/>
                  </a:cubicBezTo>
                  <a:cubicBezTo>
                    <a:pt x="5569" y="8337"/>
                    <a:pt x="6461" y="7988"/>
                    <a:pt x="7150" y="7357"/>
                  </a:cubicBezTo>
                  <a:cubicBezTo>
                    <a:pt x="7893" y="6674"/>
                    <a:pt x="8314" y="5724"/>
                    <a:pt x="8410" y="4744"/>
                  </a:cubicBezTo>
                  <a:cubicBezTo>
                    <a:pt x="8598" y="2852"/>
                    <a:pt x="7498" y="943"/>
                    <a:pt x="5649" y="258"/>
                  </a:cubicBezTo>
                  <a:cubicBezTo>
                    <a:pt x="5195" y="90"/>
                    <a:pt x="4706" y="1"/>
                    <a:pt x="4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1"/>
            <p:cNvSpPr/>
            <p:nvPr/>
          </p:nvSpPr>
          <p:spPr>
            <a:xfrm>
              <a:off x="6243329" y="831924"/>
              <a:ext cx="507810" cy="399240"/>
            </a:xfrm>
            <a:custGeom>
              <a:rect b="b" l="l" r="r" t="t"/>
              <a:pathLst>
                <a:path extrusionOk="0" h="2703" w="3438">
                  <a:moveTo>
                    <a:pt x="90" y="1"/>
                  </a:moveTo>
                  <a:cubicBezTo>
                    <a:pt x="63" y="74"/>
                    <a:pt x="0" y="164"/>
                    <a:pt x="23" y="218"/>
                  </a:cubicBezTo>
                  <a:cubicBezTo>
                    <a:pt x="57" y="285"/>
                    <a:pt x="150" y="358"/>
                    <a:pt x="227" y="372"/>
                  </a:cubicBezTo>
                  <a:cubicBezTo>
                    <a:pt x="1301" y="539"/>
                    <a:pt x="2093" y="1135"/>
                    <a:pt x="2745" y="1940"/>
                  </a:cubicBezTo>
                  <a:cubicBezTo>
                    <a:pt x="2906" y="2144"/>
                    <a:pt x="3026" y="2378"/>
                    <a:pt x="3184" y="2589"/>
                  </a:cubicBezTo>
                  <a:cubicBezTo>
                    <a:pt x="3224" y="2646"/>
                    <a:pt x="3317" y="2666"/>
                    <a:pt x="3384" y="2703"/>
                  </a:cubicBezTo>
                  <a:cubicBezTo>
                    <a:pt x="3394" y="2619"/>
                    <a:pt x="3437" y="2516"/>
                    <a:pt x="3404" y="2455"/>
                  </a:cubicBezTo>
                  <a:cubicBezTo>
                    <a:pt x="2986" y="1726"/>
                    <a:pt x="2457" y="1094"/>
                    <a:pt x="1709" y="656"/>
                  </a:cubicBezTo>
                  <a:cubicBezTo>
                    <a:pt x="1238" y="379"/>
                    <a:pt x="759" y="121"/>
                    <a:pt x="181" y="118"/>
                  </a:cubicBezTo>
                  <a:cubicBezTo>
                    <a:pt x="150" y="81"/>
                    <a:pt x="120" y="4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657DF4"/>
                </a:solidFill>
              </a:endParaRPr>
            </a:p>
          </p:txBody>
        </p:sp>
        <p:sp>
          <p:nvSpPr>
            <p:cNvPr id="973" name="Google Shape;973;p51"/>
            <p:cNvSpPr/>
            <p:nvPr/>
          </p:nvSpPr>
          <p:spPr>
            <a:xfrm>
              <a:off x="6670106" y="1508303"/>
              <a:ext cx="116244" cy="439415"/>
            </a:xfrm>
            <a:custGeom>
              <a:rect b="b" l="l" r="r" t="t"/>
              <a:pathLst>
                <a:path extrusionOk="0" h="2975" w="787">
                  <a:moveTo>
                    <a:pt x="522" y="1"/>
                  </a:moveTo>
                  <a:cubicBezTo>
                    <a:pt x="493" y="58"/>
                    <a:pt x="432" y="125"/>
                    <a:pt x="442" y="172"/>
                  </a:cubicBezTo>
                  <a:cubicBezTo>
                    <a:pt x="573" y="673"/>
                    <a:pt x="505" y="1172"/>
                    <a:pt x="385" y="1660"/>
                  </a:cubicBezTo>
                  <a:cubicBezTo>
                    <a:pt x="298" y="2024"/>
                    <a:pt x="138" y="2368"/>
                    <a:pt x="24" y="2726"/>
                  </a:cubicBezTo>
                  <a:cubicBezTo>
                    <a:pt x="1" y="2800"/>
                    <a:pt x="38" y="2890"/>
                    <a:pt x="47" y="2974"/>
                  </a:cubicBezTo>
                  <a:cubicBezTo>
                    <a:pt x="121" y="2927"/>
                    <a:pt x="195" y="2883"/>
                    <a:pt x="265" y="2834"/>
                  </a:cubicBezTo>
                  <a:cubicBezTo>
                    <a:pt x="285" y="2817"/>
                    <a:pt x="292" y="2780"/>
                    <a:pt x="305" y="2749"/>
                  </a:cubicBezTo>
                  <a:cubicBezTo>
                    <a:pt x="626" y="2111"/>
                    <a:pt x="753" y="1429"/>
                    <a:pt x="786" y="627"/>
                  </a:cubicBezTo>
                  <a:cubicBezTo>
                    <a:pt x="770" y="522"/>
                    <a:pt x="746" y="319"/>
                    <a:pt x="696" y="125"/>
                  </a:cubicBezTo>
                  <a:cubicBezTo>
                    <a:pt x="683" y="71"/>
                    <a:pt x="583" y="41"/>
                    <a:pt x="5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657DF4"/>
                </a:solidFill>
              </a:endParaRPr>
            </a:p>
          </p:txBody>
        </p:sp>
      </p:grpSp>
      <p:sp>
        <p:nvSpPr>
          <p:cNvPr id="974" name="Google Shape;974;p51"/>
          <p:cNvSpPr txBox="1"/>
          <p:nvPr/>
        </p:nvSpPr>
        <p:spPr>
          <a:xfrm>
            <a:off x="2199178" y="2171573"/>
            <a:ext cx="1654500" cy="14346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a:solidFill>
                  <a:schemeClr val="dk2"/>
                </a:solidFill>
                <a:latin typeface="Roboto Light"/>
                <a:ea typeface="Roboto Light"/>
                <a:cs typeface="Roboto Light"/>
                <a:sym typeface="Roboto Light"/>
              </a:rPr>
              <a:t>You can explain your product or your service</a:t>
            </a:r>
            <a:endParaRPr>
              <a:solidFill>
                <a:schemeClr val="dk2"/>
              </a:solidFill>
              <a:latin typeface="Roboto Light"/>
              <a:ea typeface="Roboto Light"/>
              <a:cs typeface="Roboto Light"/>
              <a:sym typeface="Roboto Light"/>
            </a:endParaRPr>
          </a:p>
          <a:p>
            <a:pPr indent="0" lvl="0" marL="0" marR="0" rtl="0" algn="ctr">
              <a:lnSpc>
                <a:spcPct val="100000"/>
              </a:lnSpc>
              <a:spcBef>
                <a:spcPts val="0"/>
              </a:spcBef>
              <a:spcAft>
                <a:spcPts val="0"/>
              </a:spcAft>
              <a:buNone/>
            </a:pPr>
            <a:r>
              <a:t/>
            </a:r>
            <a:endParaRPr>
              <a:solidFill>
                <a:schemeClr val="dk2"/>
              </a:solidFill>
              <a:latin typeface="Roboto Light"/>
              <a:ea typeface="Roboto Light"/>
              <a:cs typeface="Roboto Light"/>
              <a:sym typeface="Roboto Light"/>
            </a:endParaRPr>
          </a:p>
          <a:p>
            <a:pPr indent="0" lvl="0" marL="0" marR="0" rtl="0" algn="ctr">
              <a:lnSpc>
                <a:spcPct val="100000"/>
              </a:lnSpc>
              <a:spcBef>
                <a:spcPts val="0"/>
              </a:spcBef>
              <a:spcAft>
                <a:spcPts val="0"/>
              </a:spcAft>
              <a:buNone/>
            </a:pPr>
            <a:r>
              <a:rPr lang="en">
                <a:solidFill>
                  <a:schemeClr val="dk2"/>
                </a:solidFill>
                <a:latin typeface="Roboto Light"/>
                <a:ea typeface="Roboto Light"/>
                <a:cs typeface="Roboto Light"/>
                <a:sym typeface="Roboto Light"/>
              </a:rPr>
              <a:t>Characteristic</a:t>
            </a:r>
            <a:endParaRPr>
              <a:solidFill>
                <a:schemeClr val="dk2"/>
              </a:solidFill>
              <a:latin typeface="Roboto Light"/>
              <a:ea typeface="Roboto Light"/>
              <a:cs typeface="Roboto Light"/>
              <a:sym typeface="Roboto Light"/>
            </a:endParaRPr>
          </a:p>
          <a:p>
            <a:pPr indent="0" lvl="0" marL="0" marR="0" rtl="0" algn="ctr">
              <a:lnSpc>
                <a:spcPct val="100000"/>
              </a:lnSpc>
              <a:spcBef>
                <a:spcPts val="0"/>
              </a:spcBef>
              <a:spcAft>
                <a:spcPts val="0"/>
              </a:spcAft>
              <a:buNone/>
            </a:pPr>
            <a:r>
              <a:rPr lang="en">
                <a:solidFill>
                  <a:schemeClr val="dk2"/>
                </a:solidFill>
                <a:latin typeface="Roboto Light"/>
                <a:ea typeface="Roboto Light"/>
                <a:cs typeface="Roboto Light"/>
                <a:sym typeface="Roboto Light"/>
              </a:rPr>
              <a:t>Characteristic</a:t>
            </a:r>
            <a:endParaRPr>
              <a:solidFill>
                <a:schemeClr val="dk2"/>
              </a:solidFill>
              <a:latin typeface="Roboto Light"/>
              <a:ea typeface="Roboto Light"/>
              <a:cs typeface="Roboto Light"/>
              <a:sym typeface="Roboto Light"/>
            </a:endParaRPr>
          </a:p>
        </p:txBody>
      </p:sp>
      <p:sp>
        <p:nvSpPr>
          <p:cNvPr id="975" name="Google Shape;975;p51"/>
          <p:cNvSpPr txBox="1"/>
          <p:nvPr/>
        </p:nvSpPr>
        <p:spPr>
          <a:xfrm>
            <a:off x="5534077" y="3857246"/>
            <a:ext cx="1167000" cy="427800"/>
          </a:xfrm>
          <a:prstGeom prst="rect">
            <a:avLst/>
          </a:prstGeom>
          <a:no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2400">
                <a:solidFill>
                  <a:srgbClr val="657DF4"/>
                </a:solidFill>
                <a:latin typeface="Passero One"/>
                <a:ea typeface="Passero One"/>
                <a:cs typeface="Passero One"/>
                <a:sym typeface="Passero One"/>
              </a:rPr>
              <a:t>PRO</a:t>
            </a:r>
            <a:endParaRPr sz="2400">
              <a:solidFill>
                <a:srgbClr val="657DF4"/>
              </a:solidFill>
              <a:latin typeface="Passero One"/>
              <a:ea typeface="Passero One"/>
              <a:cs typeface="Passero One"/>
              <a:sym typeface="Passero One"/>
            </a:endParaRPr>
          </a:p>
        </p:txBody>
      </p:sp>
      <p:sp>
        <p:nvSpPr>
          <p:cNvPr id="976" name="Google Shape;976;p51"/>
          <p:cNvSpPr txBox="1"/>
          <p:nvPr/>
        </p:nvSpPr>
        <p:spPr>
          <a:xfrm>
            <a:off x="2442925" y="3857246"/>
            <a:ext cx="1167000" cy="427800"/>
          </a:xfrm>
          <a:prstGeom prst="rect">
            <a:avLst/>
          </a:prstGeom>
          <a:no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2400">
                <a:solidFill>
                  <a:srgbClr val="657DF4"/>
                </a:solidFill>
                <a:latin typeface="Passero One"/>
                <a:ea typeface="Passero One"/>
                <a:cs typeface="Passero One"/>
                <a:sym typeface="Passero One"/>
              </a:rPr>
              <a:t>BASIC</a:t>
            </a:r>
            <a:endParaRPr sz="2400">
              <a:solidFill>
                <a:srgbClr val="657DF4"/>
              </a:solidFill>
              <a:latin typeface="Passero One"/>
              <a:ea typeface="Passero One"/>
              <a:cs typeface="Passero One"/>
              <a:sym typeface="Passero One"/>
            </a:endParaRPr>
          </a:p>
        </p:txBody>
      </p:sp>
      <p:sp>
        <p:nvSpPr>
          <p:cNvPr id="977" name="Google Shape;977;p51"/>
          <p:cNvSpPr txBox="1"/>
          <p:nvPr/>
        </p:nvSpPr>
        <p:spPr>
          <a:xfrm>
            <a:off x="5290328" y="2171573"/>
            <a:ext cx="1654500" cy="14346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a:solidFill>
                  <a:schemeClr val="dk2"/>
                </a:solidFill>
                <a:latin typeface="Roboto Light"/>
                <a:ea typeface="Roboto Light"/>
                <a:cs typeface="Roboto Light"/>
                <a:sym typeface="Roboto Light"/>
              </a:rPr>
              <a:t>You can explain your product or your service</a:t>
            </a:r>
            <a:endParaRPr>
              <a:solidFill>
                <a:schemeClr val="dk2"/>
              </a:solidFill>
              <a:latin typeface="Roboto Light"/>
              <a:ea typeface="Roboto Light"/>
              <a:cs typeface="Roboto Light"/>
              <a:sym typeface="Roboto Light"/>
            </a:endParaRPr>
          </a:p>
          <a:p>
            <a:pPr indent="0" lvl="0" marL="0" marR="0" rtl="0" algn="ctr">
              <a:lnSpc>
                <a:spcPct val="100000"/>
              </a:lnSpc>
              <a:spcBef>
                <a:spcPts val="0"/>
              </a:spcBef>
              <a:spcAft>
                <a:spcPts val="0"/>
              </a:spcAft>
              <a:buNone/>
            </a:pPr>
            <a:r>
              <a:t/>
            </a:r>
            <a:endParaRPr>
              <a:solidFill>
                <a:schemeClr val="dk2"/>
              </a:solidFill>
              <a:latin typeface="Roboto Light"/>
              <a:ea typeface="Roboto Light"/>
              <a:cs typeface="Roboto Light"/>
              <a:sym typeface="Roboto Light"/>
            </a:endParaRPr>
          </a:p>
          <a:p>
            <a:pPr indent="0" lvl="0" marL="0" marR="0" rtl="0" algn="ctr">
              <a:lnSpc>
                <a:spcPct val="100000"/>
              </a:lnSpc>
              <a:spcBef>
                <a:spcPts val="0"/>
              </a:spcBef>
              <a:spcAft>
                <a:spcPts val="0"/>
              </a:spcAft>
              <a:buNone/>
            </a:pPr>
            <a:r>
              <a:rPr lang="en">
                <a:solidFill>
                  <a:schemeClr val="dk2"/>
                </a:solidFill>
                <a:latin typeface="Roboto Light"/>
                <a:ea typeface="Roboto Light"/>
                <a:cs typeface="Roboto Light"/>
                <a:sym typeface="Roboto Light"/>
              </a:rPr>
              <a:t>Characteristic</a:t>
            </a:r>
            <a:endParaRPr>
              <a:solidFill>
                <a:schemeClr val="dk2"/>
              </a:solidFill>
              <a:latin typeface="Roboto Light"/>
              <a:ea typeface="Roboto Light"/>
              <a:cs typeface="Roboto Light"/>
              <a:sym typeface="Roboto Light"/>
            </a:endParaRPr>
          </a:p>
          <a:p>
            <a:pPr indent="0" lvl="0" marL="0" marR="0" rtl="0" algn="ctr">
              <a:lnSpc>
                <a:spcPct val="100000"/>
              </a:lnSpc>
              <a:spcBef>
                <a:spcPts val="0"/>
              </a:spcBef>
              <a:spcAft>
                <a:spcPts val="0"/>
              </a:spcAft>
              <a:buNone/>
            </a:pPr>
            <a:r>
              <a:rPr lang="en">
                <a:solidFill>
                  <a:schemeClr val="dk2"/>
                </a:solidFill>
                <a:latin typeface="Roboto Light"/>
                <a:ea typeface="Roboto Light"/>
                <a:cs typeface="Roboto Light"/>
                <a:sym typeface="Roboto Light"/>
              </a:rPr>
              <a:t>Characteristic</a:t>
            </a:r>
            <a:endParaRPr>
              <a:solidFill>
                <a:schemeClr val="dk2"/>
              </a:solidFill>
              <a:latin typeface="Roboto Light"/>
              <a:ea typeface="Roboto Light"/>
              <a:cs typeface="Roboto Light"/>
              <a:sym typeface="Roboto Light"/>
            </a:endParaRPr>
          </a:p>
        </p:txBody>
      </p:sp>
      <p:sp>
        <p:nvSpPr>
          <p:cNvPr id="978" name="Google Shape;978;p51"/>
          <p:cNvSpPr txBox="1"/>
          <p:nvPr/>
        </p:nvSpPr>
        <p:spPr>
          <a:xfrm>
            <a:off x="2199175" y="1326983"/>
            <a:ext cx="1654500" cy="4278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3600">
                <a:solidFill>
                  <a:schemeClr val="dk1"/>
                </a:solidFill>
                <a:latin typeface="Passero One"/>
                <a:ea typeface="Passero One"/>
                <a:cs typeface="Passero One"/>
                <a:sym typeface="Passero One"/>
              </a:rPr>
              <a:t>$10</a:t>
            </a:r>
            <a:endParaRPr sz="3600">
              <a:solidFill>
                <a:schemeClr val="dk1"/>
              </a:solidFill>
              <a:latin typeface="Passero One"/>
              <a:ea typeface="Passero One"/>
              <a:cs typeface="Passero One"/>
              <a:sym typeface="Passero One"/>
            </a:endParaRPr>
          </a:p>
        </p:txBody>
      </p:sp>
      <p:sp>
        <p:nvSpPr>
          <p:cNvPr id="979" name="Google Shape;979;p51"/>
          <p:cNvSpPr txBox="1"/>
          <p:nvPr/>
        </p:nvSpPr>
        <p:spPr>
          <a:xfrm>
            <a:off x="5290327" y="1326983"/>
            <a:ext cx="1654500" cy="4278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3600">
                <a:solidFill>
                  <a:schemeClr val="accent3"/>
                </a:solidFill>
                <a:latin typeface="Passero One"/>
                <a:ea typeface="Passero One"/>
                <a:cs typeface="Passero One"/>
                <a:sym typeface="Passero One"/>
              </a:rPr>
              <a:t>$35</a:t>
            </a:r>
            <a:endParaRPr sz="3600">
              <a:solidFill>
                <a:schemeClr val="accent3"/>
              </a:solidFill>
              <a:latin typeface="Passero One"/>
              <a:ea typeface="Passero One"/>
              <a:cs typeface="Passero One"/>
              <a:sym typeface="Passero One"/>
            </a:endParaRPr>
          </a:p>
        </p:txBody>
      </p:sp>
      <p:sp>
        <p:nvSpPr>
          <p:cNvPr id="980" name="Google Shape;980;p51"/>
          <p:cNvSpPr/>
          <p:nvPr/>
        </p:nvSpPr>
        <p:spPr>
          <a:xfrm rot="239733">
            <a:off x="5308301" y="3662347"/>
            <a:ext cx="1618549" cy="182652"/>
          </a:xfrm>
          <a:custGeom>
            <a:rect b="b" l="l" r="r" t="t"/>
            <a:pathLst>
              <a:path extrusionOk="0" h="2604" w="23075">
                <a:moveTo>
                  <a:pt x="20575" y="0"/>
                </a:moveTo>
                <a:cubicBezTo>
                  <a:pt x="20460" y="0"/>
                  <a:pt x="20343" y="79"/>
                  <a:pt x="20357" y="208"/>
                </a:cubicBezTo>
                <a:cubicBezTo>
                  <a:pt x="20414" y="728"/>
                  <a:pt x="20045" y="1023"/>
                  <a:pt x="19675" y="1023"/>
                </a:cubicBezTo>
                <a:cubicBezTo>
                  <a:pt x="19529" y="1023"/>
                  <a:pt x="19383" y="976"/>
                  <a:pt x="19264" y="880"/>
                </a:cubicBezTo>
                <a:cubicBezTo>
                  <a:pt x="19257" y="659"/>
                  <a:pt x="19150" y="442"/>
                  <a:pt x="18903" y="271"/>
                </a:cubicBezTo>
                <a:cubicBezTo>
                  <a:pt x="18867" y="246"/>
                  <a:pt x="18832" y="235"/>
                  <a:pt x="18798" y="235"/>
                </a:cubicBezTo>
                <a:cubicBezTo>
                  <a:pt x="18675" y="235"/>
                  <a:pt x="18574" y="381"/>
                  <a:pt x="18595" y="509"/>
                </a:cubicBezTo>
                <a:cubicBezTo>
                  <a:pt x="18628" y="703"/>
                  <a:pt x="18696" y="864"/>
                  <a:pt x="18789" y="997"/>
                </a:cubicBezTo>
                <a:cubicBezTo>
                  <a:pt x="18785" y="1194"/>
                  <a:pt x="18662" y="1325"/>
                  <a:pt x="18415" y="1385"/>
                </a:cubicBezTo>
                <a:cubicBezTo>
                  <a:pt x="18344" y="1403"/>
                  <a:pt x="18274" y="1412"/>
                  <a:pt x="18204" y="1412"/>
                </a:cubicBezTo>
                <a:cubicBezTo>
                  <a:pt x="18106" y="1412"/>
                  <a:pt x="18009" y="1395"/>
                  <a:pt x="17913" y="1361"/>
                </a:cubicBezTo>
                <a:cubicBezTo>
                  <a:pt x="17619" y="1258"/>
                  <a:pt x="17444" y="1024"/>
                  <a:pt x="17387" y="747"/>
                </a:cubicBezTo>
                <a:cubicBezTo>
                  <a:pt x="17412" y="599"/>
                  <a:pt x="17412" y="438"/>
                  <a:pt x="17378" y="268"/>
                </a:cubicBezTo>
                <a:cubicBezTo>
                  <a:pt x="17358" y="169"/>
                  <a:pt x="17264" y="118"/>
                  <a:pt x="17173" y="118"/>
                </a:cubicBezTo>
                <a:cubicBezTo>
                  <a:pt x="17082" y="118"/>
                  <a:pt x="16993" y="167"/>
                  <a:pt x="16977" y="268"/>
                </a:cubicBezTo>
                <a:cubicBezTo>
                  <a:pt x="16950" y="426"/>
                  <a:pt x="16950" y="586"/>
                  <a:pt x="16973" y="736"/>
                </a:cubicBezTo>
                <a:cubicBezTo>
                  <a:pt x="16893" y="1068"/>
                  <a:pt x="16596" y="1274"/>
                  <a:pt x="16285" y="1274"/>
                </a:cubicBezTo>
                <a:cubicBezTo>
                  <a:pt x="16208" y="1274"/>
                  <a:pt x="16130" y="1261"/>
                  <a:pt x="16054" y="1234"/>
                </a:cubicBezTo>
                <a:cubicBezTo>
                  <a:pt x="16080" y="976"/>
                  <a:pt x="15882" y="728"/>
                  <a:pt x="15641" y="728"/>
                </a:cubicBezTo>
                <a:cubicBezTo>
                  <a:pt x="15542" y="728"/>
                  <a:pt x="15436" y="770"/>
                  <a:pt x="15335" y="870"/>
                </a:cubicBezTo>
                <a:cubicBezTo>
                  <a:pt x="15271" y="934"/>
                  <a:pt x="15251" y="1044"/>
                  <a:pt x="15301" y="1121"/>
                </a:cubicBezTo>
                <a:cubicBezTo>
                  <a:pt x="15338" y="1174"/>
                  <a:pt x="15378" y="1228"/>
                  <a:pt x="15418" y="1275"/>
                </a:cubicBezTo>
                <a:cubicBezTo>
                  <a:pt x="15366" y="1288"/>
                  <a:pt x="15310" y="1294"/>
                  <a:pt x="15252" y="1294"/>
                </a:cubicBezTo>
                <a:cubicBezTo>
                  <a:pt x="14874" y="1294"/>
                  <a:pt x="14418" y="1029"/>
                  <a:pt x="14368" y="736"/>
                </a:cubicBezTo>
                <a:cubicBezTo>
                  <a:pt x="14351" y="630"/>
                  <a:pt x="14272" y="584"/>
                  <a:pt x="14187" y="584"/>
                </a:cubicBezTo>
                <a:cubicBezTo>
                  <a:pt x="14076" y="584"/>
                  <a:pt x="13956" y="663"/>
                  <a:pt x="13950" y="793"/>
                </a:cubicBezTo>
                <a:cubicBezTo>
                  <a:pt x="13936" y="1191"/>
                  <a:pt x="13608" y="1334"/>
                  <a:pt x="13277" y="1334"/>
                </a:cubicBezTo>
                <a:cubicBezTo>
                  <a:pt x="13128" y="1334"/>
                  <a:pt x="12979" y="1305"/>
                  <a:pt x="12857" y="1258"/>
                </a:cubicBezTo>
                <a:cubicBezTo>
                  <a:pt x="12600" y="1157"/>
                  <a:pt x="12376" y="1000"/>
                  <a:pt x="12148" y="847"/>
                </a:cubicBezTo>
                <a:cubicBezTo>
                  <a:pt x="12120" y="827"/>
                  <a:pt x="12085" y="818"/>
                  <a:pt x="12050" y="818"/>
                </a:cubicBezTo>
                <a:cubicBezTo>
                  <a:pt x="11976" y="818"/>
                  <a:pt x="11899" y="857"/>
                  <a:pt x="11867" y="920"/>
                </a:cubicBezTo>
                <a:cubicBezTo>
                  <a:pt x="11725" y="1210"/>
                  <a:pt x="11462" y="1359"/>
                  <a:pt x="11203" y="1359"/>
                </a:cubicBezTo>
                <a:cubicBezTo>
                  <a:pt x="10935" y="1359"/>
                  <a:pt x="10671" y="1198"/>
                  <a:pt x="10553" y="867"/>
                </a:cubicBezTo>
                <a:cubicBezTo>
                  <a:pt x="10522" y="776"/>
                  <a:pt x="10433" y="730"/>
                  <a:pt x="10347" y="730"/>
                </a:cubicBezTo>
                <a:cubicBezTo>
                  <a:pt x="10248" y="730"/>
                  <a:pt x="10154" y="792"/>
                  <a:pt x="10165" y="920"/>
                </a:cubicBezTo>
                <a:cubicBezTo>
                  <a:pt x="10199" y="1262"/>
                  <a:pt x="9892" y="1389"/>
                  <a:pt x="9567" y="1389"/>
                </a:cubicBezTo>
                <a:cubicBezTo>
                  <a:pt x="9317" y="1389"/>
                  <a:pt x="9056" y="1314"/>
                  <a:pt x="8931" y="1205"/>
                </a:cubicBezTo>
                <a:cubicBezTo>
                  <a:pt x="8998" y="1048"/>
                  <a:pt x="8965" y="897"/>
                  <a:pt x="8724" y="807"/>
                </a:cubicBezTo>
                <a:cubicBezTo>
                  <a:pt x="8709" y="801"/>
                  <a:pt x="8692" y="798"/>
                  <a:pt x="8674" y="798"/>
                </a:cubicBezTo>
                <a:cubicBezTo>
                  <a:pt x="8591" y="798"/>
                  <a:pt x="8497" y="861"/>
                  <a:pt x="8484" y="944"/>
                </a:cubicBezTo>
                <a:cubicBezTo>
                  <a:pt x="8470" y="1040"/>
                  <a:pt x="8476" y="1128"/>
                  <a:pt x="8496" y="1211"/>
                </a:cubicBezTo>
                <a:cubicBezTo>
                  <a:pt x="8359" y="1268"/>
                  <a:pt x="8166" y="1392"/>
                  <a:pt x="8112" y="1409"/>
                </a:cubicBezTo>
                <a:cubicBezTo>
                  <a:pt x="8004" y="1438"/>
                  <a:pt x="7888" y="1452"/>
                  <a:pt x="7775" y="1452"/>
                </a:cubicBezTo>
                <a:cubicBezTo>
                  <a:pt x="7744" y="1452"/>
                  <a:pt x="7714" y="1451"/>
                  <a:pt x="7684" y="1449"/>
                </a:cubicBezTo>
                <a:cubicBezTo>
                  <a:pt x="7360" y="1425"/>
                  <a:pt x="7086" y="1258"/>
                  <a:pt x="6879" y="1011"/>
                </a:cubicBezTo>
                <a:cubicBezTo>
                  <a:pt x="6845" y="970"/>
                  <a:pt x="6802" y="953"/>
                  <a:pt x="6760" y="953"/>
                </a:cubicBezTo>
                <a:cubicBezTo>
                  <a:pt x="6677" y="953"/>
                  <a:pt x="6592" y="1018"/>
                  <a:pt x="6561" y="1097"/>
                </a:cubicBezTo>
                <a:cubicBezTo>
                  <a:pt x="6392" y="1516"/>
                  <a:pt x="6030" y="1728"/>
                  <a:pt x="5662" y="1728"/>
                </a:cubicBezTo>
                <a:cubicBezTo>
                  <a:pt x="5468" y="1728"/>
                  <a:pt x="5273" y="1670"/>
                  <a:pt x="5103" y="1552"/>
                </a:cubicBezTo>
                <a:cubicBezTo>
                  <a:pt x="5113" y="1495"/>
                  <a:pt x="5109" y="1438"/>
                  <a:pt x="5093" y="1381"/>
                </a:cubicBezTo>
                <a:cubicBezTo>
                  <a:pt x="5042" y="1200"/>
                  <a:pt x="4910" y="1118"/>
                  <a:pt x="4761" y="1118"/>
                </a:cubicBezTo>
                <a:cubicBezTo>
                  <a:pt x="4692" y="1118"/>
                  <a:pt x="4620" y="1135"/>
                  <a:pt x="4551" y="1168"/>
                </a:cubicBezTo>
                <a:cubicBezTo>
                  <a:pt x="4464" y="1211"/>
                  <a:pt x="4437" y="1341"/>
                  <a:pt x="4484" y="1421"/>
                </a:cubicBezTo>
                <a:cubicBezTo>
                  <a:pt x="4541" y="1512"/>
                  <a:pt x="4604" y="1592"/>
                  <a:pt x="4672" y="1666"/>
                </a:cubicBezTo>
                <a:cubicBezTo>
                  <a:pt x="4635" y="1733"/>
                  <a:pt x="4584" y="1793"/>
                  <a:pt x="4524" y="1847"/>
                </a:cubicBezTo>
                <a:cubicBezTo>
                  <a:pt x="4437" y="1947"/>
                  <a:pt x="4331" y="2020"/>
                  <a:pt x="4206" y="2064"/>
                </a:cubicBezTo>
                <a:cubicBezTo>
                  <a:pt x="4106" y="2105"/>
                  <a:pt x="4002" y="2125"/>
                  <a:pt x="3903" y="2125"/>
                </a:cubicBezTo>
                <a:cubicBezTo>
                  <a:pt x="3632" y="2125"/>
                  <a:pt x="3392" y="1976"/>
                  <a:pt x="3323" y="1699"/>
                </a:cubicBezTo>
                <a:cubicBezTo>
                  <a:pt x="3337" y="1619"/>
                  <a:pt x="3331" y="1532"/>
                  <a:pt x="3297" y="1449"/>
                </a:cubicBezTo>
                <a:cubicBezTo>
                  <a:pt x="3263" y="1365"/>
                  <a:pt x="3184" y="1322"/>
                  <a:pt x="3109" y="1322"/>
                </a:cubicBezTo>
                <a:cubicBezTo>
                  <a:pt x="3023" y="1322"/>
                  <a:pt x="2941" y="1380"/>
                  <a:pt x="2939" y="1499"/>
                </a:cubicBezTo>
                <a:cubicBezTo>
                  <a:pt x="2939" y="1535"/>
                  <a:pt x="2942" y="1569"/>
                  <a:pt x="2946" y="1602"/>
                </a:cubicBezTo>
                <a:cubicBezTo>
                  <a:pt x="2912" y="1722"/>
                  <a:pt x="2712" y="1883"/>
                  <a:pt x="2655" y="1933"/>
                </a:cubicBezTo>
                <a:cubicBezTo>
                  <a:pt x="2578" y="1994"/>
                  <a:pt x="2501" y="2054"/>
                  <a:pt x="2425" y="2114"/>
                </a:cubicBezTo>
                <a:cubicBezTo>
                  <a:pt x="2330" y="2181"/>
                  <a:pt x="2245" y="2215"/>
                  <a:pt x="2170" y="2215"/>
                </a:cubicBezTo>
                <a:cubicBezTo>
                  <a:pt x="2015" y="2215"/>
                  <a:pt x="1903" y="2070"/>
                  <a:pt x="1836" y="1776"/>
                </a:cubicBezTo>
                <a:cubicBezTo>
                  <a:pt x="1863" y="1713"/>
                  <a:pt x="1886" y="1649"/>
                  <a:pt x="1899" y="1582"/>
                </a:cubicBezTo>
                <a:cubicBezTo>
                  <a:pt x="1923" y="1452"/>
                  <a:pt x="1833" y="1362"/>
                  <a:pt x="1725" y="1362"/>
                </a:cubicBezTo>
                <a:cubicBezTo>
                  <a:pt x="1697" y="1362"/>
                  <a:pt x="1667" y="1368"/>
                  <a:pt x="1638" y="1381"/>
                </a:cubicBezTo>
                <a:cubicBezTo>
                  <a:pt x="1354" y="1506"/>
                  <a:pt x="1257" y="1742"/>
                  <a:pt x="1287" y="1977"/>
                </a:cubicBezTo>
                <a:cubicBezTo>
                  <a:pt x="1200" y="2043"/>
                  <a:pt x="1092" y="2078"/>
                  <a:pt x="968" y="2078"/>
                </a:cubicBezTo>
                <a:cubicBezTo>
                  <a:pt x="922" y="2078"/>
                  <a:pt x="873" y="2073"/>
                  <a:pt x="823" y="2064"/>
                </a:cubicBezTo>
                <a:cubicBezTo>
                  <a:pt x="474" y="1994"/>
                  <a:pt x="177" y="1512"/>
                  <a:pt x="602" y="1191"/>
                </a:cubicBezTo>
                <a:cubicBezTo>
                  <a:pt x="696" y="1119"/>
                  <a:pt x="638" y="973"/>
                  <a:pt x="546" y="973"/>
                </a:cubicBezTo>
                <a:cubicBezTo>
                  <a:pt x="527" y="973"/>
                  <a:pt x="506" y="980"/>
                  <a:pt x="485" y="994"/>
                </a:cubicBezTo>
                <a:cubicBezTo>
                  <a:pt x="30" y="1301"/>
                  <a:pt x="0" y="2007"/>
                  <a:pt x="471" y="2328"/>
                </a:cubicBezTo>
                <a:cubicBezTo>
                  <a:pt x="612" y="2424"/>
                  <a:pt x="760" y="2466"/>
                  <a:pt x="904" y="2466"/>
                </a:cubicBezTo>
                <a:cubicBezTo>
                  <a:pt x="1086" y="2466"/>
                  <a:pt x="1263" y="2400"/>
                  <a:pt x="1417" y="2295"/>
                </a:cubicBezTo>
                <a:cubicBezTo>
                  <a:pt x="1525" y="2445"/>
                  <a:pt x="1689" y="2562"/>
                  <a:pt x="1892" y="2596"/>
                </a:cubicBezTo>
                <a:cubicBezTo>
                  <a:pt x="1923" y="2601"/>
                  <a:pt x="1957" y="2603"/>
                  <a:pt x="1992" y="2603"/>
                </a:cubicBezTo>
                <a:cubicBezTo>
                  <a:pt x="2326" y="2603"/>
                  <a:pt x="2832" y="2380"/>
                  <a:pt x="3116" y="2077"/>
                </a:cubicBezTo>
                <a:cubicBezTo>
                  <a:pt x="3300" y="2326"/>
                  <a:pt x="3607" y="2463"/>
                  <a:pt x="3929" y="2463"/>
                </a:cubicBezTo>
                <a:cubicBezTo>
                  <a:pt x="4144" y="2463"/>
                  <a:pt x="4365" y="2401"/>
                  <a:pt x="4561" y="2271"/>
                </a:cubicBezTo>
                <a:cubicBezTo>
                  <a:pt x="4688" y="2188"/>
                  <a:pt x="4842" y="2054"/>
                  <a:pt x="4952" y="1900"/>
                </a:cubicBezTo>
                <a:cubicBezTo>
                  <a:pt x="5168" y="2035"/>
                  <a:pt x="5409" y="2101"/>
                  <a:pt x="5648" y="2101"/>
                </a:cubicBezTo>
                <a:cubicBezTo>
                  <a:pt x="6085" y="2101"/>
                  <a:pt x="6518" y="1882"/>
                  <a:pt x="6788" y="1466"/>
                </a:cubicBezTo>
                <a:cubicBezTo>
                  <a:pt x="7069" y="1705"/>
                  <a:pt x="7432" y="1837"/>
                  <a:pt x="7800" y="1837"/>
                </a:cubicBezTo>
                <a:cubicBezTo>
                  <a:pt x="8006" y="1837"/>
                  <a:pt x="8212" y="1796"/>
                  <a:pt x="8407" y="1710"/>
                </a:cubicBezTo>
                <a:cubicBezTo>
                  <a:pt x="8490" y="1673"/>
                  <a:pt x="8594" y="1606"/>
                  <a:pt x="8687" y="1519"/>
                </a:cubicBezTo>
                <a:cubicBezTo>
                  <a:pt x="8885" y="1697"/>
                  <a:pt x="9193" y="1787"/>
                  <a:pt x="9502" y="1787"/>
                </a:cubicBezTo>
                <a:cubicBezTo>
                  <a:pt x="9869" y="1787"/>
                  <a:pt x="10237" y="1661"/>
                  <a:pt x="10430" y="1405"/>
                </a:cubicBezTo>
                <a:cubicBezTo>
                  <a:pt x="10647" y="1646"/>
                  <a:pt x="10944" y="1771"/>
                  <a:pt x="11240" y="1771"/>
                </a:cubicBezTo>
                <a:cubicBezTo>
                  <a:pt x="11562" y="1771"/>
                  <a:pt x="11885" y="1623"/>
                  <a:pt x="12108" y="1315"/>
                </a:cubicBezTo>
                <a:cubicBezTo>
                  <a:pt x="12463" y="1552"/>
                  <a:pt x="12860" y="1774"/>
                  <a:pt x="13286" y="1774"/>
                </a:cubicBezTo>
                <a:cubicBezTo>
                  <a:pt x="13369" y="1774"/>
                  <a:pt x="13454" y="1765"/>
                  <a:pt x="13539" y="1747"/>
                </a:cubicBezTo>
                <a:cubicBezTo>
                  <a:pt x="13833" y="1679"/>
                  <a:pt x="14071" y="1522"/>
                  <a:pt x="14218" y="1295"/>
                </a:cubicBezTo>
                <a:cubicBezTo>
                  <a:pt x="14491" y="1561"/>
                  <a:pt x="14930" y="1741"/>
                  <a:pt x="15317" y="1741"/>
                </a:cubicBezTo>
                <a:cubicBezTo>
                  <a:pt x="15512" y="1741"/>
                  <a:pt x="15693" y="1695"/>
                  <a:pt x="15833" y="1592"/>
                </a:cubicBezTo>
                <a:cubicBezTo>
                  <a:pt x="15836" y="1592"/>
                  <a:pt x="15839" y="1589"/>
                  <a:pt x="15839" y="1589"/>
                </a:cubicBezTo>
                <a:cubicBezTo>
                  <a:pt x="15981" y="1650"/>
                  <a:pt x="16130" y="1679"/>
                  <a:pt x="16276" y="1679"/>
                </a:cubicBezTo>
                <a:cubicBezTo>
                  <a:pt x="16617" y="1679"/>
                  <a:pt x="16949" y="1523"/>
                  <a:pt x="17164" y="1251"/>
                </a:cubicBezTo>
                <a:cubicBezTo>
                  <a:pt x="17376" y="1597"/>
                  <a:pt x="17741" y="1835"/>
                  <a:pt x="18192" y="1835"/>
                </a:cubicBezTo>
                <a:cubicBezTo>
                  <a:pt x="18251" y="1835"/>
                  <a:pt x="18312" y="1831"/>
                  <a:pt x="18375" y="1823"/>
                </a:cubicBezTo>
                <a:cubicBezTo>
                  <a:pt x="18712" y="1776"/>
                  <a:pt x="18993" y="1572"/>
                  <a:pt x="19143" y="1318"/>
                </a:cubicBezTo>
                <a:cubicBezTo>
                  <a:pt x="19307" y="1407"/>
                  <a:pt x="19491" y="1450"/>
                  <a:pt x="19676" y="1450"/>
                </a:cubicBezTo>
                <a:cubicBezTo>
                  <a:pt x="20096" y="1450"/>
                  <a:pt x="20517" y="1228"/>
                  <a:pt x="20698" y="816"/>
                </a:cubicBezTo>
                <a:cubicBezTo>
                  <a:pt x="20955" y="1148"/>
                  <a:pt x="21297" y="1405"/>
                  <a:pt x="21728" y="1472"/>
                </a:cubicBezTo>
                <a:cubicBezTo>
                  <a:pt x="21794" y="1482"/>
                  <a:pt x="21859" y="1487"/>
                  <a:pt x="21924" y="1487"/>
                </a:cubicBezTo>
                <a:cubicBezTo>
                  <a:pt x="22386" y="1487"/>
                  <a:pt x="22818" y="1239"/>
                  <a:pt x="23005" y="800"/>
                </a:cubicBezTo>
                <a:cubicBezTo>
                  <a:pt x="23074" y="643"/>
                  <a:pt x="22943" y="498"/>
                  <a:pt x="22815" y="498"/>
                </a:cubicBezTo>
                <a:cubicBezTo>
                  <a:pt x="22757" y="498"/>
                  <a:pt x="22699" y="527"/>
                  <a:pt x="22661" y="599"/>
                </a:cubicBezTo>
                <a:cubicBezTo>
                  <a:pt x="22489" y="924"/>
                  <a:pt x="22258" y="1050"/>
                  <a:pt x="22014" y="1050"/>
                </a:cubicBezTo>
                <a:cubicBezTo>
                  <a:pt x="21523" y="1050"/>
                  <a:pt x="20979" y="537"/>
                  <a:pt x="20755" y="101"/>
                </a:cubicBezTo>
                <a:cubicBezTo>
                  <a:pt x="20719" y="31"/>
                  <a:pt x="20648" y="0"/>
                  <a:pt x="20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1"/>
          <p:cNvSpPr/>
          <p:nvPr/>
        </p:nvSpPr>
        <p:spPr>
          <a:xfrm rot="239733">
            <a:off x="2249026" y="3662347"/>
            <a:ext cx="1618549" cy="182652"/>
          </a:xfrm>
          <a:custGeom>
            <a:rect b="b" l="l" r="r" t="t"/>
            <a:pathLst>
              <a:path extrusionOk="0" h="2604" w="23075">
                <a:moveTo>
                  <a:pt x="20575" y="0"/>
                </a:moveTo>
                <a:cubicBezTo>
                  <a:pt x="20460" y="0"/>
                  <a:pt x="20343" y="79"/>
                  <a:pt x="20357" y="208"/>
                </a:cubicBezTo>
                <a:cubicBezTo>
                  <a:pt x="20414" y="728"/>
                  <a:pt x="20045" y="1023"/>
                  <a:pt x="19675" y="1023"/>
                </a:cubicBezTo>
                <a:cubicBezTo>
                  <a:pt x="19529" y="1023"/>
                  <a:pt x="19383" y="976"/>
                  <a:pt x="19264" y="880"/>
                </a:cubicBezTo>
                <a:cubicBezTo>
                  <a:pt x="19257" y="659"/>
                  <a:pt x="19150" y="442"/>
                  <a:pt x="18903" y="271"/>
                </a:cubicBezTo>
                <a:cubicBezTo>
                  <a:pt x="18867" y="246"/>
                  <a:pt x="18832" y="235"/>
                  <a:pt x="18798" y="235"/>
                </a:cubicBezTo>
                <a:cubicBezTo>
                  <a:pt x="18675" y="235"/>
                  <a:pt x="18574" y="381"/>
                  <a:pt x="18595" y="509"/>
                </a:cubicBezTo>
                <a:cubicBezTo>
                  <a:pt x="18628" y="703"/>
                  <a:pt x="18696" y="864"/>
                  <a:pt x="18789" y="997"/>
                </a:cubicBezTo>
                <a:cubicBezTo>
                  <a:pt x="18785" y="1194"/>
                  <a:pt x="18662" y="1325"/>
                  <a:pt x="18415" y="1385"/>
                </a:cubicBezTo>
                <a:cubicBezTo>
                  <a:pt x="18344" y="1403"/>
                  <a:pt x="18274" y="1412"/>
                  <a:pt x="18204" y="1412"/>
                </a:cubicBezTo>
                <a:cubicBezTo>
                  <a:pt x="18106" y="1412"/>
                  <a:pt x="18009" y="1395"/>
                  <a:pt x="17913" y="1361"/>
                </a:cubicBezTo>
                <a:cubicBezTo>
                  <a:pt x="17619" y="1258"/>
                  <a:pt x="17444" y="1024"/>
                  <a:pt x="17387" y="747"/>
                </a:cubicBezTo>
                <a:cubicBezTo>
                  <a:pt x="17412" y="599"/>
                  <a:pt x="17412" y="438"/>
                  <a:pt x="17378" y="268"/>
                </a:cubicBezTo>
                <a:cubicBezTo>
                  <a:pt x="17358" y="169"/>
                  <a:pt x="17264" y="118"/>
                  <a:pt x="17173" y="118"/>
                </a:cubicBezTo>
                <a:cubicBezTo>
                  <a:pt x="17082" y="118"/>
                  <a:pt x="16993" y="167"/>
                  <a:pt x="16977" y="268"/>
                </a:cubicBezTo>
                <a:cubicBezTo>
                  <a:pt x="16950" y="426"/>
                  <a:pt x="16950" y="586"/>
                  <a:pt x="16973" y="736"/>
                </a:cubicBezTo>
                <a:cubicBezTo>
                  <a:pt x="16893" y="1068"/>
                  <a:pt x="16596" y="1274"/>
                  <a:pt x="16285" y="1274"/>
                </a:cubicBezTo>
                <a:cubicBezTo>
                  <a:pt x="16208" y="1274"/>
                  <a:pt x="16130" y="1261"/>
                  <a:pt x="16054" y="1234"/>
                </a:cubicBezTo>
                <a:cubicBezTo>
                  <a:pt x="16080" y="976"/>
                  <a:pt x="15882" y="728"/>
                  <a:pt x="15641" y="728"/>
                </a:cubicBezTo>
                <a:cubicBezTo>
                  <a:pt x="15542" y="728"/>
                  <a:pt x="15436" y="770"/>
                  <a:pt x="15335" y="870"/>
                </a:cubicBezTo>
                <a:cubicBezTo>
                  <a:pt x="15271" y="934"/>
                  <a:pt x="15251" y="1044"/>
                  <a:pt x="15301" y="1121"/>
                </a:cubicBezTo>
                <a:cubicBezTo>
                  <a:pt x="15338" y="1174"/>
                  <a:pt x="15378" y="1228"/>
                  <a:pt x="15418" y="1275"/>
                </a:cubicBezTo>
                <a:cubicBezTo>
                  <a:pt x="15366" y="1288"/>
                  <a:pt x="15310" y="1294"/>
                  <a:pt x="15252" y="1294"/>
                </a:cubicBezTo>
                <a:cubicBezTo>
                  <a:pt x="14874" y="1294"/>
                  <a:pt x="14418" y="1029"/>
                  <a:pt x="14368" y="736"/>
                </a:cubicBezTo>
                <a:cubicBezTo>
                  <a:pt x="14351" y="630"/>
                  <a:pt x="14272" y="584"/>
                  <a:pt x="14187" y="584"/>
                </a:cubicBezTo>
                <a:cubicBezTo>
                  <a:pt x="14076" y="584"/>
                  <a:pt x="13956" y="663"/>
                  <a:pt x="13950" y="793"/>
                </a:cubicBezTo>
                <a:cubicBezTo>
                  <a:pt x="13936" y="1191"/>
                  <a:pt x="13608" y="1334"/>
                  <a:pt x="13277" y="1334"/>
                </a:cubicBezTo>
                <a:cubicBezTo>
                  <a:pt x="13128" y="1334"/>
                  <a:pt x="12979" y="1305"/>
                  <a:pt x="12857" y="1258"/>
                </a:cubicBezTo>
                <a:cubicBezTo>
                  <a:pt x="12600" y="1157"/>
                  <a:pt x="12376" y="1000"/>
                  <a:pt x="12148" y="847"/>
                </a:cubicBezTo>
                <a:cubicBezTo>
                  <a:pt x="12120" y="827"/>
                  <a:pt x="12085" y="818"/>
                  <a:pt x="12050" y="818"/>
                </a:cubicBezTo>
                <a:cubicBezTo>
                  <a:pt x="11976" y="818"/>
                  <a:pt x="11899" y="857"/>
                  <a:pt x="11867" y="920"/>
                </a:cubicBezTo>
                <a:cubicBezTo>
                  <a:pt x="11725" y="1210"/>
                  <a:pt x="11462" y="1359"/>
                  <a:pt x="11203" y="1359"/>
                </a:cubicBezTo>
                <a:cubicBezTo>
                  <a:pt x="10935" y="1359"/>
                  <a:pt x="10671" y="1198"/>
                  <a:pt x="10553" y="867"/>
                </a:cubicBezTo>
                <a:cubicBezTo>
                  <a:pt x="10522" y="776"/>
                  <a:pt x="10433" y="730"/>
                  <a:pt x="10347" y="730"/>
                </a:cubicBezTo>
                <a:cubicBezTo>
                  <a:pt x="10248" y="730"/>
                  <a:pt x="10154" y="792"/>
                  <a:pt x="10165" y="920"/>
                </a:cubicBezTo>
                <a:cubicBezTo>
                  <a:pt x="10199" y="1262"/>
                  <a:pt x="9892" y="1389"/>
                  <a:pt x="9567" y="1389"/>
                </a:cubicBezTo>
                <a:cubicBezTo>
                  <a:pt x="9317" y="1389"/>
                  <a:pt x="9056" y="1314"/>
                  <a:pt x="8931" y="1205"/>
                </a:cubicBezTo>
                <a:cubicBezTo>
                  <a:pt x="8998" y="1048"/>
                  <a:pt x="8965" y="897"/>
                  <a:pt x="8724" y="807"/>
                </a:cubicBezTo>
                <a:cubicBezTo>
                  <a:pt x="8709" y="801"/>
                  <a:pt x="8692" y="798"/>
                  <a:pt x="8674" y="798"/>
                </a:cubicBezTo>
                <a:cubicBezTo>
                  <a:pt x="8591" y="798"/>
                  <a:pt x="8497" y="861"/>
                  <a:pt x="8484" y="944"/>
                </a:cubicBezTo>
                <a:cubicBezTo>
                  <a:pt x="8470" y="1040"/>
                  <a:pt x="8476" y="1128"/>
                  <a:pt x="8496" y="1211"/>
                </a:cubicBezTo>
                <a:cubicBezTo>
                  <a:pt x="8359" y="1268"/>
                  <a:pt x="8166" y="1392"/>
                  <a:pt x="8112" y="1409"/>
                </a:cubicBezTo>
                <a:cubicBezTo>
                  <a:pt x="8004" y="1438"/>
                  <a:pt x="7888" y="1452"/>
                  <a:pt x="7775" y="1452"/>
                </a:cubicBezTo>
                <a:cubicBezTo>
                  <a:pt x="7744" y="1452"/>
                  <a:pt x="7714" y="1451"/>
                  <a:pt x="7684" y="1449"/>
                </a:cubicBezTo>
                <a:cubicBezTo>
                  <a:pt x="7360" y="1425"/>
                  <a:pt x="7086" y="1258"/>
                  <a:pt x="6879" y="1011"/>
                </a:cubicBezTo>
                <a:cubicBezTo>
                  <a:pt x="6845" y="970"/>
                  <a:pt x="6802" y="953"/>
                  <a:pt x="6760" y="953"/>
                </a:cubicBezTo>
                <a:cubicBezTo>
                  <a:pt x="6677" y="953"/>
                  <a:pt x="6592" y="1018"/>
                  <a:pt x="6561" y="1097"/>
                </a:cubicBezTo>
                <a:cubicBezTo>
                  <a:pt x="6392" y="1516"/>
                  <a:pt x="6030" y="1728"/>
                  <a:pt x="5662" y="1728"/>
                </a:cubicBezTo>
                <a:cubicBezTo>
                  <a:pt x="5468" y="1728"/>
                  <a:pt x="5273" y="1670"/>
                  <a:pt x="5103" y="1552"/>
                </a:cubicBezTo>
                <a:cubicBezTo>
                  <a:pt x="5113" y="1495"/>
                  <a:pt x="5109" y="1438"/>
                  <a:pt x="5093" y="1381"/>
                </a:cubicBezTo>
                <a:cubicBezTo>
                  <a:pt x="5042" y="1200"/>
                  <a:pt x="4910" y="1118"/>
                  <a:pt x="4761" y="1118"/>
                </a:cubicBezTo>
                <a:cubicBezTo>
                  <a:pt x="4692" y="1118"/>
                  <a:pt x="4620" y="1135"/>
                  <a:pt x="4551" y="1168"/>
                </a:cubicBezTo>
                <a:cubicBezTo>
                  <a:pt x="4464" y="1211"/>
                  <a:pt x="4437" y="1341"/>
                  <a:pt x="4484" y="1421"/>
                </a:cubicBezTo>
                <a:cubicBezTo>
                  <a:pt x="4541" y="1512"/>
                  <a:pt x="4604" y="1592"/>
                  <a:pt x="4672" y="1666"/>
                </a:cubicBezTo>
                <a:cubicBezTo>
                  <a:pt x="4635" y="1733"/>
                  <a:pt x="4584" y="1793"/>
                  <a:pt x="4524" y="1847"/>
                </a:cubicBezTo>
                <a:cubicBezTo>
                  <a:pt x="4437" y="1947"/>
                  <a:pt x="4331" y="2020"/>
                  <a:pt x="4206" y="2064"/>
                </a:cubicBezTo>
                <a:cubicBezTo>
                  <a:pt x="4106" y="2105"/>
                  <a:pt x="4002" y="2125"/>
                  <a:pt x="3903" y="2125"/>
                </a:cubicBezTo>
                <a:cubicBezTo>
                  <a:pt x="3632" y="2125"/>
                  <a:pt x="3392" y="1976"/>
                  <a:pt x="3323" y="1699"/>
                </a:cubicBezTo>
                <a:cubicBezTo>
                  <a:pt x="3337" y="1619"/>
                  <a:pt x="3331" y="1532"/>
                  <a:pt x="3297" y="1449"/>
                </a:cubicBezTo>
                <a:cubicBezTo>
                  <a:pt x="3263" y="1365"/>
                  <a:pt x="3184" y="1322"/>
                  <a:pt x="3109" y="1322"/>
                </a:cubicBezTo>
                <a:cubicBezTo>
                  <a:pt x="3023" y="1322"/>
                  <a:pt x="2941" y="1380"/>
                  <a:pt x="2939" y="1499"/>
                </a:cubicBezTo>
                <a:cubicBezTo>
                  <a:pt x="2939" y="1535"/>
                  <a:pt x="2942" y="1569"/>
                  <a:pt x="2946" y="1602"/>
                </a:cubicBezTo>
                <a:cubicBezTo>
                  <a:pt x="2912" y="1722"/>
                  <a:pt x="2712" y="1883"/>
                  <a:pt x="2655" y="1933"/>
                </a:cubicBezTo>
                <a:cubicBezTo>
                  <a:pt x="2578" y="1994"/>
                  <a:pt x="2501" y="2054"/>
                  <a:pt x="2425" y="2114"/>
                </a:cubicBezTo>
                <a:cubicBezTo>
                  <a:pt x="2330" y="2181"/>
                  <a:pt x="2245" y="2215"/>
                  <a:pt x="2170" y="2215"/>
                </a:cubicBezTo>
                <a:cubicBezTo>
                  <a:pt x="2015" y="2215"/>
                  <a:pt x="1903" y="2070"/>
                  <a:pt x="1836" y="1776"/>
                </a:cubicBezTo>
                <a:cubicBezTo>
                  <a:pt x="1863" y="1713"/>
                  <a:pt x="1886" y="1649"/>
                  <a:pt x="1899" y="1582"/>
                </a:cubicBezTo>
                <a:cubicBezTo>
                  <a:pt x="1923" y="1452"/>
                  <a:pt x="1833" y="1362"/>
                  <a:pt x="1725" y="1362"/>
                </a:cubicBezTo>
                <a:cubicBezTo>
                  <a:pt x="1697" y="1362"/>
                  <a:pt x="1667" y="1368"/>
                  <a:pt x="1638" y="1381"/>
                </a:cubicBezTo>
                <a:cubicBezTo>
                  <a:pt x="1354" y="1506"/>
                  <a:pt x="1257" y="1742"/>
                  <a:pt x="1287" y="1977"/>
                </a:cubicBezTo>
                <a:cubicBezTo>
                  <a:pt x="1200" y="2043"/>
                  <a:pt x="1092" y="2078"/>
                  <a:pt x="968" y="2078"/>
                </a:cubicBezTo>
                <a:cubicBezTo>
                  <a:pt x="922" y="2078"/>
                  <a:pt x="873" y="2073"/>
                  <a:pt x="823" y="2064"/>
                </a:cubicBezTo>
                <a:cubicBezTo>
                  <a:pt x="474" y="1994"/>
                  <a:pt x="177" y="1512"/>
                  <a:pt x="602" y="1191"/>
                </a:cubicBezTo>
                <a:cubicBezTo>
                  <a:pt x="696" y="1119"/>
                  <a:pt x="638" y="973"/>
                  <a:pt x="546" y="973"/>
                </a:cubicBezTo>
                <a:cubicBezTo>
                  <a:pt x="527" y="973"/>
                  <a:pt x="506" y="980"/>
                  <a:pt x="485" y="994"/>
                </a:cubicBezTo>
                <a:cubicBezTo>
                  <a:pt x="30" y="1301"/>
                  <a:pt x="0" y="2007"/>
                  <a:pt x="471" y="2328"/>
                </a:cubicBezTo>
                <a:cubicBezTo>
                  <a:pt x="612" y="2424"/>
                  <a:pt x="760" y="2466"/>
                  <a:pt x="904" y="2466"/>
                </a:cubicBezTo>
                <a:cubicBezTo>
                  <a:pt x="1086" y="2466"/>
                  <a:pt x="1263" y="2400"/>
                  <a:pt x="1417" y="2295"/>
                </a:cubicBezTo>
                <a:cubicBezTo>
                  <a:pt x="1525" y="2445"/>
                  <a:pt x="1689" y="2562"/>
                  <a:pt x="1892" y="2596"/>
                </a:cubicBezTo>
                <a:cubicBezTo>
                  <a:pt x="1923" y="2601"/>
                  <a:pt x="1957" y="2603"/>
                  <a:pt x="1992" y="2603"/>
                </a:cubicBezTo>
                <a:cubicBezTo>
                  <a:pt x="2326" y="2603"/>
                  <a:pt x="2832" y="2380"/>
                  <a:pt x="3116" y="2077"/>
                </a:cubicBezTo>
                <a:cubicBezTo>
                  <a:pt x="3300" y="2326"/>
                  <a:pt x="3607" y="2463"/>
                  <a:pt x="3929" y="2463"/>
                </a:cubicBezTo>
                <a:cubicBezTo>
                  <a:pt x="4144" y="2463"/>
                  <a:pt x="4365" y="2401"/>
                  <a:pt x="4561" y="2271"/>
                </a:cubicBezTo>
                <a:cubicBezTo>
                  <a:pt x="4688" y="2188"/>
                  <a:pt x="4842" y="2054"/>
                  <a:pt x="4952" y="1900"/>
                </a:cubicBezTo>
                <a:cubicBezTo>
                  <a:pt x="5168" y="2035"/>
                  <a:pt x="5409" y="2101"/>
                  <a:pt x="5648" y="2101"/>
                </a:cubicBezTo>
                <a:cubicBezTo>
                  <a:pt x="6085" y="2101"/>
                  <a:pt x="6518" y="1882"/>
                  <a:pt x="6788" y="1466"/>
                </a:cubicBezTo>
                <a:cubicBezTo>
                  <a:pt x="7069" y="1705"/>
                  <a:pt x="7432" y="1837"/>
                  <a:pt x="7800" y="1837"/>
                </a:cubicBezTo>
                <a:cubicBezTo>
                  <a:pt x="8006" y="1837"/>
                  <a:pt x="8212" y="1796"/>
                  <a:pt x="8407" y="1710"/>
                </a:cubicBezTo>
                <a:cubicBezTo>
                  <a:pt x="8490" y="1673"/>
                  <a:pt x="8594" y="1606"/>
                  <a:pt x="8687" y="1519"/>
                </a:cubicBezTo>
                <a:cubicBezTo>
                  <a:pt x="8885" y="1697"/>
                  <a:pt x="9193" y="1787"/>
                  <a:pt x="9502" y="1787"/>
                </a:cubicBezTo>
                <a:cubicBezTo>
                  <a:pt x="9869" y="1787"/>
                  <a:pt x="10237" y="1661"/>
                  <a:pt x="10430" y="1405"/>
                </a:cubicBezTo>
                <a:cubicBezTo>
                  <a:pt x="10647" y="1646"/>
                  <a:pt x="10944" y="1771"/>
                  <a:pt x="11240" y="1771"/>
                </a:cubicBezTo>
                <a:cubicBezTo>
                  <a:pt x="11562" y="1771"/>
                  <a:pt x="11885" y="1623"/>
                  <a:pt x="12108" y="1315"/>
                </a:cubicBezTo>
                <a:cubicBezTo>
                  <a:pt x="12463" y="1552"/>
                  <a:pt x="12860" y="1774"/>
                  <a:pt x="13286" y="1774"/>
                </a:cubicBezTo>
                <a:cubicBezTo>
                  <a:pt x="13369" y="1774"/>
                  <a:pt x="13454" y="1765"/>
                  <a:pt x="13539" y="1747"/>
                </a:cubicBezTo>
                <a:cubicBezTo>
                  <a:pt x="13833" y="1679"/>
                  <a:pt x="14071" y="1522"/>
                  <a:pt x="14218" y="1295"/>
                </a:cubicBezTo>
                <a:cubicBezTo>
                  <a:pt x="14491" y="1561"/>
                  <a:pt x="14930" y="1741"/>
                  <a:pt x="15317" y="1741"/>
                </a:cubicBezTo>
                <a:cubicBezTo>
                  <a:pt x="15512" y="1741"/>
                  <a:pt x="15693" y="1695"/>
                  <a:pt x="15833" y="1592"/>
                </a:cubicBezTo>
                <a:cubicBezTo>
                  <a:pt x="15836" y="1592"/>
                  <a:pt x="15839" y="1589"/>
                  <a:pt x="15839" y="1589"/>
                </a:cubicBezTo>
                <a:cubicBezTo>
                  <a:pt x="15981" y="1650"/>
                  <a:pt x="16130" y="1679"/>
                  <a:pt x="16276" y="1679"/>
                </a:cubicBezTo>
                <a:cubicBezTo>
                  <a:pt x="16617" y="1679"/>
                  <a:pt x="16949" y="1523"/>
                  <a:pt x="17164" y="1251"/>
                </a:cubicBezTo>
                <a:cubicBezTo>
                  <a:pt x="17376" y="1597"/>
                  <a:pt x="17741" y="1835"/>
                  <a:pt x="18192" y="1835"/>
                </a:cubicBezTo>
                <a:cubicBezTo>
                  <a:pt x="18251" y="1835"/>
                  <a:pt x="18312" y="1831"/>
                  <a:pt x="18375" y="1823"/>
                </a:cubicBezTo>
                <a:cubicBezTo>
                  <a:pt x="18712" y="1776"/>
                  <a:pt x="18993" y="1572"/>
                  <a:pt x="19143" y="1318"/>
                </a:cubicBezTo>
                <a:cubicBezTo>
                  <a:pt x="19307" y="1407"/>
                  <a:pt x="19491" y="1450"/>
                  <a:pt x="19676" y="1450"/>
                </a:cubicBezTo>
                <a:cubicBezTo>
                  <a:pt x="20096" y="1450"/>
                  <a:pt x="20517" y="1228"/>
                  <a:pt x="20698" y="816"/>
                </a:cubicBezTo>
                <a:cubicBezTo>
                  <a:pt x="20955" y="1148"/>
                  <a:pt x="21297" y="1405"/>
                  <a:pt x="21728" y="1472"/>
                </a:cubicBezTo>
                <a:cubicBezTo>
                  <a:pt x="21794" y="1482"/>
                  <a:pt x="21859" y="1487"/>
                  <a:pt x="21924" y="1487"/>
                </a:cubicBezTo>
                <a:cubicBezTo>
                  <a:pt x="22386" y="1487"/>
                  <a:pt x="22818" y="1239"/>
                  <a:pt x="23005" y="800"/>
                </a:cubicBezTo>
                <a:cubicBezTo>
                  <a:pt x="23074" y="643"/>
                  <a:pt x="22943" y="498"/>
                  <a:pt x="22815" y="498"/>
                </a:cubicBezTo>
                <a:cubicBezTo>
                  <a:pt x="22757" y="498"/>
                  <a:pt x="22699" y="527"/>
                  <a:pt x="22661" y="599"/>
                </a:cubicBezTo>
                <a:cubicBezTo>
                  <a:pt x="22489" y="924"/>
                  <a:pt x="22258" y="1050"/>
                  <a:pt x="22014" y="1050"/>
                </a:cubicBezTo>
                <a:cubicBezTo>
                  <a:pt x="21523" y="1050"/>
                  <a:pt x="20979" y="537"/>
                  <a:pt x="20755" y="101"/>
                </a:cubicBezTo>
                <a:cubicBezTo>
                  <a:pt x="20719" y="31"/>
                  <a:pt x="20648" y="0"/>
                  <a:pt x="20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1"/>
          <p:cNvSpPr txBox="1"/>
          <p:nvPr>
            <p:ph type="ctrTitle"/>
          </p:nvPr>
        </p:nvSpPr>
        <p:spPr>
          <a:xfrm>
            <a:off x="2816025" y="359450"/>
            <a:ext cx="5607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OUR </a:t>
            </a:r>
            <a:r>
              <a:rPr lang="en">
                <a:solidFill>
                  <a:schemeClr val="lt2"/>
                </a:solidFill>
              </a:rPr>
              <a:t>SERVICES</a:t>
            </a:r>
            <a:endParaRPr>
              <a:solidFill>
                <a:schemeClr val="lt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986" name="Shape 986"/>
        <p:cNvGrpSpPr/>
        <p:nvPr/>
      </p:nvGrpSpPr>
      <p:grpSpPr>
        <a:xfrm>
          <a:off x="0" y="0"/>
          <a:ext cx="0" cy="0"/>
          <a:chOff x="0" y="0"/>
          <a:chExt cx="0" cy="0"/>
        </a:xfrm>
      </p:grpSpPr>
      <p:grpSp>
        <p:nvGrpSpPr>
          <p:cNvPr id="987" name="Google Shape;987;p52"/>
          <p:cNvGrpSpPr/>
          <p:nvPr/>
        </p:nvGrpSpPr>
        <p:grpSpPr>
          <a:xfrm rot="5400000">
            <a:off x="1440674" y="516777"/>
            <a:ext cx="3342051" cy="4885354"/>
            <a:chOff x="3948100" y="1212337"/>
            <a:chExt cx="1506175" cy="2918546"/>
          </a:xfrm>
        </p:grpSpPr>
        <p:sp>
          <p:nvSpPr>
            <p:cNvPr id="988" name="Google Shape;988;p52"/>
            <p:cNvSpPr/>
            <p:nvPr/>
          </p:nvSpPr>
          <p:spPr>
            <a:xfrm rot="-5400000">
              <a:off x="3434388" y="2152807"/>
              <a:ext cx="2627949" cy="1328205"/>
            </a:xfrm>
            <a:custGeom>
              <a:rect b="b" l="l" r="r" t="t"/>
              <a:pathLst>
                <a:path extrusionOk="0" h="13315" w="24343">
                  <a:moveTo>
                    <a:pt x="16492" y="1"/>
                  </a:moveTo>
                  <a:cubicBezTo>
                    <a:pt x="15601" y="1"/>
                    <a:pt x="14709" y="29"/>
                    <a:pt x="13820" y="68"/>
                  </a:cubicBezTo>
                  <a:cubicBezTo>
                    <a:pt x="12653" y="118"/>
                    <a:pt x="11486" y="185"/>
                    <a:pt x="10322" y="238"/>
                  </a:cubicBezTo>
                  <a:cubicBezTo>
                    <a:pt x="9146" y="289"/>
                    <a:pt x="7965" y="305"/>
                    <a:pt x="6788" y="335"/>
                  </a:cubicBezTo>
                  <a:cubicBezTo>
                    <a:pt x="5595" y="362"/>
                    <a:pt x="4394" y="409"/>
                    <a:pt x="3207" y="539"/>
                  </a:cubicBezTo>
                  <a:cubicBezTo>
                    <a:pt x="2655" y="599"/>
                    <a:pt x="2096" y="663"/>
                    <a:pt x="1555" y="783"/>
                  </a:cubicBezTo>
                  <a:cubicBezTo>
                    <a:pt x="1100" y="883"/>
                    <a:pt x="639" y="1064"/>
                    <a:pt x="348" y="1432"/>
                  </a:cubicBezTo>
                  <a:cubicBezTo>
                    <a:pt x="93" y="1753"/>
                    <a:pt x="0" y="2158"/>
                    <a:pt x="153" y="2539"/>
                  </a:cubicBezTo>
                  <a:cubicBezTo>
                    <a:pt x="50" y="4632"/>
                    <a:pt x="117" y="6729"/>
                    <a:pt x="361" y="8808"/>
                  </a:cubicBezTo>
                  <a:cubicBezTo>
                    <a:pt x="428" y="9374"/>
                    <a:pt x="505" y="9936"/>
                    <a:pt x="595" y="10493"/>
                  </a:cubicBezTo>
                  <a:cubicBezTo>
                    <a:pt x="669" y="10928"/>
                    <a:pt x="763" y="11367"/>
                    <a:pt x="956" y="11768"/>
                  </a:cubicBezTo>
                  <a:cubicBezTo>
                    <a:pt x="1150" y="12166"/>
                    <a:pt x="1465" y="12493"/>
                    <a:pt x="1872" y="12684"/>
                  </a:cubicBezTo>
                  <a:cubicBezTo>
                    <a:pt x="2311" y="12888"/>
                    <a:pt x="2795" y="12952"/>
                    <a:pt x="3270" y="12998"/>
                  </a:cubicBezTo>
                  <a:cubicBezTo>
                    <a:pt x="5472" y="13218"/>
                    <a:pt x="7688" y="13315"/>
                    <a:pt x="9900" y="13315"/>
                  </a:cubicBezTo>
                  <a:cubicBezTo>
                    <a:pt x="10080" y="13315"/>
                    <a:pt x="10259" y="13314"/>
                    <a:pt x="10439" y="13313"/>
                  </a:cubicBezTo>
                  <a:cubicBezTo>
                    <a:pt x="12850" y="13299"/>
                    <a:pt x="15258" y="13166"/>
                    <a:pt x="17659" y="12945"/>
                  </a:cubicBezTo>
                  <a:cubicBezTo>
                    <a:pt x="18254" y="12891"/>
                    <a:pt x="18852" y="12828"/>
                    <a:pt x="19448" y="12761"/>
                  </a:cubicBezTo>
                  <a:cubicBezTo>
                    <a:pt x="20003" y="12700"/>
                    <a:pt x="20588" y="12674"/>
                    <a:pt x="21123" y="12510"/>
                  </a:cubicBezTo>
                  <a:cubicBezTo>
                    <a:pt x="22076" y="12223"/>
                    <a:pt x="22544" y="11373"/>
                    <a:pt x="22878" y="10524"/>
                  </a:cubicBezTo>
                  <a:cubicBezTo>
                    <a:pt x="23290" y="9481"/>
                    <a:pt x="23551" y="8387"/>
                    <a:pt x="23768" y="7294"/>
                  </a:cubicBezTo>
                  <a:cubicBezTo>
                    <a:pt x="23992" y="6160"/>
                    <a:pt x="24193" y="5023"/>
                    <a:pt x="24273" y="3873"/>
                  </a:cubicBezTo>
                  <a:cubicBezTo>
                    <a:pt x="24309" y="3338"/>
                    <a:pt x="24343" y="2786"/>
                    <a:pt x="24286" y="2252"/>
                  </a:cubicBezTo>
                  <a:cubicBezTo>
                    <a:pt x="24243" y="1823"/>
                    <a:pt x="24109" y="1389"/>
                    <a:pt x="23758" y="1108"/>
                  </a:cubicBezTo>
                  <a:cubicBezTo>
                    <a:pt x="23374" y="807"/>
                    <a:pt x="22849" y="707"/>
                    <a:pt x="22380" y="596"/>
                  </a:cubicBezTo>
                  <a:cubicBezTo>
                    <a:pt x="21815" y="462"/>
                    <a:pt x="21247" y="355"/>
                    <a:pt x="20668" y="272"/>
                  </a:cubicBezTo>
                  <a:cubicBezTo>
                    <a:pt x="19285" y="69"/>
                    <a:pt x="17889" y="1"/>
                    <a:pt x="164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2"/>
            <p:cNvSpPr/>
            <p:nvPr/>
          </p:nvSpPr>
          <p:spPr>
            <a:xfrm rot="-5400000">
              <a:off x="3414125" y="1923070"/>
              <a:ext cx="2484436" cy="1416485"/>
            </a:xfrm>
            <a:custGeom>
              <a:rect b="b" l="l" r="r" t="t"/>
              <a:pathLst>
                <a:path extrusionOk="0" h="14200" w="24906">
                  <a:moveTo>
                    <a:pt x="11737" y="0"/>
                  </a:moveTo>
                  <a:cubicBezTo>
                    <a:pt x="10797" y="0"/>
                    <a:pt x="9857" y="56"/>
                    <a:pt x="8915" y="78"/>
                  </a:cubicBezTo>
                  <a:cubicBezTo>
                    <a:pt x="7150" y="122"/>
                    <a:pt x="5394" y="276"/>
                    <a:pt x="3645" y="516"/>
                  </a:cubicBezTo>
                  <a:cubicBezTo>
                    <a:pt x="3555" y="530"/>
                    <a:pt x="3478" y="627"/>
                    <a:pt x="3395" y="683"/>
                  </a:cubicBezTo>
                  <a:cubicBezTo>
                    <a:pt x="3481" y="715"/>
                    <a:pt x="3572" y="778"/>
                    <a:pt x="3654" y="778"/>
                  </a:cubicBezTo>
                  <a:cubicBezTo>
                    <a:pt x="3660" y="778"/>
                    <a:pt x="3666" y="778"/>
                    <a:pt x="3672" y="777"/>
                  </a:cubicBezTo>
                  <a:cubicBezTo>
                    <a:pt x="4224" y="724"/>
                    <a:pt x="4776" y="657"/>
                    <a:pt x="5327" y="590"/>
                  </a:cubicBezTo>
                  <a:cubicBezTo>
                    <a:pt x="7152" y="362"/>
                    <a:pt x="8989" y="286"/>
                    <a:pt x="10827" y="286"/>
                  </a:cubicBezTo>
                  <a:cubicBezTo>
                    <a:pt x="10875" y="286"/>
                    <a:pt x="10923" y="286"/>
                    <a:pt x="10971" y="286"/>
                  </a:cubicBezTo>
                  <a:cubicBezTo>
                    <a:pt x="13306" y="289"/>
                    <a:pt x="16706" y="373"/>
                    <a:pt x="19041" y="476"/>
                  </a:cubicBezTo>
                  <a:cubicBezTo>
                    <a:pt x="20124" y="527"/>
                    <a:pt x="21200" y="694"/>
                    <a:pt x="22277" y="848"/>
                  </a:cubicBezTo>
                  <a:cubicBezTo>
                    <a:pt x="22922" y="938"/>
                    <a:pt x="23555" y="1101"/>
                    <a:pt x="24096" y="1496"/>
                  </a:cubicBezTo>
                  <a:cubicBezTo>
                    <a:pt x="24380" y="1703"/>
                    <a:pt x="24564" y="1955"/>
                    <a:pt x="24567" y="2302"/>
                  </a:cubicBezTo>
                  <a:cubicBezTo>
                    <a:pt x="24571" y="2804"/>
                    <a:pt x="24618" y="3312"/>
                    <a:pt x="24541" y="3804"/>
                  </a:cubicBezTo>
                  <a:cubicBezTo>
                    <a:pt x="24300" y="5342"/>
                    <a:pt x="23631" y="7492"/>
                    <a:pt x="23160" y="8977"/>
                  </a:cubicBezTo>
                  <a:cubicBezTo>
                    <a:pt x="22805" y="10077"/>
                    <a:pt x="22447" y="11176"/>
                    <a:pt x="21930" y="12216"/>
                  </a:cubicBezTo>
                  <a:cubicBezTo>
                    <a:pt x="21816" y="12444"/>
                    <a:pt x="21712" y="12675"/>
                    <a:pt x="21585" y="12892"/>
                  </a:cubicBezTo>
                  <a:cubicBezTo>
                    <a:pt x="21411" y="13190"/>
                    <a:pt x="21147" y="13367"/>
                    <a:pt x="20792" y="13407"/>
                  </a:cubicBezTo>
                  <a:cubicBezTo>
                    <a:pt x="20505" y="13440"/>
                    <a:pt x="20217" y="13471"/>
                    <a:pt x="19930" y="13508"/>
                  </a:cubicBezTo>
                  <a:cubicBezTo>
                    <a:pt x="18285" y="13724"/>
                    <a:pt x="15562" y="13825"/>
                    <a:pt x="13904" y="13869"/>
                  </a:cubicBezTo>
                  <a:cubicBezTo>
                    <a:pt x="12667" y="13902"/>
                    <a:pt x="11429" y="13917"/>
                    <a:pt x="10192" y="13917"/>
                  </a:cubicBezTo>
                  <a:cubicBezTo>
                    <a:pt x="7810" y="13917"/>
                    <a:pt x="5429" y="13861"/>
                    <a:pt x="3050" y="13768"/>
                  </a:cubicBezTo>
                  <a:cubicBezTo>
                    <a:pt x="2424" y="13744"/>
                    <a:pt x="1802" y="13634"/>
                    <a:pt x="1185" y="13544"/>
                  </a:cubicBezTo>
                  <a:cubicBezTo>
                    <a:pt x="1064" y="13524"/>
                    <a:pt x="907" y="13437"/>
                    <a:pt x="856" y="13340"/>
                  </a:cubicBezTo>
                  <a:cubicBezTo>
                    <a:pt x="643" y="12939"/>
                    <a:pt x="465" y="12517"/>
                    <a:pt x="271" y="12110"/>
                  </a:cubicBezTo>
                  <a:cubicBezTo>
                    <a:pt x="248" y="12059"/>
                    <a:pt x="197" y="12023"/>
                    <a:pt x="161" y="11979"/>
                  </a:cubicBezTo>
                  <a:cubicBezTo>
                    <a:pt x="111" y="12023"/>
                    <a:pt x="34" y="12059"/>
                    <a:pt x="21" y="12113"/>
                  </a:cubicBezTo>
                  <a:cubicBezTo>
                    <a:pt x="1" y="12179"/>
                    <a:pt x="10" y="12273"/>
                    <a:pt x="41" y="12340"/>
                  </a:cubicBezTo>
                  <a:cubicBezTo>
                    <a:pt x="228" y="12721"/>
                    <a:pt x="408" y="13110"/>
                    <a:pt x="619" y="13477"/>
                  </a:cubicBezTo>
                  <a:cubicBezTo>
                    <a:pt x="693" y="13601"/>
                    <a:pt x="843" y="13724"/>
                    <a:pt x="980" y="13764"/>
                  </a:cubicBezTo>
                  <a:cubicBezTo>
                    <a:pt x="1305" y="13862"/>
                    <a:pt x="1639" y="13949"/>
                    <a:pt x="1973" y="13962"/>
                  </a:cubicBezTo>
                  <a:cubicBezTo>
                    <a:pt x="3785" y="14042"/>
                    <a:pt x="5594" y="14116"/>
                    <a:pt x="7407" y="14156"/>
                  </a:cubicBezTo>
                  <a:cubicBezTo>
                    <a:pt x="7910" y="14168"/>
                    <a:pt x="8412" y="14171"/>
                    <a:pt x="8915" y="14171"/>
                  </a:cubicBezTo>
                  <a:cubicBezTo>
                    <a:pt x="9703" y="14171"/>
                    <a:pt x="10490" y="14163"/>
                    <a:pt x="11276" y="14163"/>
                  </a:cubicBezTo>
                  <a:cubicBezTo>
                    <a:pt x="11279" y="14176"/>
                    <a:pt x="11279" y="14186"/>
                    <a:pt x="11279" y="14199"/>
                  </a:cubicBezTo>
                  <a:cubicBezTo>
                    <a:pt x="12937" y="14139"/>
                    <a:pt x="14596" y="14106"/>
                    <a:pt x="16255" y="14016"/>
                  </a:cubicBezTo>
                  <a:cubicBezTo>
                    <a:pt x="17315" y="13959"/>
                    <a:pt x="19435" y="13821"/>
                    <a:pt x="20491" y="13728"/>
                  </a:cubicBezTo>
                  <a:cubicBezTo>
                    <a:pt x="21140" y="13671"/>
                    <a:pt x="21665" y="13440"/>
                    <a:pt x="21939" y="12829"/>
                  </a:cubicBezTo>
                  <a:cubicBezTo>
                    <a:pt x="22267" y="12096"/>
                    <a:pt x="22625" y="11371"/>
                    <a:pt x="22896" y="10619"/>
                  </a:cubicBezTo>
                  <a:cubicBezTo>
                    <a:pt x="23441" y="9117"/>
                    <a:pt x="24143" y="6937"/>
                    <a:pt x="24518" y="5382"/>
                  </a:cubicBezTo>
                  <a:cubicBezTo>
                    <a:pt x="24748" y="4415"/>
                    <a:pt x="24905" y="3446"/>
                    <a:pt x="24862" y="2449"/>
                  </a:cubicBezTo>
                  <a:cubicBezTo>
                    <a:pt x="24839" y="1935"/>
                    <a:pt x="24668" y="1500"/>
                    <a:pt x="24189" y="1249"/>
                  </a:cubicBezTo>
                  <a:cubicBezTo>
                    <a:pt x="23819" y="1052"/>
                    <a:pt x="23430" y="861"/>
                    <a:pt x="23026" y="744"/>
                  </a:cubicBezTo>
                  <a:cubicBezTo>
                    <a:pt x="21845" y="402"/>
                    <a:pt x="20621" y="302"/>
                    <a:pt x="19402" y="236"/>
                  </a:cubicBezTo>
                  <a:cubicBezTo>
                    <a:pt x="17358" y="126"/>
                    <a:pt x="14249" y="52"/>
                    <a:pt x="12202" y="5"/>
                  </a:cubicBezTo>
                  <a:cubicBezTo>
                    <a:pt x="12047" y="2"/>
                    <a:pt x="11892" y="0"/>
                    <a:pt x="11737"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2"/>
            <p:cNvSpPr/>
            <p:nvPr/>
          </p:nvSpPr>
          <p:spPr>
            <a:xfrm rot="-5400000">
              <a:off x="5254520" y="3198456"/>
              <a:ext cx="367688" cy="31821"/>
            </a:xfrm>
            <a:custGeom>
              <a:rect b="b" l="l" r="r" t="t"/>
              <a:pathLst>
                <a:path extrusionOk="0" h="319" w="3686">
                  <a:moveTo>
                    <a:pt x="2868" y="0"/>
                  </a:moveTo>
                  <a:cubicBezTo>
                    <a:pt x="1960" y="0"/>
                    <a:pt x="1051" y="6"/>
                    <a:pt x="144" y="15"/>
                  </a:cubicBezTo>
                  <a:cubicBezTo>
                    <a:pt x="94" y="15"/>
                    <a:pt x="47" y="75"/>
                    <a:pt x="0" y="105"/>
                  </a:cubicBezTo>
                  <a:cubicBezTo>
                    <a:pt x="37" y="159"/>
                    <a:pt x="64" y="245"/>
                    <a:pt x="114" y="259"/>
                  </a:cubicBezTo>
                  <a:cubicBezTo>
                    <a:pt x="252" y="296"/>
                    <a:pt x="398" y="313"/>
                    <a:pt x="542" y="316"/>
                  </a:cubicBezTo>
                  <a:cubicBezTo>
                    <a:pt x="695" y="318"/>
                    <a:pt x="848" y="319"/>
                    <a:pt x="1000" y="319"/>
                  </a:cubicBezTo>
                  <a:cubicBezTo>
                    <a:pt x="1306" y="319"/>
                    <a:pt x="1611" y="316"/>
                    <a:pt x="1917" y="316"/>
                  </a:cubicBezTo>
                  <a:lnTo>
                    <a:pt x="1917" y="268"/>
                  </a:lnTo>
                  <a:cubicBezTo>
                    <a:pt x="2178" y="268"/>
                    <a:pt x="2439" y="270"/>
                    <a:pt x="2700" y="270"/>
                  </a:cubicBezTo>
                  <a:cubicBezTo>
                    <a:pt x="2946" y="270"/>
                    <a:pt x="3192" y="269"/>
                    <a:pt x="3438" y="262"/>
                  </a:cubicBezTo>
                  <a:cubicBezTo>
                    <a:pt x="3522" y="259"/>
                    <a:pt x="3602" y="175"/>
                    <a:pt x="3685" y="128"/>
                  </a:cubicBezTo>
                  <a:cubicBezTo>
                    <a:pt x="3605" y="81"/>
                    <a:pt x="3528" y="1"/>
                    <a:pt x="3448" y="1"/>
                  </a:cubicBezTo>
                  <a:cubicBezTo>
                    <a:pt x="3255" y="1"/>
                    <a:pt x="3061" y="0"/>
                    <a:pt x="2868"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2"/>
            <p:cNvSpPr/>
            <p:nvPr/>
          </p:nvSpPr>
          <p:spPr>
            <a:xfrm rot="-5400000">
              <a:off x="4300727" y="1163359"/>
              <a:ext cx="80800" cy="330979"/>
            </a:xfrm>
            <a:custGeom>
              <a:rect b="b" l="l" r="r" t="t"/>
              <a:pathLst>
                <a:path extrusionOk="0" h="3318" w="810">
                  <a:moveTo>
                    <a:pt x="586" y="1"/>
                  </a:moveTo>
                  <a:cubicBezTo>
                    <a:pt x="549" y="75"/>
                    <a:pt x="489" y="148"/>
                    <a:pt x="479" y="225"/>
                  </a:cubicBezTo>
                  <a:cubicBezTo>
                    <a:pt x="439" y="589"/>
                    <a:pt x="442" y="961"/>
                    <a:pt x="379" y="1322"/>
                  </a:cubicBezTo>
                  <a:cubicBezTo>
                    <a:pt x="275" y="1907"/>
                    <a:pt x="128" y="2486"/>
                    <a:pt x="15" y="3071"/>
                  </a:cubicBezTo>
                  <a:cubicBezTo>
                    <a:pt x="1" y="3144"/>
                    <a:pt x="81" y="3234"/>
                    <a:pt x="118" y="3318"/>
                  </a:cubicBezTo>
                  <a:cubicBezTo>
                    <a:pt x="171" y="3251"/>
                    <a:pt x="251" y="3191"/>
                    <a:pt x="275" y="3114"/>
                  </a:cubicBezTo>
                  <a:cubicBezTo>
                    <a:pt x="336" y="2913"/>
                    <a:pt x="369" y="2703"/>
                    <a:pt x="412" y="2495"/>
                  </a:cubicBezTo>
                  <a:cubicBezTo>
                    <a:pt x="543" y="1844"/>
                    <a:pt x="677" y="1191"/>
                    <a:pt x="810" y="539"/>
                  </a:cubicBezTo>
                  <a:cubicBezTo>
                    <a:pt x="800" y="536"/>
                    <a:pt x="787" y="533"/>
                    <a:pt x="777" y="529"/>
                  </a:cubicBezTo>
                  <a:cubicBezTo>
                    <a:pt x="763" y="413"/>
                    <a:pt x="767" y="292"/>
                    <a:pt x="733" y="182"/>
                  </a:cubicBezTo>
                  <a:cubicBezTo>
                    <a:pt x="710" y="115"/>
                    <a:pt x="637" y="61"/>
                    <a:pt x="586"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2"/>
            <p:cNvSpPr/>
            <p:nvPr/>
          </p:nvSpPr>
          <p:spPr>
            <a:xfrm rot="-5400000">
              <a:off x="5268934" y="2789122"/>
              <a:ext cx="319707" cy="34016"/>
            </a:xfrm>
            <a:custGeom>
              <a:rect b="b" l="l" r="r" t="t"/>
              <a:pathLst>
                <a:path extrusionOk="0" h="341" w="3205">
                  <a:moveTo>
                    <a:pt x="2984" y="0"/>
                  </a:moveTo>
                  <a:cubicBezTo>
                    <a:pt x="2951" y="0"/>
                    <a:pt x="2916" y="5"/>
                    <a:pt x="2884" y="5"/>
                  </a:cubicBezTo>
                  <a:cubicBezTo>
                    <a:pt x="2098" y="25"/>
                    <a:pt x="1308" y="45"/>
                    <a:pt x="523" y="62"/>
                  </a:cubicBezTo>
                  <a:cubicBezTo>
                    <a:pt x="509" y="62"/>
                    <a:pt x="495" y="62"/>
                    <a:pt x="481" y="62"/>
                  </a:cubicBezTo>
                  <a:cubicBezTo>
                    <a:pt x="428" y="62"/>
                    <a:pt x="375" y="60"/>
                    <a:pt x="322" y="60"/>
                  </a:cubicBezTo>
                  <a:cubicBezTo>
                    <a:pt x="268" y="60"/>
                    <a:pt x="214" y="62"/>
                    <a:pt x="161" y="71"/>
                  </a:cubicBezTo>
                  <a:cubicBezTo>
                    <a:pt x="101" y="79"/>
                    <a:pt x="55" y="142"/>
                    <a:pt x="1" y="179"/>
                  </a:cubicBezTo>
                  <a:cubicBezTo>
                    <a:pt x="51" y="229"/>
                    <a:pt x="92" y="295"/>
                    <a:pt x="155" y="326"/>
                  </a:cubicBezTo>
                  <a:cubicBezTo>
                    <a:pt x="177" y="337"/>
                    <a:pt x="203" y="341"/>
                    <a:pt x="232" y="341"/>
                  </a:cubicBezTo>
                  <a:cubicBezTo>
                    <a:pt x="268" y="341"/>
                    <a:pt x="307" y="335"/>
                    <a:pt x="342" y="335"/>
                  </a:cubicBezTo>
                  <a:lnTo>
                    <a:pt x="1572" y="335"/>
                  </a:lnTo>
                  <a:lnTo>
                    <a:pt x="1572" y="286"/>
                  </a:lnTo>
                  <a:cubicBezTo>
                    <a:pt x="1820" y="286"/>
                    <a:pt x="2066" y="287"/>
                    <a:pt x="2312" y="287"/>
                  </a:cubicBezTo>
                  <a:cubicBezTo>
                    <a:pt x="2436" y="287"/>
                    <a:pt x="2559" y="287"/>
                    <a:pt x="2683" y="286"/>
                  </a:cubicBezTo>
                  <a:cubicBezTo>
                    <a:pt x="2810" y="286"/>
                    <a:pt x="2944" y="286"/>
                    <a:pt x="3067" y="259"/>
                  </a:cubicBezTo>
                  <a:cubicBezTo>
                    <a:pt x="3121" y="249"/>
                    <a:pt x="3161" y="172"/>
                    <a:pt x="3205" y="128"/>
                  </a:cubicBezTo>
                  <a:cubicBezTo>
                    <a:pt x="3154" y="88"/>
                    <a:pt x="3111" y="34"/>
                    <a:pt x="3051" y="11"/>
                  </a:cubicBezTo>
                  <a:cubicBezTo>
                    <a:pt x="3031" y="3"/>
                    <a:pt x="3008" y="0"/>
                    <a:pt x="298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2"/>
            <p:cNvSpPr/>
            <p:nvPr/>
          </p:nvSpPr>
          <p:spPr>
            <a:xfrm rot="-5400000">
              <a:off x="4304967" y="1135777"/>
              <a:ext cx="61847" cy="214967"/>
            </a:xfrm>
            <a:custGeom>
              <a:rect b="b" l="l" r="r" t="t"/>
              <a:pathLst>
                <a:path extrusionOk="0" h="2155" w="620">
                  <a:moveTo>
                    <a:pt x="462" y="0"/>
                  </a:moveTo>
                  <a:cubicBezTo>
                    <a:pt x="409" y="80"/>
                    <a:pt x="326" y="157"/>
                    <a:pt x="309" y="245"/>
                  </a:cubicBezTo>
                  <a:cubicBezTo>
                    <a:pt x="221" y="673"/>
                    <a:pt x="155" y="1104"/>
                    <a:pt x="78" y="1535"/>
                  </a:cubicBezTo>
                  <a:cubicBezTo>
                    <a:pt x="51" y="1696"/>
                    <a:pt x="17" y="1859"/>
                    <a:pt x="5" y="2020"/>
                  </a:cubicBezTo>
                  <a:cubicBezTo>
                    <a:pt x="1" y="2063"/>
                    <a:pt x="74" y="2111"/>
                    <a:pt x="111" y="2154"/>
                  </a:cubicBezTo>
                  <a:cubicBezTo>
                    <a:pt x="155" y="2117"/>
                    <a:pt x="232" y="2091"/>
                    <a:pt x="241" y="2043"/>
                  </a:cubicBezTo>
                  <a:cubicBezTo>
                    <a:pt x="372" y="1475"/>
                    <a:pt x="496" y="900"/>
                    <a:pt x="619" y="328"/>
                  </a:cubicBezTo>
                  <a:cubicBezTo>
                    <a:pt x="610" y="325"/>
                    <a:pt x="596" y="321"/>
                    <a:pt x="586" y="321"/>
                  </a:cubicBezTo>
                  <a:cubicBezTo>
                    <a:pt x="586" y="295"/>
                    <a:pt x="593" y="268"/>
                    <a:pt x="582" y="251"/>
                  </a:cubicBezTo>
                  <a:cubicBezTo>
                    <a:pt x="546" y="165"/>
                    <a:pt x="502" y="84"/>
                    <a:pt x="462"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 name="Google Shape;994;p52"/>
          <p:cNvSpPr txBox="1"/>
          <p:nvPr/>
        </p:nvSpPr>
        <p:spPr>
          <a:xfrm>
            <a:off x="720000" y="1678850"/>
            <a:ext cx="4230000" cy="2586000"/>
          </a:xfrm>
          <a:prstGeom prst="rect">
            <a:avLst/>
          </a:prstGeom>
          <a:noFill/>
          <a:ln>
            <a:noFill/>
          </a:ln>
        </p:spPr>
        <p:txBody>
          <a:bodyPr anchorCtr="0" anchor="ctr" bIns="91425" lIns="91425" spcFirstLastPara="1" rIns="91425" wrap="square" tIns="91425">
            <a:noAutofit/>
          </a:bodyPr>
          <a:lstStyle/>
          <a:p>
            <a:pPr indent="-304800" lvl="0" marL="457200" rtl="0" algn="l">
              <a:lnSpc>
                <a:spcPct val="115000"/>
              </a:lnSpc>
              <a:spcBef>
                <a:spcPts val="0"/>
              </a:spcBef>
              <a:spcAft>
                <a:spcPts val="0"/>
              </a:spcAft>
              <a:buClr>
                <a:schemeClr val="accent3"/>
              </a:buClr>
              <a:buSzPts val="1200"/>
              <a:buFont typeface="Roboto Light"/>
              <a:buChar char="●"/>
            </a:pPr>
            <a:r>
              <a:rPr lang="en">
                <a:solidFill>
                  <a:schemeClr val="accent3"/>
                </a:solidFill>
                <a:latin typeface="Roboto Light"/>
                <a:ea typeface="Roboto Light"/>
                <a:cs typeface="Roboto Light"/>
                <a:sym typeface="Roboto Light"/>
              </a:rPr>
              <a:t>Enter here a fun fact about Carnival</a:t>
            </a:r>
            <a:endParaRPr>
              <a:solidFill>
                <a:schemeClr val="accent3"/>
              </a:solidFill>
              <a:latin typeface="Roboto Light"/>
              <a:ea typeface="Roboto Light"/>
              <a:cs typeface="Roboto Light"/>
              <a:sym typeface="Roboto Light"/>
            </a:endParaRPr>
          </a:p>
          <a:p>
            <a:pPr indent="-304800" lvl="0" marL="457200" rtl="0" algn="l">
              <a:lnSpc>
                <a:spcPct val="115000"/>
              </a:lnSpc>
              <a:spcBef>
                <a:spcPts val="0"/>
              </a:spcBef>
              <a:spcAft>
                <a:spcPts val="0"/>
              </a:spcAft>
              <a:buClr>
                <a:schemeClr val="dk1"/>
              </a:buClr>
              <a:buSzPts val="1200"/>
              <a:buFont typeface="Roboto Light"/>
              <a:buChar char="●"/>
            </a:pPr>
            <a:r>
              <a:rPr lang="en">
                <a:solidFill>
                  <a:schemeClr val="dk1"/>
                </a:solidFill>
                <a:latin typeface="Roboto Light"/>
                <a:ea typeface="Roboto Light"/>
                <a:cs typeface="Roboto Light"/>
                <a:sym typeface="Roboto Light"/>
              </a:rPr>
              <a:t>Enter here a fun fact about Carnival</a:t>
            </a:r>
            <a:endParaRPr>
              <a:solidFill>
                <a:schemeClr val="dk1"/>
              </a:solidFill>
              <a:latin typeface="Roboto Light"/>
              <a:ea typeface="Roboto Light"/>
              <a:cs typeface="Roboto Light"/>
              <a:sym typeface="Roboto Light"/>
            </a:endParaRPr>
          </a:p>
          <a:p>
            <a:pPr indent="-304800" lvl="0" marL="457200" rtl="0" algn="l">
              <a:lnSpc>
                <a:spcPct val="115000"/>
              </a:lnSpc>
              <a:spcBef>
                <a:spcPts val="0"/>
              </a:spcBef>
              <a:spcAft>
                <a:spcPts val="0"/>
              </a:spcAft>
              <a:buClr>
                <a:schemeClr val="dk1"/>
              </a:buClr>
              <a:buSzPts val="1200"/>
              <a:buFont typeface="Roboto Light"/>
              <a:buChar char="●"/>
            </a:pPr>
            <a:r>
              <a:rPr lang="en">
                <a:solidFill>
                  <a:schemeClr val="dk1"/>
                </a:solidFill>
                <a:latin typeface="Roboto Light"/>
                <a:ea typeface="Roboto Light"/>
                <a:cs typeface="Roboto Light"/>
                <a:sym typeface="Roboto Light"/>
              </a:rPr>
              <a:t>Enter here a fun fact about Carnival</a:t>
            </a:r>
            <a:endParaRPr>
              <a:solidFill>
                <a:schemeClr val="dk1"/>
              </a:solidFill>
              <a:latin typeface="Roboto Light"/>
              <a:ea typeface="Roboto Light"/>
              <a:cs typeface="Roboto Light"/>
              <a:sym typeface="Roboto Light"/>
            </a:endParaRPr>
          </a:p>
          <a:p>
            <a:pPr indent="-304800" lvl="0" marL="457200" rtl="0" algn="l">
              <a:lnSpc>
                <a:spcPct val="115000"/>
              </a:lnSpc>
              <a:spcBef>
                <a:spcPts val="0"/>
              </a:spcBef>
              <a:spcAft>
                <a:spcPts val="0"/>
              </a:spcAft>
              <a:buClr>
                <a:schemeClr val="dk1"/>
              </a:buClr>
              <a:buSzPts val="1200"/>
              <a:buFont typeface="Roboto Light"/>
              <a:buChar char="●"/>
            </a:pPr>
            <a:r>
              <a:rPr lang="en">
                <a:solidFill>
                  <a:schemeClr val="dk1"/>
                </a:solidFill>
                <a:latin typeface="Roboto Light"/>
                <a:ea typeface="Roboto Light"/>
                <a:cs typeface="Roboto Light"/>
                <a:sym typeface="Roboto Light"/>
              </a:rPr>
              <a:t>Enter here a fun fact about Carnival</a:t>
            </a:r>
            <a:endParaRPr>
              <a:solidFill>
                <a:schemeClr val="dk1"/>
              </a:solidFill>
              <a:latin typeface="Roboto Light"/>
              <a:ea typeface="Roboto Light"/>
              <a:cs typeface="Roboto Light"/>
              <a:sym typeface="Roboto Light"/>
            </a:endParaRPr>
          </a:p>
          <a:p>
            <a:pPr indent="-304800" lvl="0" marL="457200" rtl="0" algn="l">
              <a:lnSpc>
                <a:spcPct val="115000"/>
              </a:lnSpc>
              <a:spcBef>
                <a:spcPts val="0"/>
              </a:spcBef>
              <a:spcAft>
                <a:spcPts val="0"/>
              </a:spcAft>
              <a:buClr>
                <a:schemeClr val="dk1"/>
              </a:buClr>
              <a:buSzPts val="1200"/>
              <a:buFont typeface="Roboto Light"/>
              <a:buChar char="●"/>
            </a:pPr>
            <a:r>
              <a:rPr lang="en">
                <a:solidFill>
                  <a:schemeClr val="dk1"/>
                </a:solidFill>
                <a:latin typeface="Roboto Light"/>
                <a:ea typeface="Roboto Light"/>
                <a:cs typeface="Roboto Light"/>
                <a:sym typeface="Roboto Light"/>
              </a:rPr>
              <a:t>Enter here a fun fact about Carnival</a:t>
            </a:r>
            <a:endParaRPr>
              <a:solidFill>
                <a:schemeClr val="dk1"/>
              </a:solidFill>
              <a:latin typeface="Roboto Light"/>
              <a:ea typeface="Roboto Light"/>
              <a:cs typeface="Roboto Light"/>
              <a:sym typeface="Roboto Light"/>
            </a:endParaRPr>
          </a:p>
          <a:p>
            <a:pPr indent="-304800" lvl="0" marL="457200" rtl="0" algn="l">
              <a:lnSpc>
                <a:spcPct val="115000"/>
              </a:lnSpc>
              <a:spcBef>
                <a:spcPts val="0"/>
              </a:spcBef>
              <a:spcAft>
                <a:spcPts val="0"/>
              </a:spcAft>
              <a:buClr>
                <a:schemeClr val="dk1"/>
              </a:buClr>
              <a:buSzPts val="1200"/>
              <a:buFont typeface="Roboto Light"/>
              <a:buChar char="●"/>
            </a:pPr>
            <a:r>
              <a:rPr lang="en">
                <a:solidFill>
                  <a:schemeClr val="dk1"/>
                </a:solidFill>
                <a:latin typeface="Roboto Light"/>
                <a:ea typeface="Roboto Light"/>
                <a:cs typeface="Roboto Light"/>
                <a:sym typeface="Roboto Light"/>
              </a:rPr>
              <a:t>Enter here a fun fact about Carnival</a:t>
            </a:r>
            <a:endParaRPr>
              <a:solidFill>
                <a:schemeClr val="dk1"/>
              </a:solidFill>
              <a:latin typeface="Roboto Light"/>
              <a:ea typeface="Roboto Light"/>
              <a:cs typeface="Roboto Light"/>
              <a:sym typeface="Roboto Light"/>
            </a:endParaRPr>
          </a:p>
          <a:p>
            <a:pPr indent="-304800" lvl="0" marL="457200" rtl="0" algn="l">
              <a:lnSpc>
                <a:spcPct val="115000"/>
              </a:lnSpc>
              <a:spcBef>
                <a:spcPts val="0"/>
              </a:spcBef>
              <a:spcAft>
                <a:spcPts val="0"/>
              </a:spcAft>
              <a:buClr>
                <a:schemeClr val="dk1"/>
              </a:buClr>
              <a:buSzPts val="1200"/>
              <a:buFont typeface="Roboto Light"/>
              <a:buChar char="●"/>
            </a:pPr>
            <a:r>
              <a:rPr lang="en">
                <a:solidFill>
                  <a:schemeClr val="dk1"/>
                </a:solidFill>
                <a:latin typeface="Roboto Light"/>
                <a:ea typeface="Roboto Light"/>
                <a:cs typeface="Roboto Light"/>
                <a:sym typeface="Roboto Light"/>
              </a:rPr>
              <a:t>Enter here a fun fact about Carnival</a:t>
            </a:r>
            <a:endParaRPr>
              <a:solidFill>
                <a:schemeClr val="accent3"/>
              </a:solidFill>
              <a:latin typeface="Roboto Light"/>
              <a:ea typeface="Roboto Light"/>
              <a:cs typeface="Roboto Light"/>
              <a:sym typeface="Roboto Light"/>
            </a:endParaRPr>
          </a:p>
        </p:txBody>
      </p:sp>
      <p:sp>
        <p:nvSpPr>
          <p:cNvPr id="995" name="Google Shape;995;p52"/>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FUN FACTS ABOUT CARNIVAL</a:t>
            </a:r>
            <a:endParaRPr/>
          </a:p>
        </p:txBody>
      </p:sp>
      <p:sp>
        <p:nvSpPr>
          <p:cNvPr id="996" name="Google Shape;996;p52"/>
          <p:cNvSpPr/>
          <p:nvPr/>
        </p:nvSpPr>
        <p:spPr>
          <a:xfrm rot="1266104">
            <a:off x="4496502" y="4379780"/>
            <a:ext cx="474180" cy="412942"/>
          </a:xfrm>
          <a:custGeom>
            <a:rect b="b" l="l" r="r" t="t"/>
            <a:pathLst>
              <a:path extrusionOk="0" h="3743" w="4298">
                <a:moveTo>
                  <a:pt x="3763" y="354"/>
                </a:moveTo>
                <a:cubicBezTo>
                  <a:pt x="3796" y="354"/>
                  <a:pt x="3808" y="377"/>
                  <a:pt x="3806" y="441"/>
                </a:cubicBezTo>
                <a:cubicBezTo>
                  <a:pt x="3799" y="753"/>
                  <a:pt x="3806" y="756"/>
                  <a:pt x="3502" y="813"/>
                </a:cubicBezTo>
                <a:cubicBezTo>
                  <a:pt x="3254" y="856"/>
                  <a:pt x="3003" y="890"/>
                  <a:pt x="2753" y="927"/>
                </a:cubicBezTo>
                <a:cubicBezTo>
                  <a:pt x="2604" y="948"/>
                  <a:pt x="2456" y="958"/>
                  <a:pt x="2312" y="958"/>
                </a:cubicBezTo>
                <a:cubicBezTo>
                  <a:pt x="2209" y="958"/>
                  <a:pt x="2108" y="953"/>
                  <a:pt x="2010" y="943"/>
                </a:cubicBezTo>
                <a:cubicBezTo>
                  <a:pt x="1981" y="943"/>
                  <a:pt x="1953" y="944"/>
                  <a:pt x="1925" y="944"/>
                </a:cubicBezTo>
                <a:cubicBezTo>
                  <a:pt x="1876" y="944"/>
                  <a:pt x="1828" y="943"/>
                  <a:pt x="1782" y="943"/>
                </a:cubicBezTo>
                <a:cubicBezTo>
                  <a:pt x="1682" y="943"/>
                  <a:pt x="1585" y="946"/>
                  <a:pt x="1489" y="963"/>
                </a:cubicBezTo>
                <a:cubicBezTo>
                  <a:pt x="1473" y="965"/>
                  <a:pt x="1459" y="967"/>
                  <a:pt x="1446" y="967"/>
                </a:cubicBezTo>
                <a:cubicBezTo>
                  <a:pt x="1388" y="967"/>
                  <a:pt x="1359" y="939"/>
                  <a:pt x="1362" y="863"/>
                </a:cubicBezTo>
                <a:cubicBezTo>
                  <a:pt x="1365" y="822"/>
                  <a:pt x="1358" y="779"/>
                  <a:pt x="1352" y="739"/>
                </a:cubicBezTo>
                <a:cubicBezTo>
                  <a:pt x="1338" y="662"/>
                  <a:pt x="1375" y="642"/>
                  <a:pt x="1452" y="639"/>
                </a:cubicBezTo>
                <a:cubicBezTo>
                  <a:pt x="1830" y="615"/>
                  <a:pt x="2211" y="589"/>
                  <a:pt x="2592" y="562"/>
                </a:cubicBezTo>
                <a:cubicBezTo>
                  <a:pt x="2970" y="538"/>
                  <a:pt x="3338" y="478"/>
                  <a:pt x="3699" y="368"/>
                </a:cubicBezTo>
                <a:cubicBezTo>
                  <a:pt x="3725" y="359"/>
                  <a:pt x="3747" y="354"/>
                  <a:pt x="3763" y="354"/>
                </a:cubicBezTo>
                <a:close/>
                <a:moveTo>
                  <a:pt x="3644" y="2915"/>
                </a:moveTo>
                <a:cubicBezTo>
                  <a:pt x="3776" y="2915"/>
                  <a:pt x="3905" y="2949"/>
                  <a:pt x="4026" y="3029"/>
                </a:cubicBezTo>
                <a:cubicBezTo>
                  <a:pt x="4097" y="3077"/>
                  <a:pt x="4043" y="3106"/>
                  <a:pt x="4023" y="3130"/>
                </a:cubicBezTo>
                <a:cubicBezTo>
                  <a:pt x="3920" y="3250"/>
                  <a:pt x="3770" y="3257"/>
                  <a:pt x="3629" y="3277"/>
                </a:cubicBezTo>
                <a:cubicBezTo>
                  <a:pt x="3532" y="3267"/>
                  <a:pt x="3441" y="3244"/>
                  <a:pt x="3372" y="3170"/>
                </a:cubicBezTo>
                <a:cubicBezTo>
                  <a:pt x="3288" y="3083"/>
                  <a:pt x="3311" y="2966"/>
                  <a:pt x="3429" y="2943"/>
                </a:cubicBezTo>
                <a:cubicBezTo>
                  <a:pt x="3501" y="2925"/>
                  <a:pt x="3573" y="2915"/>
                  <a:pt x="3644" y="2915"/>
                </a:cubicBezTo>
                <a:close/>
                <a:moveTo>
                  <a:pt x="679" y="3053"/>
                </a:moveTo>
                <a:cubicBezTo>
                  <a:pt x="773" y="3053"/>
                  <a:pt x="873" y="3078"/>
                  <a:pt x="977" y="3130"/>
                </a:cubicBezTo>
                <a:cubicBezTo>
                  <a:pt x="1077" y="3180"/>
                  <a:pt x="1225" y="3230"/>
                  <a:pt x="1218" y="3334"/>
                </a:cubicBezTo>
                <a:cubicBezTo>
                  <a:pt x="1214" y="3421"/>
                  <a:pt x="1054" y="3441"/>
                  <a:pt x="957" y="3471"/>
                </a:cubicBezTo>
                <a:cubicBezTo>
                  <a:pt x="894" y="3492"/>
                  <a:pt x="828" y="3509"/>
                  <a:pt x="765" y="3509"/>
                </a:cubicBezTo>
                <a:cubicBezTo>
                  <a:pt x="747" y="3509"/>
                  <a:pt x="730" y="3507"/>
                  <a:pt x="713" y="3504"/>
                </a:cubicBezTo>
                <a:cubicBezTo>
                  <a:pt x="700" y="3505"/>
                  <a:pt x="686" y="3505"/>
                  <a:pt x="674" y="3505"/>
                </a:cubicBezTo>
                <a:cubicBezTo>
                  <a:pt x="569" y="3505"/>
                  <a:pt x="475" y="3483"/>
                  <a:pt x="389" y="3444"/>
                </a:cubicBezTo>
                <a:cubicBezTo>
                  <a:pt x="262" y="3390"/>
                  <a:pt x="248" y="3281"/>
                  <a:pt x="348" y="3187"/>
                </a:cubicBezTo>
                <a:cubicBezTo>
                  <a:pt x="441" y="3099"/>
                  <a:pt x="554" y="3053"/>
                  <a:pt x="679" y="3053"/>
                </a:cubicBezTo>
                <a:close/>
                <a:moveTo>
                  <a:pt x="3992" y="1"/>
                </a:moveTo>
                <a:cubicBezTo>
                  <a:pt x="3969" y="1"/>
                  <a:pt x="3943" y="4"/>
                  <a:pt x="3913" y="10"/>
                </a:cubicBezTo>
                <a:cubicBezTo>
                  <a:pt x="3372" y="127"/>
                  <a:pt x="2830" y="228"/>
                  <a:pt x="2278" y="268"/>
                </a:cubicBezTo>
                <a:cubicBezTo>
                  <a:pt x="1950" y="291"/>
                  <a:pt x="1626" y="328"/>
                  <a:pt x="1302" y="361"/>
                </a:cubicBezTo>
                <a:cubicBezTo>
                  <a:pt x="1168" y="375"/>
                  <a:pt x="1094" y="455"/>
                  <a:pt x="1071" y="589"/>
                </a:cubicBezTo>
                <a:cubicBezTo>
                  <a:pt x="1047" y="709"/>
                  <a:pt x="1047" y="833"/>
                  <a:pt x="1057" y="953"/>
                </a:cubicBezTo>
                <a:cubicBezTo>
                  <a:pt x="1108" y="1578"/>
                  <a:pt x="1157" y="2204"/>
                  <a:pt x="1211" y="2826"/>
                </a:cubicBezTo>
                <a:cubicBezTo>
                  <a:pt x="1218" y="2902"/>
                  <a:pt x="1208" y="2930"/>
                  <a:pt x="1178" y="2930"/>
                </a:cubicBezTo>
                <a:cubicBezTo>
                  <a:pt x="1159" y="2930"/>
                  <a:pt x="1131" y="2919"/>
                  <a:pt x="1094" y="2903"/>
                </a:cubicBezTo>
                <a:cubicBezTo>
                  <a:pt x="951" y="2837"/>
                  <a:pt x="811" y="2800"/>
                  <a:pt x="674" y="2800"/>
                </a:cubicBezTo>
                <a:cubicBezTo>
                  <a:pt x="503" y="2800"/>
                  <a:pt x="338" y="2859"/>
                  <a:pt x="182" y="2996"/>
                </a:cubicBezTo>
                <a:cubicBezTo>
                  <a:pt x="68" y="3100"/>
                  <a:pt x="1" y="3217"/>
                  <a:pt x="31" y="3381"/>
                </a:cubicBezTo>
                <a:cubicBezTo>
                  <a:pt x="64" y="3551"/>
                  <a:pt x="174" y="3648"/>
                  <a:pt x="335" y="3695"/>
                </a:cubicBezTo>
                <a:cubicBezTo>
                  <a:pt x="448" y="3727"/>
                  <a:pt x="558" y="3743"/>
                  <a:pt x="664" y="3743"/>
                </a:cubicBezTo>
                <a:cubicBezTo>
                  <a:pt x="944" y="3743"/>
                  <a:pt x="1201" y="3636"/>
                  <a:pt x="1438" y="3444"/>
                </a:cubicBezTo>
                <a:cubicBezTo>
                  <a:pt x="1498" y="3394"/>
                  <a:pt x="1523" y="3330"/>
                  <a:pt x="1519" y="3250"/>
                </a:cubicBezTo>
                <a:cubicBezTo>
                  <a:pt x="1502" y="2989"/>
                  <a:pt x="1486" y="2725"/>
                  <a:pt x="1469" y="2464"/>
                </a:cubicBezTo>
                <a:cubicBezTo>
                  <a:pt x="1446" y="2080"/>
                  <a:pt x="1422" y="1692"/>
                  <a:pt x="1395" y="1308"/>
                </a:cubicBezTo>
                <a:cubicBezTo>
                  <a:pt x="1389" y="1234"/>
                  <a:pt x="1412" y="1214"/>
                  <a:pt x="1486" y="1214"/>
                </a:cubicBezTo>
                <a:cubicBezTo>
                  <a:pt x="1636" y="1214"/>
                  <a:pt x="1787" y="1206"/>
                  <a:pt x="1936" y="1206"/>
                </a:cubicBezTo>
                <a:cubicBezTo>
                  <a:pt x="1975" y="1206"/>
                  <a:pt x="2015" y="1206"/>
                  <a:pt x="2054" y="1208"/>
                </a:cubicBezTo>
                <a:cubicBezTo>
                  <a:pt x="2119" y="1210"/>
                  <a:pt x="2183" y="1211"/>
                  <a:pt x="2248" y="1211"/>
                </a:cubicBezTo>
                <a:cubicBezTo>
                  <a:pt x="2739" y="1211"/>
                  <a:pt x="3223" y="1144"/>
                  <a:pt x="3699" y="1023"/>
                </a:cubicBezTo>
                <a:cubicBezTo>
                  <a:pt x="3723" y="1017"/>
                  <a:pt x="3741" y="1014"/>
                  <a:pt x="3755" y="1014"/>
                </a:cubicBezTo>
                <a:cubicBezTo>
                  <a:pt x="3792" y="1014"/>
                  <a:pt x="3803" y="1036"/>
                  <a:pt x="3803" y="1103"/>
                </a:cubicBezTo>
                <a:cubicBezTo>
                  <a:pt x="3803" y="1622"/>
                  <a:pt x="3839" y="2137"/>
                  <a:pt x="3933" y="2645"/>
                </a:cubicBezTo>
                <a:cubicBezTo>
                  <a:pt x="3945" y="2703"/>
                  <a:pt x="3933" y="2724"/>
                  <a:pt x="3899" y="2724"/>
                </a:cubicBezTo>
                <a:cubicBezTo>
                  <a:pt x="3886" y="2724"/>
                  <a:pt x="3869" y="2721"/>
                  <a:pt x="3850" y="2716"/>
                </a:cubicBezTo>
                <a:cubicBezTo>
                  <a:pt x="3759" y="2691"/>
                  <a:pt x="3667" y="2683"/>
                  <a:pt x="3574" y="2683"/>
                </a:cubicBezTo>
                <a:cubicBezTo>
                  <a:pt x="3527" y="2683"/>
                  <a:pt x="3479" y="2685"/>
                  <a:pt x="3432" y="2688"/>
                </a:cubicBezTo>
                <a:cubicBezTo>
                  <a:pt x="3268" y="2705"/>
                  <a:pt x="3137" y="2779"/>
                  <a:pt x="3077" y="2943"/>
                </a:cubicBezTo>
                <a:cubicBezTo>
                  <a:pt x="3020" y="3100"/>
                  <a:pt x="3077" y="3264"/>
                  <a:pt x="3208" y="3384"/>
                </a:cubicBezTo>
                <a:cubicBezTo>
                  <a:pt x="3298" y="3467"/>
                  <a:pt x="3440" y="3507"/>
                  <a:pt x="3592" y="3507"/>
                </a:cubicBezTo>
                <a:cubicBezTo>
                  <a:pt x="3882" y="3507"/>
                  <a:pt x="4208" y="3360"/>
                  <a:pt x="4271" y="3080"/>
                </a:cubicBezTo>
                <a:cubicBezTo>
                  <a:pt x="4298" y="2963"/>
                  <a:pt x="4244" y="2879"/>
                  <a:pt x="4241" y="2779"/>
                </a:cubicBezTo>
                <a:cubicBezTo>
                  <a:pt x="4217" y="2294"/>
                  <a:pt x="4187" y="1810"/>
                  <a:pt x="4160" y="1324"/>
                </a:cubicBezTo>
                <a:lnTo>
                  <a:pt x="4160" y="1228"/>
                </a:lnTo>
                <a:cubicBezTo>
                  <a:pt x="4151" y="873"/>
                  <a:pt x="4147" y="518"/>
                  <a:pt x="4131" y="168"/>
                </a:cubicBezTo>
                <a:cubicBezTo>
                  <a:pt x="4125" y="50"/>
                  <a:pt x="4082" y="1"/>
                  <a:pt x="39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2"/>
          <p:cNvSpPr/>
          <p:nvPr/>
        </p:nvSpPr>
        <p:spPr>
          <a:xfrm flipH="1" rot="-2700055">
            <a:off x="804588" y="1461836"/>
            <a:ext cx="396948" cy="342227"/>
          </a:xfrm>
          <a:custGeom>
            <a:rect b="b" l="l" r="r" t="t"/>
            <a:pathLst>
              <a:path extrusionOk="0" h="3102" w="3598">
                <a:moveTo>
                  <a:pt x="1253" y="284"/>
                </a:moveTo>
                <a:cubicBezTo>
                  <a:pt x="1326" y="284"/>
                  <a:pt x="1379" y="357"/>
                  <a:pt x="1431" y="404"/>
                </a:cubicBezTo>
                <a:cubicBezTo>
                  <a:pt x="1588" y="551"/>
                  <a:pt x="1702" y="731"/>
                  <a:pt x="1816" y="912"/>
                </a:cubicBezTo>
                <a:cubicBezTo>
                  <a:pt x="2133" y="1410"/>
                  <a:pt x="2411" y="1932"/>
                  <a:pt x="2799" y="2383"/>
                </a:cubicBezTo>
                <a:cubicBezTo>
                  <a:pt x="2906" y="2506"/>
                  <a:pt x="3016" y="2624"/>
                  <a:pt x="3127" y="2747"/>
                </a:cubicBezTo>
                <a:cubicBezTo>
                  <a:pt x="3150" y="2778"/>
                  <a:pt x="3207" y="2798"/>
                  <a:pt x="3187" y="2841"/>
                </a:cubicBezTo>
                <a:cubicBezTo>
                  <a:pt x="3184" y="2848"/>
                  <a:pt x="3164" y="2850"/>
                  <a:pt x="3141" y="2850"/>
                </a:cubicBezTo>
                <a:cubicBezTo>
                  <a:pt x="3118" y="2850"/>
                  <a:pt x="3092" y="2848"/>
                  <a:pt x="3073" y="2844"/>
                </a:cubicBezTo>
                <a:cubicBezTo>
                  <a:pt x="2799" y="2784"/>
                  <a:pt x="2525" y="2724"/>
                  <a:pt x="2254" y="2657"/>
                </a:cubicBezTo>
                <a:cubicBezTo>
                  <a:pt x="1832" y="2547"/>
                  <a:pt x="1402" y="2453"/>
                  <a:pt x="1000" y="2276"/>
                </a:cubicBezTo>
                <a:cubicBezTo>
                  <a:pt x="786" y="2182"/>
                  <a:pt x="585" y="2069"/>
                  <a:pt x="442" y="1878"/>
                </a:cubicBezTo>
                <a:cubicBezTo>
                  <a:pt x="331" y="1738"/>
                  <a:pt x="234" y="1584"/>
                  <a:pt x="331" y="1407"/>
                </a:cubicBezTo>
                <a:cubicBezTo>
                  <a:pt x="422" y="1236"/>
                  <a:pt x="592" y="1182"/>
                  <a:pt x="780" y="1182"/>
                </a:cubicBezTo>
                <a:cubicBezTo>
                  <a:pt x="916" y="1182"/>
                  <a:pt x="1040" y="1199"/>
                  <a:pt x="1130" y="1319"/>
                </a:cubicBezTo>
                <a:cubicBezTo>
                  <a:pt x="1163" y="1364"/>
                  <a:pt x="1205" y="1393"/>
                  <a:pt x="1251" y="1393"/>
                </a:cubicBezTo>
                <a:cubicBezTo>
                  <a:pt x="1280" y="1393"/>
                  <a:pt x="1311" y="1381"/>
                  <a:pt x="1341" y="1353"/>
                </a:cubicBezTo>
                <a:cubicBezTo>
                  <a:pt x="1411" y="1293"/>
                  <a:pt x="1397" y="1219"/>
                  <a:pt x="1345" y="1149"/>
                </a:cubicBezTo>
                <a:cubicBezTo>
                  <a:pt x="1227" y="989"/>
                  <a:pt x="1157" y="808"/>
                  <a:pt x="1121" y="614"/>
                </a:cubicBezTo>
                <a:cubicBezTo>
                  <a:pt x="1117" y="597"/>
                  <a:pt x="1113" y="580"/>
                  <a:pt x="1110" y="560"/>
                </a:cubicBezTo>
                <a:cubicBezTo>
                  <a:pt x="1110" y="464"/>
                  <a:pt x="1097" y="344"/>
                  <a:pt x="1201" y="296"/>
                </a:cubicBezTo>
                <a:cubicBezTo>
                  <a:pt x="1219" y="288"/>
                  <a:pt x="1237" y="284"/>
                  <a:pt x="1253" y="284"/>
                </a:cubicBezTo>
                <a:close/>
                <a:moveTo>
                  <a:pt x="1244" y="0"/>
                </a:moveTo>
                <a:cubicBezTo>
                  <a:pt x="1071" y="0"/>
                  <a:pt x="917" y="116"/>
                  <a:pt x="860" y="313"/>
                </a:cubicBezTo>
                <a:cubicBezTo>
                  <a:pt x="816" y="470"/>
                  <a:pt x="823" y="628"/>
                  <a:pt x="863" y="785"/>
                </a:cubicBezTo>
                <a:cubicBezTo>
                  <a:pt x="903" y="952"/>
                  <a:pt x="903" y="952"/>
                  <a:pt x="752" y="955"/>
                </a:cubicBezTo>
                <a:cubicBezTo>
                  <a:pt x="682" y="962"/>
                  <a:pt x="625" y="962"/>
                  <a:pt x="572" y="969"/>
                </a:cubicBezTo>
                <a:cubicBezTo>
                  <a:pt x="241" y="1012"/>
                  <a:pt x="0" y="1316"/>
                  <a:pt x="50" y="1631"/>
                </a:cubicBezTo>
                <a:cubicBezTo>
                  <a:pt x="73" y="1768"/>
                  <a:pt x="121" y="1895"/>
                  <a:pt x="198" y="2009"/>
                </a:cubicBezTo>
                <a:cubicBezTo>
                  <a:pt x="378" y="2266"/>
                  <a:pt x="629" y="2437"/>
                  <a:pt x="916" y="2547"/>
                </a:cubicBezTo>
                <a:cubicBezTo>
                  <a:pt x="1669" y="2841"/>
                  <a:pt x="2454" y="3005"/>
                  <a:pt x="3257" y="3088"/>
                </a:cubicBezTo>
                <a:cubicBezTo>
                  <a:pt x="3297" y="3093"/>
                  <a:pt x="3343" y="3102"/>
                  <a:pt x="3386" y="3102"/>
                </a:cubicBezTo>
                <a:cubicBezTo>
                  <a:pt x="3446" y="3102"/>
                  <a:pt x="3503" y="3084"/>
                  <a:pt x="3538" y="3012"/>
                </a:cubicBezTo>
                <a:cubicBezTo>
                  <a:pt x="3598" y="2895"/>
                  <a:pt x="3508" y="2815"/>
                  <a:pt x="3448" y="2734"/>
                </a:cubicBezTo>
                <a:cubicBezTo>
                  <a:pt x="3263" y="2486"/>
                  <a:pt x="3067" y="2250"/>
                  <a:pt x="2882" y="2002"/>
                </a:cubicBezTo>
                <a:cubicBezTo>
                  <a:pt x="2535" y="1537"/>
                  <a:pt x="2260" y="1026"/>
                  <a:pt x="1933" y="544"/>
                </a:cubicBezTo>
                <a:cubicBezTo>
                  <a:pt x="1809" y="364"/>
                  <a:pt x="1669" y="196"/>
                  <a:pt x="1485" y="76"/>
                </a:cubicBezTo>
                <a:cubicBezTo>
                  <a:pt x="1405" y="24"/>
                  <a:pt x="1322" y="0"/>
                  <a:pt x="1244"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 name="Google Shape;998;p52"/>
          <p:cNvGrpSpPr/>
          <p:nvPr/>
        </p:nvGrpSpPr>
        <p:grpSpPr>
          <a:xfrm>
            <a:off x="6227775" y="1770259"/>
            <a:ext cx="1140336" cy="2243639"/>
            <a:chOff x="6227775" y="1770259"/>
            <a:chExt cx="1140336" cy="2243639"/>
          </a:xfrm>
        </p:grpSpPr>
        <p:sp>
          <p:nvSpPr>
            <p:cNvPr id="999" name="Google Shape;999;p52"/>
            <p:cNvSpPr/>
            <p:nvPr/>
          </p:nvSpPr>
          <p:spPr>
            <a:xfrm>
              <a:off x="6477190" y="2894760"/>
              <a:ext cx="709114" cy="845256"/>
            </a:xfrm>
            <a:custGeom>
              <a:rect b="b" l="l" r="r" t="t"/>
              <a:pathLst>
                <a:path extrusionOk="0" h="10089" w="8464">
                  <a:moveTo>
                    <a:pt x="3358" y="259"/>
                  </a:moveTo>
                  <a:cubicBezTo>
                    <a:pt x="3884" y="259"/>
                    <a:pt x="4410" y="280"/>
                    <a:pt x="4936" y="312"/>
                  </a:cubicBezTo>
                  <a:cubicBezTo>
                    <a:pt x="5782" y="366"/>
                    <a:pt x="6624" y="452"/>
                    <a:pt x="7447" y="663"/>
                  </a:cubicBezTo>
                  <a:cubicBezTo>
                    <a:pt x="7654" y="713"/>
                    <a:pt x="7855" y="773"/>
                    <a:pt x="8038" y="884"/>
                  </a:cubicBezTo>
                  <a:cubicBezTo>
                    <a:pt x="8149" y="947"/>
                    <a:pt x="8149" y="974"/>
                    <a:pt x="8035" y="1031"/>
                  </a:cubicBezTo>
                  <a:cubicBezTo>
                    <a:pt x="7798" y="1154"/>
                    <a:pt x="7541" y="1195"/>
                    <a:pt x="7280" y="1231"/>
                  </a:cubicBezTo>
                  <a:cubicBezTo>
                    <a:pt x="6567" y="1341"/>
                    <a:pt x="5845" y="1358"/>
                    <a:pt x="5194" y="1369"/>
                  </a:cubicBezTo>
                  <a:cubicBezTo>
                    <a:pt x="4231" y="1358"/>
                    <a:pt x="3337" y="1312"/>
                    <a:pt x="2451" y="1201"/>
                  </a:cubicBezTo>
                  <a:cubicBezTo>
                    <a:pt x="1903" y="1134"/>
                    <a:pt x="1357" y="1051"/>
                    <a:pt x="833" y="880"/>
                  </a:cubicBezTo>
                  <a:cubicBezTo>
                    <a:pt x="729" y="847"/>
                    <a:pt x="626" y="810"/>
                    <a:pt x="532" y="756"/>
                  </a:cubicBezTo>
                  <a:cubicBezTo>
                    <a:pt x="492" y="733"/>
                    <a:pt x="439" y="716"/>
                    <a:pt x="439" y="667"/>
                  </a:cubicBezTo>
                  <a:cubicBezTo>
                    <a:pt x="435" y="613"/>
                    <a:pt x="495" y="603"/>
                    <a:pt x="535" y="586"/>
                  </a:cubicBezTo>
                  <a:cubicBezTo>
                    <a:pt x="780" y="472"/>
                    <a:pt x="1044" y="426"/>
                    <a:pt x="1308" y="389"/>
                  </a:cubicBezTo>
                  <a:cubicBezTo>
                    <a:pt x="1990" y="294"/>
                    <a:pt x="2674" y="259"/>
                    <a:pt x="3358" y="259"/>
                  </a:cubicBezTo>
                  <a:close/>
                  <a:moveTo>
                    <a:pt x="314" y="928"/>
                  </a:moveTo>
                  <a:cubicBezTo>
                    <a:pt x="325" y="928"/>
                    <a:pt x="339" y="939"/>
                    <a:pt x="354" y="947"/>
                  </a:cubicBezTo>
                  <a:cubicBezTo>
                    <a:pt x="900" y="1255"/>
                    <a:pt x="1505" y="1335"/>
                    <a:pt x="2110" y="1426"/>
                  </a:cubicBezTo>
                  <a:cubicBezTo>
                    <a:pt x="3124" y="1582"/>
                    <a:pt x="4147" y="1636"/>
                    <a:pt x="5171" y="1636"/>
                  </a:cubicBezTo>
                  <a:cubicBezTo>
                    <a:pt x="5201" y="1636"/>
                    <a:pt x="5230" y="1636"/>
                    <a:pt x="5260" y="1636"/>
                  </a:cubicBezTo>
                  <a:cubicBezTo>
                    <a:pt x="6043" y="1633"/>
                    <a:pt x="6828" y="1602"/>
                    <a:pt x="7604" y="1452"/>
                  </a:cubicBezTo>
                  <a:cubicBezTo>
                    <a:pt x="7762" y="1422"/>
                    <a:pt x="7922" y="1382"/>
                    <a:pt x="8072" y="1321"/>
                  </a:cubicBezTo>
                  <a:cubicBezTo>
                    <a:pt x="8089" y="1315"/>
                    <a:pt x="8103" y="1312"/>
                    <a:pt x="8114" y="1312"/>
                  </a:cubicBezTo>
                  <a:cubicBezTo>
                    <a:pt x="8141" y="1312"/>
                    <a:pt x="8152" y="1331"/>
                    <a:pt x="8152" y="1378"/>
                  </a:cubicBezTo>
                  <a:cubicBezTo>
                    <a:pt x="8149" y="1539"/>
                    <a:pt x="8112" y="1693"/>
                    <a:pt x="8083" y="1850"/>
                  </a:cubicBezTo>
                  <a:cubicBezTo>
                    <a:pt x="8072" y="1907"/>
                    <a:pt x="8029" y="1927"/>
                    <a:pt x="7982" y="1943"/>
                  </a:cubicBezTo>
                  <a:cubicBezTo>
                    <a:pt x="7591" y="2074"/>
                    <a:pt x="7193" y="2174"/>
                    <a:pt x="6788" y="2244"/>
                  </a:cubicBezTo>
                  <a:cubicBezTo>
                    <a:pt x="6270" y="2332"/>
                    <a:pt x="5745" y="2375"/>
                    <a:pt x="5223" y="2425"/>
                  </a:cubicBezTo>
                  <a:cubicBezTo>
                    <a:pt x="5140" y="2434"/>
                    <a:pt x="5057" y="2437"/>
                    <a:pt x="4974" y="2437"/>
                  </a:cubicBezTo>
                  <a:cubicBezTo>
                    <a:pt x="4835" y="2437"/>
                    <a:pt x="4696" y="2429"/>
                    <a:pt x="4558" y="2429"/>
                  </a:cubicBezTo>
                  <a:cubicBezTo>
                    <a:pt x="4481" y="2431"/>
                    <a:pt x="4405" y="2431"/>
                    <a:pt x="4328" y="2431"/>
                  </a:cubicBezTo>
                  <a:cubicBezTo>
                    <a:pt x="3673" y="2431"/>
                    <a:pt x="3021" y="2372"/>
                    <a:pt x="2374" y="2292"/>
                  </a:cubicBezTo>
                  <a:cubicBezTo>
                    <a:pt x="1776" y="2221"/>
                    <a:pt x="1217" y="2014"/>
                    <a:pt x="683" y="1739"/>
                  </a:cubicBezTo>
                  <a:cubicBezTo>
                    <a:pt x="629" y="1713"/>
                    <a:pt x="579" y="1679"/>
                    <a:pt x="532" y="1646"/>
                  </a:cubicBezTo>
                  <a:cubicBezTo>
                    <a:pt x="325" y="1496"/>
                    <a:pt x="221" y="1198"/>
                    <a:pt x="288" y="964"/>
                  </a:cubicBezTo>
                  <a:cubicBezTo>
                    <a:pt x="294" y="937"/>
                    <a:pt x="303" y="928"/>
                    <a:pt x="314" y="928"/>
                  </a:cubicBezTo>
                  <a:close/>
                  <a:moveTo>
                    <a:pt x="407" y="1831"/>
                  </a:moveTo>
                  <a:cubicBezTo>
                    <a:pt x="432" y="1831"/>
                    <a:pt x="451" y="1867"/>
                    <a:pt x="472" y="1880"/>
                  </a:cubicBezTo>
                  <a:cubicBezTo>
                    <a:pt x="1033" y="2228"/>
                    <a:pt x="1649" y="2435"/>
                    <a:pt x="2300" y="2516"/>
                  </a:cubicBezTo>
                  <a:cubicBezTo>
                    <a:pt x="3085" y="2612"/>
                    <a:pt x="3872" y="2680"/>
                    <a:pt x="4664" y="2680"/>
                  </a:cubicBezTo>
                  <a:cubicBezTo>
                    <a:pt x="4777" y="2680"/>
                    <a:pt x="4890" y="2679"/>
                    <a:pt x="5003" y="2676"/>
                  </a:cubicBezTo>
                  <a:cubicBezTo>
                    <a:pt x="5524" y="2666"/>
                    <a:pt x="6039" y="2589"/>
                    <a:pt x="6558" y="2525"/>
                  </a:cubicBezTo>
                  <a:cubicBezTo>
                    <a:pt x="7026" y="2469"/>
                    <a:pt x="7481" y="2358"/>
                    <a:pt x="7929" y="2215"/>
                  </a:cubicBezTo>
                  <a:cubicBezTo>
                    <a:pt x="7950" y="2208"/>
                    <a:pt x="7966" y="2203"/>
                    <a:pt x="7977" y="2203"/>
                  </a:cubicBezTo>
                  <a:cubicBezTo>
                    <a:pt x="7999" y="2203"/>
                    <a:pt x="8003" y="2221"/>
                    <a:pt x="7992" y="2275"/>
                  </a:cubicBezTo>
                  <a:cubicBezTo>
                    <a:pt x="7791" y="3338"/>
                    <a:pt x="7594" y="4401"/>
                    <a:pt x="7396" y="5468"/>
                  </a:cubicBezTo>
                  <a:cubicBezTo>
                    <a:pt x="7360" y="5662"/>
                    <a:pt x="7330" y="5860"/>
                    <a:pt x="7293" y="6060"/>
                  </a:cubicBezTo>
                  <a:cubicBezTo>
                    <a:pt x="7246" y="6016"/>
                    <a:pt x="7256" y="5963"/>
                    <a:pt x="7253" y="5916"/>
                  </a:cubicBezTo>
                  <a:cubicBezTo>
                    <a:pt x="7216" y="5133"/>
                    <a:pt x="7152" y="4351"/>
                    <a:pt x="7063" y="3572"/>
                  </a:cubicBezTo>
                  <a:cubicBezTo>
                    <a:pt x="7043" y="3392"/>
                    <a:pt x="7039" y="3211"/>
                    <a:pt x="7022" y="3031"/>
                  </a:cubicBezTo>
                  <a:cubicBezTo>
                    <a:pt x="7019" y="2991"/>
                    <a:pt x="7026" y="2960"/>
                    <a:pt x="7043" y="2923"/>
                  </a:cubicBezTo>
                  <a:cubicBezTo>
                    <a:pt x="7066" y="2880"/>
                    <a:pt x="7066" y="2830"/>
                    <a:pt x="7063" y="2780"/>
                  </a:cubicBezTo>
                  <a:cubicBezTo>
                    <a:pt x="7053" y="2659"/>
                    <a:pt x="6974" y="2578"/>
                    <a:pt x="6881" y="2578"/>
                  </a:cubicBezTo>
                  <a:cubicBezTo>
                    <a:pt x="6876" y="2578"/>
                    <a:pt x="6870" y="2578"/>
                    <a:pt x="6865" y="2579"/>
                  </a:cubicBezTo>
                  <a:cubicBezTo>
                    <a:pt x="6754" y="2593"/>
                    <a:pt x="6654" y="2719"/>
                    <a:pt x="6698" y="2830"/>
                  </a:cubicBezTo>
                  <a:cubicBezTo>
                    <a:pt x="6745" y="2950"/>
                    <a:pt x="6698" y="3037"/>
                    <a:pt x="6644" y="3131"/>
                  </a:cubicBezTo>
                  <a:cubicBezTo>
                    <a:pt x="5805" y="4706"/>
                    <a:pt x="4966" y="6281"/>
                    <a:pt x="4123" y="7855"/>
                  </a:cubicBezTo>
                  <a:cubicBezTo>
                    <a:pt x="4110" y="7886"/>
                    <a:pt x="4090" y="7929"/>
                    <a:pt x="4070" y="7929"/>
                  </a:cubicBezTo>
                  <a:cubicBezTo>
                    <a:pt x="4069" y="7929"/>
                    <a:pt x="4068" y="7929"/>
                    <a:pt x="4067" y="7929"/>
                  </a:cubicBezTo>
                  <a:cubicBezTo>
                    <a:pt x="4036" y="7929"/>
                    <a:pt x="4036" y="7888"/>
                    <a:pt x="4026" y="7859"/>
                  </a:cubicBezTo>
                  <a:cubicBezTo>
                    <a:pt x="3558" y="6237"/>
                    <a:pt x="2836" y="4712"/>
                    <a:pt x="2251" y="3131"/>
                  </a:cubicBezTo>
                  <a:cubicBezTo>
                    <a:pt x="2224" y="3057"/>
                    <a:pt x="2200" y="2997"/>
                    <a:pt x="2254" y="2920"/>
                  </a:cubicBezTo>
                  <a:cubicBezTo>
                    <a:pt x="2277" y="2883"/>
                    <a:pt x="2274" y="2823"/>
                    <a:pt x="2277" y="2776"/>
                  </a:cubicBezTo>
                  <a:cubicBezTo>
                    <a:pt x="2280" y="2676"/>
                    <a:pt x="2254" y="2593"/>
                    <a:pt x="2144" y="2569"/>
                  </a:cubicBezTo>
                  <a:cubicBezTo>
                    <a:pt x="2128" y="2566"/>
                    <a:pt x="2112" y="2564"/>
                    <a:pt x="2097" y="2564"/>
                  </a:cubicBezTo>
                  <a:cubicBezTo>
                    <a:pt x="1998" y="2564"/>
                    <a:pt x="1903" y="2626"/>
                    <a:pt x="1879" y="2710"/>
                  </a:cubicBezTo>
                  <a:cubicBezTo>
                    <a:pt x="1870" y="2750"/>
                    <a:pt x="1859" y="2800"/>
                    <a:pt x="1876" y="2830"/>
                  </a:cubicBezTo>
                  <a:cubicBezTo>
                    <a:pt x="2000" y="3071"/>
                    <a:pt x="1886" y="3298"/>
                    <a:pt x="1836" y="3522"/>
                  </a:cubicBezTo>
                  <a:cubicBezTo>
                    <a:pt x="1618" y="4478"/>
                    <a:pt x="1428" y="5438"/>
                    <a:pt x="1254" y="6401"/>
                  </a:cubicBezTo>
                  <a:cubicBezTo>
                    <a:pt x="1207" y="6675"/>
                    <a:pt x="1171" y="6953"/>
                    <a:pt x="1117" y="7230"/>
                  </a:cubicBezTo>
                  <a:cubicBezTo>
                    <a:pt x="1070" y="6926"/>
                    <a:pt x="1024" y="6618"/>
                    <a:pt x="976" y="6311"/>
                  </a:cubicBezTo>
                  <a:cubicBezTo>
                    <a:pt x="873" y="5588"/>
                    <a:pt x="763" y="4866"/>
                    <a:pt x="666" y="4144"/>
                  </a:cubicBezTo>
                  <a:cubicBezTo>
                    <a:pt x="589" y="3588"/>
                    <a:pt x="528" y="3037"/>
                    <a:pt x="459" y="2482"/>
                  </a:cubicBezTo>
                  <a:cubicBezTo>
                    <a:pt x="435" y="2301"/>
                    <a:pt x="408" y="2124"/>
                    <a:pt x="385" y="1943"/>
                  </a:cubicBezTo>
                  <a:cubicBezTo>
                    <a:pt x="382" y="1910"/>
                    <a:pt x="368" y="1857"/>
                    <a:pt x="385" y="1840"/>
                  </a:cubicBezTo>
                  <a:cubicBezTo>
                    <a:pt x="393" y="1833"/>
                    <a:pt x="400" y="1831"/>
                    <a:pt x="407" y="1831"/>
                  </a:cubicBezTo>
                  <a:close/>
                  <a:moveTo>
                    <a:pt x="6781" y="3324"/>
                  </a:moveTo>
                  <a:cubicBezTo>
                    <a:pt x="6783" y="3324"/>
                    <a:pt x="6784" y="3324"/>
                    <a:pt x="6785" y="3324"/>
                  </a:cubicBezTo>
                  <a:cubicBezTo>
                    <a:pt x="6815" y="3332"/>
                    <a:pt x="6805" y="3365"/>
                    <a:pt x="6805" y="3385"/>
                  </a:cubicBezTo>
                  <a:cubicBezTo>
                    <a:pt x="6808" y="3666"/>
                    <a:pt x="6842" y="3943"/>
                    <a:pt x="6868" y="4224"/>
                  </a:cubicBezTo>
                  <a:cubicBezTo>
                    <a:pt x="6922" y="4832"/>
                    <a:pt x="6975" y="5445"/>
                    <a:pt x="7022" y="6053"/>
                  </a:cubicBezTo>
                  <a:cubicBezTo>
                    <a:pt x="7049" y="6434"/>
                    <a:pt x="7066" y="6815"/>
                    <a:pt x="7086" y="7213"/>
                  </a:cubicBezTo>
                  <a:cubicBezTo>
                    <a:pt x="7089" y="7428"/>
                    <a:pt x="7019" y="7652"/>
                    <a:pt x="6999" y="7882"/>
                  </a:cubicBezTo>
                  <a:cubicBezTo>
                    <a:pt x="6992" y="7953"/>
                    <a:pt x="6932" y="7962"/>
                    <a:pt x="6885" y="7982"/>
                  </a:cubicBezTo>
                  <a:cubicBezTo>
                    <a:pt x="6608" y="8099"/>
                    <a:pt x="6310" y="8140"/>
                    <a:pt x="6016" y="8183"/>
                  </a:cubicBezTo>
                  <a:cubicBezTo>
                    <a:pt x="5454" y="8267"/>
                    <a:pt x="4893" y="8317"/>
                    <a:pt x="4327" y="8340"/>
                  </a:cubicBezTo>
                  <a:cubicBezTo>
                    <a:pt x="4297" y="8343"/>
                    <a:pt x="4271" y="8343"/>
                    <a:pt x="4243" y="8347"/>
                  </a:cubicBezTo>
                  <a:cubicBezTo>
                    <a:pt x="4230" y="8349"/>
                    <a:pt x="4219" y="8350"/>
                    <a:pt x="4210" y="8350"/>
                  </a:cubicBezTo>
                  <a:cubicBezTo>
                    <a:pt x="4158" y="8350"/>
                    <a:pt x="4162" y="8320"/>
                    <a:pt x="4194" y="8260"/>
                  </a:cubicBezTo>
                  <a:cubicBezTo>
                    <a:pt x="4381" y="7909"/>
                    <a:pt x="4568" y="7558"/>
                    <a:pt x="4752" y="7204"/>
                  </a:cubicBezTo>
                  <a:cubicBezTo>
                    <a:pt x="5404" y="5949"/>
                    <a:pt x="6052" y="4696"/>
                    <a:pt x="6705" y="3445"/>
                  </a:cubicBezTo>
                  <a:cubicBezTo>
                    <a:pt x="6718" y="3422"/>
                    <a:pt x="6728" y="3395"/>
                    <a:pt x="6745" y="3372"/>
                  </a:cubicBezTo>
                  <a:cubicBezTo>
                    <a:pt x="6754" y="3356"/>
                    <a:pt x="6758" y="3324"/>
                    <a:pt x="6781" y="3324"/>
                  </a:cubicBezTo>
                  <a:close/>
                  <a:moveTo>
                    <a:pt x="2090" y="3361"/>
                  </a:moveTo>
                  <a:cubicBezTo>
                    <a:pt x="2111" y="3361"/>
                    <a:pt x="2117" y="3399"/>
                    <a:pt x="2124" y="3425"/>
                  </a:cubicBezTo>
                  <a:cubicBezTo>
                    <a:pt x="2280" y="3900"/>
                    <a:pt x="2465" y="4368"/>
                    <a:pt x="2638" y="4836"/>
                  </a:cubicBezTo>
                  <a:cubicBezTo>
                    <a:pt x="3013" y="5843"/>
                    <a:pt x="3388" y="6849"/>
                    <a:pt x="3759" y="7859"/>
                  </a:cubicBezTo>
                  <a:cubicBezTo>
                    <a:pt x="3796" y="7956"/>
                    <a:pt x="3859" y="8039"/>
                    <a:pt x="3905" y="8130"/>
                  </a:cubicBezTo>
                  <a:cubicBezTo>
                    <a:pt x="3973" y="8263"/>
                    <a:pt x="3919" y="8351"/>
                    <a:pt x="3775" y="8351"/>
                  </a:cubicBezTo>
                  <a:lnTo>
                    <a:pt x="3354" y="8351"/>
                  </a:lnTo>
                  <a:cubicBezTo>
                    <a:pt x="2712" y="8340"/>
                    <a:pt x="2070" y="8320"/>
                    <a:pt x="1445" y="8133"/>
                  </a:cubicBezTo>
                  <a:cubicBezTo>
                    <a:pt x="1264" y="8076"/>
                    <a:pt x="1264" y="8063"/>
                    <a:pt x="1281" y="7876"/>
                  </a:cubicBezTo>
                  <a:cubicBezTo>
                    <a:pt x="1334" y="7360"/>
                    <a:pt x="1402" y="6852"/>
                    <a:pt x="1492" y="6344"/>
                  </a:cubicBezTo>
                  <a:cubicBezTo>
                    <a:pt x="1638" y="5525"/>
                    <a:pt x="1789" y="4702"/>
                    <a:pt x="1970" y="3889"/>
                  </a:cubicBezTo>
                  <a:cubicBezTo>
                    <a:pt x="2004" y="3736"/>
                    <a:pt x="2033" y="3579"/>
                    <a:pt x="2067" y="3425"/>
                  </a:cubicBezTo>
                  <a:cubicBezTo>
                    <a:pt x="2070" y="3401"/>
                    <a:pt x="2053" y="3361"/>
                    <a:pt x="2087" y="3361"/>
                  </a:cubicBezTo>
                  <a:cubicBezTo>
                    <a:pt x="2088" y="3361"/>
                    <a:pt x="2089" y="3361"/>
                    <a:pt x="2090" y="3361"/>
                  </a:cubicBezTo>
                  <a:close/>
                  <a:moveTo>
                    <a:pt x="6916" y="8185"/>
                  </a:moveTo>
                  <a:cubicBezTo>
                    <a:pt x="6927" y="8185"/>
                    <a:pt x="6936" y="8191"/>
                    <a:pt x="6942" y="8210"/>
                  </a:cubicBezTo>
                  <a:cubicBezTo>
                    <a:pt x="6952" y="8243"/>
                    <a:pt x="6932" y="8280"/>
                    <a:pt x="6892" y="8294"/>
                  </a:cubicBezTo>
                  <a:cubicBezTo>
                    <a:pt x="6758" y="8340"/>
                    <a:pt x="6628" y="8400"/>
                    <a:pt x="6494" y="8428"/>
                  </a:cubicBezTo>
                  <a:cubicBezTo>
                    <a:pt x="5742" y="8564"/>
                    <a:pt x="4993" y="8709"/>
                    <a:pt x="4226" y="8709"/>
                  </a:cubicBezTo>
                  <a:cubicBezTo>
                    <a:pt x="4202" y="8709"/>
                    <a:pt x="4178" y="8709"/>
                    <a:pt x="4153" y="8709"/>
                  </a:cubicBezTo>
                  <a:cubicBezTo>
                    <a:pt x="4141" y="8708"/>
                    <a:pt x="4128" y="8708"/>
                    <a:pt x="4115" y="8708"/>
                  </a:cubicBezTo>
                  <a:cubicBezTo>
                    <a:pt x="3897" y="8708"/>
                    <a:pt x="3681" y="8734"/>
                    <a:pt x="3492" y="8734"/>
                  </a:cubicBezTo>
                  <a:cubicBezTo>
                    <a:pt x="3460" y="8734"/>
                    <a:pt x="3428" y="8734"/>
                    <a:pt x="3397" y="8732"/>
                  </a:cubicBezTo>
                  <a:cubicBezTo>
                    <a:pt x="3352" y="8732"/>
                    <a:pt x="3308" y="8733"/>
                    <a:pt x="3263" y="8733"/>
                  </a:cubicBezTo>
                  <a:cubicBezTo>
                    <a:pt x="2639" y="8733"/>
                    <a:pt x="2063" y="8671"/>
                    <a:pt x="1485" y="8568"/>
                  </a:cubicBezTo>
                  <a:cubicBezTo>
                    <a:pt x="1445" y="8561"/>
                    <a:pt x="1402" y="8554"/>
                    <a:pt x="1371" y="8531"/>
                  </a:cubicBezTo>
                  <a:cubicBezTo>
                    <a:pt x="1314" y="8484"/>
                    <a:pt x="1311" y="8400"/>
                    <a:pt x="1325" y="8343"/>
                  </a:cubicBezTo>
                  <a:cubicBezTo>
                    <a:pt x="1328" y="8329"/>
                    <a:pt x="1336" y="8324"/>
                    <a:pt x="1347" y="8324"/>
                  </a:cubicBezTo>
                  <a:cubicBezTo>
                    <a:pt x="1372" y="8324"/>
                    <a:pt x="1413" y="8351"/>
                    <a:pt x="1438" y="8360"/>
                  </a:cubicBezTo>
                  <a:cubicBezTo>
                    <a:pt x="1979" y="8541"/>
                    <a:pt x="2538" y="8575"/>
                    <a:pt x="3103" y="8591"/>
                  </a:cubicBezTo>
                  <a:cubicBezTo>
                    <a:pt x="3265" y="8596"/>
                    <a:pt x="3427" y="8599"/>
                    <a:pt x="3590" y="8599"/>
                  </a:cubicBezTo>
                  <a:cubicBezTo>
                    <a:pt x="4121" y="8599"/>
                    <a:pt x="4653" y="8572"/>
                    <a:pt x="5183" y="8508"/>
                  </a:cubicBezTo>
                  <a:cubicBezTo>
                    <a:pt x="5748" y="8441"/>
                    <a:pt x="6313" y="8371"/>
                    <a:pt x="6862" y="8207"/>
                  </a:cubicBezTo>
                  <a:cubicBezTo>
                    <a:pt x="6879" y="8202"/>
                    <a:pt x="6899" y="8185"/>
                    <a:pt x="6916" y="8185"/>
                  </a:cubicBezTo>
                  <a:close/>
                  <a:moveTo>
                    <a:pt x="6853" y="8540"/>
                  </a:moveTo>
                  <a:cubicBezTo>
                    <a:pt x="6886" y="8540"/>
                    <a:pt x="6894" y="8564"/>
                    <a:pt x="6879" y="8621"/>
                  </a:cubicBezTo>
                  <a:cubicBezTo>
                    <a:pt x="6862" y="8692"/>
                    <a:pt x="6842" y="8765"/>
                    <a:pt x="6848" y="8835"/>
                  </a:cubicBezTo>
                  <a:cubicBezTo>
                    <a:pt x="6862" y="9036"/>
                    <a:pt x="6745" y="9130"/>
                    <a:pt x="6584" y="9210"/>
                  </a:cubicBezTo>
                  <a:cubicBezTo>
                    <a:pt x="6026" y="9484"/>
                    <a:pt x="5444" y="9672"/>
                    <a:pt x="4822" y="9715"/>
                  </a:cubicBezTo>
                  <a:cubicBezTo>
                    <a:pt x="4592" y="9732"/>
                    <a:pt x="4361" y="9745"/>
                    <a:pt x="4070" y="9765"/>
                  </a:cubicBezTo>
                  <a:cubicBezTo>
                    <a:pt x="3451" y="9745"/>
                    <a:pt x="2769" y="9748"/>
                    <a:pt x="2110" y="9547"/>
                  </a:cubicBezTo>
                  <a:cubicBezTo>
                    <a:pt x="1926" y="9491"/>
                    <a:pt x="1749" y="9404"/>
                    <a:pt x="1572" y="9326"/>
                  </a:cubicBezTo>
                  <a:cubicBezTo>
                    <a:pt x="1545" y="9317"/>
                    <a:pt x="1508" y="9294"/>
                    <a:pt x="1505" y="9266"/>
                  </a:cubicBezTo>
                  <a:cubicBezTo>
                    <a:pt x="1468" y="9123"/>
                    <a:pt x="1442" y="8976"/>
                    <a:pt x="1414" y="8832"/>
                  </a:cubicBezTo>
                  <a:cubicBezTo>
                    <a:pt x="1407" y="8788"/>
                    <a:pt x="1421" y="8777"/>
                    <a:pt x="1442" y="8777"/>
                  </a:cubicBezTo>
                  <a:cubicBezTo>
                    <a:pt x="1457" y="8777"/>
                    <a:pt x="1473" y="8782"/>
                    <a:pt x="1488" y="8785"/>
                  </a:cubicBezTo>
                  <a:cubicBezTo>
                    <a:pt x="1766" y="8839"/>
                    <a:pt x="2044" y="8872"/>
                    <a:pt x="2321" y="8899"/>
                  </a:cubicBezTo>
                  <a:cubicBezTo>
                    <a:pt x="2574" y="8923"/>
                    <a:pt x="2826" y="8943"/>
                    <a:pt x="3079" y="8943"/>
                  </a:cubicBezTo>
                  <a:cubicBezTo>
                    <a:pt x="3143" y="8943"/>
                    <a:pt x="3207" y="8942"/>
                    <a:pt x="3271" y="8939"/>
                  </a:cubicBezTo>
                  <a:cubicBezTo>
                    <a:pt x="3802" y="8919"/>
                    <a:pt x="4331" y="8892"/>
                    <a:pt x="4862" y="8869"/>
                  </a:cubicBezTo>
                  <a:cubicBezTo>
                    <a:pt x="5237" y="8852"/>
                    <a:pt x="5604" y="8782"/>
                    <a:pt x="5976" y="8721"/>
                  </a:cubicBezTo>
                  <a:cubicBezTo>
                    <a:pt x="6257" y="8675"/>
                    <a:pt x="6538" y="8635"/>
                    <a:pt x="6808" y="8548"/>
                  </a:cubicBezTo>
                  <a:cubicBezTo>
                    <a:pt x="6826" y="8543"/>
                    <a:pt x="6841" y="8540"/>
                    <a:pt x="6853" y="8540"/>
                  </a:cubicBezTo>
                  <a:close/>
                  <a:moveTo>
                    <a:pt x="3733" y="0"/>
                  </a:moveTo>
                  <a:cubicBezTo>
                    <a:pt x="3679" y="0"/>
                    <a:pt x="3625" y="1"/>
                    <a:pt x="3572" y="1"/>
                  </a:cubicBezTo>
                  <a:cubicBezTo>
                    <a:pt x="3501" y="1"/>
                    <a:pt x="3431" y="1"/>
                    <a:pt x="3363" y="1"/>
                  </a:cubicBezTo>
                  <a:cubicBezTo>
                    <a:pt x="2782" y="1"/>
                    <a:pt x="2271" y="17"/>
                    <a:pt x="1763" y="68"/>
                  </a:cubicBezTo>
                  <a:cubicBezTo>
                    <a:pt x="1385" y="105"/>
                    <a:pt x="1007" y="154"/>
                    <a:pt x="642" y="268"/>
                  </a:cubicBezTo>
                  <a:cubicBezTo>
                    <a:pt x="64" y="449"/>
                    <a:pt x="0" y="753"/>
                    <a:pt x="67" y="1268"/>
                  </a:cubicBezTo>
                  <a:cubicBezTo>
                    <a:pt x="73" y="1321"/>
                    <a:pt x="101" y="1382"/>
                    <a:pt x="84" y="1426"/>
                  </a:cubicBezTo>
                  <a:cubicBezTo>
                    <a:pt x="37" y="1539"/>
                    <a:pt x="57" y="1650"/>
                    <a:pt x="67" y="1760"/>
                  </a:cubicBezTo>
                  <a:cubicBezTo>
                    <a:pt x="90" y="1991"/>
                    <a:pt x="110" y="2221"/>
                    <a:pt x="134" y="2452"/>
                  </a:cubicBezTo>
                  <a:cubicBezTo>
                    <a:pt x="184" y="2946"/>
                    <a:pt x="224" y="3445"/>
                    <a:pt x="288" y="3940"/>
                  </a:cubicBezTo>
                  <a:cubicBezTo>
                    <a:pt x="371" y="4605"/>
                    <a:pt x="468" y="5271"/>
                    <a:pt x="572" y="5933"/>
                  </a:cubicBezTo>
                  <a:cubicBezTo>
                    <a:pt x="679" y="6612"/>
                    <a:pt x="783" y="7294"/>
                    <a:pt x="913" y="7969"/>
                  </a:cubicBezTo>
                  <a:cubicBezTo>
                    <a:pt x="996" y="8388"/>
                    <a:pt x="1104" y="8798"/>
                    <a:pt x="1207" y="9210"/>
                  </a:cubicBezTo>
                  <a:cubicBezTo>
                    <a:pt x="1234" y="9314"/>
                    <a:pt x="1257" y="9411"/>
                    <a:pt x="1354" y="9467"/>
                  </a:cubicBezTo>
                  <a:cubicBezTo>
                    <a:pt x="1642" y="9631"/>
                    <a:pt x="1926" y="9802"/>
                    <a:pt x="2254" y="9875"/>
                  </a:cubicBezTo>
                  <a:cubicBezTo>
                    <a:pt x="2868" y="10017"/>
                    <a:pt x="3487" y="10088"/>
                    <a:pt x="4107" y="10088"/>
                  </a:cubicBezTo>
                  <a:cubicBezTo>
                    <a:pt x="4494" y="10088"/>
                    <a:pt x="4882" y="10061"/>
                    <a:pt x="5270" y="10005"/>
                  </a:cubicBezTo>
                  <a:cubicBezTo>
                    <a:pt x="5828" y="9925"/>
                    <a:pt x="6360" y="9732"/>
                    <a:pt x="6825" y="9397"/>
                  </a:cubicBezTo>
                  <a:cubicBezTo>
                    <a:pt x="6949" y="9310"/>
                    <a:pt x="7052" y="9213"/>
                    <a:pt x="7086" y="9050"/>
                  </a:cubicBezTo>
                  <a:cubicBezTo>
                    <a:pt x="7263" y="8133"/>
                    <a:pt x="7453" y="7224"/>
                    <a:pt x="7628" y="6304"/>
                  </a:cubicBezTo>
                  <a:cubicBezTo>
                    <a:pt x="7878" y="4970"/>
                    <a:pt x="8119" y="3629"/>
                    <a:pt x="8327" y="2284"/>
                  </a:cubicBezTo>
                  <a:cubicBezTo>
                    <a:pt x="8380" y="1947"/>
                    <a:pt x="8464" y="1613"/>
                    <a:pt x="8416" y="1265"/>
                  </a:cubicBezTo>
                  <a:cubicBezTo>
                    <a:pt x="8407" y="1191"/>
                    <a:pt x="8393" y="1114"/>
                    <a:pt x="8420" y="1037"/>
                  </a:cubicBezTo>
                  <a:cubicBezTo>
                    <a:pt x="8457" y="927"/>
                    <a:pt x="8416" y="833"/>
                    <a:pt x="8336" y="753"/>
                  </a:cubicBezTo>
                  <a:cubicBezTo>
                    <a:pt x="8223" y="639"/>
                    <a:pt x="8075" y="579"/>
                    <a:pt x="7925" y="526"/>
                  </a:cubicBezTo>
                  <a:cubicBezTo>
                    <a:pt x="7253" y="292"/>
                    <a:pt x="6554" y="202"/>
                    <a:pt x="5856" y="122"/>
                  </a:cubicBezTo>
                  <a:cubicBezTo>
                    <a:pt x="5126" y="41"/>
                    <a:pt x="4392" y="0"/>
                    <a:pt x="37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2"/>
            <p:cNvSpPr/>
            <p:nvPr/>
          </p:nvSpPr>
          <p:spPr>
            <a:xfrm>
              <a:off x="6975516" y="1881100"/>
              <a:ext cx="266504" cy="993882"/>
            </a:xfrm>
            <a:custGeom>
              <a:rect b="b" l="l" r="r" t="t"/>
              <a:pathLst>
                <a:path extrusionOk="0" h="11863" w="3181">
                  <a:moveTo>
                    <a:pt x="2834" y="222"/>
                  </a:moveTo>
                  <a:cubicBezTo>
                    <a:pt x="2843" y="222"/>
                    <a:pt x="2853" y="223"/>
                    <a:pt x="2863" y="226"/>
                  </a:cubicBezTo>
                  <a:cubicBezTo>
                    <a:pt x="2953" y="246"/>
                    <a:pt x="2893" y="339"/>
                    <a:pt x="2917" y="399"/>
                  </a:cubicBezTo>
                  <a:cubicBezTo>
                    <a:pt x="2873" y="741"/>
                    <a:pt x="2780" y="1072"/>
                    <a:pt x="2683" y="1399"/>
                  </a:cubicBezTo>
                  <a:cubicBezTo>
                    <a:pt x="2345" y="2526"/>
                    <a:pt x="2094" y="3677"/>
                    <a:pt x="1860" y="4830"/>
                  </a:cubicBezTo>
                  <a:cubicBezTo>
                    <a:pt x="1666" y="5764"/>
                    <a:pt x="1533" y="6713"/>
                    <a:pt x="1328" y="7646"/>
                  </a:cubicBezTo>
                  <a:cubicBezTo>
                    <a:pt x="1101" y="8696"/>
                    <a:pt x="931" y="9756"/>
                    <a:pt x="683" y="10799"/>
                  </a:cubicBezTo>
                  <a:cubicBezTo>
                    <a:pt x="640" y="10986"/>
                    <a:pt x="713" y="11157"/>
                    <a:pt x="743" y="11334"/>
                  </a:cubicBezTo>
                  <a:cubicBezTo>
                    <a:pt x="760" y="11448"/>
                    <a:pt x="740" y="11551"/>
                    <a:pt x="630" y="11615"/>
                  </a:cubicBezTo>
                  <a:cubicBezTo>
                    <a:pt x="592" y="11635"/>
                    <a:pt x="552" y="11649"/>
                    <a:pt x="512" y="11649"/>
                  </a:cubicBezTo>
                  <a:cubicBezTo>
                    <a:pt x="474" y="11649"/>
                    <a:pt x="437" y="11636"/>
                    <a:pt x="402" y="11605"/>
                  </a:cubicBezTo>
                  <a:cubicBezTo>
                    <a:pt x="305" y="11522"/>
                    <a:pt x="275" y="11411"/>
                    <a:pt x="302" y="11287"/>
                  </a:cubicBezTo>
                  <a:cubicBezTo>
                    <a:pt x="312" y="11247"/>
                    <a:pt x="332" y="11204"/>
                    <a:pt x="362" y="11181"/>
                  </a:cubicBezTo>
                  <a:cubicBezTo>
                    <a:pt x="590" y="11013"/>
                    <a:pt x="606" y="10759"/>
                    <a:pt x="643" y="10515"/>
                  </a:cubicBezTo>
                  <a:cubicBezTo>
                    <a:pt x="843" y="9291"/>
                    <a:pt x="1067" y="8071"/>
                    <a:pt x="1308" y="6850"/>
                  </a:cubicBezTo>
                  <a:cubicBezTo>
                    <a:pt x="1516" y="5804"/>
                    <a:pt x="1716" y="4753"/>
                    <a:pt x="1927" y="3703"/>
                  </a:cubicBezTo>
                  <a:cubicBezTo>
                    <a:pt x="2135" y="2687"/>
                    <a:pt x="2311" y="1663"/>
                    <a:pt x="2582" y="660"/>
                  </a:cubicBezTo>
                  <a:cubicBezTo>
                    <a:pt x="2609" y="557"/>
                    <a:pt x="2649" y="456"/>
                    <a:pt x="2696" y="359"/>
                  </a:cubicBezTo>
                  <a:cubicBezTo>
                    <a:pt x="2726" y="297"/>
                    <a:pt x="2763" y="222"/>
                    <a:pt x="2834" y="222"/>
                  </a:cubicBezTo>
                  <a:close/>
                  <a:moveTo>
                    <a:pt x="2872" y="0"/>
                  </a:moveTo>
                  <a:cubicBezTo>
                    <a:pt x="2847" y="0"/>
                    <a:pt x="2820" y="3"/>
                    <a:pt x="2793" y="9"/>
                  </a:cubicBezTo>
                  <a:cubicBezTo>
                    <a:pt x="2656" y="35"/>
                    <a:pt x="2572" y="129"/>
                    <a:pt x="2512" y="246"/>
                  </a:cubicBezTo>
                  <a:cubicBezTo>
                    <a:pt x="2419" y="424"/>
                    <a:pt x="2355" y="611"/>
                    <a:pt x="2311" y="805"/>
                  </a:cubicBezTo>
                  <a:cubicBezTo>
                    <a:pt x="1960" y="2285"/>
                    <a:pt x="1676" y="3777"/>
                    <a:pt x="1382" y="5268"/>
                  </a:cubicBezTo>
                  <a:cubicBezTo>
                    <a:pt x="1178" y="6305"/>
                    <a:pt x="971" y="7338"/>
                    <a:pt x="770" y="8375"/>
                  </a:cubicBezTo>
                  <a:cubicBezTo>
                    <a:pt x="633" y="9091"/>
                    <a:pt x="513" y="9806"/>
                    <a:pt x="425" y="10531"/>
                  </a:cubicBezTo>
                  <a:cubicBezTo>
                    <a:pt x="405" y="10705"/>
                    <a:pt x="396" y="10872"/>
                    <a:pt x="212" y="10993"/>
                  </a:cubicBezTo>
                  <a:cubicBezTo>
                    <a:pt x="28" y="11110"/>
                    <a:pt x="1" y="11364"/>
                    <a:pt x="91" y="11585"/>
                  </a:cubicBezTo>
                  <a:cubicBezTo>
                    <a:pt x="164" y="11762"/>
                    <a:pt x="309" y="11863"/>
                    <a:pt x="489" y="11863"/>
                  </a:cubicBezTo>
                  <a:cubicBezTo>
                    <a:pt x="492" y="11863"/>
                    <a:pt x="494" y="11863"/>
                    <a:pt x="496" y="11863"/>
                  </a:cubicBezTo>
                  <a:cubicBezTo>
                    <a:pt x="734" y="11863"/>
                    <a:pt x="924" y="11697"/>
                    <a:pt x="944" y="11468"/>
                  </a:cubicBezTo>
                  <a:cubicBezTo>
                    <a:pt x="954" y="11331"/>
                    <a:pt x="954" y="11197"/>
                    <a:pt x="897" y="11067"/>
                  </a:cubicBezTo>
                  <a:cubicBezTo>
                    <a:pt x="857" y="10977"/>
                    <a:pt x="854" y="10886"/>
                    <a:pt x="887" y="10789"/>
                  </a:cubicBezTo>
                  <a:cubicBezTo>
                    <a:pt x="914" y="10722"/>
                    <a:pt x="931" y="10652"/>
                    <a:pt x="944" y="10582"/>
                  </a:cubicBezTo>
                  <a:cubicBezTo>
                    <a:pt x="1098" y="9843"/>
                    <a:pt x="1248" y="9107"/>
                    <a:pt x="1399" y="8368"/>
                  </a:cubicBezTo>
                  <a:cubicBezTo>
                    <a:pt x="1556" y="7602"/>
                    <a:pt x="1743" y="6844"/>
                    <a:pt x="1867" y="6074"/>
                  </a:cubicBezTo>
                  <a:cubicBezTo>
                    <a:pt x="2044" y="4978"/>
                    <a:pt x="2258" y="3890"/>
                    <a:pt x="2509" y="2807"/>
                  </a:cubicBezTo>
                  <a:cubicBezTo>
                    <a:pt x="2646" y="2219"/>
                    <a:pt x="2840" y="1647"/>
                    <a:pt x="3004" y="1066"/>
                  </a:cubicBezTo>
                  <a:cubicBezTo>
                    <a:pt x="3064" y="851"/>
                    <a:pt x="3118" y="637"/>
                    <a:pt x="3147" y="416"/>
                  </a:cubicBezTo>
                  <a:cubicBezTo>
                    <a:pt x="3180" y="168"/>
                    <a:pt x="3066" y="0"/>
                    <a:pt x="28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2"/>
            <p:cNvSpPr/>
            <p:nvPr/>
          </p:nvSpPr>
          <p:spPr>
            <a:xfrm>
              <a:off x="6825968" y="1770259"/>
              <a:ext cx="144856" cy="1011979"/>
            </a:xfrm>
            <a:custGeom>
              <a:rect b="b" l="l" r="r" t="t"/>
              <a:pathLst>
                <a:path extrusionOk="0" h="12079" w="1729">
                  <a:moveTo>
                    <a:pt x="1408" y="230"/>
                  </a:moveTo>
                  <a:cubicBezTo>
                    <a:pt x="1412" y="230"/>
                    <a:pt x="1417" y="231"/>
                    <a:pt x="1421" y="231"/>
                  </a:cubicBezTo>
                  <a:cubicBezTo>
                    <a:pt x="1478" y="238"/>
                    <a:pt x="1475" y="288"/>
                    <a:pt x="1478" y="325"/>
                  </a:cubicBezTo>
                  <a:cubicBezTo>
                    <a:pt x="1492" y="415"/>
                    <a:pt x="1505" y="506"/>
                    <a:pt x="1495" y="596"/>
                  </a:cubicBezTo>
                  <a:cubicBezTo>
                    <a:pt x="1455" y="893"/>
                    <a:pt x="1425" y="1191"/>
                    <a:pt x="1375" y="1489"/>
                  </a:cubicBezTo>
                  <a:cubicBezTo>
                    <a:pt x="1221" y="2418"/>
                    <a:pt x="1161" y="3361"/>
                    <a:pt x="1060" y="4298"/>
                  </a:cubicBezTo>
                  <a:cubicBezTo>
                    <a:pt x="974" y="5087"/>
                    <a:pt x="980" y="5880"/>
                    <a:pt x="926" y="6672"/>
                  </a:cubicBezTo>
                  <a:cubicBezTo>
                    <a:pt x="873" y="7477"/>
                    <a:pt x="813" y="8280"/>
                    <a:pt x="756" y="9086"/>
                  </a:cubicBezTo>
                  <a:cubicBezTo>
                    <a:pt x="713" y="9732"/>
                    <a:pt x="673" y="10377"/>
                    <a:pt x="609" y="11022"/>
                  </a:cubicBezTo>
                  <a:cubicBezTo>
                    <a:pt x="599" y="11136"/>
                    <a:pt x="619" y="11246"/>
                    <a:pt x="676" y="11353"/>
                  </a:cubicBezTo>
                  <a:cubicBezTo>
                    <a:pt x="726" y="11450"/>
                    <a:pt x="762" y="11550"/>
                    <a:pt x="746" y="11664"/>
                  </a:cubicBezTo>
                  <a:cubicBezTo>
                    <a:pt x="730" y="11768"/>
                    <a:pt x="673" y="11828"/>
                    <a:pt x="572" y="11851"/>
                  </a:cubicBezTo>
                  <a:cubicBezTo>
                    <a:pt x="553" y="11856"/>
                    <a:pt x="535" y="11859"/>
                    <a:pt x="518" y="11859"/>
                  </a:cubicBezTo>
                  <a:cubicBezTo>
                    <a:pt x="448" y="11859"/>
                    <a:pt x="392" y="11816"/>
                    <a:pt x="355" y="11754"/>
                  </a:cubicBezTo>
                  <a:cubicBezTo>
                    <a:pt x="284" y="11647"/>
                    <a:pt x="248" y="11517"/>
                    <a:pt x="338" y="11423"/>
                  </a:cubicBezTo>
                  <a:cubicBezTo>
                    <a:pt x="529" y="11229"/>
                    <a:pt x="532" y="10988"/>
                    <a:pt x="535" y="10751"/>
                  </a:cubicBezTo>
                  <a:cubicBezTo>
                    <a:pt x="579" y="8996"/>
                    <a:pt x="713" y="7247"/>
                    <a:pt x="826" y="5498"/>
                  </a:cubicBezTo>
                  <a:cubicBezTo>
                    <a:pt x="906" y="4295"/>
                    <a:pt x="986" y="3091"/>
                    <a:pt x="1074" y="1890"/>
                  </a:cubicBezTo>
                  <a:cubicBezTo>
                    <a:pt x="1104" y="1432"/>
                    <a:pt x="1127" y="974"/>
                    <a:pt x="1227" y="526"/>
                  </a:cubicBezTo>
                  <a:cubicBezTo>
                    <a:pt x="1247" y="442"/>
                    <a:pt x="1267" y="358"/>
                    <a:pt x="1321" y="285"/>
                  </a:cubicBezTo>
                  <a:cubicBezTo>
                    <a:pt x="1342" y="255"/>
                    <a:pt x="1369" y="230"/>
                    <a:pt x="1408" y="230"/>
                  </a:cubicBezTo>
                  <a:close/>
                  <a:moveTo>
                    <a:pt x="1426" y="0"/>
                  </a:moveTo>
                  <a:cubicBezTo>
                    <a:pt x="1362" y="0"/>
                    <a:pt x="1293" y="24"/>
                    <a:pt x="1227" y="74"/>
                  </a:cubicBezTo>
                  <a:cubicBezTo>
                    <a:pt x="1151" y="131"/>
                    <a:pt x="1107" y="208"/>
                    <a:pt x="1074" y="295"/>
                  </a:cubicBezTo>
                  <a:cubicBezTo>
                    <a:pt x="1014" y="446"/>
                    <a:pt x="980" y="606"/>
                    <a:pt x="960" y="770"/>
                  </a:cubicBezTo>
                  <a:cubicBezTo>
                    <a:pt x="846" y="1649"/>
                    <a:pt x="790" y="2539"/>
                    <a:pt x="730" y="3425"/>
                  </a:cubicBezTo>
                  <a:cubicBezTo>
                    <a:pt x="605" y="5147"/>
                    <a:pt x="495" y="6869"/>
                    <a:pt x="385" y="8591"/>
                  </a:cubicBezTo>
                  <a:cubicBezTo>
                    <a:pt x="338" y="9320"/>
                    <a:pt x="311" y="10049"/>
                    <a:pt x="324" y="10778"/>
                  </a:cubicBezTo>
                  <a:cubicBezTo>
                    <a:pt x="324" y="10955"/>
                    <a:pt x="318" y="11112"/>
                    <a:pt x="164" y="11252"/>
                  </a:cubicBezTo>
                  <a:cubicBezTo>
                    <a:pt x="0" y="11403"/>
                    <a:pt x="14" y="11614"/>
                    <a:pt x="104" y="11811"/>
                  </a:cubicBezTo>
                  <a:cubicBezTo>
                    <a:pt x="182" y="11985"/>
                    <a:pt x="322" y="12079"/>
                    <a:pt x="497" y="12079"/>
                  </a:cubicBezTo>
                  <a:cubicBezTo>
                    <a:pt x="531" y="12079"/>
                    <a:pt x="566" y="12076"/>
                    <a:pt x="602" y="12069"/>
                  </a:cubicBezTo>
                  <a:cubicBezTo>
                    <a:pt x="796" y="12035"/>
                    <a:pt x="946" y="11868"/>
                    <a:pt x="953" y="11658"/>
                  </a:cubicBezTo>
                  <a:cubicBezTo>
                    <a:pt x="957" y="11527"/>
                    <a:pt x="943" y="11390"/>
                    <a:pt x="873" y="11276"/>
                  </a:cubicBezTo>
                  <a:cubicBezTo>
                    <a:pt x="799" y="11149"/>
                    <a:pt x="793" y="11022"/>
                    <a:pt x="823" y="10882"/>
                  </a:cubicBezTo>
                  <a:cubicBezTo>
                    <a:pt x="836" y="10825"/>
                    <a:pt x="840" y="10768"/>
                    <a:pt x="846" y="10707"/>
                  </a:cubicBezTo>
                  <a:cubicBezTo>
                    <a:pt x="943" y="9431"/>
                    <a:pt x="1047" y="8150"/>
                    <a:pt x="1140" y="6872"/>
                  </a:cubicBezTo>
                  <a:cubicBezTo>
                    <a:pt x="1207" y="5953"/>
                    <a:pt x="1201" y="5033"/>
                    <a:pt x="1281" y="4117"/>
                  </a:cubicBezTo>
                  <a:cubicBezTo>
                    <a:pt x="1355" y="3298"/>
                    <a:pt x="1412" y="2478"/>
                    <a:pt x="1562" y="1673"/>
                  </a:cubicBezTo>
                  <a:cubicBezTo>
                    <a:pt x="1636" y="1288"/>
                    <a:pt x="1693" y="900"/>
                    <a:pt x="1722" y="549"/>
                  </a:cubicBezTo>
                  <a:cubicBezTo>
                    <a:pt x="1716" y="412"/>
                    <a:pt x="1729" y="312"/>
                    <a:pt x="1696" y="215"/>
                  </a:cubicBezTo>
                  <a:cubicBezTo>
                    <a:pt x="1646" y="77"/>
                    <a:pt x="1543" y="0"/>
                    <a:pt x="1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2"/>
            <p:cNvSpPr/>
            <p:nvPr/>
          </p:nvSpPr>
          <p:spPr>
            <a:xfrm>
              <a:off x="6227775" y="3604632"/>
              <a:ext cx="961040" cy="409265"/>
            </a:xfrm>
            <a:custGeom>
              <a:rect b="b" l="l" r="r" t="t"/>
              <a:pathLst>
                <a:path extrusionOk="0" h="4885" w="11471">
                  <a:moveTo>
                    <a:pt x="648" y="1"/>
                  </a:moveTo>
                  <a:cubicBezTo>
                    <a:pt x="514" y="1"/>
                    <a:pt x="397" y="59"/>
                    <a:pt x="289" y="148"/>
                  </a:cubicBezTo>
                  <a:cubicBezTo>
                    <a:pt x="31" y="366"/>
                    <a:pt x="1" y="663"/>
                    <a:pt x="18" y="967"/>
                  </a:cubicBezTo>
                  <a:cubicBezTo>
                    <a:pt x="41" y="1472"/>
                    <a:pt x="226" y="1921"/>
                    <a:pt x="510" y="2332"/>
                  </a:cubicBezTo>
                  <a:cubicBezTo>
                    <a:pt x="961" y="2987"/>
                    <a:pt x="1579" y="3442"/>
                    <a:pt x="2278" y="3807"/>
                  </a:cubicBezTo>
                  <a:cubicBezTo>
                    <a:pt x="3740" y="4565"/>
                    <a:pt x="5308" y="4843"/>
                    <a:pt x="6773" y="4883"/>
                  </a:cubicBezTo>
                  <a:cubicBezTo>
                    <a:pt x="6837" y="4884"/>
                    <a:pt x="6899" y="4885"/>
                    <a:pt x="6959" y="4885"/>
                  </a:cubicBezTo>
                  <a:cubicBezTo>
                    <a:pt x="7440" y="4885"/>
                    <a:pt x="7804" y="4848"/>
                    <a:pt x="8167" y="4783"/>
                  </a:cubicBezTo>
                  <a:cubicBezTo>
                    <a:pt x="9344" y="4572"/>
                    <a:pt x="10367" y="4071"/>
                    <a:pt x="11210" y="3215"/>
                  </a:cubicBezTo>
                  <a:cubicBezTo>
                    <a:pt x="11304" y="3121"/>
                    <a:pt x="11384" y="3020"/>
                    <a:pt x="11427" y="2893"/>
                  </a:cubicBezTo>
                  <a:cubicBezTo>
                    <a:pt x="11444" y="2847"/>
                    <a:pt x="11470" y="2807"/>
                    <a:pt x="11424" y="2770"/>
                  </a:cubicBezTo>
                  <a:cubicBezTo>
                    <a:pt x="11413" y="2760"/>
                    <a:pt x="11402" y="2757"/>
                    <a:pt x="11392" y="2757"/>
                  </a:cubicBezTo>
                  <a:cubicBezTo>
                    <a:pt x="11365" y="2757"/>
                    <a:pt x="11341" y="2781"/>
                    <a:pt x="11316" y="2793"/>
                  </a:cubicBezTo>
                  <a:cubicBezTo>
                    <a:pt x="11083" y="2920"/>
                    <a:pt x="10885" y="3094"/>
                    <a:pt x="10678" y="3258"/>
                  </a:cubicBezTo>
                  <a:cubicBezTo>
                    <a:pt x="9762" y="3983"/>
                    <a:pt x="8719" y="4395"/>
                    <a:pt x="7561" y="4515"/>
                  </a:cubicBezTo>
                  <a:cubicBezTo>
                    <a:pt x="7339" y="4539"/>
                    <a:pt x="7117" y="4548"/>
                    <a:pt x="6895" y="4548"/>
                  </a:cubicBezTo>
                  <a:cubicBezTo>
                    <a:pt x="6540" y="4548"/>
                    <a:pt x="6187" y="4523"/>
                    <a:pt x="5833" y="4489"/>
                  </a:cubicBezTo>
                  <a:cubicBezTo>
                    <a:pt x="4833" y="4385"/>
                    <a:pt x="3863" y="4164"/>
                    <a:pt x="2944" y="3750"/>
                  </a:cubicBezTo>
                  <a:cubicBezTo>
                    <a:pt x="2212" y="3422"/>
                    <a:pt x="1522" y="3037"/>
                    <a:pt x="998" y="2415"/>
                  </a:cubicBezTo>
                  <a:cubicBezTo>
                    <a:pt x="613" y="1961"/>
                    <a:pt x="349" y="1452"/>
                    <a:pt x="346" y="841"/>
                  </a:cubicBezTo>
                  <a:cubicBezTo>
                    <a:pt x="346" y="483"/>
                    <a:pt x="442" y="345"/>
                    <a:pt x="777" y="219"/>
                  </a:cubicBezTo>
                  <a:cubicBezTo>
                    <a:pt x="823" y="199"/>
                    <a:pt x="888" y="191"/>
                    <a:pt x="877" y="115"/>
                  </a:cubicBezTo>
                  <a:cubicBezTo>
                    <a:pt x="868" y="51"/>
                    <a:pt x="820" y="24"/>
                    <a:pt x="763" y="15"/>
                  </a:cubicBezTo>
                  <a:cubicBezTo>
                    <a:pt x="723" y="5"/>
                    <a:pt x="685" y="1"/>
                    <a:pt x="648" y="1"/>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2"/>
            <p:cNvSpPr/>
            <p:nvPr/>
          </p:nvSpPr>
          <p:spPr>
            <a:xfrm>
              <a:off x="6423151" y="3672076"/>
              <a:ext cx="747401" cy="194872"/>
            </a:xfrm>
            <a:custGeom>
              <a:rect b="b" l="l" r="r" t="t"/>
              <a:pathLst>
                <a:path extrusionOk="0" h="2326" w="8921">
                  <a:moveTo>
                    <a:pt x="8822" y="0"/>
                  </a:moveTo>
                  <a:cubicBezTo>
                    <a:pt x="8787" y="0"/>
                    <a:pt x="8756" y="28"/>
                    <a:pt x="8728" y="48"/>
                  </a:cubicBezTo>
                  <a:cubicBezTo>
                    <a:pt x="8683" y="79"/>
                    <a:pt x="8643" y="119"/>
                    <a:pt x="8607" y="159"/>
                  </a:cubicBezTo>
                  <a:cubicBezTo>
                    <a:pt x="8313" y="457"/>
                    <a:pt x="8001" y="738"/>
                    <a:pt x="7640" y="951"/>
                  </a:cubicBezTo>
                  <a:cubicBezTo>
                    <a:pt x="6503" y="1616"/>
                    <a:pt x="5287" y="1989"/>
                    <a:pt x="4111" y="1989"/>
                  </a:cubicBezTo>
                  <a:cubicBezTo>
                    <a:pt x="4081" y="1989"/>
                    <a:pt x="4050" y="1989"/>
                    <a:pt x="4019" y="1988"/>
                  </a:cubicBezTo>
                  <a:cubicBezTo>
                    <a:pt x="3995" y="1988"/>
                    <a:pt x="3970" y="1988"/>
                    <a:pt x="3946" y="1988"/>
                  </a:cubicBezTo>
                  <a:cubicBezTo>
                    <a:pt x="3370" y="1988"/>
                    <a:pt x="2931" y="1951"/>
                    <a:pt x="2498" y="1878"/>
                  </a:cubicBezTo>
                  <a:cubicBezTo>
                    <a:pt x="1872" y="1774"/>
                    <a:pt x="1287" y="1564"/>
                    <a:pt x="792" y="1156"/>
                  </a:cubicBezTo>
                  <a:cubicBezTo>
                    <a:pt x="531" y="942"/>
                    <a:pt x="284" y="704"/>
                    <a:pt x="351" y="309"/>
                  </a:cubicBezTo>
                  <a:cubicBezTo>
                    <a:pt x="361" y="266"/>
                    <a:pt x="341" y="219"/>
                    <a:pt x="291" y="199"/>
                  </a:cubicBezTo>
                  <a:cubicBezTo>
                    <a:pt x="274" y="192"/>
                    <a:pt x="255" y="188"/>
                    <a:pt x="237" y="188"/>
                  </a:cubicBezTo>
                  <a:cubicBezTo>
                    <a:pt x="212" y="188"/>
                    <a:pt x="187" y="196"/>
                    <a:pt x="164" y="213"/>
                  </a:cubicBezTo>
                  <a:cubicBezTo>
                    <a:pt x="110" y="253"/>
                    <a:pt x="84" y="306"/>
                    <a:pt x="67" y="374"/>
                  </a:cubicBezTo>
                  <a:cubicBezTo>
                    <a:pt x="0" y="650"/>
                    <a:pt x="121" y="878"/>
                    <a:pt x="277" y="1089"/>
                  </a:cubicBezTo>
                  <a:cubicBezTo>
                    <a:pt x="578" y="1497"/>
                    <a:pt x="1003" y="1741"/>
                    <a:pt x="1458" y="1934"/>
                  </a:cubicBezTo>
                  <a:cubicBezTo>
                    <a:pt x="2140" y="2226"/>
                    <a:pt x="2862" y="2303"/>
                    <a:pt x="3595" y="2323"/>
                  </a:cubicBezTo>
                  <a:cubicBezTo>
                    <a:pt x="3665" y="2325"/>
                    <a:pt x="3735" y="2325"/>
                    <a:pt x="3805" y="2325"/>
                  </a:cubicBezTo>
                  <a:cubicBezTo>
                    <a:pt x="4935" y="2325"/>
                    <a:pt x="6015" y="2098"/>
                    <a:pt x="7046" y="1607"/>
                  </a:cubicBezTo>
                  <a:cubicBezTo>
                    <a:pt x="7711" y="1289"/>
                    <a:pt x="8326" y="908"/>
                    <a:pt x="8801" y="329"/>
                  </a:cubicBezTo>
                  <a:cubicBezTo>
                    <a:pt x="8841" y="283"/>
                    <a:pt x="8888" y="236"/>
                    <a:pt x="8898" y="169"/>
                  </a:cubicBezTo>
                  <a:cubicBezTo>
                    <a:pt x="8908" y="119"/>
                    <a:pt x="8921" y="59"/>
                    <a:pt x="8871" y="19"/>
                  </a:cubicBezTo>
                  <a:cubicBezTo>
                    <a:pt x="8854" y="6"/>
                    <a:pt x="8838" y="0"/>
                    <a:pt x="8822"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2"/>
            <p:cNvSpPr/>
            <p:nvPr/>
          </p:nvSpPr>
          <p:spPr>
            <a:xfrm>
              <a:off x="7156566" y="1912267"/>
              <a:ext cx="160020" cy="713554"/>
            </a:xfrm>
            <a:custGeom>
              <a:rect b="b" l="l" r="r" t="t"/>
              <a:pathLst>
                <a:path extrusionOk="0" h="8517" w="1910">
                  <a:moveTo>
                    <a:pt x="1651" y="1"/>
                  </a:moveTo>
                  <a:cubicBezTo>
                    <a:pt x="1636" y="1"/>
                    <a:pt x="1620" y="4"/>
                    <a:pt x="1602" y="11"/>
                  </a:cubicBezTo>
                  <a:cubicBezTo>
                    <a:pt x="1522" y="44"/>
                    <a:pt x="1534" y="108"/>
                    <a:pt x="1555" y="172"/>
                  </a:cubicBezTo>
                  <a:cubicBezTo>
                    <a:pt x="1602" y="322"/>
                    <a:pt x="1602" y="476"/>
                    <a:pt x="1599" y="629"/>
                  </a:cubicBezTo>
                  <a:cubicBezTo>
                    <a:pt x="1582" y="1108"/>
                    <a:pt x="1431" y="1552"/>
                    <a:pt x="1250" y="1990"/>
                  </a:cubicBezTo>
                  <a:cubicBezTo>
                    <a:pt x="1104" y="2352"/>
                    <a:pt x="997" y="2723"/>
                    <a:pt x="1023" y="3124"/>
                  </a:cubicBezTo>
                  <a:cubicBezTo>
                    <a:pt x="1067" y="3783"/>
                    <a:pt x="963" y="4412"/>
                    <a:pt x="679" y="5014"/>
                  </a:cubicBezTo>
                  <a:cubicBezTo>
                    <a:pt x="478" y="5441"/>
                    <a:pt x="408" y="5893"/>
                    <a:pt x="498" y="6364"/>
                  </a:cubicBezTo>
                  <a:cubicBezTo>
                    <a:pt x="562" y="6708"/>
                    <a:pt x="502" y="7037"/>
                    <a:pt x="344" y="7350"/>
                  </a:cubicBezTo>
                  <a:cubicBezTo>
                    <a:pt x="210" y="7608"/>
                    <a:pt x="110" y="7879"/>
                    <a:pt x="30" y="8160"/>
                  </a:cubicBezTo>
                  <a:cubicBezTo>
                    <a:pt x="3" y="8253"/>
                    <a:pt x="0" y="8347"/>
                    <a:pt x="14" y="8441"/>
                  </a:cubicBezTo>
                  <a:cubicBezTo>
                    <a:pt x="20" y="8481"/>
                    <a:pt x="40" y="8508"/>
                    <a:pt x="84" y="8514"/>
                  </a:cubicBezTo>
                  <a:cubicBezTo>
                    <a:pt x="89" y="8515"/>
                    <a:pt x="95" y="8516"/>
                    <a:pt x="101" y="8516"/>
                  </a:cubicBezTo>
                  <a:cubicBezTo>
                    <a:pt x="127" y="8516"/>
                    <a:pt x="150" y="8502"/>
                    <a:pt x="164" y="8478"/>
                  </a:cubicBezTo>
                  <a:cubicBezTo>
                    <a:pt x="187" y="8444"/>
                    <a:pt x="214" y="8411"/>
                    <a:pt x="224" y="8374"/>
                  </a:cubicBezTo>
                  <a:cubicBezTo>
                    <a:pt x="355" y="7989"/>
                    <a:pt x="545" y="7635"/>
                    <a:pt x="712" y="7270"/>
                  </a:cubicBezTo>
                  <a:cubicBezTo>
                    <a:pt x="832" y="7003"/>
                    <a:pt x="889" y="6725"/>
                    <a:pt x="836" y="6435"/>
                  </a:cubicBezTo>
                  <a:cubicBezTo>
                    <a:pt x="746" y="5960"/>
                    <a:pt x="809" y="5509"/>
                    <a:pt x="990" y="5063"/>
                  </a:cubicBezTo>
                  <a:cubicBezTo>
                    <a:pt x="1201" y="4532"/>
                    <a:pt x="1291" y="3970"/>
                    <a:pt x="1284" y="3405"/>
                  </a:cubicBezTo>
                  <a:cubicBezTo>
                    <a:pt x="1278" y="2964"/>
                    <a:pt x="1374" y="2563"/>
                    <a:pt x="1555" y="2171"/>
                  </a:cubicBezTo>
                  <a:cubicBezTo>
                    <a:pt x="1746" y="1753"/>
                    <a:pt x="1886" y="1319"/>
                    <a:pt x="1906" y="854"/>
                  </a:cubicBezTo>
                  <a:cubicBezTo>
                    <a:pt x="1906" y="840"/>
                    <a:pt x="1909" y="827"/>
                    <a:pt x="1909" y="814"/>
                  </a:cubicBezTo>
                  <a:cubicBezTo>
                    <a:pt x="1903" y="563"/>
                    <a:pt x="1892" y="316"/>
                    <a:pt x="1766" y="88"/>
                  </a:cubicBezTo>
                  <a:cubicBezTo>
                    <a:pt x="1739" y="41"/>
                    <a:pt x="1704" y="1"/>
                    <a:pt x="16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2"/>
            <p:cNvSpPr/>
            <p:nvPr/>
          </p:nvSpPr>
          <p:spPr>
            <a:xfrm>
              <a:off x="6369364" y="2989767"/>
              <a:ext cx="150218" cy="697720"/>
            </a:xfrm>
            <a:custGeom>
              <a:rect b="b" l="l" r="r" t="t"/>
              <a:pathLst>
                <a:path extrusionOk="0" h="8328" w="1793">
                  <a:moveTo>
                    <a:pt x="104" y="0"/>
                  </a:moveTo>
                  <a:cubicBezTo>
                    <a:pt x="0" y="0"/>
                    <a:pt x="3" y="101"/>
                    <a:pt x="3" y="178"/>
                  </a:cubicBezTo>
                  <a:lnTo>
                    <a:pt x="3" y="599"/>
                  </a:lnTo>
                  <a:cubicBezTo>
                    <a:pt x="7" y="1281"/>
                    <a:pt x="70" y="1960"/>
                    <a:pt x="147" y="2635"/>
                  </a:cubicBezTo>
                  <a:cubicBezTo>
                    <a:pt x="247" y="3548"/>
                    <a:pt x="422" y="4451"/>
                    <a:pt x="635" y="5344"/>
                  </a:cubicBezTo>
                  <a:cubicBezTo>
                    <a:pt x="869" y="6334"/>
                    <a:pt x="1140" y="7314"/>
                    <a:pt x="1572" y="8240"/>
                  </a:cubicBezTo>
                  <a:cubicBezTo>
                    <a:pt x="1592" y="8283"/>
                    <a:pt x="1608" y="8323"/>
                    <a:pt x="1661" y="8327"/>
                  </a:cubicBezTo>
                  <a:cubicBezTo>
                    <a:pt x="1667" y="8327"/>
                    <a:pt x="1673" y="8328"/>
                    <a:pt x="1678" y="8328"/>
                  </a:cubicBezTo>
                  <a:cubicBezTo>
                    <a:pt x="1711" y="8328"/>
                    <a:pt x="1738" y="8312"/>
                    <a:pt x="1755" y="8283"/>
                  </a:cubicBezTo>
                  <a:cubicBezTo>
                    <a:pt x="1792" y="8229"/>
                    <a:pt x="1775" y="8172"/>
                    <a:pt x="1752" y="8116"/>
                  </a:cubicBezTo>
                  <a:cubicBezTo>
                    <a:pt x="1588" y="7741"/>
                    <a:pt x="1474" y="7354"/>
                    <a:pt x="1368" y="6962"/>
                  </a:cubicBezTo>
                  <a:cubicBezTo>
                    <a:pt x="1073" y="5885"/>
                    <a:pt x="836" y="4792"/>
                    <a:pt x="635" y="3695"/>
                  </a:cubicBezTo>
                  <a:cubicBezTo>
                    <a:pt x="474" y="2826"/>
                    <a:pt x="374" y="1946"/>
                    <a:pt x="297" y="1067"/>
                  </a:cubicBezTo>
                  <a:cubicBezTo>
                    <a:pt x="274" y="769"/>
                    <a:pt x="247" y="472"/>
                    <a:pt x="221" y="175"/>
                  </a:cubicBezTo>
                  <a:cubicBezTo>
                    <a:pt x="210" y="97"/>
                    <a:pt x="201" y="0"/>
                    <a:pt x="1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2"/>
            <p:cNvSpPr/>
            <p:nvPr/>
          </p:nvSpPr>
          <p:spPr>
            <a:xfrm>
              <a:off x="7194686" y="2870213"/>
              <a:ext cx="83780" cy="646111"/>
            </a:xfrm>
            <a:custGeom>
              <a:rect b="b" l="l" r="r" t="t"/>
              <a:pathLst>
                <a:path extrusionOk="0" h="7712" w="1000">
                  <a:moveTo>
                    <a:pt x="98" y="0"/>
                  </a:moveTo>
                  <a:cubicBezTo>
                    <a:pt x="77" y="0"/>
                    <a:pt x="56" y="8"/>
                    <a:pt x="36" y="29"/>
                  </a:cubicBezTo>
                  <a:cubicBezTo>
                    <a:pt x="0" y="74"/>
                    <a:pt x="13" y="126"/>
                    <a:pt x="47" y="167"/>
                  </a:cubicBezTo>
                  <a:cubicBezTo>
                    <a:pt x="124" y="270"/>
                    <a:pt x="170" y="387"/>
                    <a:pt x="217" y="508"/>
                  </a:cubicBezTo>
                  <a:cubicBezTo>
                    <a:pt x="468" y="1146"/>
                    <a:pt x="551" y="1819"/>
                    <a:pt x="562" y="2387"/>
                  </a:cubicBezTo>
                  <a:cubicBezTo>
                    <a:pt x="558" y="3123"/>
                    <a:pt x="468" y="3731"/>
                    <a:pt x="337" y="4333"/>
                  </a:cubicBezTo>
                  <a:cubicBezTo>
                    <a:pt x="227" y="4838"/>
                    <a:pt x="93" y="5340"/>
                    <a:pt x="73" y="5858"/>
                  </a:cubicBezTo>
                  <a:cubicBezTo>
                    <a:pt x="56" y="6259"/>
                    <a:pt x="76" y="6657"/>
                    <a:pt x="107" y="7055"/>
                  </a:cubicBezTo>
                  <a:cubicBezTo>
                    <a:pt x="124" y="7259"/>
                    <a:pt x="153" y="7463"/>
                    <a:pt x="264" y="7640"/>
                  </a:cubicBezTo>
                  <a:cubicBezTo>
                    <a:pt x="282" y="7670"/>
                    <a:pt x="298" y="7712"/>
                    <a:pt x="340" y="7712"/>
                  </a:cubicBezTo>
                  <a:cubicBezTo>
                    <a:pt x="344" y="7712"/>
                    <a:pt x="349" y="7711"/>
                    <a:pt x="354" y="7710"/>
                  </a:cubicBezTo>
                  <a:cubicBezTo>
                    <a:pt x="408" y="7697"/>
                    <a:pt x="401" y="7650"/>
                    <a:pt x="401" y="7610"/>
                  </a:cubicBezTo>
                  <a:cubicBezTo>
                    <a:pt x="401" y="7500"/>
                    <a:pt x="405" y="7393"/>
                    <a:pt x="394" y="7283"/>
                  </a:cubicBezTo>
                  <a:cubicBezTo>
                    <a:pt x="328" y="6486"/>
                    <a:pt x="385" y="5701"/>
                    <a:pt x="582" y="4922"/>
                  </a:cubicBezTo>
                  <a:cubicBezTo>
                    <a:pt x="843" y="3878"/>
                    <a:pt x="999" y="2822"/>
                    <a:pt x="839" y="1742"/>
                  </a:cubicBezTo>
                  <a:cubicBezTo>
                    <a:pt x="763" y="1230"/>
                    <a:pt x="632" y="732"/>
                    <a:pt x="377" y="277"/>
                  </a:cubicBezTo>
                  <a:cubicBezTo>
                    <a:pt x="324" y="187"/>
                    <a:pt x="277" y="94"/>
                    <a:pt x="184" y="33"/>
                  </a:cubicBezTo>
                  <a:cubicBezTo>
                    <a:pt x="156" y="16"/>
                    <a:pt x="127" y="0"/>
                    <a:pt x="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2"/>
            <p:cNvSpPr/>
            <p:nvPr/>
          </p:nvSpPr>
          <p:spPr>
            <a:xfrm>
              <a:off x="6973589" y="1792963"/>
              <a:ext cx="88639" cy="360170"/>
            </a:xfrm>
            <a:custGeom>
              <a:rect b="b" l="l" r="r" t="t"/>
              <a:pathLst>
                <a:path extrusionOk="0" h="4299" w="1058">
                  <a:moveTo>
                    <a:pt x="709" y="212"/>
                  </a:moveTo>
                  <a:cubicBezTo>
                    <a:pt x="769" y="212"/>
                    <a:pt x="780" y="268"/>
                    <a:pt x="786" y="308"/>
                  </a:cubicBezTo>
                  <a:cubicBezTo>
                    <a:pt x="806" y="399"/>
                    <a:pt x="829" y="488"/>
                    <a:pt x="826" y="576"/>
                  </a:cubicBezTo>
                  <a:cubicBezTo>
                    <a:pt x="803" y="1235"/>
                    <a:pt x="633" y="1866"/>
                    <a:pt x="462" y="2535"/>
                  </a:cubicBezTo>
                  <a:cubicBezTo>
                    <a:pt x="439" y="2391"/>
                    <a:pt x="465" y="2291"/>
                    <a:pt x="472" y="2187"/>
                  </a:cubicBezTo>
                  <a:cubicBezTo>
                    <a:pt x="502" y="1726"/>
                    <a:pt x="528" y="1264"/>
                    <a:pt x="559" y="803"/>
                  </a:cubicBezTo>
                  <a:cubicBezTo>
                    <a:pt x="569" y="636"/>
                    <a:pt x="593" y="472"/>
                    <a:pt x="636" y="308"/>
                  </a:cubicBezTo>
                  <a:cubicBezTo>
                    <a:pt x="649" y="265"/>
                    <a:pt x="649" y="212"/>
                    <a:pt x="709" y="212"/>
                  </a:cubicBezTo>
                  <a:close/>
                  <a:moveTo>
                    <a:pt x="725" y="0"/>
                  </a:moveTo>
                  <a:cubicBezTo>
                    <a:pt x="722" y="0"/>
                    <a:pt x="719" y="0"/>
                    <a:pt x="716" y="1"/>
                  </a:cubicBezTo>
                  <a:cubicBezTo>
                    <a:pt x="602" y="1"/>
                    <a:pt x="516" y="57"/>
                    <a:pt x="472" y="164"/>
                  </a:cubicBezTo>
                  <a:cubicBezTo>
                    <a:pt x="439" y="238"/>
                    <a:pt x="415" y="315"/>
                    <a:pt x="398" y="395"/>
                  </a:cubicBezTo>
                  <a:cubicBezTo>
                    <a:pt x="272" y="1000"/>
                    <a:pt x="272" y="1619"/>
                    <a:pt x="211" y="2231"/>
                  </a:cubicBezTo>
                  <a:cubicBezTo>
                    <a:pt x="147" y="2853"/>
                    <a:pt x="111" y="3478"/>
                    <a:pt x="17" y="4097"/>
                  </a:cubicBezTo>
                  <a:cubicBezTo>
                    <a:pt x="7" y="4174"/>
                    <a:pt x="0" y="4268"/>
                    <a:pt x="91" y="4294"/>
                  </a:cubicBezTo>
                  <a:cubicBezTo>
                    <a:pt x="103" y="4297"/>
                    <a:pt x="114" y="4299"/>
                    <a:pt x="124" y="4299"/>
                  </a:cubicBezTo>
                  <a:cubicBezTo>
                    <a:pt x="199" y="4299"/>
                    <a:pt x="214" y="4218"/>
                    <a:pt x="232" y="4150"/>
                  </a:cubicBezTo>
                  <a:cubicBezTo>
                    <a:pt x="288" y="3956"/>
                    <a:pt x="295" y="3749"/>
                    <a:pt x="358" y="3555"/>
                  </a:cubicBezTo>
                  <a:cubicBezTo>
                    <a:pt x="485" y="3157"/>
                    <a:pt x="616" y="2756"/>
                    <a:pt x="733" y="2351"/>
                  </a:cubicBezTo>
                  <a:cubicBezTo>
                    <a:pt x="890" y="1806"/>
                    <a:pt x="1027" y="1251"/>
                    <a:pt x="1054" y="679"/>
                  </a:cubicBezTo>
                  <a:cubicBezTo>
                    <a:pt x="1057" y="496"/>
                    <a:pt x="1050" y="315"/>
                    <a:pt x="957" y="151"/>
                  </a:cubicBezTo>
                  <a:cubicBezTo>
                    <a:pt x="908" y="57"/>
                    <a:pt x="827" y="0"/>
                    <a:pt x="725"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2"/>
            <p:cNvSpPr/>
            <p:nvPr/>
          </p:nvSpPr>
          <p:spPr>
            <a:xfrm>
              <a:off x="7206667" y="2646435"/>
              <a:ext cx="148291" cy="159433"/>
            </a:xfrm>
            <a:custGeom>
              <a:rect b="b" l="l" r="r" t="t"/>
              <a:pathLst>
                <a:path extrusionOk="0" h="1903" w="1770">
                  <a:moveTo>
                    <a:pt x="829" y="0"/>
                  </a:moveTo>
                  <a:cubicBezTo>
                    <a:pt x="822" y="0"/>
                    <a:pt x="814" y="1"/>
                    <a:pt x="806" y="2"/>
                  </a:cubicBezTo>
                  <a:cubicBezTo>
                    <a:pt x="729" y="16"/>
                    <a:pt x="713" y="86"/>
                    <a:pt x="703" y="146"/>
                  </a:cubicBezTo>
                  <a:cubicBezTo>
                    <a:pt x="686" y="253"/>
                    <a:pt x="676" y="363"/>
                    <a:pt x="672" y="470"/>
                  </a:cubicBezTo>
                  <a:cubicBezTo>
                    <a:pt x="669" y="534"/>
                    <a:pt x="652" y="564"/>
                    <a:pt x="583" y="581"/>
                  </a:cubicBezTo>
                  <a:cubicBezTo>
                    <a:pt x="429" y="614"/>
                    <a:pt x="278" y="664"/>
                    <a:pt x="128" y="708"/>
                  </a:cubicBezTo>
                  <a:cubicBezTo>
                    <a:pt x="71" y="725"/>
                    <a:pt x="24" y="745"/>
                    <a:pt x="10" y="808"/>
                  </a:cubicBezTo>
                  <a:cubicBezTo>
                    <a:pt x="1" y="879"/>
                    <a:pt x="51" y="902"/>
                    <a:pt x="101" y="928"/>
                  </a:cubicBezTo>
                  <a:cubicBezTo>
                    <a:pt x="181" y="979"/>
                    <a:pt x="262" y="1032"/>
                    <a:pt x="348" y="1069"/>
                  </a:cubicBezTo>
                  <a:cubicBezTo>
                    <a:pt x="559" y="1156"/>
                    <a:pt x="696" y="1276"/>
                    <a:pt x="615" y="1490"/>
                  </a:cubicBezTo>
                  <a:cubicBezTo>
                    <a:pt x="615" y="1617"/>
                    <a:pt x="615" y="1701"/>
                    <a:pt x="612" y="1788"/>
                  </a:cubicBezTo>
                  <a:cubicBezTo>
                    <a:pt x="612" y="1845"/>
                    <a:pt x="632" y="1885"/>
                    <a:pt x="689" y="1898"/>
                  </a:cubicBezTo>
                  <a:cubicBezTo>
                    <a:pt x="701" y="1901"/>
                    <a:pt x="711" y="1903"/>
                    <a:pt x="721" y="1903"/>
                  </a:cubicBezTo>
                  <a:cubicBezTo>
                    <a:pt x="762" y="1903"/>
                    <a:pt x="788" y="1875"/>
                    <a:pt x="810" y="1834"/>
                  </a:cubicBezTo>
                  <a:cubicBezTo>
                    <a:pt x="867" y="1734"/>
                    <a:pt x="933" y="1634"/>
                    <a:pt x="987" y="1530"/>
                  </a:cubicBezTo>
                  <a:cubicBezTo>
                    <a:pt x="1009" y="1490"/>
                    <a:pt x="1030" y="1473"/>
                    <a:pt x="1057" y="1473"/>
                  </a:cubicBezTo>
                  <a:cubicBezTo>
                    <a:pt x="1076" y="1473"/>
                    <a:pt x="1098" y="1481"/>
                    <a:pt x="1124" y="1497"/>
                  </a:cubicBezTo>
                  <a:cubicBezTo>
                    <a:pt x="1271" y="1574"/>
                    <a:pt x="1422" y="1647"/>
                    <a:pt x="1572" y="1717"/>
                  </a:cubicBezTo>
                  <a:cubicBezTo>
                    <a:pt x="1600" y="1731"/>
                    <a:pt x="1627" y="1741"/>
                    <a:pt x="1653" y="1741"/>
                  </a:cubicBezTo>
                  <a:cubicBezTo>
                    <a:pt x="1678" y="1741"/>
                    <a:pt x="1701" y="1732"/>
                    <a:pt x="1723" y="1708"/>
                  </a:cubicBezTo>
                  <a:cubicBezTo>
                    <a:pt x="1770" y="1657"/>
                    <a:pt x="1749" y="1607"/>
                    <a:pt x="1719" y="1557"/>
                  </a:cubicBezTo>
                  <a:cubicBezTo>
                    <a:pt x="1666" y="1467"/>
                    <a:pt x="1629" y="1367"/>
                    <a:pt x="1566" y="1286"/>
                  </a:cubicBezTo>
                  <a:cubicBezTo>
                    <a:pt x="1365" y="1026"/>
                    <a:pt x="1348" y="778"/>
                    <a:pt x="1595" y="538"/>
                  </a:cubicBezTo>
                  <a:cubicBezTo>
                    <a:pt x="1599" y="534"/>
                    <a:pt x="1599" y="530"/>
                    <a:pt x="1603" y="527"/>
                  </a:cubicBezTo>
                  <a:cubicBezTo>
                    <a:pt x="1632" y="481"/>
                    <a:pt x="1646" y="430"/>
                    <a:pt x="1609" y="387"/>
                  </a:cubicBezTo>
                  <a:cubicBezTo>
                    <a:pt x="1583" y="354"/>
                    <a:pt x="1552" y="334"/>
                    <a:pt x="1511" y="334"/>
                  </a:cubicBezTo>
                  <a:cubicBezTo>
                    <a:pt x="1498" y="334"/>
                    <a:pt x="1484" y="336"/>
                    <a:pt x="1469" y="340"/>
                  </a:cubicBezTo>
                  <a:cubicBezTo>
                    <a:pt x="1378" y="366"/>
                    <a:pt x="1270" y="418"/>
                    <a:pt x="1190" y="418"/>
                  </a:cubicBezTo>
                  <a:cubicBezTo>
                    <a:pt x="1169" y="418"/>
                    <a:pt x="1150" y="415"/>
                    <a:pt x="1134" y="407"/>
                  </a:cubicBezTo>
                  <a:cubicBezTo>
                    <a:pt x="1044" y="363"/>
                    <a:pt x="1004" y="209"/>
                    <a:pt x="947" y="106"/>
                  </a:cubicBezTo>
                  <a:cubicBezTo>
                    <a:pt x="917" y="52"/>
                    <a:pt x="890" y="0"/>
                    <a:pt x="8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2"/>
            <p:cNvSpPr/>
            <p:nvPr/>
          </p:nvSpPr>
          <p:spPr>
            <a:xfrm>
              <a:off x="6941669" y="2421233"/>
              <a:ext cx="69286" cy="280998"/>
            </a:xfrm>
            <a:custGeom>
              <a:rect b="b" l="l" r="r" t="t"/>
              <a:pathLst>
                <a:path extrusionOk="0" h="3354" w="827">
                  <a:moveTo>
                    <a:pt x="304" y="237"/>
                  </a:moveTo>
                  <a:cubicBezTo>
                    <a:pt x="332" y="237"/>
                    <a:pt x="347" y="266"/>
                    <a:pt x="365" y="289"/>
                  </a:cubicBezTo>
                  <a:cubicBezTo>
                    <a:pt x="485" y="457"/>
                    <a:pt x="512" y="654"/>
                    <a:pt x="532" y="854"/>
                  </a:cubicBezTo>
                  <a:cubicBezTo>
                    <a:pt x="568" y="1232"/>
                    <a:pt x="536" y="1613"/>
                    <a:pt x="505" y="1991"/>
                  </a:cubicBezTo>
                  <a:cubicBezTo>
                    <a:pt x="502" y="2018"/>
                    <a:pt x="512" y="2052"/>
                    <a:pt x="479" y="2062"/>
                  </a:cubicBezTo>
                  <a:cubicBezTo>
                    <a:pt x="476" y="2063"/>
                    <a:pt x="474" y="2063"/>
                    <a:pt x="472" y="2063"/>
                  </a:cubicBezTo>
                  <a:cubicBezTo>
                    <a:pt x="455" y="2063"/>
                    <a:pt x="455" y="2040"/>
                    <a:pt x="452" y="2025"/>
                  </a:cubicBezTo>
                  <a:cubicBezTo>
                    <a:pt x="375" y="1540"/>
                    <a:pt x="258" y="1059"/>
                    <a:pt x="258" y="564"/>
                  </a:cubicBezTo>
                  <a:lnTo>
                    <a:pt x="258" y="320"/>
                  </a:lnTo>
                  <a:cubicBezTo>
                    <a:pt x="261" y="289"/>
                    <a:pt x="247" y="249"/>
                    <a:pt x="292" y="239"/>
                  </a:cubicBezTo>
                  <a:cubicBezTo>
                    <a:pt x="296" y="238"/>
                    <a:pt x="300" y="237"/>
                    <a:pt x="304" y="237"/>
                  </a:cubicBezTo>
                  <a:close/>
                  <a:moveTo>
                    <a:pt x="297" y="1"/>
                  </a:moveTo>
                  <a:cubicBezTo>
                    <a:pt x="281" y="1"/>
                    <a:pt x="264" y="2"/>
                    <a:pt x="247" y="5"/>
                  </a:cubicBezTo>
                  <a:cubicBezTo>
                    <a:pt x="124" y="25"/>
                    <a:pt x="67" y="109"/>
                    <a:pt x="37" y="226"/>
                  </a:cubicBezTo>
                  <a:cubicBezTo>
                    <a:pt x="0" y="373"/>
                    <a:pt x="14" y="524"/>
                    <a:pt x="3" y="670"/>
                  </a:cubicBezTo>
                  <a:cubicBezTo>
                    <a:pt x="7" y="958"/>
                    <a:pt x="37" y="1239"/>
                    <a:pt x="84" y="1523"/>
                  </a:cubicBezTo>
                  <a:cubicBezTo>
                    <a:pt x="167" y="1998"/>
                    <a:pt x="267" y="2473"/>
                    <a:pt x="295" y="2958"/>
                  </a:cubicBezTo>
                  <a:cubicBezTo>
                    <a:pt x="298" y="3061"/>
                    <a:pt x="298" y="3175"/>
                    <a:pt x="341" y="3279"/>
                  </a:cubicBezTo>
                  <a:cubicBezTo>
                    <a:pt x="363" y="3327"/>
                    <a:pt x="403" y="3354"/>
                    <a:pt x="443" y="3354"/>
                  </a:cubicBezTo>
                  <a:cubicBezTo>
                    <a:pt x="471" y="3354"/>
                    <a:pt x="499" y="3340"/>
                    <a:pt x="519" y="3309"/>
                  </a:cubicBezTo>
                  <a:cubicBezTo>
                    <a:pt x="545" y="3269"/>
                    <a:pt x="559" y="3218"/>
                    <a:pt x="559" y="3169"/>
                  </a:cubicBezTo>
                  <a:cubicBezTo>
                    <a:pt x="552" y="2908"/>
                    <a:pt x="622" y="2657"/>
                    <a:pt x="656" y="2406"/>
                  </a:cubicBezTo>
                  <a:cubicBezTo>
                    <a:pt x="739" y="1831"/>
                    <a:pt x="826" y="1255"/>
                    <a:pt x="749" y="678"/>
                  </a:cubicBezTo>
                  <a:cubicBezTo>
                    <a:pt x="719" y="477"/>
                    <a:pt x="666" y="286"/>
                    <a:pt x="532" y="129"/>
                  </a:cubicBezTo>
                  <a:cubicBezTo>
                    <a:pt x="472" y="51"/>
                    <a:pt x="394" y="1"/>
                    <a:pt x="2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2"/>
            <p:cNvSpPr/>
            <p:nvPr/>
          </p:nvSpPr>
          <p:spPr>
            <a:xfrm>
              <a:off x="7030728" y="3553945"/>
              <a:ext cx="217828" cy="319034"/>
            </a:xfrm>
            <a:custGeom>
              <a:rect b="b" l="l" r="r" t="t"/>
              <a:pathLst>
                <a:path extrusionOk="0" h="3808" w="2600">
                  <a:moveTo>
                    <a:pt x="2346" y="1"/>
                  </a:moveTo>
                  <a:cubicBezTo>
                    <a:pt x="2338" y="1"/>
                    <a:pt x="2330" y="2"/>
                    <a:pt x="2321" y="4"/>
                  </a:cubicBezTo>
                  <a:cubicBezTo>
                    <a:pt x="2258" y="21"/>
                    <a:pt x="2248" y="78"/>
                    <a:pt x="2251" y="134"/>
                  </a:cubicBezTo>
                  <a:cubicBezTo>
                    <a:pt x="2254" y="168"/>
                    <a:pt x="2261" y="199"/>
                    <a:pt x="2268" y="228"/>
                  </a:cubicBezTo>
                  <a:cubicBezTo>
                    <a:pt x="2285" y="379"/>
                    <a:pt x="2314" y="526"/>
                    <a:pt x="2298" y="676"/>
                  </a:cubicBezTo>
                  <a:cubicBezTo>
                    <a:pt x="2228" y="1315"/>
                    <a:pt x="1964" y="1877"/>
                    <a:pt x="1569" y="2375"/>
                  </a:cubicBezTo>
                  <a:cubicBezTo>
                    <a:pt x="1231" y="2810"/>
                    <a:pt x="793" y="3134"/>
                    <a:pt x="345" y="3449"/>
                  </a:cubicBezTo>
                  <a:cubicBezTo>
                    <a:pt x="248" y="3515"/>
                    <a:pt x="151" y="3582"/>
                    <a:pt x="71" y="3673"/>
                  </a:cubicBezTo>
                  <a:cubicBezTo>
                    <a:pt x="44" y="3699"/>
                    <a:pt x="1" y="3726"/>
                    <a:pt x="27" y="3773"/>
                  </a:cubicBezTo>
                  <a:cubicBezTo>
                    <a:pt x="44" y="3802"/>
                    <a:pt x="69" y="3808"/>
                    <a:pt x="94" y="3808"/>
                  </a:cubicBezTo>
                  <a:cubicBezTo>
                    <a:pt x="109" y="3808"/>
                    <a:pt x="124" y="3806"/>
                    <a:pt x="138" y="3806"/>
                  </a:cubicBezTo>
                  <a:cubicBezTo>
                    <a:pt x="238" y="3803"/>
                    <a:pt x="322" y="3753"/>
                    <a:pt x="402" y="3702"/>
                  </a:cubicBezTo>
                  <a:cubicBezTo>
                    <a:pt x="823" y="3435"/>
                    <a:pt x="1241" y="3164"/>
                    <a:pt x="1602" y="2813"/>
                  </a:cubicBezTo>
                  <a:cubicBezTo>
                    <a:pt x="2194" y="2245"/>
                    <a:pt x="2539" y="1556"/>
                    <a:pt x="2599" y="773"/>
                  </a:cubicBezTo>
                  <a:cubicBezTo>
                    <a:pt x="2589" y="503"/>
                    <a:pt x="2555" y="279"/>
                    <a:pt x="2439" y="78"/>
                  </a:cubicBezTo>
                  <a:cubicBezTo>
                    <a:pt x="2415" y="38"/>
                    <a:pt x="2388" y="1"/>
                    <a:pt x="2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2"/>
            <p:cNvSpPr/>
            <p:nvPr/>
          </p:nvSpPr>
          <p:spPr>
            <a:xfrm>
              <a:off x="6305858" y="2743956"/>
              <a:ext cx="291806" cy="169738"/>
            </a:xfrm>
            <a:custGeom>
              <a:rect b="b" l="l" r="r" t="t"/>
              <a:pathLst>
                <a:path extrusionOk="0" h="2026" w="3483">
                  <a:moveTo>
                    <a:pt x="3341" y="1"/>
                  </a:moveTo>
                  <a:cubicBezTo>
                    <a:pt x="3288" y="1"/>
                    <a:pt x="3234" y="50"/>
                    <a:pt x="3189" y="85"/>
                  </a:cubicBezTo>
                  <a:cubicBezTo>
                    <a:pt x="2768" y="400"/>
                    <a:pt x="2289" y="570"/>
                    <a:pt x="1777" y="634"/>
                  </a:cubicBezTo>
                  <a:cubicBezTo>
                    <a:pt x="1306" y="694"/>
                    <a:pt x="895" y="854"/>
                    <a:pt x="598" y="1249"/>
                  </a:cubicBezTo>
                  <a:cubicBezTo>
                    <a:pt x="447" y="1453"/>
                    <a:pt x="280" y="1644"/>
                    <a:pt x="96" y="1821"/>
                  </a:cubicBezTo>
                  <a:cubicBezTo>
                    <a:pt x="66" y="1851"/>
                    <a:pt x="42" y="1894"/>
                    <a:pt x="25" y="1934"/>
                  </a:cubicBezTo>
                  <a:cubicBezTo>
                    <a:pt x="0" y="1995"/>
                    <a:pt x="26" y="2025"/>
                    <a:pt x="83" y="2025"/>
                  </a:cubicBezTo>
                  <a:cubicBezTo>
                    <a:pt x="86" y="2025"/>
                    <a:pt x="89" y="2025"/>
                    <a:pt x="92" y="2025"/>
                  </a:cubicBezTo>
                  <a:cubicBezTo>
                    <a:pt x="156" y="2025"/>
                    <a:pt x="203" y="1988"/>
                    <a:pt x="249" y="1951"/>
                  </a:cubicBezTo>
                  <a:cubicBezTo>
                    <a:pt x="490" y="1768"/>
                    <a:pt x="688" y="1547"/>
                    <a:pt x="899" y="1329"/>
                  </a:cubicBezTo>
                  <a:cubicBezTo>
                    <a:pt x="1092" y="1129"/>
                    <a:pt x="1323" y="1008"/>
                    <a:pt x="1610" y="985"/>
                  </a:cubicBezTo>
                  <a:cubicBezTo>
                    <a:pt x="1858" y="962"/>
                    <a:pt x="2106" y="931"/>
                    <a:pt x="2343" y="851"/>
                  </a:cubicBezTo>
                  <a:cubicBezTo>
                    <a:pt x="2724" y="724"/>
                    <a:pt x="3092" y="570"/>
                    <a:pt x="3346" y="240"/>
                  </a:cubicBezTo>
                  <a:cubicBezTo>
                    <a:pt x="3393" y="179"/>
                    <a:pt x="3483" y="105"/>
                    <a:pt x="3402" y="28"/>
                  </a:cubicBezTo>
                  <a:cubicBezTo>
                    <a:pt x="3383" y="8"/>
                    <a:pt x="3362" y="1"/>
                    <a:pt x="3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2"/>
            <p:cNvSpPr/>
            <p:nvPr/>
          </p:nvSpPr>
          <p:spPr>
            <a:xfrm>
              <a:off x="7294385" y="2031654"/>
              <a:ext cx="73726" cy="267593"/>
            </a:xfrm>
            <a:custGeom>
              <a:rect b="b" l="l" r="r" t="t"/>
              <a:pathLst>
                <a:path extrusionOk="0" h="3194" w="880">
                  <a:moveTo>
                    <a:pt x="678" y="0"/>
                  </a:moveTo>
                  <a:cubicBezTo>
                    <a:pt x="666" y="0"/>
                    <a:pt x="653" y="2"/>
                    <a:pt x="639" y="7"/>
                  </a:cubicBezTo>
                  <a:cubicBezTo>
                    <a:pt x="579" y="27"/>
                    <a:pt x="568" y="74"/>
                    <a:pt x="576" y="127"/>
                  </a:cubicBezTo>
                  <a:cubicBezTo>
                    <a:pt x="619" y="455"/>
                    <a:pt x="519" y="753"/>
                    <a:pt x="391" y="1047"/>
                  </a:cubicBezTo>
                  <a:cubicBezTo>
                    <a:pt x="267" y="1328"/>
                    <a:pt x="190" y="1622"/>
                    <a:pt x="227" y="1930"/>
                  </a:cubicBezTo>
                  <a:cubicBezTo>
                    <a:pt x="258" y="2158"/>
                    <a:pt x="218" y="2368"/>
                    <a:pt x="154" y="2582"/>
                  </a:cubicBezTo>
                  <a:cubicBezTo>
                    <a:pt x="110" y="2735"/>
                    <a:pt x="44" y="2880"/>
                    <a:pt x="34" y="3040"/>
                  </a:cubicBezTo>
                  <a:cubicBezTo>
                    <a:pt x="30" y="3093"/>
                    <a:pt x="0" y="3170"/>
                    <a:pt x="80" y="3190"/>
                  </a:cubicBezTo>
                  <a:cubicBezTo>
                    <a:pt x="88" y="3192"/>
                    <a:pt x="96" y="3193"/>
                    <a:pt x="103" y="3193"/>
                  </a:cubicBezTo>
                  <a:cubicBezTo>
                    <a:pt x="159" y="3193"/>
                    <a:pt x="193" y="3138"/>
                    <a:pt x="211" y="3090"/>
                  </a:cubicBezTo>
                  <a:cubicBezTo>
                    <a:pt x="315" y="2843"/>
                    <a:pt x="445" y="2592"/>
                    <a:pt x="462" y="2321"/>
                  </a:cubicBezTo>
                  <a:cubicBezTo>
                    <a:pt x="485" y="1873"/>
                    <a:pt x="568" y="1448"/>
                    <a:pt x="759" y="1041"/>
                  </a:cubicBezTo>
                  <a:cubicBezTo>
                    <a:pt x="846" y="857"/>
                    <a:pt x="880" y="653"/>
                    <a:pt x="877" y="439"/>
                  </a:cubicBezTo>
                  <a:cubicBezTo>
                    <a:pt x="880" y="308"/>
                    <a:pt x="873" y="171"/>
                    <a:pt x="783" y="57"/>
                  </a:cubicBezTo>
                  <a:cubicBezTo>
                    <a:pt x="754" y="24"/>
                    <a:pt x="720" y="0"/>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2"/>
            <p:cNvSpPr/>
            <p:nvPr/>
          </p:nvSpPr>
          <p:spPr>
            <a:xfrm>
              <a:off x="6427005" y="3828829"/>
              <a:ext cx="240700" cy="89728"/>
            </a:xfrm>
            <a:custGeom>
              <a:rect b="b" l="l" r="r" t="t"/>
              <a:pathLst>
                <a:path extrusionOk="0" h="1071" w="2873">
                  <a:moveTo>
                    <a:pt x="136" y="1"/>
                  </a:moveTo>
                  <a:cubicBezTo>
                    <a:pt x="105" y="1"/>
                    <a:pt x="77" y="13"/>
                    <a:pt x="55" y="47"/>
                  </a:cubicBezTo>
                  <a:cubicBezTo>
                    <a:pt x="1" y="124"/>
                    <a:pt x="55" y="188"/>
                    <a:pt x="115" y="234"/>
                  </a:cubicBezTo>
                  <a:cubicBezTo>
                    <a:pt x="191" y="295"/>
                    <a:pt x="275" y="352"/>
                    <a:pt x="359" y="401"/>
                  </a:cubicBezTo>
                  <a:cubicBezTo>
                    <a:pt x="1078" y="813"/>
                    <a:pt x="1863" y="977"/>
                    <a:pt x="2666" y="1071"/>
                  </a:cubicBezTo>
                  <a:cubicBezTo>
                    <a:pt x="2749" y="1071"/>
                    <a:pt x="2836" y="1071"/>
                    <a:pt x="2853" y="970"/>
                  </a:cubicBezTo>
                  <a:cubicBezTo>
                    <a:pt x="2873" y="873"/>
                    <a:pt x="2796" y="839"/>
                    <a:pt x="2716" y="819"/>
                  </a:cubicBezTo>
                  <a:cubicBezTo>
                    <a:pt x="2626" y="796"/>
                    <a:pt x="2535" y="766"/>
                    <a:pt x="2445" y="746"/>
                  </a:cubicBezTo>
                  <a:cubicBezTo>
                    <a:pt x="1870" y="609"/>
                    <a:pt x="1291" y="485"/>
                    <a:pt x="743" y="254"/>
                  </a:cubicBezTo>
                  <a:cubicBezTo>
                    <a:pt x="572" y="184"/>
                    <a:pt x="405" y="104"/>
                    <a:pt x="238" y="31"/>
                  </a:cubicBezTo>
                  <a:cubicBezTo>
                    <a:pt x="204" y="15"/>
                    <a:pt x="168" y="1"/>
                    <a:pt x="1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2"/>
            <p:cNvSpPr/>
            <p:nvPr/>
          </p:nvSpPr>
          <p:spPr>
            <a:xfrm>
              <a:off x="7272769" y="3310814"/>
              <a:ext cx="61746" cy="219504"/>
            </a:xfrm>
            <a:custGeom>
              <a:rect b="b" l="l" r="r" t="t"/>
              <a:pathLst>
                <a:path extrusionOk="0" h="2620" w="737">
                  <a:moveTo>
                    <a:pt x="186" y="0"/>
                  </a:moveTo>
                  <a:cubicBezTo>
                    <a:pt x="83" y="0"/>
                    <a:pt x="60" y="82"/>
                    <a:pt x="41" y="161"/>
                  </a:cubicBezTo>
                  <a:cubicBezTo>
                    <a:pt x="7" y="308"/>
                    <a:pt x="7" y="459"/>
                    <a:pt x="1" y="553"/>
                  </a:cubicBezTo>
                  <a:cubicBezTo>
                    <a:pt x="7" y="1268"/>
                    <a:pt x="232" y="1877"/>
                    <a:pt x="476" y="2475"/>
                  </a:cubicBezTo>
                  <a:cubicBezTo>
                    <a:pt x="493" y="2511"/>
                    <a:pt x="516" y="2545"/>
                    <a:pt x="542" y="2575"/>
                  </a:cubicBezTo>
                  <a:cubicBezTo>
                    <a:pt x="568" y="2603"/>
                    <a:pt x="600" y="2620"/>
                    <a:pt x="634" y="2620"/>
                  </a:cubicBezTo>
                  <a:cubicBezTo>
                    <a:pt x="644" y="2620"/>
                    <a:pt x="655" y="2618"/>
                    <a:pt x="666" y="2615"/>
                  </a:cubicBezTo>
                  <a:cubicBezTo>
                    <a:pt x="723" y="2602"/>
                    <a:pt x="726" y="2552"/>
                    <a:pt x="729" y="2508"/>
                  </a:cubicBezTo>
                  <a:cubicBezTo>
                    <a:pt x="737" y="2442"/>
                    <a:pt x="726" y="2374"/>
                    <a:pt x="706" y="2308"/>
                  </a:cubicBezTo>
                  <a:cubicBezTo>
                    <a:pt x="603" y="1957"/>
                    <a:pt x="505" y="1605"/>
                    <a:pt x="439" y="1244"/>
                  </a:cubicBezTo>
                  <a:cubicBezTo>
                    <a:pt x="372" y="886"/>
                    <a:pt x="355" y="525"/>
                    <a:pt x="318" y="164"/>
                  </a:cubicBezTo>
                  <a:cubicBezTo>
                    <a:pt x="308" y="84"/>
                    <a:pt x="292" y="7"/>
                    <a:pt x="192" y="0"/>
                  </a:cubicBezTo>
                  <a:cubicBezTo>
                    <a:pt x="190" y="0"/>
                    <a:pt x="188" y="0"/>
                    <a:pt x="186"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2"/>
            <p:cNvSpPr/>
            <p:nvPr/>
          </p:nvSpPr>
          <p:spPr>
            <a:xfrm>
              <a:off x="7030979" y="1981637"/>
              <a:ext cx="79340" cy="133378"/>
            </a:xfrm>
            <a:custGeom>
              <a:rect b="b" l="l" r="r" t="t"/>
              <a:pathLst>
                <a:path extrusionOk="0" h="1592" w="947">
                  <a:moveTo>
                    <a:pt x="703" y="283"/>
                  </a:moveTo>
                  <a:cubicBezTo>
                    <a:pt x="656" y="491"/>
                    <a:pt x="556" y="678"/>
                    <a:pt x="433" y="849"/>
                  </a:cubicBezTo>
                  <a:cubicBezTo>
                    <a:pt x="490" y="644"/>
                    <a:pt x="559" y="447"/>
                    <a:pt x="703" y="283"/>
                  </a:cubicBezTo>
                  <a:close/>
                  <a:moveTo>
                    <a:pt x="744" y="0"/>
                  </a:moveTo>
                  <a:cubicBezTo>
                    <a:pt x="680" y="0"/>
                    <a:pt x="622" y="31"/>
                    <a:pt x="566" y="76"/>
                  </a:cubicBezTo>
                  <a:cubicBezTo>
                    <a:pt x="490" y="139"/>
                    <a:pt x="429" y="219"/>
                    <a:pt x="382" y="310"/>
                  </a:cubicBezTo>
                  <a:cubicBezTo>
                    <a:pt x="189" y="658"/>
                    <a:pt x="88" y="1036"/>
                    <a:pt x="14" y="1420"/>
                  </a:cubicBezTo>
                  <a:cubicBezTo>
                    <a:pt x="4" y="1477"/>
                    <a:pt x="1" y="1547"/>
                    <a:pt x="64" y="1577"/>
                  </a:cubicBezTo>
                  <a:cubicBezTo>
                    <a:pt x="82" y="1587"/>
                    <a:pt x="99" y="1592"/>
                    <a:pt x="116" y="1592"/>
                  </a:cubicBezTo>
                  <a:cubicBezTo>
                    <a:pt x="159" y="1592"/>
                    <a:pt x="196" y="1560"/>
                    <a:pt x="229" y="1520"/>
                  </a:cubicBezTo>
                  <a:cubicBezTo>
                    <a:pt x="473" y="1206"/>
                    <a:pt x="723" y="895"/>
                    <a:pt x="877" y="524"/>
                  </a:cubicBezTo>
                  <a:cubicBezTo>
                    <a:pt x="914" y="440"/>
                    <a:pt x="947" y="357"/>
                    <a:pt x="941" y="270"/>
                  </a:cubicBezTo>
                  <a:cubicBezTo>
                    <a:pt x="947" y="162"/>
                    <a:pt x="931" y="69"/>
                    <a:pt x="831" y="19"/>
                  </a:cubicBezTo>
                  <a:cubicBezTo>
                    <a:pt x="800" y="6"/>
                    <a:pt x="772" y="0"/>
                    <a:pt x="7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2"/>
            <p:cNvSpPr/>
            <p:nvPr/>
          </p:nvSpPr>
          <p:spPr>
            <a:xfrm>
              <a:off x="6563735" y="2853875"/>
              <a:ext cx="191437" cy="23626"/>
            </a:xfrm>
            <a:custGeom>
              <a:rect b="b" l="l" r="r" t="t"/>
              <a:pathLst>
                <a:path extrusionOk="0" h="282" w="2285">
                  <a:moveTo>
                    <a:pt x="1190" y="0"/>
                  </a:moveTo>
                  <a:cubicBezTo>
                    <a:pt x="849" y="0"/>
                    <a:pt x="509" y="19"/>
                    <a:pt x="168" y="57"/>
                  </a:cubicBezTo>
                  <a:cubicBezTo>
                    <a:pt x="88" y="68"/>
                    <a:pt x="0" y="71"/>
                    <a:pt x="0" y="175"/>
                  </a:cubicBezTo>
                  <a:cubicBezTo>
                    <a:pt x="3" y="275"/>
                    <a:pt x="87" y="278"/>
                    <a:pt x="161" y="278"/>
                  </a:cubicBezTo>
                  <a:cubicBezTo>
                    <a:pt x="166" y="278"/>
                    <a:pt x="170" y="278"/>
                    <a:pt x="174" y="278"/>
                  </a:cubicBezTo>
                  <a:lnTo>
                    <a:pt x="1127" y="278"/>
                  </a:lnTo>
                  <a:lnTo>
                    <a:pt x="1127" y="281"/>
                  </a:lnTo>
                  <a:lnTo>
                    <a:pt x="1224" y="281"/>
                  </a:lnTo>
                  <a:cubicBezTo>
                    <a:pt x="1532" y="278"/>
                    <a:pt x="1840" y="278"/>
                    <a:pt x="2150" y="278"/>
                  </a:cubicBezTo>
                  <a:cubicBezTo>
                    <a:pt x="2210" y="278"/>
                    <a:pt x="2261" y="261"/>
                    <a:pt x="2271" y="195"/>
                  </a:cubicBezTo>
                  <a:cubicBezTo>
                    <a:pt x="2284" y="121"/>
                    <a:pt x="2234" y="84"/>
                    <a:pt x="2174" y="68"/>
                  </a:cubicBezTo>
                  <a:cubicBezTo>
                    <a:pt x="2121" y="51"/>
                    <a:pt x="2060" y="41"/>
                    <a:pt x="2003" y="34"/>
                  </a:cubicBezTo>
                  <a:cubicBezTo>
                    <a:pt x="1732" y="12"/>
                    <a:pt x="1461"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2"/>
            <p:cNvSpPr/>
            <p:nvPr/>
          </p:nvSpPr>
          <p:spPr>
            <a:xfrm>
              <a:off x="7086442" y="2690839"/>
              <a:ext cx="44990" cy="184484"/>
            </a:xfrm>
            <a:custGeom>
              <a:rect b="b" l="l" r="r" t="t"/>
              <a:pathLst>
                <a:path extrusionOk="0" h="2202" w="537">
                  <a:moveTo>
                    <a:pt x="417" y="0"/>
                  </a:moveTo>
                  <a:cubicBezTo>
                    <a:pt x="415" y="0"/>
                    <a:pt x="412" y="0"/>
                    <a:pt x="409" y="0"/>
                  </a:cubicBezTo>
                  <a:cubicBezTo>
                    <a:pt x="339" y="4"/>
                    <a:pt x="339" y="81"/>
                    <a:pt x="332" y="138"/>
                  </a:cubicBezTo>
                  <a:cubicBezTo>
                    <a:pt x="289" y="415"/>
                    <a:pt x="282" y="696"/>
                    <a:pt x="232" y="974"/>
                  </a:cubicBezTo>
                  <a:cubicBezTo>
                    <a:pt x="169" y="1321"/>
                    <a:pt x="121" y="1669"/>
                    <a:pt x="35" y="2010"/>
                  </a:cubicBezTo>
                  <a:cubicBezTo>
                    <a:pt x="18" y="2074"/>
                    <a:pt x="1" y="2158"/>
                    <a:pt x="84" y="2190"/>
                  </a:cubicBezTo>
                  <a:cubicBezTo>
                    <a:pt x="103" y="2198"/>
                    <a:pt x="121" y="2202"/>
                    <a:pt x="137" y="2202"/>
                  </a:cubicBezTo>
                  <a:cubicBezTo>
                    <a:pt x="199" y="2202"/>
                    <a:pt x="243" y="2152"/>
                    <a:pt x="272" y="2094"/>
                  </a:cubicBezTo>
                  <a:cubicBezTo>
                    <a:pt x="305" y="2024"/>
                    <a:pt x="332" y="1943"/>
                    <a:pt x="359" y="1866"/>
                  </a:cubicBezTo>
                  <a:cubicBezTo>
                    <a:pt x="510" y="1395"/>
                    <a:pt x="482" y="900"/>
                    <a:pt x="522" y="435"/>
                  </a:cubicBezTo>
                  <a:cubicBezTo>
                    <a:pt x="516" y="318"/>
                    <a:pt x="536" y="221"/>
                    <a:pt x="506" y="131"/>
                  </a:cubicBezTo>
                  <a:cubicBezTo>
                    <a:pt x="490" y="76"/>
                    <a:pt x="483" y="0"/>
                    <a:pt x="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2"/>
            <p:cNvSpPr/>
            <p:nvPr/>
          </p:nvSpPr>
          <p:spPr>
            <a:xfrm>
              <a:off x="6731547" y="2676680"/>
              <a:ext cx="85791" cy="150301"/>
            </a:xfrm>
            <a:custGeom>
              <a:rect b="b" l="l" r="r" t="t"/>
              <a:pathLst>
                <a:path extrusionOk="0" h="1794" w="1024">
                  <a:moveTo>
                    <a:pt x="129" y="1"/>
                  </a:moveTo>
                  <a:cubicBezTo>
                    <a:pt x="83" y="1"/>
                    <a:pt x="55" y="35"/>
                    <a:pt x="37" y="79"/>
                  </a:cubicBezTo>
                  <a:cubicBezTo>
                    <a:pt x="0" y="163"/>
                    <a:pt x="11" y="246"/>
                    <a:pt x="31" y="333"/>
                  </a:cubicBezTo>
                  <a:cubicBezTo>
                    <a:pt x="138" y="862"/>
                    <a:pt x="408" y="1303"/>
                    <a:pt x="760" y="1705"/>
                  </a:cubicBezTo>
                  <a:cubicBezTo>
                    <a:pt x="796" y="1745"/>
                    <a:pt x="833" y="1785"/>
                    <a:pt x="890" y="1791"/>
                  </a:cubicBezTo>
                  <a:cubicBezTo>
                    <a:pt x="900" y="1793"/>
                    <a:pt x="910" y="1793"/>
                    <a:pt x="919" y="1793"/>
                  </a:cubicBezTo>
                  <a:cubicBezTo>
                    <a:pt x="985" y="1793"/>
                    <a:pt x="1023" y="1760"/>
                    <a:pt x="1020" y="1681"/>
                  </a:cubicBezTo>
                  <a:cubicBezTo>
                    <a:pt x="1020" y="1628"/>
                    <a:pt x="994" y="1574"/>
                    <a:pt x="890" y="1430"/>
                  </a:cubicBezTo>
                  <a:cubicBezTo>
                    <a:pt x="596" y="1022"/>
                    <a:pt x="345" y="591"/>
                    <a:pt x="235" y="92"/>
                  </a:cubicBezTo>
                  <a:cubicBezTo>
                    <a:pt x="221" y="43"/>
                    <a:pt x="201" y="9"/>
                    <a:pt x="147" y="2"/>
                  </a:cubicBezTo>
                  <a:cubicBezTo>
                    <a:pt x="141" y="1"/>
                    <a:pt x="135" y="1"/>
                    <a:pt x="1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2"/>
            <p:cNvSpPr/>
            <p:nvPr/>
          </p:nvSpPr>
          <p:spPr>
            <a:xfrm>
              <a:off x="7136877" y="2706589"/>
              <a:ext cx="47755" cy="105144"/>
            </a:xfrm>
            <a:custGeom>
              <a:rect b="b" l="l" r="r" t="t"/>
              <a:pathLst>
                <a:path extrusionOk="0" h="1255" w="570">
                  <a:moveTo>
                    <a:pt x="467" y="0"/>
                  </a:moveTo>
                  <a:cubicBezTo>
                    <a:pt x="394" y="0"/>
                    <a:pt x="372" y="78"/>
                    <a:pt x="352" y="147"/>
                  </a:cubicBezTo>
                  <a:cubicBezTo>
                    <a:pt x="332" y="227"/>
                    <a:pt x="305" y="311"/>
                    <a:pt x="289" y="394"/>
                  </a:cubicBezTo>
                  <a:cubicBezTo>
                    <a:pt x="235" y="618"/>
                    <a:pt x="135" y="826"/>
                    <a:pt x="41" y="1036"/>
                  </a:cubicBezTo>
                  <a:cubicBezTo>
                    <a:pt x="11" y="1104"/>
                    <a:pt x="1" y="1184"/>
                    <a:pt x="78" y="1230"/>
                  </a:cubicBezTo>
                  <a:cubicBezTo>
                    <a:pt x="105" y="1247"/>
                    <a:pt x="131" y="1254"/>
                    <a:pt x="156" y="1254"/>
                  </a:cubicBezTo>
                  <a:cubicBezTo>
                    <a:pt x="203" y="1254"/>
                    <a:pt x="246" y="1229"/>
                    <a:pt x="285" y="1190"/>
                  </a:cubicBezTo>
                  <a:cubicBezTo>
                    <a:pt x="355" y="1120"/>
                    <a:pt x="396" y="1033"/>
                    <a:pt x="422" y="943"/>
                  </a:cubicBezTo>
                  <a:cubicBezTo>
                    <a:pt x="496" y="706"/>
                    <a:pt x="533" y="462"/>
                    <a:pt x="566" y="210"/>
                  </a:cubicBezTo>
                  <a:cubicBezTo>
                    <a:pt x="566" y="201"/>
                    <a:pt x="570" y="187"/>
                    <a:pt x="566" y="173"/>
                  </a:cubicBezTo>
                  <a:cubicBezTo>
                    <a:pt x="546" y="110"/>
                    <a:pt x="566" y="7"/>
                    <a:pt x="473" y="0"/>
                  </a:cubicBezTo>
                  <a:cubicBezTo>
                    <a:pt x="471" y="0"/>
                    <a:pt x="469" y="0"/>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2"/>
            <p:cNvSpPr/>
            <p:nvPr/>
          </p:nvSpPr>
          <p:spPr>
            <a:xfrm>
              <a:off x="6695689" y="2761717"/>
              <a:ext cx="81015" cy="78837"/>
            </a:xfrm>
            <a:custGeom>
              <a:rect b="b" l="l" r="r" t="t"/>
              <a:pathLst>
                <a:path extrusionOk="0" h="941" w="967">
                  <a:moveTo>
                    <a:pt x="94" y="0"/>
                  </a:moveTo>
                  <a:cubicBezTo>
                    <a:pt x="34" y="7"/>
                    <a:pt x="1" y="40"/>
                    <a:pt x="1" y="108"/>
                  </a:cubicBezTo>
                  <a:cubicBezTo>
                    <a:pt x="1" y="161"/>
                    <a:pt x="27" y="201"/>
                    <a:pt x="58" y="245"/>
                  </a:cubicBezTo>
                  <a:cubicBezTo>
                    <a:pt x="204" y="479"/>
                    <a:pt x="408" y="659"/>
                    <a:pt x="623" y="830"/>
                  </a:cubicBezTo>
                  <a:cubicBezTo>
                    <a:pt x="677" y="872"/>
                    <a:pt x="742" y="941"/>
                    <a:pt x="807" y="941"/>
                  </a:cubicBezTo>
                  <a:cubicBezTo>
                    <a:pt x="834" y="941"/>
                    <a:pt x="861" y="928"/>
                    <a:pt x="887" y="897"/>
                  </a:cubicBezTo>
                  <a:cubicBezTo>
                    <a:pt x="967" y="803"/>
                    <a:pt x="853" y="716"/>
                    <a:pt x="780" y="653"/>
                  </a:cubicBezTo>
                  <a:cubicBezTo>
                    <a:pt x="579" y="469"/>
                    <a:pt x="365" y="298"/>
                    <a:pt x="208" y="71"/>
                  </a:cubicBezTo>
                  <a:cubicBezTo>
                    <a:pt x="181" y="34"/>
                    <a:pt x="147" y="0"/>
                    <a:pt x="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2"/>
            <p:cNvSpPr/>
            <p:nvPr/>
          </p:nvSpPr>
          <p:spPr>
            <a:xfrm>
              <a:off x="6700130" y="3136718"/>
              <a:ext cx="308310" cy="337298"/>
            </a:xfrm>
            <a:custGeom>
              <a:rect b="b" l="l" r="r" t="t"/>
              <a:pathLst>
                <a:path extrusionOk="0" h="4026" w="3680">
                  <a:moveTo>
                    <a:pt x="3365" y="268"/>
                  </a:moveTo>
                  <a:cubicBezTo>
                    <a:pt x="3377" y="268"/>
                    <a:pt x="3387" y="272"/>
                    <a:pt x="3395" y="283"/>
                  </a:cubicBezTo>
                  <a:cubicBezTo>
                    <a:pt x="3405" y="296"/>
                    <a:pt x="3375" y="347"/>
                    <a:pt x="3358" y="376"/>
                  </a:cubicBezTo>
                  <a:cubicBezTo>
                    <a:pt x="2809" y="1363"/>
                    <a:pt x="2261" y="2350"/>
                    <a:pt x="1710" y="3333"/>
                  </a:cubicBezTo>
                  <a:cubicBezTo>
                    <a:pt x="1673" y="3399"/>
                    <a:pt x="1639" y="3469"/>
                    <a:pt x="1602" y="3537"/>
                  </a:cubicBezTo>
                  <a:cubicBezTo>
                    <a:pt x="1593" y="3557"/>
                    <a:pt x="1590" y="3586"/>
                    <a:pt x="1562" y="3586"/>
                  </a:cubicBezTo>
                  <a:cubicBezTo>
                    <a:pt x="1529" y="3586"/>
                    <a:pt x="1536" y="3557"/>
                    <a:pt x="1533" y="3537"/>
                  </a:cubicBezTo>
                  <a:cubicBezTo>
                    <a:pt x="1232" y="2463"/>
                    <a:pt x="773" y="1456"/>
                    <a:pt x="318" y="447"/>
                  </a:cubicBezTo>
                  <a:cubicBezTo>
                    <a:pt x="306" y="417"/>
                    <a:pt x="221" y="336"/>
                    <a:pt x="326" y="336"/>
                  </a:cubicBezTo>
                  <a:cubicBezTo>
                    <a:pt x="328" y="336"/>
                    <a:pt x="330" y="336"/>
                    <a:pt x="332" y="336"/>
                  </a:cubicBezTo>
                  <a:cubicBezTo>
                    <a:pt x="606" y="390"/>
                    <a:pt x="850" y="480"/>
                    <a:pt x="1108" y="507"/>
                  </a:cubicBezTo>
                  <a:cubicBezTo>
                    <a:pt x="1281" y="524"/>
                    <a:pt x="1455" y="531"/>
                    <a:pt x="1628" y="531"/>
                  </a:cubicBezTo>
                  <a:cubicBezTo>
                    <a:pt x="1899" y="531"/>
                    <a:pt x="2169" y="513"/>
                    <a:pt x="2439" y="487"/>
                  </a:cubicBezTo>
                  <a:cubicBezTo>
                    <a:pt x="2733" y="457"/>
                    <a:pt x="3017" y="393"/>
                    <a:pt x="3298" y="290"/>
                  </a:cubicBezTo>
                  <a:cubicBezTo>
                    <a:pt x="3318" y="283"/>
                    <a:pt x="3343" y="268"/>
                    <a:pt x="3365" y="268"/>
                  </a:cubicBezTo>
                  <a:close/>
                  <a:moveTo>
                    <a:pt x="3471" y="0"/>
                  </a:moveTo>
                  <a:cubicBezTo>
                    <a:pt x="3422" y="0"/>
                    <a:pt x="3366" y="18"/>
                    <a:pt x="3318" y="32"/>
                  </a:cubicBezTo>
                  <a:cubicBezTo>
                    <a:pt x="2963" y="129"/>
                    <a:pt x="2606" y="203"/>
                    <a:pt x="2238" y="226"/>
                  </a:cubicBezTo>
                  <a:cubicBezTo>
                    <a:pt x="2087" y="234"/>
                    <a:pt x="1935" y="239"/>
                    <a:pt x="1784" y="239"/>
                  </a:cubicBezTo>
                  <a:cubicBezTo>
                    <a:pt x="1257" y="239"/>
                    <a:pt x="732" y="188"/>
                    <a:pt x="215" y="79"/>
                  </a:cubicBezTo>
                  <a:cubicBezTo>
                    <a:pt x="190" y="73"/>
                    <a:pt x="168" y="71"/>
                    <a:pt x="148" y="71"/>
                  </a:cubicBezTo>
                  <a:cubicBezTo>
                    <a:pt x="49" y="71"/>
                    <a:pt x="1" y="131"/>
                    <a:pt x="1" y="256"/>
                  </a:cubicBezTo>
                  <a:cubicBezTo>
                    <a:pt x="8" y="306"/>
                    <a:pt x="14" y="353"/>
                    <a:pt x="31" y="404"/>
                  </a:cubicBezTo>
                  <a:cubicBezTo>
                    <a:pt x="172" y="885"/>
                    <a:pt x="382" y="1339"/>
                    <a:pt x="579" y="1801"/>
                  </a:cubicBezTo>
                  <a:cubicBezTo>
                    <a:pt x="857" y="2456"/>
                    <a:pt x="1084" y="3135"/>
                    <a:pt x="1352" y="3797"/>
                  </a:cubicBezTo>
                  <a:cubicBezTo>
                    <a:pt x="1389" y="3887"/>
                    <a:pt x="1425" y="4011"/>
                    <a:pt x="1539" y="4025"/>
                  </a:cubicBezTo>
                  <a:cubicBezTo>
                    <a:pt x="1545" y="4025"/>
                    <a:pt x="1551" y="4026"/>
                    <a:pt x="1556" y="4026"/>
                  </a:cubicBezTo>
                  <a:cubicBezTo>
                    <a:pt x="1663" y="4026"/>
                    <a:pt x="1702" y="3906"/>
                    <a:pt x="1746" y="3821"/>
                  </a:cubicBezTo>
                  <a:cubicBezTo>
                    <a:pt x="2368" y="2680"/>
                    <a:pt x="2984" y="1540"/>
                    <a:pt x="3609" y="400"/>
                  </a:cubicBezTo>
                  <a:cubicBezTo>
                    <a:pt x="3679" y="270"/>
                    <a:pt x="3629" y="156"/>
                    <a:pt x="3579" y="58"/>
                  </a:cubicBezTo>
                  <a:cubicBezTo>
                    <a:pt x="3555" y="14"/>
                    <a:pt x="3516" y="0"/>
                    <a:pt x="34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2"/>
            <p:cNvSpPr/>
            <p:nvPr/>
          </p:nvSpPr>
          <p:spPr>
            <a:xfrm>
              <a:off x="6563148" y="3114600"/>
              <a:ext cx="40466" cy="255278"/>
            </a:xfrm>
            <a:custGeom>
              <a:rect b="b" l="l" r="r" t="t"/>
              <a:pathLst>
                <a:path extrusionOk="0" h="3047" w="483">
                  <a:moveTo>
                    <a:pt x="364" y="0"/>
                  </a:moveTo>
                  <a:cubicBezTo>
                    <a:pt x="278" y="0"/>
                    <a:pt x="257" y="72"/>
                    <a:pt x="245" y="146"/>
                  </a:cubicBezTo>
                  <a:cubicBezTo>
                    <a:pt x="211" y="356"/>
                    <a:pt x="211" y="570"/>
                    <a:pt x="188" y="781"/>
                  </a:cubicBezTo>
                  <a:cubicBezTo>
                    <a:pt x="111" y="1466"/>
                    <a:pt x="98" y="2155"/>
                    <a:pt x="38" y="2841"/>
                  </a:cubicBezTo>
                  <a:cubicBezTo>
                    <a:pt x="31" y="2918"/>
                    <a:pt x="1" y="3028"/>
                    <a:pt x="111" y="3045"/>
                  </a:cubicBezTo>
                  <a:cubicBezTo>
                    <a:pt x="120" y="3046"/>
                    <a:pt x="128" y="3047"/>
                    <a:pt x="136" y="3047"/>
                  </a:cubicBezTo>
                  <a:cubicBezTo>
                    <a:pt x="235" y="3047"/>
                    <a:pt x="232" y="2932"/>
                    <a:pt x="245" y="2861"/>
                  </a:cubicBezTo>
                  <a:cubicBezTo>
                    <a:pt x="362" y="2092"/>
                    <a:pt x="452" y="1319"/>
                    <a:pt x="472" y="540"/>
                  </a:cubicBezTo>
                  <a:cubicBezTo>
                    <a:pt x="472" y="413"/>
                    <a:pt x="476" y="286"/>
                    <a:pt x="472" y="159"/>
                  </a:cubicBezTo>
                  <a:cubicBezTo>
                    <a:pt x="472" y="95"/>
                    <a:pt x="482" y="12"/>
                    <a:pt x="385" y="1"/>
                  </a:cubicBezTo>
                  <a:cubicBezTo>
                    <a:pt x="378" y="1"/>
                    <a:pt x="370" y="0"/>
                    <a:pt x="3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2"/>
            <p:cNvSpPr/>
            <p:nvPr/>
          </p:nvSpPr>
          <p:spPr>
            <a:xfrm>
              <a:off x="7078064" y="3127084"/>
              <a:ext cx="26977" cy="120811"/>
            </a:xfrm>
            <a:custGeom>
              <a:rect b="b" l="l" r="r" t="t"/>
              <a:pathLst>
                <a:path extrusionOk="0" h="1442" w="322">
                  <a:moveTo>
                    <a:pt x="143" y="0"/>
                  </a:moveTo>
                  <a:cubicBezTo>
                    <a:pt x="133" y="0"/>
                    <a:pt x="123" y="1"/>
                    <a:pt x="111" y="3"/>
                  </a:cubicBezTo>
                  <a:cubicBezTo>
                    <a:pt x="1" y="23"/>
                    <a:pt x="1" y="117"/>
                    <a:pt x="11" y="207"/>
                  </a:cubicBezTo>
                  <a:cubicBezTo>
                    <a:pt x="24" y="348"/>
                    <a:pt x="37" y="488"/>
                    <a:pt x="51" y="625"/>
                  </a:cubicBezTo>
                  <a:cubicBezTo>
                    <a:pt x="71" y="843"/>
                    <a:pt x="84" y="1060"/>
                    <a:pt x="108" y="1274"/>
                  </a:cubicBezTo>
                  <a:cubicBezTo>
                    <a:pt x="117" y="1345"/>
                    <a:pt x="128" y="1442"/>
                    <a:pt x="219" y="1442"/>
                  </a:cubicBezTo>
                  <a:cubicBezTo>
                    <a:pt x="222" y="1442"/>
                    <a:pt x="225" y="1442"/>
                    <a:pt x="228" y="1441"/>
                  </a:cubicBezTo>
                  <a:cubicBezTo>
                    <a:pt x="318" y="1437"/>
                    <a:pt x="318" y="1344"/>
                    <a:pt x="322" y="1271"/>
                  </a:cubicBezTo>
                  <a:lnTo>
                    <a:pt x="322" y="960"/>
                  </a:lnTo>
                  <a:cubicBezTo>
                    <a:pt x="318" y="692"/>
                    <a:pt x="309" y="425"/>
                    <a:pt x="272" y="161"/>
                  </a:cubicBezTo>
                  <a:cubicBezTo>
                    <a:pt x="257" y="74"/>
                    <a:pt x="228" y="0"/>
                    <a:pt x="1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2"/>
            <p:cNvSpPr/>
            <p:nvPr/>
          </p:nvSpPr>
          <p:spPr>
            <a:xfrm>
              <a:off x="6695941" y="3051262"/>
              <a:ext cx="248910" cy="29072"/>
            </a:xfrm>
            <a:custGeom>
              <a:rect b="b" l="l" r="r" t="t"/>
              <a:pathLst>
                <a:path extrusionOk="0" h="347" w="2971">
                  <a:moveTo>
                    <a:pt x="133" y="0"/>
                  </a:moveTo>
                  <a:cubicBezTo>
                    <a:pt x="85" y="0"/>
                    <a:pt x="45" y="18"/>
                    <a:pt x="31" y="89"/>
                  </a:cubicBezTo>
                  <a:cubicBezTo>
                    <a:pt x="1" y="236"/>
                    <a:pt x="151" y="226"/>
                    <a:pt x="242" y="263"/>
                  </a:cubicBezTo>
                  <a:cubicBezTo>
                    <a:pt x="248" y="266"/>
                    <a:pt x="258" y="266"/>
                    <a:pt x="268" y="266"/>
                  </a:cubicBezTo>
                  <a:cubicBezTo>
                    <a:pt x="626" y="330"/>
                    <a:pt x="987" y="336"/>
                    <a:pt x="1342" y="347"/>
                  </a:cubicBezTo>
                  <a:cubicBezTo>
                    <a:pt x="1746" y="326"/>
                    <a:pt x="2141" y="310"/>
                    <a:pt x="2532" y="290"/>
                  </a:cubicBezTo>
                  <a:cubicBezTo>
                    <a:pt x="2629" y="283"/>
                    <a:pt x="2723" y="276"/>
                    <a:pt x="2816" y="263"/>
                  </a:cubicBezTo>
                  <a:cubicBezTo>
                    <a:pt x="2887" y="253"/>
                    <a:pt x="2960" y="233"/>
                    <a:pt x="2964" y="149"/>
                  </a:cubicBezTo>
                  <a:cubicBezTo>
                    <a:pt x="2970" y="55"/>
                    <a:pt x="2893" y="46"/>
                    <a:pt x="2823" y="32"/>
                  </a:cubicBezTo>
                  <a:cubicBezTo>
                    <a:pt x="2809" y="30"/>
                    <a:pt x="2793" y="27"/>
                    <a:pt x="2776" y="27"/>
                  </a:cubicBezTo>
                  <a:cubicBezTo>
                    <a:pt x="2770" y="27"/>
                    <a:pt x="2763" y="28"/>
                    <a:pt x="2756" y="29"/>
                  </a:cubicBezTo>
                  <a:cubicBezTo>
                    <a:pt x="2422" y="69"/>
                    <a:pt x="2087" y="46"/>
                    <a:pt x="1750" y="59"/>
                  </a:cubicBezTo>
                  <a:cubicBezTo>
                    <a:pt x="1661" y="63"/>
                    <a:pt x="1573" y="64"/>
                    <a:pt x="1485" y="64"/>
                  </a:cubicBezTo>
                  <a:cubicBezTo>
                    <a:pt x="1079" y="64"/>
                    <a:pt x="675" y="32"/>
                    <a:pt x="268" y="15"/>
                  </a:cubicBezTo>
                  <a:cubicBezTo>
                    <a:pt x="225" y="14"/>
                    <a:pt x="176" y="0"/>
                    <a:pt x="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2"/>
            <p:cNvSpPr/>
            <p:nvPr/>
          </p:nvSpPr>
          <p:spPr>
            <a:xfrm>
              <a:off x="6520923" y="3002502"/>
              <a:ext cx="157758" cy="62249"/>
            </a:xfrm>
            <a:custGeom>
              <a:rect b="b" l="l" r="r" t="t"/>
              <a:pathLst>
                <a:path extrusionOk="0" h="743" w="1883">
                  <a:moveTo>
                    <a:pt x="128" y="0"/>
                  </a:moveTo>
                  <a:cubicBezTo>
                    <a:pt x="97" y="0"/>
                    <a:pt x="69" y="13"/>
                    <a:pt x="47" y="49"/>
                  </a:cubicBezTo>
                  <a:cubicBezTo>
                    <a:pt x="0" y="120"/>
                    <a:pt x="40" y="180"/>
                    <a:pt x="93" y="226"/>
                  </a:cubicBezTo>
                  <a:cubicBezTo>
                    <a:pt x="147" y="270"/>
                    <a:pt x="201" y="310"/>
                    <a:pt x="261" y="344"/>
                  </a:cubicBezTo>
                  <a:cubicBezTo>
                    <a:pt x="695" y="587"/>
                    <a:pt x="1177" y="665"/>
                    <a:pt x="1658" y="742"/>
                  </a:cubicBezTo>
                  <a:cubicBezTo>
                    <a:pt x="1667" y="742"/>
                    <a:pt x="1675" y="742"/>
                    <a:pt x="1684" y="742"/>
                  </a:cubicBezTo>
                  <a:cubicBezTo>
                    <a:pt x="1769" y="742"/>
                    <a:pt x="1847" y="725"/>
                    <a:pt x="1863" y="628"/>
                  </a:cubicBezTo>
                  <a:cubicBezTo>
                    <a:pt x="1883" y="517"/>
                    <a:pt x="1792" y="487"/>
                    <a:pt x="1702" y="467"/>
                  </a:cubicBezTo>
                  <a:cubicBezTo>
                    <a:pt x="1401" y="393"/>
                    <a:pt x="1096" y="320"/>
                    <a:pt x="795" y="243"/>
                  </a:cubicBezTo>
                  <a:cubicBezTo>
                    <a:pt x="599" y="193"/>
                    <a:pt x="411" y="116"/>
                    <a:pt x="227" y="29"/>
                  </a:cubicBezTo>
                  <a:cubicBezTo>
                    <a:pt x="193" y="14"/>
                    <a:pt x="159" y="0"/>
                    <a:pt x="1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2"/>
            <p:cNvSpPr/>
            <p:nvPr/>
          </p:nvSpPr>
          <p:spPr>
            <a:xfrm>
              <a:off x="6986240" y="3029144"/>
              <a:ext cx="158596" cy="39963"/>
            </a:xfrm>
            <a:custGeom>
              <a:rect b="b" l="l" r="r" t="t"/>
              <a:pathLst>
                <a:path extrusionOk="0" h="477" w="1893">
                  <a:moveTo>
                    <a:pt x="1759" y="0"/>
                  </a:moveTo>
                  <a:cubicBezTo>
                    <a:pt x="1749" y="0"/>
                    <a:pt x="1739" y="1"/>
                    <a:pt x="1729" y="2"/>
                  </a:cubicBezTo>
                  <a:cubicBezTo>
                    <a:pt x="1675" y="5"/>
                    <a:pt x="1618" y="12"/>
                    <a:pt x="1565" y="22"/>
                  </a:cubicBezTo>
                  <a:cubicBezTo>
                    <a:pt x="1164" y="103"/>
                    <a:pt x="763" y="192"/>
                    <a:pt x="354" y="236"/>
                  </a:cubicBezTo>
                  <a:cubicBezTo>
                    <a:pt x="268" y="243"/>
                    <a:pt x="184" y="259"/>
                    <a:pt x="101" y="276"/>
                  </a:cubicBezTo>
                  <a:cubicBezTo>
                    <a:pt x="44" y="290"/>
                    <a:pt x="0" y="330"/>
                    <a:pt x="13" y="396"/>
                  </a:cubicBezTo>
                  <a:cubicBezTo>
                    <a:pt x="27" y="450"/>
                    <a:pt x="67" y="477"/>
                    <a:pt x="124" y="477"/>
                  </a:cubicBezTo>
                  <a:lnTo>
                    <a:pt x="314" y="477"/>
                  </a:lnTo>
                  <a:cubicBezTo>
                    <a:pt x="669" y="464"/>
                    <a:pt x="1020" y="420"/>
                    <a:pt x="1368" y="356"/>
                  </a:cubicBezTo>
                  <a:cubicBezTo>
                    <a:pt x="1515" y="330"/>
                    <a:pt x="1672" y="303"/>
                    <a:pt x="1802" y="216"/>
                  </a:cubicBezTo>
                  <a:cubicBezTo>
                    <a:pt x="1853" y="183"/>
                    <a:pt x="1893" y="132"/>
                    <a:pt x="1862" y="66"/>
                  </a:cubicBezTo>
                  <a:cubicBezTo>
                    <a:pt x="1843" y="16"/>
                    <a:pt x="1804" y="0"/>
                    <a:pt x="17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2"/>
            <p:cNvSpPr/>
            <p:nvPr/>
          </p:nvSpPr>
          <p:spPr>
            <a:xfrm>
              <a:off x="6866853" y="3277470"/>
              <a:ext cx="181300" cy="294068"/>
            </a:xfrm>
            <a:custGeom>
              <a:rect b="b" l="l" r="r" t="t"/>
              <a:pathLst>
                <a:path extrusionOk="0" h="3510" w="2164">
                  <a:moveTo>
                    <a:pt x="1799" y="519"/>
                  </a:moveTo>
                  <a:cubicBezTo>
                    <a:pt x="1903" y="1335"/>
                    <a:pt x="1937" y="2134"/>
                    <a:pt x="1963" y="2930"/>
                  </a:cubicBezTo>
                  <a:cubicBezTo>
                    <a:pt x="1967" y="3003"/>
                    <a:pt x="1930" y="3027"/>
                    <a:pt x="1876" y="3040"/>
                  </a:cubicBezTo>
                  <a:cubicBezTo>
                    <a:pt x="1395" y="3167"/>
                    <a:pt x="910" y="3278"/>
                    <a:pt x="412" y="3291"/>
                  </a:cubicBezTo>
                  <a:cubicBezTo>
                    <a:pt x="406" y="3291"/>
                    <a:pt x="401" y="3291"/>
                    <a:pt x="396" y="3291"/>
                  </a:cubicBezTo>
                  <a:cubicBezTo>
                    <a:pt x="306" y="3291"/>
                    <a:pt x="314" y="3263"/>
                    <a:pt x="355" y="3194"/>
                  </a:cubicBezTo>
                  <a:cubicBezTo>
                    <a:pt x="726" y="2548"/>
                    <a:pt x="1091" y="1903"/>
                    <a:pt x="1435" y="1244"/>
                  </a:cubicBezTo>
                  <a:cubicBezTo>
                    <a:pt x="1555" y="1014"/>
                    <a:pt x="1669" y="780"/>
                    <a:pt x="1799" y="519"/>
                  </a:cubicBezTo>
                  <a:close/>
                  <a:moveTo>
                    <a:pt x="1866" y="0"/>
                  </a:moveTo>
                  <a:cubicBezTo>
                    <a:pt x="1796" y="0"/>
                    <a:pt x="1779" y="70"/>
                    <a:pt x="1753" y="124"/>
                  </a:cubicBezTo>
                  <a:cubicBezTo>
                    <a:pt x="1636" y="358"/>
                    <a:pt x="1529" y="599"/>
                    <a:pt x="1405" y="830"/>
                  </a:cubicBezTo>
                  <a:lnTo>
                    <a:pt x="81" y="3267"/>
                  </a:lnTo>
                  <a:cubicBezTo>
                    <a:pt x="1" y="3414"/>
                    <a:pt x="34" y="3488"/>
                    <a:pt x="201" y="3505"/>
                  </a:cubicBezTo>
                  <a:cubicBezTo>
                    <a:pt x="236" y="3508"/>
                    <a:pt x="271" y="3509"/>
                    <a:pt x="306" y="3509"/>
                  </a:cubicBezTo>
                  <a:cubicBezTo>
                    <a:pt x="376" y="3509"/>
                    <a:pt x="446" y="3505"/>
                    <a:pt x="515" y="3505"/>
                  </a:cubicBezTo>
                  <a:cubicBezTo>
                    <a:pt x="542" y="3506"/>
                    <a:pt x="568" y="3506"/>
                    <a:pt x="594" y="3506"/>
                  </a:cubicBezTo>
                  <a:cubicBezTo>
                    <a:pt x="1074" y="3506"/>
                    <a:pt x="1534" y="3390"/>
                    <a:pt x="1987" y="3238"/>
                  </a:cubicBezTo>
                  <a:cubicBezTo>
                    <a:pt x="2117" y="3194"/>
                    <a:pt x="2164" y="3127"/>
                    <a:pt x="2160" y="2990"/>
                  </a:cubicBezTo>
                  <a:cubicBezTo>
                    <a:pt x="2148" y="2321"/>
                    <a:pt x="2111" y="1656"/>
                    <a:pt x="2074" y="991"/>
                  </a:cubicBezTo>
                  <a:cubicBezTo>
                    <a:pt x="2060" y="713"/>
                    <a:pt x="2023" y="439"/>
                    <a:pt x="1993" y="164"/>
                  </a:cubicBezTo>
                  <a:cubicBezTo>
                    <a:pt x="1987" y="97"/>
                    <a:pt x="1973" y="20"/>
                    <a:pt x="1893" y="4"/>
                  </a:cubicBezTo>
                  <a:cubicBezTo>
                    <a:pt x="1883" y="1"/>
                    <a:pt x="1874" y="0"/>
                    <a:pt x="18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2"/>
            <p:cNvSpPr/>
            <p:nvPr/>
          </p:nvSpPr>
          <p:spPr>
            <a:xfrm>
              <a:off x="6612746" y="3635212"/>
              <a:ext cx="417560" cy="50352"/>
            </a:xfrm>
            <a:custGeom>
              <a:rect b="b" l="l" r="r" t="t"/>
              <a:pathLst>
                <a:path extrusionOk="0" h="601" w="4984">
                  <a:moveTo>
                    <a:pt x="4826" y="0"/>
                  </a:moveTo>
                  <a:cubicBezTo>
                    <a:pt x="4737" y="0"/>
                    <a:pt x="4659" y="44"/>
                    <a:pt x="4571" y="58"/>
                  </a:cubicBezTo>
                  <a:cubicBezTo>
                    <a:pt x="4267" y="101"/>
                    <a:pt x="3963" y="141"/>
                    <a:pt x="3659" y="184"/>
                  </a:cubicBezTo>
                  <a:cubicBezTo>
                    <a:pt x="3298" y="235"/>
                    <a:pt x="2937" y="315"/>
                    <a:pt x="2572" y="325"/>
                  </a:cubicBezTo>
                  <a:cubicBezTo>
                    <a:pt x="2366" y="332"/>
                    <a:pt x="2159" y="337"/>
                    <a:pt x="1953" y="337"/>
                  </a:cubicBezTo>
                  <a:cubicBezTo>
                    <a:pt x="1358" y="337"/>
                    <a:pt x="765" y="296"/>
                    <a:pt x="181" y="144"/>
                  </a:cubicBezTo>
                  <a:cubicBezTo>
                    <a:pt x="164" y="140"/>
                    <a:pt x="148" y="137"/>
                    <a:pt x="132" y="137"/>
                  </a:cubicBezTo>
                  <a:cubicBezTo>
                    <a:pt x="90" y="137"/>
                    <a:pt x="52" y="155"/>
                    <a:pt x="31" y="201"/>
                  </a:cubicBezTo>
                  <a:cubicBezTo>
                    <a:pt x="0" y="268"/>
                    <a:pt x="34" y="318"/>
                    <a:pt x="81" y="355"/>
                  </a:cubicBezTo>
                  <a:cubicBezTo>
                    <a:pt x="151" y="412"/>
                    <a:pt x="231" y="445"/>
                    <a:pt x="315" y="465"/>
                  </a:cubicBezTo>
                  <a:cubicBezTo>
                    <a:pt x="744" y="577"/>
                    <a:pt x="1181" y="601"/>
                    <a:pt x="1526" y="601"/>
                  </a:cubicBezTo>
                  <a:cubicBezTo>
                    <a:pt x="1576" y="601"/>
                    <a:pt x="1624" y="600"/>
                    <a:pt x="1670" y="599"/>
                  </a:cubicBezTo>
                  <a:cubicBezTo>
                    <a:pt x="2247" y="576"/>
                    <a:pt x="2682" y="545"/>
                    <a:pt x="3114" y="499"/>
                  </a:cubicBezTo>
                  <a:cubicBezTo>
                    <a:pt x="3519" y="456"/>
                    <a:pt x="3917" y="368"/>
                    <a:pt x="4321" y="325"/>
                  </a:cubicBezTo>
                  <a:cubicBezTo>
                    <a:pt x="4508" y="305"/>
                    <a:pt x="4699" y="275"/>
                    <a:pt x="4876" y="201"/>
                  </a:cubicBezTo>
                  <a:cubicBezTo>
                    <a:pt x="4936" y="178"/>
                    <a:pt x="4983" y="141"/>
                    <a:pt x="4966" y="71"/>
                  </a:cubicBezTo>
                  <a:cubicBezTo>
                    <a:pt x="4949" y="4"/>
                    <a:pt x="4892" y="4"/>
                    <a:pt x="4835" y="1"/>
                  </a:cubicBezTo>
                  <a:cubicBezTo>
                    <a:pt x="4832" y="0"/>
                    <a:pt x="4829" y="0"/>
                    <a:pt x="48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2"/>
            <p:cNvSpPr/>
            <p:nvPr/>
          </p:nvSpPr>
          <p:spPr>
            <a:xfrm>
              <a:off x="6597582" y="3257949"/>
              <a:ext cx="170995" cy="323893"/>
            </a:xfrm>
            <a:custGeom>
              <a:rect b="b" l="l" r="r" t="t"/>
              <a:pathLst>
                <a:path extrusionOk="0" h="3866" w="2041">
                  <a:moveTo>
                    <a:pt x="757" y="514"/>
                  </a:moveTo>
                  <a:cubicBezTo>
                    <a:pt x="904" y="966"/>
                    <a:pt x="1048" y="1407"/>
                    <a:pt x="1192" y="1849"/>
                  </a:cubicBezTo>
                  <a:cubicBezTo>
                    <a:pt x="1375" y="2397"/>
                    <a:pt x="1593" y="2932"/>
                    <a:pt x="1753" y="3487"/>
                  </a:cubicBezTo>
                  <a:cubicBezTo>
                    <a:pt x="1780" y="3581"/>
                    <a:pt x="1760" y="3604"/>
                    <a:pt x="1666" y="3607"/>
                  </a:cubicBezTo>
                  <a:cubicBezTo>
                    <a:pt x="1638" y="3608"/>
                    <a:pt x="1610" y="3608"/>
                    <a:pt x="1582" y="3608"/>
                  </a:cubicBezTo>
                  <a:cubicBezTo>
                    <a:pt x="1150" y="3608"/>
                    <a:pt x="729" y="3535"/>
                    <a:pt x="309" y="3443"/>
                  </a:cubicBezTo>
                  <a:cubicBezTo>
                    <a:pt x="232" y="3427"/>
                    <a:pt x="269" y="3386"/>
                    <a:pt x="275" y="3354"/>
                  </a:cubicBezTo>
                  <a:cubicBezTo>
                    <a:pt x="322" y="3059"/>
                    <a:pt x="376" y="2769"/>
                    <a:pt x="422" y="2474"/>
                  </a:cubicBezTo>
                  <a:cubicBezTo>
                    <a:pt x="519" y="1875"/>
                    <a:pt x="616" y="1280"/>
                    <a:pt x="710" y="682"/>
                  </a:cubicBezTo>
                  <a:cubicBezTo>
                    <a:pt x="720" y="628"/>
                    <a:pt x="730" y="578"/>
                    <a:pt x="757" y="514"/>
                  </a:cubicBezTo>
                  <a:close/>
                  <a:moveTo>
                    <a:pt x="711" y="0"/>
                  </a:moveTo>
                  <a:cubicBezTo>
                    <a:pt x="670" y="0"/>
                    <a:pt x="633" y="31"/>
                    <a:pt x="610" y="90"/>
                  </a:cubicBezTo>
                  <a:cubicBezTo>
                    <a:pt x="596" y="123"/>
                    <a:pt x="587" y="156"/>
                    <a:pt x="579" y="193"/>
                  </a:cubicBezTo>
                  <a:cubicBezTo>
                    <a:pt x="466" y="662"/>
                    <a:pt x="409" y="1143"/>
                    <a:pt x="332" y="1618"/>
                  </a:cubicBezTo>
                  <a:cubicBezTo>
                    <a:pt x="229" y="2233"/>
                    <a:pt x="125" y="2845"/>
                    <a:pt x="18" y="3460"/>
                  </a:cubicBezTo>
                  <a:cubicBezTo>
                    <a:pt x="1" y="3561"/>
                    <a:pt x="25" y="3618"/>
                    <a:pt x="121" y="3641"/>
                  </a:cubicBezTo>
                  <a:cubicBezTo>
                    <a:pt x="522" y="3725"/>
                    <a:pt x="913" y="3865"/>
                    <a:pt x="1329" y="3865"/>
                  </a:cubicBezTo>
                  <a:cubicBezTo>
                    <a:pt x="1343" y="3865"/>
                    <a:pt x="1358" y="3865"/>
                    <a:pt x="1372" y="3865"/>
                  </a:cubicBezTo>
                  <a:cubicBezTo>
                    <a:pt x="1489" y="3862"/>
                    <a:pt x="1610" y="3862"/>
                    <a:pt x="1726" y="3848"/>
                  </a:cubicBezTo>
                  <a:cubicBezTo>
                    <a:pt x="1960" y="3821"/>
                    <a:pt x="2041" y="3715"/>
                    <a:pt x="1984" y="3507"/>
                  </a:cubicBezTo>
                  <a:cubicBezTo>
                    <a:pt x="1673" y="2400"/>
                    <a:pt x="1292" y="1317"/>
                    <a:pt x="900" y="237"/>
                  </a:cubicBezTo>
                  <a:cubicBezTo>
                    <a:pt x="877" y="173"/>
                    <a:pt x="847" y="110"/>
                    <a:pt x="803" y="56"/>
                  </a:cubicBezTo>
                  <a:cubicBezTo>
                    <a:pt x="774" y="18"/>
                    <a:pt x="742" y="0"/>
                    <a:pt x="7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33" name="Shape 1033"/>
        <p:cNvGrpSpPr/>
        <p:nvPr/>
      </p:nvGrpSpPr>
      <p:grpSpPr>
        <a:xfrm>
          <a:off x="0" y="0"/>
          <a:ext cx="0" cy="0"/>
          <a:chOff x="0" y="0"/>
          <a:chExt cx="0" cy="0"/>
        </a:xfrm>
      </p:grpSpPr>
      <p:sp>
        <p:nvSpPr>
          <p:cNvPr id="1034" name="Google Shape;1034;p53"/>
          <p:cNvSpPr txBox="1"/>
          <p:nvPr>
            <p:ph type="title"/>
          </p:nvPr>
        </p:nvSpPr>
        <p:spPr>
          <a:xfrm>
            <a:off x="720000" y="1313100"/>
            <a:ext cx="7704000" cy="251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t>A </a:t>
            </a:r>
            <a:r>
              <a:rPr lang="en" sz="4800">
                <a:solidFill>
                  <a:schemeClr val="accent6"/>
                </a:solidFill>
              </a:rPr>
              <a:t>PICTURE </a:t>
            </a:r>
            <a:r>
              <a:rPr lang="en" sz="4800"/>
              <a:t>IS WORTH A THOUSAND WORDS</a:t>
            </a:r>
            <a:endParaRPr sz="4800"/>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038" name="Shape 1038"/>
        <p:cNvGrpSpPr/>
        <p:nvPr/>
      </p:nvGrpSpPr>
      <p:grpSpPr>
        <a:xfrm>
          <a:off x="0" y="0"/>
          <a:ext cx="0" cy="0"/>
          <a:chOff x="0" y="0"/>
          <a:chExt cx="0" cy="0"/>
        </a:xfrm>
      </p:grpSpPr>
      <p:sp>
        <p:nvSpPr>
          <p:cNvPr id="1039" name="Google Shape;1039;p54"/>
          <p:cNvSpPr/>
          <p:nvPr/>
        </p:nvSpPr>
        <p:spPr>
          <a:xfrm>
            <a:off x="6292300" y="1018525"/>
            <a:ext cx="1827674" cy="555756"/>
          </a:xfrm>
          <a:custGeom>
            <a:rect b="b" l="l" r="r" t="t"/>
            <a:pathLst>
              <a:path extrusionOk="0" h="5218" w="13891">
                <a:moveTo>
                  <a:pt x="12045" y="0"/>
                </a:moveTo>
                <a:cubicBezTo>
                  <a:pt x="11670" y="0"/>
                  <a:pt x="11294" y="15"/>
                  <a:pt x="10918" y="22"/>
                </a:cubicBezTo>
                <a:cubicBezTo>
                  <a:pt x="10233" y="10"/>
                  <a:pt x="9549" y="1"/>
                  <a:pt x="8864" y="1"/>
                </a:cubicBezTo>
                <a:cubicBezTo>
                  <a:pt x="7399" y="1"/>
                  <a:pt x="5934" y="41"/>
                  <a:pt x="4471" y="166"/>
                </a:cubicBezTo>
                <a:cubicBezTo>
                  <a:pt x="3294" y="269"/>
                  <a:pt x="2053" y="367"/>
                  <a:pt x="930" y="818"/>
                </a:cubicBezTo>
                <a:cubicBezTo>
                  <a:pt x="700" y="908"/>
                  <a:pt x="489" y="1049"/>
                  <a:pt x="352" y="1283"/>
                </a:cubicBezTo>
                <a:cubicBezTo>
                  <a:pt x="212" y="1520"/>
                  <a:pt x="164" y="1811"/>
                  <a:pt x="127" y="2089"/>
                </a:cubicBezTo>
                <a:cubicBezTo>
                  <a:pt x="47" y="2677"/>
                  <a:pt x="1" y="3410"/>
                  <a:pt x="224" y="3961"/>
                </a:cubicBezTo>
                <a:cubicBezTo>
                  <a:pt x="422" y="4449"/>
                  <a:pt x="874" y="4650"/>
                  <a:pt x="1318" y="4734"/>
                </a:cubicBezTo>
                <a:cubicBezTo>
                  <a:pt x="1897" y="4841"/>
                  <a:pt x="2499" y="4857"/>
                  <a:pt x="3084" y="4890"/>
                </a:cubicBezTo>
                <a:cubicBezTo>
                  <a:pt x="4337" y="4964"/>
                  <a:pt x="5595" y="4995"/>
                  <a:pt x="6852" y="5038"/>
                </a:cubicBezTo>
                <a:cubicBezTo>
                  <a:pt x="8120" y="5081"/>
                  <a:pt x="9387" y="5128"/>
                  <a:pt x="10654" y="5168"/>
                </a:cubicBezTo>
                <a:cubicBezTo>
                  <a:pt x="11238" y="5190"/>
                  <a:pt x="11825" y="5209"/>
                  <a:pt x="12409" y="5209"/>
                </a:cubicBezTo>
                <a:cubicBezTo>
                  <a:pt x="12454" y="5209"/>
                  <a:pt x="12498" y="5208"/>
                  <a:pt x="12543" y="5208"/>
                </a:cubicBezTo>
                <a:cubicBezTo>
                  <a:pt x="12668" y="5208"/>
                  <a:pt x="12808" y="5217"/>
                  <a:pt x="12949" y="5217"/>
                </a:cubicBezTo>
                <a:cubicBezTo>
                  <a:pt x="13316" y="5217"/>
                  <a:pt x="13688" y="5156"/>
                  <a:pt x="13814" y="4714"/>
                </a:cubicBezTo>
                <a:cubicBezTo>
                  <a:pt x="13891" y="4446"/>
                  <a:pt x="13878" y="4152"/>
                  <a:pt x="13875" y="3878"/>
                </a:cubicBezTo>
                <a:cubicBezTo>
                  <a:pt x="13870" y="3550"/>
                  <a:pt x="13854" y="3222"/>
                  <a:pt x="13827" y="2898"/>
                </a:cubicBezTo>
                <a:cubicBezTo>
                  <a:pt x="13767" y="2226"/>
                  <a:pt x="13654" y="1557"/>
                  <a:pt x="13480" y="911"/>
                </a:cubicBezTo>
                <a:cubicBezTo>
                  <a:pt x="13419" y="684"/>
                  <a:pt x="13346" y="447"/>
                  <a:pt x="13196" y="273"/>
                </a:cubicBezTo>
                <a:cubicBezTo>
                  <a:pt x="13028" y="82"/>
                  <a:pt x="12794" y="22"/>
                  <a:pt x="12560" y="12"/>
                </a:cubicBezTo>
                <a:cubicBezTo>
                  <a:pt x="12389" y="4"/>
                  <a:pt x="12217" y="0"/>
                  <a:pt x="120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4"/>
          <p:cNvSpPr txBox="1"/>
          <p:nvPr>
            <p:ph type="title"/>
          </p:nvPr>
        </p:nvSpPr>
        <p:spPr>
          <a:xfrm>
            <a:off x="2637150" y="2101950"/>
            <a:ext cx="1647900" cy="1345500"/>
          </a:xfrm>
          <a:prstGeom prst="rect">
            <a:avLst/>
          </a:prstGeom>
        </p:spPr>
        <p:txBody>
          <a:bodyPr anchorCtr="0" anchor="b" bIns="0" lIns="0" spcFirstLastPara="1" rIns="72000" wrap="square" tIns="0">
            <a:noAutofit/>
          </a:bodyPr>
          <a:lstStyle/>
          <a:p>
            <a:pPr indent="0" lvl="0" marL="0" rtl="0" algn="r">
              <a:spcBef>
                <a:spcPts val="0"/>
              </a:spcBef>
              <a:spcAft>
                <a:spcPts val="0"/>
              </a:spcAft>
              <a:buNone/>
            </a:pPr>
            <a:r>
              <a:rPr lang="en"/>
              <a:t>TABLET APP</a:t>
            </a:r>
            <a:endParaRPr/>
          </a:p>
        </p:txBody>
      </p:sp>
      <p:sp>
        <p:nvSpPr>
          <p:cNvPr id="1041" name="Google Shape;1041;p54"/>
          <p:cNvSpPr txBox="1"/>
          <p:nvPr>
            <p:ph idx="1" type="subTitle"/>
          </p:nvPr>
        </p:nvSpPr>
        <p:spPr>
          <a:xfrm>
            <a:off x="1511850" y="3622850"/>
            <a:ext cx="2772900" cy="888300"/>
          </a:xfrm>
          <a:prstGeom prst="rect">
            <a:avLst/>
          </a:prstGeom>
        </p:spPr>
        <p:txBody>
          <a:bodyPr anchorCtr="0" anchor="ctr" bIns="0"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grpSp>
        <p:nvGrpSpPr>
          <p:cNvPr id="1042" name="Google Shape;1042;p54"/>
          <p:cNvGrpSpPr/>
          <p:nvPr/>
        </p:nvGrpSpPr>
        <p:grpSpPr>
          <a:xfrm flipH="1">
            <a:off x="4880580" y="1227043"/>
            <a:ext cx="2388300" cy="3284100"/>
            <a:chOff x="1835466" y="929768"/>
            <a:chExt cx="2388300" cy="3284100"/>
          </a:xfrm>
        </p:grpSpPr>
        <p:sp>
          <p:nvSpPr>
            <p:cNvPr id="1043" name="Google Shape;1043;p54"/>
            <p:cNvSpPr/>
            <p:nvPr/>
          </p:nvSpPr>
          <p:spPr>
            <a:xfrm>
              <a:off x="1835466" y="929768"/>
              <a:ext cx="2388300" cy="3284100"/>
            </a:xfrm>
            <a:prstGeom prst="roundRect">
              <a:avLst>
                <a:gd fmla="val 4846"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44" name="Google Shape;1044;p54"/>
            <p:cNvSpPr/>
            <p:nvPr/>
          </p:nvSpPr>
          <p:spPr>
            <a:xfrm>
              <a:off x="2010540" y="1124747"/>
              <a:ext cx="2038200" cy="29091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4"/>
            <p:cNvSpPr/>
            <p:nvPr/>
          </p:nvSpPr>
          <p:spPr>
            <a:xfrm>
              <a:off x="2947422" y="4067543"/>
              <a:ext cx="164400" cy="97500"/>
            </a:xfrm>
            <a:prstGeom prst="roundRect">
              <a:avLst>
                <a:gd fmla="val 5000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46" name="Google Shape;1046;p54"/>
          <p:cNvPicPr preferRelativeResize="0"/>
          <p:nvPr/>
        </p:nvPicPr>
        <p:blipFill rotWithShape="1">
          <a:blip r:embed="rId3">
            <a:alphaModFix/>
          </a:blip>
          <a:srcRect b="0" l="41512" r="19192" t="0"/>
          <a:stretch/>
        </p:blipFill>
        <p:spPr>
          <a:xfrm>
            <a:off x="5065150" y="1431625"/>
            <a:ext cx="2019202" cy="2890353"/>
          </a:xfrm>
          <a:prstGeom prst="rect">
            <a:avLst/>
          </a:prstGeom>
          <a:noFill/>
          <a:ln>
            <a:noFill/>
          </a:ln>
        </p:spPr>
      </p:pic>
      <p:grpSp>
        <p:nvGrpSpPr>
          <p:cNvPr id="1047" name="Google Shape;1047;p54"/>
          <p:cNvGrpSpPr/>
          <p:nvPr/>
        </p:nvGrpSpPr>
        <p:grpSpPr>
          <a:xfrm flipH="1">
            <a:off x="2403675" y="1682375"/>
            <a:ext cx="1881364" cy="320649"/>
            <a:chOff x="466475" y="4342325"/>
            <a:chExt cx="1881364" cy="320649"/>
          </a:xfrm>
        </p:grpSpPr>
        <p:sp>
          <p:nvSpPr>
            <p:cNvPr id="1048" name="Google Shape;1048;p54"/>
            <p:cNvSpPr/>
            <p:nvPr/>
          </p:nvSpPr>
          <p:spPr>
            <a:xfrm>
              <a:off x="476314" y="4342325"/>
              <a:ext cx="1040338" cy="177609"/>
            </a:xfrm>
            <a:custGeom>
              <a:rect b="b" l="l" r="r" t="t"/>
              <a:pathLst>
                <a:path extrusionOk="0" h="1408" w="8247">
                  <a:moveTo>
                    <a:pt x="3058" y="0"/>
                  </a:moveTo>
                  <a:cubicBezTo>
                    <a:pt x="2868" y="0"/>
                    <a:pt x="2792" y="149"/>
                    <a:pt x="2679" y="302"/>
                  </a:cubicBezTo>
                  <a:cubicBezTo>
                    <a:pt x="2598" y="412"/>
                    <a:pt x="2534" y="575"/>
                    <a:pt x="2418" y="656"/>
                  </a:cubicBezTo>
                  <a:cubicBezTo>
                    <a:pt x="2301" y="736"/>
                    <a:pt x="2123" y="775"/>
                    <a:pt x="1949" y="775"/>
                  </a:cubicBezTo>
                  <a:cubicBezTo>
                    <a:pt x="1814" y="775"/>
                    <a:pt x="1681" y="752"/>
                    <a:pt x="1582" y="706"/>
                  </a:cubicBezTo>
                  <a:cubicBezTo>
                    <a:pt x="1387" y="616"/>
                    <a:pt x="1234" y="469"/>
                    <a:pt x="1029" y="392"/>
                  </a:cubicBezTo>
                  <a:cubicBezTo>
                    <a:pt x="905" y="346"/>
                    <a:pt x="792" y="325"/>
                    <a:pt x="691" y="325"/>
                  </a:cubicBezTo>
                  <a:cubicBezTo>
                    <a:pt x="219" y="325"/>
                    <a:pt x="1" y="785"/>
                    <a:pt x="50" y="1311"/>
                  </a:cubicBezTo>
                  <a:cubicBezTo>
                    <a:pt x="55" y="1375"/>
                    <a:pt x="105" y="1408"/>
                    <a:pt x="154" y="1408"/>
                  </a:cubicBezTo>
                  <a:cubicBezTo>
                    <a:pt x="202" y="1408"/>
                    <a:pt x="249" y="1376"/>
                    <a:pt x="251" y="1311"/>
                  </a:cubicBezTo>
                  <a:cubicBezTo>
                    <a:pt x="256" y="937"/>
                    <a:pt x="401" y="632"/>
                    <a:pt x="714" y="632"/>
                  </a:cubicBezTo>
                  <a:cubicBezTo>
                    <a:pt x="804" y="632"/>
                    <a:pt x="908" y="657"/>
                    <a:pt x="1026" y="713"/>
                  </a:cubicBezTo>
                  <a:cubicBezTo>
                    <a:pt x="1217" y="803"/>
                    <a:pt x="1371" y="957"/>
                    <a:pt x="1562" y="1051"/>
                  </a:cubicBezTo>
                  <a:cubicBezTo>
                    <a:pt x="1716" y="1126"/>
                    <a:pt x="1876" y="1179"/>
                    <a:pt x="2041" y="1179"/>
                  </a:cubicBezTo>
                  <a:cubicBezTo>
                    <a:pt x="2115" y="1179"/>
                    <a:pt x="2190" y="1168"/>
                    <a:pt x="2267" y="1144"/>
                  </a:cubicBezTo>
                  <a:cubicBezTo>
                    <a:pt x="2618" y="1031"/>
                    <a:pt x="2679" y="756"/>
                    <a:pt x="2919" y="532"/>
                  </a:cubicBezTo>
                  <a:lnTo>
                    <a:pt x="2996" y="395"/>
                  </a:lnTo>
                  <a:cubicBezTo>
                    <a:pt x="3035" y="386"/>
                    <a:pt x="3073" y="381"/>
                    <a:pt x="3109" y="381"/>
                  </a:cubicBezTo>
                  <a:cubicBezTo>
                    <a:pt x="3218" y="381"/>
                    <a:pt x="3314" y="423"/>
                    <a:pt x="3394" y="506"/>
                  </a:cubicBezTo>
                  <a:cubicBezTo>
                    <a:pt x="3571" y="579"/>
                    <a:pt x="3722" y="689"/>
                    <a:pt x="3909" y="746"/>
                  </a:cubicBezTo>
                  <a:cubicBezTo>
                    <a:pt x="4067" y="793"/>
                    <a:pt x="4235" y="821"/>
                    <a:pt x="4402" y="821"/>
                  </a:cubicBezTo>
                  <a:cubicBezTo>
                    <a:pt x="4545" y="821"/>
                    <a:pt x="4688" y="801"/>
                    <a:pt x="4825" y="753"/>
                  </a:cubicBezTo>
                  <a:cubicBezTo>
                    <a:pt x="4989" y="696"/>
                    <a:pt x="5122" y="543"/>
                    <a:pt x="5283" y="489"/>
                  </a:cubicBezTo>
                  <a:cubicBezTo>
                    <a:pt x="5401" y="450"/>
                    <a:pt x="5493" y="434"/>
                    <a:pt x="5567" y="434"/>
                  </a:cubicBezTo>
                  <a:cubicBezTo>
                    <a:pt x="5844" y="434"/>
                    <a:pt x="5868" y="668"/>
                    <a:pt x="6079" y="853"/>
                  </a:cubicBezTo>
                  <a:cubicBezTo>
                    <a:pt x="6208" y="965"/>
                    <a:pt x="6339" y="1025"/>
                    <a:pt x="6500" y="1025"/>
                  </a:cubicBezTo>
                  <a:cubicBezTo>
                    <a:pt x="6527" y="1025"/>
                    <a:pt x="6555" y="1024"/>
                    <a:pt x="6584" y="1020"/>
                  </a:cubicBezTo>
                  <a:cubicBezTo>
                    <a:pt x="6795" y="994"/>
                    <a:pt x="6982" y="850"/>
                    <a:pt x="7176" y="787"/>
                  </a:cubicBezTo>
                  <a:cubicBezTo>
                    <a:pt x="7343" y="731"/>
                    <a:pt x="7510" y="716"/>
                    <a:pt x="7678" y="716"/>
                  </a:cubicBezTo>
                  <a:cubicBezTo>
                    <a:pt x="7801" y="716"/>
                    <a:pt x="7926" y="724"/>
                    <a:pt x="8051" y="730"/>
                  </a:cubicBezTo>
                  <a:cubicBezTo>
                    <a:pt x="8054" y="730"/>
                    <a:pt x="8056" y="730"/>
                    <a:pt x="8058" y="730"/>
                  </a:cubicBezTo>
                  <a:cubicBezTo>
                    <a:pt x="8223" y="730"/>
                    <a:pt x="8247" y="485"/>
                    <a:pt x="8092" y="438"/>
                  </a:cubicBezTo>
                  <a:cubicBezTo>
                    <a:pt x="7960" y="398"/>
                    <a:pt x="7840" y="382"/>
                    <a:pt x="7725" y="382"/>
                  </a:cubicBezTo>
                  <a:cubicBezTo>
                    <a:pt x="7448" y="382"/>
                    <a:pt x="7200" y="476"/>
                    <a:pt x="6898" y="555"/>
                  </a:cubicBezTo>
                  <a:cubicBezTo>
                    <a:pt x="6782" y="586"/>
                    <a:pt x="6680" y="602"/>
                    <a:pt x="6586" y="602"/>
                  </a:cubicBezTo>
                  <a:cubicBezTo>
                    <a:pt x="6380" y="602"/>
                    <a:pt x="6217" y="523"/>
                    <a:pt x="6042" y="342"/>
                  </a:cubicBezTo>
                  <a:cubicBezTo>
                    <a:pt x="5949" y="245"/>
                    <a:pt x="5858" y="161"/>
                    <a:pt x="5731" y="117"/>
                  </a:cubicBezTo>
                  <a:cubicBezTo>
                    <a:pt x="5670" y="96"/>
                    <a:pt x="5613" y="87"/>
                    <a:pt x="5559" y="87"/>
                  </a:cubicBezTo>
                  <a:cubicBezTo>
                    <a:pt x="5299" y="87"/>
                    <a:pt x="5106" y="296"/>
                    <a:pt x="4865" y="412"/>
                  </a:cubicBezTo>
                  <a:cubicBezTo>
                    <a:pt x="4712" y="486"/>
                    <a:pt x="4555" y="518"/>
                    <a:pt x="4399" y="518"/>
                  </a:cubicBezTo>
                  <a:cubicBezTo>
                    <a:pt x="4131" y="518"/>
                    <a:pt x="3864" y="425"/>
                    <a:pt x="3622" y="291"/>
                  </a:cubicBezTo>
                  <a:cubicBezTo>
                    <a:pt x="3471" y="205"/>
                    <a:pt x="3313" y="37"/>
                    <a:pt x="3133" y="7"/>
                  </a:cubicBezTo>
                  <a:cubicBezTo>
                    <a:pt x="3106" y="3"/>
                    <a:pt x="3081" y="0"/>
                    <a:pt x="30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4"/>
            <p:cNvSpPr/>
            <p:nvPr/>
          </p:nvSpPr>
          <p:spPr>
            <a:xfrm>
              <a:off x="466475" y="4519928"/>
              <a:ext cx="1881364" cy="143046"/>
            </a:xfrm>
            <a:custGeom>
              <a:rect b="b" l="l" r="r" t="t"/>
              <a:pathLst>
                <a:path extrusionOk="0" h="1134" w="14914">
                  <a:moveTo>
                    <a:pt x="5663" y="1"/>
                  </a:moveTo>
                  <a:cubicBezTo>
                    <a:pt x="5573" y="1"/>
                    <a:pt x="5474" y="28"/>
                    <a:pt x="5365" y="92"/>
                  </a:cubicBezTo>
                  <a:cubicBezTo>
                    <a:pt x="5136" y="227"/>
                    <a:pt x="4987" y="466"/>
                    <a:pt x="4781" y="466"/>
                  </a:cubicBezTo>
                  <a:cubicBezTo>
                    <a:pt x="4700" y="466"/>
                    <a:pt x="4611" y="429"/>
                    <a:pt x="4505" y="337"/>
                  </a:cubicBezTo>
                  <a:cubicBezTo>
                    <a:pt x="4338" y="196"/>
                    <a:pt x="4184" y="22"/>
                    <a:pt x="3947" y="12"/>
                  </a:cubicBezTo>
                  <a:cubicBezTo>
                    <a:pt x="3939" y="11"/>
                    <a:pt x="3931" y="11"/>
                    <a:pt x="3923" y="11"/>
                  </a:cubicBezTo>
                  <a:cubicBezTo>
                    <a:pt x="3711" y="11"/>
                    <a:pt x="3546" y="134"/>
                    <a:pt x="3395" y="272"/>
                  </a:cubicBezTo>
                  <a:cubicBezTo>
                    <a:pt x="3181" y="472"/>
                    <a:pt x="3097" y="628"/>
                    <a:pt x="2913" y="628"/>
                  </a:cubicBezTo>
                  <a:cubicBezTo>
                    <a:pt x="2800" y="628"/>
                    <a:pt x="2649" y="570"/>
                    <a:pt x="2408" y="426"/>
                  </a:cubicBezTo>
                  <a:cubicBezTo>
                    <a:pt x="2315" y="373"/>
                    <a:pt x="2298" y="276"/>
                    <a:pt x="2181" y="232"/>
                  </a:cubicBezTo>
                  <a:cubicBezTo>
                    <a:pt x="2134" y="215"/>
                    <a:pt x="2094" y="208"/>
                    <a:pt x="2058" y="208"/>
                  </a:cubicBezTo>
                  <a:cubicBezTo>
                    <a:pt x="1926" y="208"/>
                    <a:pt x="1861" y="310"/>
                    <a:pt x="1737" y="400"/>
                  </a:cubicBezTo>
                  <a:cubicBezTo>
                    <a:pt x="1693" y="430"/>
                    <a:pt x="1696" y="507"/>
                    <a:pt x="1649" y="533"/>
                  </a:cubicBezTo>
                  <a:cubicBezTo>
                    <a:pt x="1611" y="554"/>
                    <a:pt x="1572" y="562"/>
                    <a:pt x="1533" y="562"/>
                  </a:cubicBezTo>
                  <a:cubicBezTo>
                    <a:pt x="1387" y="562"/>
                    <a:pt x="1241" y="441"/>
                    <a:pt x="1152" y="369"/>
                  </a:cubicBezTo>
                  <a:cubicBezTo>
                    <a:pt x="1038" y="276"/>
                    <a:pt x="994" y="196"/>
                    <a:pt x="851" y="149"/>
                  </a:cubicBezTo>
                  <a:cubicBezTo>
                    <a:pt x="775" y="123"/>
                    <a:pt x="704" y="112"/>
                    <a:pt x="638" y="112"/>
                  </a:cubicBezTo>
                  <a:cubicBezTo>
                    <a:pt x="213" y="112"/>
                    <a:pt x="1" y="598"/>
                    <a:pt x="192" y="991"/>
                  </a:cubicBezTo>
                  <a:cubicBezTo>
                    <a:pt x="211" y="1030"/>
                    <a:pt x="246" y="1046"/>
                    <a:pt x="282" y="1046"/>
                  </a:cubicBezTo>
                  <a:cubicBezTo>
                    <a:pt x="351" y="1046"/>
                    <a:pt x="424" y="985"/>
                    <a:pt x="396" y="908"/>
                  </a:cubicBezTo>
                  <a:cubicBezTo>
                    <a:pt x="493" y="865"/>
                    <a:pt x="586" y="824"/>
                    <a:pt x="680" y="781"/>
                  </a:cubicBezTo>
                  <a:cubicBezTo>
                    <a:pt x="770" y="686"/>
                    <a:pt x="846" y="638"/>
                    <a:pt x="908" y="638"/>
                  </a:cubicBezTo>
                  <a:cubicBezTo>
                    <a:pt x="970" y="638"/>
                    <a:pt x="1018" y="686"/>
                    <a:pt x="1051" y="781"/>
                  </a:cubicBezTo>
                  <a:cubicBezTo>
                    <a:pt x="1071" y="794"/>
                    <a:pt x="1124" y="865"/>
                    <a:pt x="1132" y="871"/>
                  </a:cubicBezTo>
                  <a:cubicBezTo>
                    <a:pt x="1208" y="942"/>
                    <a:pt x="1292" y="1011"/>
                    <a:pt x="1396" y="1035"/>
                  </a:cubicBezTo>
                  <a:cubicBezTo>
                    <a:pt x="1431" y="1043"/>
                    <a:pt x="1465" y="1047"/>
                    <a:pt x="1498" y="1047"/>
                  </a:cubicBezTo>
                  <a:cubicBezTo>
                    <a:pt x="1648" y="1047"/>
                    <a:pt x="1766" y="963"/>
                    <a:pt x="1870" y="848"/>
                  </a:cubicBezTo>
                  <a:cubicBezTo>
                    <a:pt x="1957" y="745"/>
                    <a:pt x="1947" y="654"/>
                    <a:pt x="2051" y="654"/>
                  </a:cubicBezTo>
                  <a:cubicBezTo>
                    <a:pt x="2063" y="654"/>
                    <a:pt x="2076" y="655"/>
                    <a:pt x="2091" y="658"/>
                  </a:cubicBezTo>
                  <a:cubicBezTo>
                    <a:pt x="2184" y="670"/>
                    <a:pt x="2248" y="804"/>
                    <a:pt x="2318" y="851"/>
                  </a:cubicBezTo>
                  <a:cubicBezTo>
                    <a:pt x="2475" y="956"/>
                    <a:pt x="2652" y="1022"/>
                    <a:pt x="2836" y="1022"/>
                  </a:cubicBezTo>
                  <a:cubicBezTo>
                    <a:pt x="2903" y="1022"/>
                    <a:pt x="2972" y="1014"/>
                    <a:pt x="3041" y="995"/>
                  </a:cubicBezTo>
                  <a:cubicBezTo>
                    <a:pt x="3298" y="922"/>
                    <a:pt x="3395" y="711"/>
                    <a:pt x="3599" y="570"/>
                  </a:cubicBezTo>
                  <a:cubicBezTo>
                    <a:pt x="3728" y="483"/>
                    <a:pt x="3832" y="443"/>
                    <a:pt x="3928" y="443"/>
                  </a:cubicBezTo>
                  <a:cubicBezTo>
                    <a:pt x="4052" y="443"/>
                    <a:pt x="4163" y="510"/>
                    <a:pt x="4301" y="627"/>
                  </a:cubicBezTo>
                  <a:cubicBezTo>
                    <a:pt x="4402" y="711"/>
                    <a:pt x="4492" y="798"/>
                    <a:pt x="4618" y="841"/>
                  </a:cubicBezTo>
                  <a:cubicBezTo>
                    <a:pt x="4669" y="859"/>
                    <a:pt x="4717" y="866"/>
                    <a:pt x="4765" y="866"/>
                  </a:cubicBezTo>
                  <a:cubicBezTo>
                    <a:pt x="5130" y="866"/>
                    <a:pt x="5420" y="417"/>
                    <a:pt x="5721" y="417"/>
                  </a:cubicBezTo>
                  <a:cubicBezTo>
                    <a:pt x="5807" y="417"/>
                    <a:pt x="5893" y="453"/>
                    <a:pt x="5983" y="547"/>
                  </a:cubicBezTo>
                  <a:cubicBezTo>
                    <a:pt x="6213" y="790"/>
                    <a:pt x="6438" y="1090"/>
                    <a:pt x="6762" y="1090"/>
                  </a:cubicBezTo>
                  <a:cubicBezTo>
                    <a:pt x="6839" y="1090"/>
                    <a:pt x="6921" y="1073"/>
                    <a:pt x="7010" y="1035"/>
                  </a:cubicBezTo>
                  <a:cubicBezTo>
                    <a:pt x="7227" y="945"/>
                    <a:pt x="7367" y="747"/>
                    <a:pt x="7538" y="597"/>
                  </a:cubicBezTo>
                  <a:cubicBezTo>
                    <a:pt x="7637" y="509"/>
                    <a:pt x="7724" y="474"/>
                    <a:pt x="7804" y="474"/>
                  </a:cubicBezTo>
                  <a:cubicBezTo>
                    <a:pt x="8045" y="474"/>
                    <a:pt x="8220" y="796"/>
                    <a:pt x="8450" y="955"/>
                  </a:cubicBezTo>
                  <a:cubicBezTo>
                    <a:pt x="8600" y="1057"/>
                    <a:pt x="8779" y="1134"/>
                    <a:pt x="8963" y="1134"/>
                  </a:cubicBezTo>
                  <a:cubicBezTo>
                    <a:pt x="8990" y="1134"/>
                    <a:pt x="9016" y="1132"/>
                    <a:pt x="9043" y="1129"/>
                  </a:cubicBezTo>
                  <a:cubicBezTo>
                    <a:pt x="9200" y="1109"/>
                    <a:pt x="9300" y="1045"/>
                    <a:pt x="9427" y="959"/>
                  </a:cubicBezTo>
                  <a:cubicBezTo>
                    <a:pt x="9537" y="884"/>
                    <a:pt x="9629" y="854"/>
                    <a:pt x="9718" y="854"/>
                  </a:cubicBezTo>
                  <a:cubicBezTo>
                    <a:pt x="9852" y="854"/>
                    <a:pt x="9979" y="921"/>
                    <a:pt x="10146" y="1002"/>
                  </a:cubicBezTo>
                  <a:cubicBezTo>
                    <a:pt x="10250" y="1052"/>
                    <a:pt x="10340" y="1074"/>
                    <a:pt x="10421" y="1074"/>
                  </a:cubicBezTo>
                  <a:cubicBezTo>
                    <a:pt x="10767" y="1074"/>
                    <a:pt x="10945" y="685"/>
                    <a:pt x="11299" y="564"/>
                  </a:cubicBezTo>
                  <a:cubicBezTo>
                    <a:pt x="11353" y="545"/>
                    <a:pt x="11404" y="537"/>
                    <a:pt x="11453" y="537"/>
                  </a:cubicBezTo>
                  <a:cubicBezTo>
                    <a:pt x="11806" y="537"/>
                    <a:pt x="12060" y="959"/>
                    <a:pt x="12407" y="1011"/>
                  </a:cubicBezTo>
                  <a:cubicBezTo>
                    <a:pt x="12446" y="1017"/>
                    <a:pt x="12482" y="1020"/>
                    <a:pt x="12514" y="1020"/>
                  </a:cubicBezTo>
                  <a:cubicBezTo>
                    <a:pt x="12889" y="1020"/>
                    <a:pt x="12872" y="657"/>
                    <a:pt x="13225" y="537"/>
                  </a:cubicBezTo>
                  <a:cubicBezTo>
                    <a:pt x="13298" y="513"/>
                    <a:pt x="13373" y="503"/>
                    <a:pt x="13449" y="503"/>
                  </a:cubicBezTo>
                  <a:cubicBezTo>
                    <a:pt x="13738" y="503"/>
                    <a:pt x="14043" y="643"/>
                    <a:pt x="14323" y="643"/>
                  </a:cubicBezTo>
                  <a:cubicBezTo>
                    <a:pt x="14502" y="643"/>
                    <a:pt x="14670" y="586"/>
                    <a:pt x="14818" y="397"/>
                  </a:cubicBezTo>
                  <a:cubicBezTo>
                    <a:pt x="14913" y="273"/>
                    <a:pt x="14830" y="72"/>
                    <a:pt x="14693" y="72"/>
                  </a:cubicBezTo>
                  <a:cubicBezTo>
                    <a:pt x="14662" y="72"/>
                    <a:pt x="14628" y="82"/>
                    <a:pt x="14594" y="105"/>
                  </a:cubicBezTo>
                  <a:cubicBezTo>
                    <a:pt x="14464" y="194"/>
                    <a:pt x="14326" y="223"/>
                    <a:pt x="14182" y="223"/>
                  </a:cubicBezTo>
                  <a:cubicBezTo>
                    <a:pt x="13907" y="223"/>
                    <a:pt x="13613" y="116"/>
                    <a:pt x="13331" y="116"/>
                  </a:cubicBezTo>
                  <a:cubicBezTo>
                    <a:pt x="13216" y="116"/>
                    <a:pt x="13104" y="133"/>
                    <a:pt x="12995" y="182"/>
                  </a:cubicBezTo>
                  <a:cubicBezTo>
                    <a:pt x="12908" y="223"/>
                    <a:pt x="12848" y="312"/>
                    <a:pt x="12768" y="349"/>
                  </a:cubicBezTo>
                  <a:cubicBezTo>
                    <a:pt x="12672" y="393"/>
                    <a:pt x="12574" y="412"/>
                    <a:pt x="12478" y="412"/>
                  </a:cubicBezTo>
                  <a:cubicBezTo>
                    <a:pt x="12302" y="412"/>
                    <a:pt x="12129" y="350"/>
                    <a:pt x="11972" y="266"/>
                  </a:cubicBezTo>
                  <a:cubicBezTo>
                    <a:pt x="11807" y="178"/>
                    <a:pt x="11664" y="105"/>
                    <a:pt x="11498" y="105"/>
                  </a:cubicBezTo>
                  <a:cubicBezTo>
                    <a:pt x="11436" y="105"/>
                    <a:pt x="11371" y="115"/>
                    <a:pt x="11299" y="139"/>
                  </a:cubicBezTo>
                  <a:cubicBezTo>
                    <a:pt x="11076" y="216"/>
                    <a:pt x="10938" y="403"/>
                    <a:pt x="10748" y="527"/>
                  </a:cubicBezTo>
                  <a:cubicBezTo>
                    <a:pt x="10619" y="611"/>
                    <a:pt x="10524" y="644"/>
                    <a:pt x="10438" y="644"/>
                  </a:cubicBezTo>
                  <a:cubicBezTo>
                    <a:pt x="10303" y="644"/>
                    <a:pt x="10191" y="563"/>
                    <a:pt x="10009" y="473"/>
                  </a:cubicBezTo>
                  <a:cubicBezTo>
                    <a:pt x="9924" y="431"/>
                    <a:pt x="9846" y="411"/>
                    <a:pt x="9761" y="411"/>
                  </a:cubicBezTo>
                  <a:cubicBezTo>
                    <a:pt x="9723" y="411"/>
                    <a:pt x="9684" y="415"/>
                    <a:pt x="9641" y="423"/>
                  </a:cubicBezTo>
                  <a:cubicBezTo>
                    <a:pt x="9538" y="443"/>
                    <a:pt x="9454" y="497"/>
                    <a:pt x="9364" y="557"/>
                  </a:cubicBezTo>
                  <a:cubicBezTo>
                    <a:pt x="9245" y="636"/>
                    <a:pt x="9115" y="672"/>
                    <a:pt x="8985" y="672"/>
                  </a:cubicBezTo>
                  <a:cubicBezTo>
                    <a:pt x="8798" y="672"/>
                    <a:pt x="8610" y="598"/>
                    <a:pt x="8450" y="467"/>
                  </a:cubicBezTo>
                  <a:cubicBezTo>
                    <a:pt x="8247" y="296"/>
                    <a:pt x="8154" y="82"/>
                    <a:pt x="7859" y="65"/>
                  </a:cubicBezTo>
                  <a:cubicBezTo>
                    <a:pt x="7850" y="65"/>
                    <a:pt x="7840" y="65"/>
                    <a:pt x="7831" y="65"/>
                  </a:cubicBezTo>
                  <a:cubicBezTo>
                    <a:pt x="7372" y="65"/>
                    <a:pt x="7116" y="697"/>
                    <a:pt x="6749" y="697"/>
                  </a:cubicBezTo>
                  <a:cubicBezTo>
                    <a:pt x="6648" y="697"/>
                    <a:pt x="6539" y="649"/>
                    <a:pt x="6414" y="527"/>
                  </a:cubicBezTo>
                  <a:cubicBezTo>
                    <a:pt x="6181" y="298"/>
                    <a:pt x="5965" y="1"/>
                    <a:pt x="5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053" name="Shape 1053"/>
        <p:cNvGrpSpPr/>
        <p:nvPr/>
      </p:nvGrpSpPr>
      <p:grpSpPr>
        <a:xfrm>
          <a:off x="0" y="0"/>
          <a:ext cx="0" cy="0"/>
          <a:chOff x="0" y="0"/>
          <a:chExt cx="0" cy="0"/>
        </a:xfrm>
      </p:grpSpPr>
      <p:sp>
        <p:nvSpPr>
          <p:cNvPr id="1054" name="Google Shape;1054;p55"/>
          <p:cNvSpPr/>
          <p:nvPr/>
        </p:nvSpPr>
        <p:spPr>
          <a:xfrm>
            <a:off x="1388225" y="1222875"/>
            <a:ext cx="2694904" cy="702808"/>
          </a:xfrm>
          <a:custGeom>
            <a:rect b="b" l="l" r="r" t="t"/>
            <a:pathLst>
              <a:path extrusionOk="0" h="11466" w="13500">
                <a:moveTo>
                  <a:pt x="11582" y="1"/>
                </a:moveTo>
                <a:cubicBezTo>
                  <a:pt x="11324" y="1"/>
                  <a:pt x="11065" y="11"/>
                  <a:pt x="10808" y="13"/>
                </a:cubicBezTo>
                <a:cubicBezTo>
                  <a:pt x="10400" y="13"/>
                  <a:pt x="9988" y="16"/>
                  <a:pt x="9581" y="19"/>
                </a:cubicBezTo>
                <a:cubicBezTo>
                  <a:pt x="7922" y="30"/>
                  <a:pt x="6260" y="39"/>
                  <a:pt x="4602" y="50"/>
                </a:cubicBezTo>
                <a:lnTo>
                  <a:pt x="2144" y="66"/>
                </a:lnTo>
                <a:cubicBezTo>
                  <a:pt x="1725" y="70"/>
                  <a:pt x="1304" y="73"/>
                  <a:pt x="883" y="76"/>
                </a:cubicBezTo>
                <a:cubicBezTo>
                  <a:pt x="856" y="76"/>
                  <a:pt x="828" y="76"/>
                  <a:pt x="800" y="76"/>
                </a:cubicBezTo>
                <a:cubicBezTo>
                  <a:pt x="564" y="76"/>
                  <a:pt x="287" y="87"/>
                  <a:pt x="141" y="290"/>
                </a:cubicBezTo>
                <a:cubicBezTo>
                  <a:pt x="54" y="411"/>
                  <a:pt x="51" y="551"/>
                  <a:pt x="57" y="692"/>
                </a:cubicBezTo>
                <a:cubicBezTo>
                  <a:pt x="24" y="712"/>
                  <a:pt x="0" y="745"/>
                  <a:pt x="0" y="795"/>
                </a:cubicBezTo>
                <a:cubicBezTo>
                  <a:pt x="77" y="2400"/>
                  <a:pt x="168" y="4005"/>
                  <a:pt x="271" y="5607"/>
                </a:cubicBezTo>
                <a:cubicBezTo>
                  <a:pt x="325" y="6399"/>
                  <a:pt x="378" y="7188"/>
                  <a:pt x="438" y="7981"/>
                </a:cubicBezTo>
                <a:cubicBezTo>
                  <a:pt x="498" y="8773"/>
                  <a:pt x="539" y="9572"/>
                  <a:pt x="632" y="10362"/>
                </a:cubicBezTo>
                <a:cubicBezTo>
                  <a:pt x="662" y="10626"/>
                  <a:pt x="736" y="10897"/>
                  <a:pt x="967" y="11060"/>
                </a:cubicBezTo>
                <a:cubicBezTo>
                  <a:pt x="1234" y="11248"/>
                  <a:pt x="1612" y="11231"/>
                  <a:pt x="1926" y="11251"/>
                </a:cubicBezTo>
                <a:cubicBezTo>
                  <a:pt x="2749" y="11311"/>
                  <a:pt x="3571" y="11358"/>
                  <a:pt x="4398" y="11395"/>
                </a:cubicBezTo>
                <a:cubicBezTo>
                  <a:pt x="5542" y="11441"/>
                  <a:pt x="6687" y="11465"/>
                  <a:pt x="7832" y="11465"/>
                </a:cubicBezTo>
                <a:cubicBezTo>
                  <a:pt x="8326" y="11465"/>
                  <a:pt x="8820" y="11461"/>
                  <a:pt x="9313" y="11452"/>
                </a:cubicBezTo>
                <a:cubicBezTo>
                  <a:pt x="10139" y="11435"/>
                  <a:pt x="10965" y="11409"/>
                  <a:pt x="11787" y="11368"/>
                </a:cubicBezTo>
                <a:cubicBezTo>
                  <a:pt x="11985" y="11361"/>
                  <a:pt x="12182" y="11348"/>
                  <a:pt x="12383" y="11338"/>
                </a:cubicBezTo>
                <a:cubicBezTo>
                  <a:pt x="12567" y="11328"/>
                  <a:pt x="12764" y="11335"/>
                  <a:pt x="12945" y="11298"/>
                </a:cubicBezTo>
                <a:cubicBezTo>
                  <a:pt x="13302" y="11228"/>
                  <a:pt x="13322" y="10836"/>
                  <a:pt x="13372" y="10549"/>
                </a:cubicBezTo>
                <a:cubicBezTo>
                  <a:pt x="13499" y="9796"/>
                  <a:pt x="13496" y="9031"/>
                  <a:pt x="13482" y="8271"/>
                </a:cubicBezTo>
                <a:cubicBezTo>
                  <a:pt x="13470" y="7456"/>
                  <a:pt x="13436" y="6643"/>
                  <a:pt x="13392" y="5831"/>
                </a:cubicBezTo>
                <a:cubicBezTo>
                  <a:pt x="13306" y="4252"/>
                  <a:pt x="13185" y="2674"/>
                  <a:pt x="13038" y="1103"/>
                </a:cubicBezTo>
                <a:cubicBezTo>
                  <a:pt x="13011" y="818"/>
                  <a:pt x="12968" y="514"/>
                  <a:pt x="12757" y="297"/>
                </a:cubicBezTo>
                <a:cubicBezTo>
                  <a:pt x="12550" y="83"/>
                  <a:pt x="12242" y="22"/>
                  <a:pt x="11954" y="10"/>
                </a:cubicBezTo>
                <a:cubicBezTo>
                  <a:pt x="11830" y="3"/>
                  <a:pt x="11706" y="1"/>
                  <a:pt x="115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5"/>
          <p:cNvSpPr txBox="1"/>
          <p:nvPr>
            <p:ph idx="1" type="subTitle"/>
          </p:nvPr>
        </p:nvSpPr>
        <p:spPr>
          <a:xfrm>
            <a:off x="5238250" y="3732000"/>
            <a:ext cx="2862600" cy="888300"/>
          </a:xfrm>
          <a:prstGeom prst="rect">
            <a:avLst/>
          </a:prstGeom>
        </p:spPr>
        <p:txBody>
          <a:bodyPr anchorCtr="0" anchor="ctr" bIns="0"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send it to the back</a:t>
            </a:r>
            <a:endParaRPr/>
          </a:p>
        </p:txBody>
      </p:sp>
      <p:grpSp>
        <p:nvGrpSpPr>
          <p:cNvPr id="1056" name="Google Shape;1056;p55"/>
          <p:cNvGrpSpPr/>
          <p:nvPr/>
        </p:nvGrpSpPr>
        <p:grpSpPr>
          <a:xfrm>
            <a:off x="720010" y="1557422"/>
            <a:ext cx="4021500" cy="3062887"/>
            <a:chOff x="720010" y="1419647"/>
            <a:chExt cx="4021500" cy="3062887"/>
          </a:xfrm>
        </p:grpSpPr>
        <p:sp>
          <p:nvSpPr>
            <p:cNvPr id="1057" name="Google Shape;1057;p55"/>
            <p:cNvSpPr/>
            <p:nvPr/>
          </p:nvSpPr>
          <p:spPr>
            <a:xfrm>
              <a:off x="720010" y="1419647"/>
              <a:ext cx="4021500" cy="2544300"/>
            </a:xfrm>
            <a:prstGeom prst="roundRect">
              <a:avLst>
                <a:gd fmla="val 3857"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5"/>
            <p:cNvSpPr/>
            <p:nvPr/>
          </p:nvSpPr>
          <p:spPr>
            <a:xfrm>
              <a:off x="747353" y="1447364"/>
              <a:ext cx="3966900" cy="2488800"/>
            </a:xfrm>
            <a:prstGeom prst="roundRect">
              <a:avLst>
                <a:gd fmla="val 3282"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5"/>
            <p:cNvSpPr/>
            <p:nvPr/>
          </p:nvSpPr>
          <p:spPr>
            <a:xfrm>
              <a:off x="858158" y="1548119"/>
              <a:ext cx="3748500" cy="22857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5"/>
            <p:cNvSpPr/>
            <p:nvPr/>
          </p:nvSpPr>
          <p:spPr>
            <a:xfrm>
              <a:off x="2042408" y="3963886"/>
              <a:ext cx="1373274"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chemeClr val="lt2"/>
              </a:solidFill>
              <a:prstDash val="solid"/>
              <a:round/>
              <a:headEnd len="med" w="med" type="none"/>
              <a:tailEnd len="med" w="med" type="none"/>
            </a:ln>
          </p:spPr>
        </p:sp>
        <p:cxnSp>
          <p:nvCxnSpPr>
            <p:cNvPr id="1061" name="Google Shape;1061;p55"/>
            <p:cNvCxnSpPr/>
            <p:nvPr/>
          </p:nvCxnSpPr>
          <p:spPr>
            <a:xfrm>
              <a:off x="2057250" y="4433452"/>
              <a:ext cx="1353300" cy="0"/>
            </a:xfrm>
            <a:prstGeom prst="straightConnector1">
              <a:avLst/>
            </a:prstGeom>
            <a:noFill/>
            <a:ln cap="flat" cmpd="sng" w="19050">
              <a:solidFill>
                <a:schemeClr val="lt2"/>
              </a:solidFill>
              <a:prstDash val="solid"/>
              <a:round/>
              <a:headEnd len="med" w="med" type="none"/>
              <a:tailEnd len="med" w="med" type="none"/>
            </a:ln>
          </p:spPr>
        </p:cxnSp>
      </p:grpSp>
      <p:pic>
        <p:nvPicPr>
          <p:cNvPr id="1062" name="Google Shape;1062;p55"/>
          <p:cNvPicPr preferRelativeResize="0"/>
          <p:nvPr/>
        </p:nvPicPr>
        <p:blipFill rotWithShape="1">
          <a:blip r:embed="rId3">
            <a:alphaModFix/>
          </a:blip>
          <a:srcRect b="0" l="3831" r="3831" t="0"/>
          <a:stretch/>
        </p:blipFill>
        <p:spPr>
          <a:xfrm>
            <a:off x="865668" y="1691442"/>
            <a:ext cx="3740004" cy="2278315"/>
          </a:xfrm>
          <a:prstGeom prst="rect">
            <a:avLst/>
          </a:prstGeom>
          <a:noFill/>
          <a:ln>
            <a:noFill/>
          </a:ln>
        </p:spPr>
      </p:pic>
      <p:sp>
        <p:nvSpPr>
          <p:cNvPr id="1063" name="Google Shape;1063;p55"/>
          <p:cNvSpPr txBox="1"/>
          <p:nvPr>
            <p:ph type="title"/>
          </p:nvPr>
        </p:nvSpPr>
        <p:spPr>
          <a:xfrm>
            <a:off x="5238250" y="2101778"/>
            <a:ext cx="2298900" cy="13455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solidFill>
                  <a:schemeClr val="lt1"/>
                </a:solidFill>
              </a:rPr>
              <a:t>DESKTOP SOFTWARE</a:t>
            </a:r>
            <a:endParaRPr>
              <a:solidFill>
                <a:schemeClr val="lt1"/>
              </a:solidFill>
            </a:endParaRPr>
          </a:p>
        </p:txBody>
      </p:sp>
      <p:grpSp>
        <p:nvGrpSpPr>
          <p:cNvPr id="1064" name="Google Shape;1064;p55"/>
          <p:cNvGrpSpPr/>
          <p:nvPr/>
        </p:nvGrpSpPr>
        <p:grpSpPr>
          <a:xfrm>
            <a:off x="5329150" y="1682375"/>
            <a:ext cx="1881364" cy="320649"/>
            <a:chOff x="466475" y="4342325"/>
            <a:chExt cx="1881364" cy="320649"/>
          </a:xfrm>
        </p:grpSpPr>
        <p:sp>
          <p:nvSpPr>
            <p:cNvPr id="1065" name="Google Shape;1065;p55"/>
            <p:cNvSpPr/>
            <p:nvPr/>
          </p:nvSpPr>
          <p:spPr>
            <a:xfrm>
              <a:off x="476314" y="4342325"/>
              <a:ext cx="1040338" cy="177609"/>
            </a:xfrm>
            <a:custGeom>
              <a:rect b="b" l="l" r="r" t="t"/>
              <a:pathLst>
                <a:path extrusionOk="0" h="1408" w="8247">
                  <a:moveTo>
                    <a:pt x="3058" y="0"/>
                  </a:moveTo>
                  <a:cubicBezTo>
                    <a:pt x="2868" y="0"/>
                    <a:pt x="2792" y="149"/>
                    <a:pt x="2679" y="302"/>
                  </a:cubicBezTo>
                  <a:cubicBezTo>
                    <a:pt x="2598" y="412"/>
                    <a:pt x="2534" y="575"/>
                    <a:pt x="2418" y="656"/>
                  </a:cubicBezTo>
                  <a:cubicBezTo>
                    <a:pt x="2301" y="736"/>
                    <a:pt x="2123" y="775"/>
                    <a:pt x="1949" y="775"/>
                  </a:cubicBezTo>
                  <a:cubicBezTo>
                    <a:pt x="1814" y="775"/>
                    <a:pt x="1681" y="752"/>
                    <a:pt x="1582" y="706"/>
                  </a:cubicBezTo>
                  <a:cubicBezTo>
                    <a:pt x="1387" y="616"/>
                    <a:pt x="1234" y="469"/>
                    <a:pt x="1029" y="392"/>
                  </a:cubicBezTo>
                  <a:cubicBezTo>
                    <a:pt x="905" y="346"/>
                    <a:pt x="792" y="325"/>
                    <a:pt x="691" y="325"/>
                  </a:cubicBezTo>
                  <a:cubicBezTo>
                    <a:pt x="219" y="325"/>
                    <a:pt x="1" y="785"/>
                    <a:pt x="50" y="1311"/>
                  </a:cubicBezTo>
                  <a:cubicBezTo>
                    <a:pt x="55" y="1375"/>
                    <a:pt x="105" y="1408"/>
                    <a:pt x="154" y="1408"/>
                  </a:cubicBezTo>
                  <a:cubicBezTo>
                    <a:pt x="202" y="1408"/>
                    <a:pt x="249" y="1376"/>
                    <a:pt x="251" y="1311"/>
                  </a:cubicBezTo>
                  <a:cubicBezTo>
                    <a:pt x="256" y="937"/>
                    <a:pt x="401" y="632"/>
                    <a:pt x="714" y="632"/>
                  </a:cubicBezTo>
                  <a:cubicBezTo>
                    <a:pt x="804" y="632"/>
                    <a:pt x="908" y="657"/>
                    <a:pt x="1026" y="713"/>
                  </a:cubicBezTo>
                  <a:cubicBezTo>
                    <a:pt x="1217" y="803"/>
                    <a:pt x="1371" y="957"/>
                    <a:pt x="1562" y="1051"/>
                  </a:cubicBezTo>
                  <a:cubicBezTo>
                    <a:pt x="1716" y="1126"/>
                    <a:pt x="1876" y="1179"/>
                    <a:pt x="2041" y="1179"/>
                  </a:cubicBezTo>
                  <a:cubicBezTo>
                    <a:pt x="2115" y="1179"/>
                    <a:pt x="2190" y="1168"/>
                    <a:pt x="2267" y="1144"/>
                  </a:cubicBezTo>
                  <a:cubicBezTo>
                    <a:pt x="2618" y="1031"/>
                    <a:pt x="2679" y="756"/>
                    <a:pt x="2919" y="532"/>
                  </a:cubicBezTo>
                  <a:lnTo>
                    <a:pt x="2996" y="395"/>
                  </a:lnTo>
                  <a:cubicBezTo>
                    <a:pt x="3035" y="386"/>
                    <a:pt x="3073" y="381"/>
                    <a:pt x="3109" y="381"/>
                  </a:cubicBezTo>
                  <a:cubicBezTo>
                    <a:pt x="3218" y="381"/>
                    <a:pt x="3314" y="423"/>
                    <a:pt x="3394" y="506"/>
                  </a:cubicBezTo>
                  <a:cubicBezTo>
                    <a:pt x="3571" y="579"/>
                    <a:pt x="3722" y="689"/>
                    <a:pt x="3909" y="746"/>
                  </a:cubicBezTo>
                  <a:cubicBezTo>
                    <a:pt x="4067" y="793"/>
                    <a:pt x="4235" y="821"/>
                    <a:pt x="4402" y="821"/>
                  </a:cubicBezTo>
                  <a:cubicBezTo>
                    <a:pt x="4545" y="821"/>
                    <a:pt x="4688" y="801"/>
                    <a:pt x="4825" y="753"/>
                  </a:cubicBezTo>
                  <a:cubicBezTo>
                    <a:pt x="4989" y="696"/>
                    <a:pt x="5122" y="543"/>
                    <a:pt x="5283" y="489"/>
                  </a:cubicBezTo>
                  <a:cubicBezTo>
                    <a:pt x="5401" y="450"/>
                    <a:pt x="5493" y="434"/>
                    <a:pt x="5567" y="434"/>
                  </a:cubicBezTo>
                  <a:cubicBezTo>
                    <a:pt x="5844" y="434"/>
                    <a:pt x="5868" y="668"/>
                    <a:pt x="6079" y="853"/>
                  </a:cubicBezTo>
                  <a:cubicBezTo>
                    <a:pt x="6208" y="965"/>
                    <a:pt x="6339" y="1025"/>
                    <a:pt x="6500" y="1025"/>
                  </a:cubicBezTo>
                  <a:cubicBezTo>
                    <a:pt x="6527" y="1025"/>
                    <a:pt x="6555" y="1024"/>
                    <a:pt x="6584" y="1020"/>
                  </a:cubicBezTo>
                  <a:cubicBezTo>
                    <a:pt x="6795" y="994"/>
                    <a:pt x="6982" y="850"/>
                    <a:pt x="7176" y="787"/>
                  </a:cubicBezTo>
                  <a:cubicBezTo>
                    <a:pt x="7343" y="731"/>
                    <a:pt x="7510" y="716"/>
                    <a:pt x="7678" y="716"/>
                  </a:cubicBezTo>
                  <a:cubicBezTo>
                    <a:pt x="7801" y="716"/>
                    <a:pt x="7926" y="724"/>
                    <a:pt x="8051" y="730"/>
                  </a:cubicBezTo>
                  <a:cubicBezTo>
                    <a:pt x="8054" y="730"/>
                    <a:pt x="8056" y="730"/>
                    <a:pt x="8058" y="730"/>
                  </a:cubicBezTo>
                  <a:cubicBezTo>
                    <a:pt x="8223" y="730"/>
                    <a:pt x="8247" y="485"/>
                    <a:pt x="8092" y="438"/>
                  </a:cubicBezTo>
                  <a:cubicBezTo>
                    <a:pt x="7960" y="398"/>
                    <a:pt x="7840" y="382"/>
                    <a:pt x="7725" y="382"/>
                  </a:cubicBezTo>
                  <a:cubicBezTo>
                    <a:pt x="7448" y="382"/>
                    <a:pt x="7200" y="476"/>
                    <a:pt x="6898" y="555"/>
                  </a:cubicBezTo>
                  <a:cubicBezTo>
                    <a:pt x="6782" y="586"/>
                    <a:pt x="6680" y="602"/>
                    <a:pt x="6586" y="602"/>
                  </a:cubicBezTo>
                  <a:cubicBezTo>
                    <a:pt x="6380" y="602"/>
                    <a:pt x="6217" y="523"/>
                    <a:pt x="6042" y="342"/>
                  </a:cubicBezTo>
                  <a:cubicBezTo>
                    <a:pt x="5949" y="245"/>
                    <a:pt x="5858" y="161"/>
                    <a:pt x="5731" y="117"/>
                  </a:cubicBezTo>
                  <a:cubicBezTo>
                    <a:pt x="5670" y="96"/>
                    <a:pt x="5613" y="87"/>
                    <a:pt x="5559" y="87"/>
                  </a:cubicBezTo>
                  <a:cubicBezTo>
                    <a:pt x="5299" y="87"/>
                    <a:pt x="5106" y="296"/>
                    <a:pt x="4865" y="412"/>
                  </a:cubicBezTo>
                  <a:cubicBezTo>
                    <a:pt x="4712" y="486"/>
                    <a:pt x="4555" y="518"/>
                    <a:pt x="4399" y="518"/>
                  </a:cubicBezTo>
                  <a:cubicBezTo>
                    <a:pt x="4131" y="518"/>
                    <a:pt x="3864" y="425"/>
                    <a:pt x="3622" y="291"/>
                  </a:cubicBezTo>
                  <a:cubicBezTo>
                    <a:pt x="3471" y="205"/>
                    <a:pt x="3313" y="37"/>
                    <a:pt x="3133" y="7"/>
                  </a:cubicBezTo>
                  <a:cubicBezTo>
                    <a:pt x="3106" y="3"/>
                    <a:pt x="3081" y="0"/>
                    <a:pt x="30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5"/>
            <p:cNvSpPr/>
            <p:nvPr/>
          </p:nvSpPr>
          <p:spPr>
            <a:xfrm>
              <a:off x="466475" y="4519928"/>
              <a:ext cx="1881364" cy="143046"/>
            </a:xfrm>
            <a:custGeom>
              <a:rect b="b" l="l" r="r" t="t"/>
              <a:pathLst>
                <a:path extrusionOk="0" h="1134" w="14914">
                  <a:moveTo>
                    <a:pt x="5663" y="1"/>
                  </a:moveTo>
                  <a:cubicBezTo>
                    <a:pt x="5573" y="1"/>
                    <a:pt x="5474" y="28"/>
                    <a:pt x="5365" y="92"/>
                  </a:cubicBezTo>
                  <a:cubicBezTo>
                    <a:pt x="5136" y="227"/>
                    <a:pt x="4987" y="466"/>
                    <a:pt x="4781" y="466"/>
                  </a:cubicBezTo>
                  <a:cubicBezTo>
                    <a:pt x="4700" y="466"/>
                    <a:pt x="4611" y="429"/>
                    <a:pt x="4505" y="337"/>
                  </a:cubicBezTo>
                  <a:cubicBezTo>
                    <a:pt x="4338" y="196"/>
                    <a:pt x="4184" y="22"/>
                    <a:pt x="3947" y="12"/>
                  </a:cubicBezTo>
                  <a:cubicBezTo>
                    <a:pt x="3939" y="11"/>
                    <a:pt x="3931" y="11"/>
                    <a:pt x="3923" y="11"/>
                  </a:cubicBezTo>
                  <a:cubicBezTo>
                    <a:pt x="3711" y="11"/>
                    <a:pt x="3546" y="134"/>
                    <a:pt x="3395" y="272"/>
                  </a:cubicBezTo>
                  <a:cubicBezTo>
                    <a:pt x="3181" y="472"/>
                    <a:pt x="3097" y="628"/>
                    <a:pt x="2913" y="628"/>
                  </a:cubicBezTo>
                  <a:cubicBezTo>
                    <a:pt x="2800" y="628"/>
                    <a:pt x="2649" y="570"/>
                    <a:pt x="2408" y="426"/>
                  </a:cubicBezTo>
                  <a:cubicBezTo>
                    <a:pt x="2315" y="373"/>
                    <a:pt x="2298" y="276"/>
                    <a:pt x="2181" y="232"/>
                  </a:cubicBezTo>
                  <a:cubicBezTo>
                    <a:pt x="2134" y="215"/>
                    <a:pt x="2094" y="208"/>
                    <a:pt x="2058" y="208"/>
                  </a:cubicBezTo>
                  <a:cubicBezTo>
                    <a:pt x="1926" y="208"/>
                    <a:pt x="1861" y="310"/>
                    <a:pt x="1737" y="400"/>
                  </a:cubicBezTo>
                  <a:cubicBezTo>
                    <a:pt x="1693" y="430"/>
                    <a:pt x="1696" y="507"/>
                    <a:pt x="1649" y="533"/>
                  </a:cubicBezTo>
                  <a:cubicBezTo>
                    <a:pt x="1611" y="554"/>
                    <a:pt x="1572" y="562"/>
                    <a:pt x="1533" y="562"/>
                  </a:cubicBezTo>
                  <a:cubicBezTo>
                    <a:pt x="1387" y="562"/>
                    <a:pt x="1241" y="441"/>
                    <a:pt x="1152" y="369"/>
                  </a:cubicBezTo>
                  <a:cubicBezTo>
                    <a:pt x="1038" y="276"/>
                    <a:pt x="994" y="196"/>
                    <a:pt x="851" y="149"/>
                  </a:cubicBezTo>
                  <a:cubicBezTo>
                    <a:pt x="775" y="123"/>
                    <a:pt x="704" y="112"/>
                    <a:pt x="638" y="112"/>
                  </a:cubicBezTo>
                  <a:cubicBezTo>
                    <a:pt x="213" y="112"/>
                    <a:pt x="1" y="598"/>
                    <a:pt x="192" y="991"/>
                  </a:cubicBezTo>
                  <a:cubicBezTo>
                    <a:pt x="211" y="1030"/>
                    <a:pt x="246" y="1046"/>
                    <a:pt x="282" y="1046"/>
                  </a:cubicBezTo>
                  <a:cubicBezTo>
                    <a:pt x="351" y="1046"/>
                    <a:pt x="424" y="985"/>
                    <a:pt x="396" y="908"/>
                  </a:cubicBezTo>
                  <a:cubicBezTo>
                    <a:pt x="493" y="865"/>
                    <a:pt x="586" y="824"/>
                    <a:pt x="680" y="781"/>
                  </a:cubicBezTo>
                  <a:cubicBezTo>
                    <a:pt x="770" y="686"/>
                    <a:pt x="846" y="638"/>
                    <a:pt x="908" y="638"/>
                  </a:cubicBezTo>
                  <a:cubicBezTo>
                    <a:pt x="970" y="638"/>
                    <a:pt x="1018" y="686"/>
                    <a:pt x="1051" y="781"/>
                  </a:cubicBezTo>
                  <a:cubicBezTo>
                    <a:pt x="1071" y="794"/>
                    <a:pt x="1124" y="865"/>
                    <a:pt x="1132" y="871"/>
                  </a:cubicBezTo>
                  <a:cubicBezTo>
                    <a:pt x="1208" y="942"/>
                    <a:pt x="1292" y="1011"/>
                    <a:pt x="1396" y="1035"/>
                  </a:cubicBezTo>
                  <a:cubicBezTo>
                    <a:pt x="1431" y="1043"/>
                    <a:pt x="1465" y="1047"/>
                    <a:pt x="1498" y="1047"/>
                  </a:cubicBezTo>
                  <a:cubicBezTo>
                    <a:pt x="1648" y="1047"/>
                    <a:pt x="1766" y="963"/>
                    <a:pt x="1870" y="848"/>
                  </a:cubicBezTo>
                  <a:cubicBezTo>
                    <a:pt x="1957" y="745"/>
                    <a:pt x="1947" y="654"/>
                    <a:pt x="2051" y="654"/>
                  </a:cubicBezTo>
                  <a:cubicBezTo>
                    <a:pt x="2063" y="654"/>
                    <a:pt x="2076" y="655"/>
                    <a:pt x="2091" y="658"/>
                  </a:cubicBezTo>
                  <a:cubicBezTo>
                    <a:pt x="2184" y="670"/>
                    <a:pt x="2248" y="804"/>
                    <a:pt x="2318" y="851"/>
                  </a:cubicBezTo>
                  <a:cubicBezTo>
                    <a:pt x="2475" y="956"/>
                    <a:pt x="2652" y="1022"/>
                    <a:pt x="2836" y="1022"/>
                  </a:cubicBezTo>
                  <a:cubicBezTo>
                    <a:pt x="2903" y="1022"/>
                    <a:pt x="2972" y="1014"/>
                    <a:pt x="3041" y="995"/>
                  </a:cubicBezTo>
                  <a:cubicBezTo>
                    <a:pt x="3298" y="922"/>
                    <a:pt x="3395" y="711"/>
                    <a:pt x="3599" y="570"/>
                  </a:cubicBezTo>
                  <a:cubicBezTo>
                    <a:pt x="3728" y="483"/>
                    <a:pt x="3832" y="443"/>
                    <a:pt x="3928" y="443"/>
                  </a:cubicBezTo>
                  <a:cubicBezTo>
                    <a:pt x="4052" y="443"/>
                    <a:pt x="4163" y="510"/>
                    <a:pt x="4301" y="627"/>
                  </a:cubicBezTo>
                  <a:cubicBezTo>
                    <a:pt x="4402" y="711"/>
                    <a:pt x="4492" y="798"/>
                    <a:pt x="4618" y="841"/>
                  </a:cubicBezTo>
                  <a:cubicBezTo>
                    <a:pt x="4669" y="859"/>
                    <a:pt x="4717" y="866"/>
                    <a:pt x="4765" y="866"/>
                  </a:cubicBezTo>
                  <a:cubicBezTo>
                    <a:pt x="5130" y="866"/>
                    <a:pt x="5420" y="417"/>
                    <a:pt x="5721" y="417"/>
                  </a:cubicBezTo>
                  <a:cubicBezTo>
                    <a:pt x="5807" y="417"/>
                    <a:pt x="5893" y="453"/>
                    <a:pt x="5983" y="547"/>
                  </a:cubicBezTo>
                  <a:cubicBezTo>
                    <a:pt x="6213" y="790"/>
                    <a:pt x="6438" y="1090"/>
                    <a:pt x="6762" y="1090"/>
                  </a:cubicBezTo>
                  <a:cubicBezTo>
                    <a:pt x="6839" y="1090"/>
                    <a:pt x="6921" y="1073"/>
                    <a:pt x="7010" y="1035"/>
                  </a:cubicBezTo>
                  <a:cubicBezTo>
                    <a:pt x="7227" y="945"/>
                    <a:pt x="7367" y="747"/>
                    <a:pt x="7538" y="597"/>
                  </a:cubicBezTo>
                  <a:cubicBezTo>
                    <a:pt x="7637" y="509"/>
                    <a:pt x="7724" y="474"/>
                    <a:pt x="7804" y="474"/>
                  </a:cubicBezTo>
                  <a:cubicBezTo>
                    <a:pt x="8045" y="474"/>
                    <a:pt x="8220" y="796"/>
                    <a:pt x="8450" y="955"/>
                  </a:cubicBezTo>
                  <a:cubicBezTo>
                    <a:pt x="8600" y="1057"/>
                    <a:pt x="8779" y="1134"/>
                    <a:pt x="8963" y="1134"/>
                  </a:cubicBezTo>
                  <a:cubicBezTo>
                    <a:pt x="8990" y="1134"/>
                    <a:pt x="9016" y="1132"/>
                    <a:pt x="9043" y="1129"/>
                  </a:cubicBezTo>
                  <a:cubicBezTo>
                    <a:pt x="9200" y="1109"/>
                    <a:pt x="9300" y="1045"/>
                    <a:pt x="9427" y="959"/>
                  </a:cubicBezTo>
                  <a:cubicBezTo>
                    <a:pt x="9537" y="884"/>
                    <a:pt x="9629" y="854"/>
                    <a:pt x="9718" y="854"/>
                  </a:cubicBezTo>
                  <a:cubicBezTo>
                    <a:pt x="9852" y="854"/>
                    <a:pt x="9979" y="921"/>
                    <a:pt x="10146" y="1002"/>
                  </a:cubicBezTo>
                  <a:cubicBezTo>
                    <a:pt x="10250" y="1052"/>
                    <a:pt x="10340" y="1074"/>
                    <a:pt x="10421" y="1074"/>
                  </a:cubicBezTo>
                  <a:cubicBezTo>
                    <a:pt x="10767" y="1074"/>
                    <a:pt x="10945" y="685"/>
                    <a:pt x="11299" y="564"/>
                  </a:cubicBezTo>
                  <a:cubicBezTo>
                    <a:pt x="11353" y="545"/>
                    <a:pt x="11404" y="537"/>
                    <a:pt x="11453" y="537"/>
                  </a:cubicBezTo>
                  <a:cubicBezTo>
                    <a:pt x="11806" y="537"/>
                    <a:pt x="12060" y="959"/>
                    <a:pt x="12407" y="1011"/>
                  </a:cubicBezTo>
                  <a:cubicBezTo>
                    <a:pt x="12446" y="1017"/>
                    <a:pt x="12482" y="1020"/>
                    <a:pt x="12514" y="1020"/>
                  </a:cubicBezTo>
                  <a:cubicBezTo>
                    <a:pt x="12889" y="1020"/>
                    <a:pt x="12872" y="657"/>
                    <a:pt x="13225" y="537"/>
                  </a:cubicBezTo>
                  <a:cubicBezTo>
                    <a:pt x="13298" y="513"/>
                    <a:pt x="13373" y="503"/>
                    <a:pt x="13449" y="503"/>
                  </a:cubicBezTo>
                  <a:cubicBezTo>
                    <a:pt x="13738" y="503"/>
                    <a:pt x="14043" y="643"/>
                    <a:pt x="14323" y="643"/>
                  </a:cubicBezTo>
                  <a:cubicBezTo>
                    <a:pt x="14502" y="643"/>
                    <a:pt x="14670" y="586"/>
                    <a:pt x="14818" y="397"/>
                  </a:cubicBezTo>
                  <a:cubicBezTo>
                    <a:pt x="14913" y="273"/>
                    <a:pt x="14830" y="72"/>
                    <a:pt x="14693" y="72"/>
                  </a:cubicBezTo>
                  <a:cubicBezTo>
                    <a:pt x="14662" y="72"/>
                    <a:pt x="14628" y="82"/>
                    <a:pt x="14594" y="105"/>
                  </a:cubicBezTo>
                  <a:cubicBezTo>
                    <a:pt x="14464" y="194"/>
                    <a:pt x="14326" y="223"/>
                    <a:pt x="14182" y="223"/>
                  </a:cubicBezTo>
                  <a:cubicBezTo>
                    <a:pt x="13907" y="223"/>
                    <a:pt x="13613" y="116"/>
                    <a:pt x="13331" y="116"/>
                  </a:cubicBezTo>
                  <a:cubicBezTo>
                    <a:pt x="13216" y="116"/>
                    <a:pt x="13104" y="133"/>
                    <a:pt x="12995" y="182"/>
                  </a:cubicBezTo>
                  <a:cubicBezTo>
                    <a:pt x="12908" y="223"/>
                    <a:pt x="12848" y="312"/>
                    <a:pt x="12768" y="349"/>
                  </a:cubicBezTo>
                  <a:cubicBezTo>
                    <a:pt x="12672" y="393"/>
                    <a:pt x="12574" y="412"/>
                    <a:pt x="12478" y="412"/>
                  </a:cubicBezTo>
                  <a:cubicBezTo>
                    <a:pt x="12302" y="412"/>
                    <a:pt x="12129" y="350"/>
                    <a:pt x="11972" y="266"/>
                  </a:cubicBezTo>
                  <a:cubicBezTo>
                    <a:pt x="11807" y="178"/>
                    <a:pt x="11664" y="105"/>
                    <a:pt x="11498" y="105"/>
                  </a:cubicBezTo>
                  <a:cubicBezTo>
                    <a:pt x="11436" y="105"/>
                    <a:pt x="11371" y="115"/>
                    <a:pt x="11299" y="139"/>
                  </a:cubicBezTo>
                  <a:cubicBezTo>
                    <a:pt x="11076" y="216"/>
                    <a:pt x="10938" y="403"/>
                    <a:pt x="10748" y="527"/>
                  </a:cubicBezTo>
                  <a:cubicBezTo>
                    <a:pt x="10619" y="611"/>
                    <a:pt x="10524" y="644"/>
                    <a:pt x="10438" y="644"/>
                  </a:cubicBezTo>
                  <a:cubicBezTo>
                    <a:pt x="10303" y="644"/>
                    <a:pt x="10191" y="563"/>
                    <a:pt x="10009" y="473"/>
                  </a:cubicBezTo>
                  <a:cubicBezTo>
                    <a:pt x="9924" y="431"/>
                    <a:pt x="9846" y="411"/>
                    <a:pt x="9761" y="411"/>
                  </a:cubicBezTo>
                  <a:cubicBezTo>
                    <a:pt x="9723" y="411"/>
                    <a:pt x="9684" y="415"/>
                    <a:pt x="9641" y="423"/>
                  </a:cubicBezTo>
                  <a:cubicBezTo>
                    <a:pt x="9538" y="443"/>
                    <a:pt x="9454" y="497"/>
                    <a:pt x="9364" y="557"/>
                  </a:cubicBezTo>
                  <a:cubicBezTo>
                    <a:pt x="9245" y="636"/>
                    <a:pt x="9115" y="672"/>
                    <a:pt x="8985" y="672"/>
                  </a:cubicBezTo>
                  <a:cubicBezTo>
                    <a:pt x="8798" y="672"/>
                    <a:pt x="8610" y="598"/>
                    <a:pt x="8450" y="467"/>
                  </a:cubicBezTo>
                  <a:cubicBezTo>
                    <a:pt x="8247" y="296"/>
                    <a:pt x="8154" y="82"/>
                    <a:pt x="7859" y="65"/>
                  </a:cubicBezTo>
                  <a:cubicBezTo>
                    <a:pt x="7850" y="65"/>
                    <a:pt x="7840" y="65"/>
                    <a:pt x="7831" y="65"/>
                  </a:cubicBezTo>
                  <a:cubicBezTo>
                    <a:pt x="7372" y="65"/>
                    <a:pt x="7116" y="697"/>
                    <a:pt x="6749" y="697"/>
                  </a:cubicBezTo>
                  <a:cubicBezTo>
                    <a:pt x="6648" y="697"/>
                    <a:pt x="6539" y="649"/>
                    <a:pt x="6414" y="527"/>
                  </a:cubicBezTo>
                  <a:cubicBezTo>
                    <a:pt x="6181" y="298"/>
                    <a:pt x="5965" y="1"/>
                    <a:pt x="5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070" name="Shape 1070"/>
        <p:cNvGrpSpPr/>
        <p:nvPr/>
      </p:nvGrpSpPr>
      <p:grpSpPr>
        <a:xfrm>
          <a:off x="0" y="0"/>
          <a:ext cx="0" cy="0"/>
          <a:chOff x="0" y="0"/>
          <a:chExt cx="0" cy="0"/>
        </a:xfrm>
      </p:grpSpPr>
      <p:sp>
        <p:nvSpPr>
          <p:cNvPr id="1071" name="Google Shape;1071;p56"/>
          <p:cNvSpPr/>
          <p:nvPr/>
        </p:nvSpPr>
        <p:spPr>
          <a:xfrm>
            <a:off x="6119756" y="971450"/>
            <a:ext cx="782892" cy="710934"/>
          </a:xfrm>
          <a:custGeom>
            <a:rect b="b" l="l" r="r" t="t"/>
            <a:pathLst>
              <a:path extrusionOk="0" h="8178" w="9006">
                <a:moveTo>
                  <a:pt x="3359" y="0"/>
                </a:moveTo>
                <a:cubicBezTo>
                  <a:pt x="3352" y="0"/>
                  <a:pt x="3345" y="1"/>
                  <a:pt x="3337" y="2"/>
                </a:cubicBezTo>
                <a:cubicBezTo>
                  <a:pt x="3233" y="19"/>
                  <a:pt x="3130" y="42"/>
                  <a:pt x="3033" y="69"/>
                </a:cubicBezTo>
                <a:cubicBezTo>
                  <a:pt x="3026" y="72"/>
                  <a:pt x="3019" y="72"/>
                  <a:pt x="3013" y="72"/>
                </a:cubicBezTo>
                <a:cubicBezTo>
                  <a:pt x="2989" y="76"/>
                  <a:pt x="2973" y="82"/>
                  <a:pt x="2956" y="92"/>
                </a:cubicBezTo>
                <a:cubicBezTo>
                  <a:pt x="2227" y="326"/>
                  <a:pt x="1615" y="874"/>
                  <a:pt x="1157" y="1460"/>
                </a:cubicBezTo>
                <a:cubicBezTo>
                  <a:pt x="612" y="2158"/>
                  <a:pt x="261" y="2995"/>
                  <a:pt x="170" y="3864"/>
                </a:cubicBezTo>
                <a:cubicBezTo>
                  <a:pt x="0" y="5499"/>
                  <a:pt x="906" y="7225"/>
                  <a:pt x="2491" y="7873"/>
                </a:cubicBezTo>
                <a:cubicBezTo>
                  <a:pt x="2999" y="8082"/>
                  <a:pt x="3537" y="8178"/>
                  <a:pt x="4077" y="8178"/>
                </a:cubicBezTo>
                <a:cubicBezTo>
                  <a:pt x="5308" y="8178"/>
                  <a:pt x="6550" y="7681"/>
                  <a:pt x="7470" y="6900"/>
                </a:cubicBezTo>
                <a:cubicBezTo>
                  <a:pt x="8166" y="6311"/>
                  <a:pt x="8694" y="5519"/>
                  <a:pt x="8848" y="4623"/>
                </a:cubicBezTo>
                <a:cubicBezTo>
                  <a:pt x="9005" y="3697"/>
                  <a:pt x="8727" y="2820"/>
                  <a:pt x="8152" y="2082"/>
                </a:cubicBezTo>
                <a:cubicBezTo>
                  <a:pt x="7142" y="784"/>
                  <a:pt x="5473" y="16"/>
                  <a:pt x="3809" y="16"/>
                </a:cubicBezTo>
                <a:cubicBezTo>
                  <a:pt x="3750" y="16"/>
                  <a:pt x="3691" y="17"/>
                  <a:pt x="3631" y="19"/>
                </a:cubicBezTo>
                <a:cubicBezTo>
                  <a:pt x="3568" y="19"/>
                  <a:pt x="3508" y="25"/>
                  <a:pt x="3448" y="28"/>
                </a:cubicBezTo>
                <a:cubicBezTo>
                  <a:pt x="3423" y="12"/>
                  <a:pt x="3393" y="0"/>
                  <a:pt x="3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6"/>
          <p:cNvSpPr/>
          <p:nvPr/>
        </p:nvSpPr>
        <p:spPr>
          <a:xfrm>
            <a:off x="4935986" y="1346474"/>
            <a:ext cx="1526071" cy="3043073"/>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1073" name="Google Shape;1073;p56"/>
          <p:cNvPicPr preferRelativeResize="0"/>
          <p:nvPr/>
        </p:nvPicPr>
        <p:blipFill rotWithShape="1">
          <a:blip r:embed="rId3">
            <a:alphaModFix/>
          </a:blip>
          <a:srcRect b="0" l="3736" r="64755" t="0"/>
          <a:stretch/>
        </p:blipFill>
        <p:spPr>
          <a:xfrm>
            <a:off x="4990525" y="1594375"/>
            <a:ext cx="1421750" cy="2538234"/>
          </a:xfrm>
          <a:prstGeom prst="rect">
            <a:avLst/>
          </a:prstGeom>
          <a:noFill/>
          <a:ln>
            <a:noFill/>
          </a:ln>
        </p:spPr>
      </p:pic>
      <p:grpSp>
        <p:nvGrpSpPr>
          <p:cNvPr id="1074" name="Google Shape;1074;p56"/>
          <p:cNvGrpSpPr/>
          <p:nvPr/>
        </p:nvGrpSpPr>
        <p:grpSpPr>
          <a:xfrm flipH="1">
            <a:off x="2403675" y="1682375"/>
            <a:ext cx="1881364" cy="320649"/>
            <a:chOff x="466475" y="4342325"/>
            <a:chExt cx="1881364" cy="320649"/>
          </a:xfrm>
        </p:grpSpPr>
        <p:sp>
          <p:nvSpPr>
            <p:cNvPr id="1075" name="Google Shape;1075;p56"/>
            <p:cNvSpPr/>
            <p:nvPr/>
          </p:nvSpPr>
          <p:spPr>
            <a:xfrm>
              <a:off x="476314" y="4342325"/>
              <a:ext cx="1040338" cy="177609"/>
            </a:xfrm>
            <a:custGeom>
              <a:rect b="b" l="l" r="r" t="t"/>
              <a:pathLst>
                <a:path extrusionOk="0" h="1408" w="8247">
                  <a:moveTo>
                    <a:pt x="3058" y="0"/>
                  </a:moveTo>
                  <a:cubicBezTo>
                    <a:pt x="2868" y="0"/>
                    <a:pt x="2792" y="149"/>
                    <a:pt x="2679" y="302"/>
                  </a:cubicBezTo>
                  <a:cubicBezTo>
                    <a:pt x="2598" y="412"/>
                    <a:pt x="2534" y="575"/>
                    <a:pt x="2418" y="656"/>
                  </a:cubicBezTo>
                  <a:cubicBezTo>
                    <a:pt x="2301" y="736"/>
                    <a:pt x="2123" y="775"/>
                    <a:pt x="1949" y="775"/>
                  </a:cubicBezTo>
                  <a:cubicBezTo>
                    <a:pt x="1814" y="775"/>
                    <a:pt x="1681" y="752"/>
                    <a:pt x="1582" y="706"/>
                  </a:cubicBezTo>
                  <a:cubicBezTo>
                    <a:pt x="1387" y="616"/>
                    <a:pt x="1234" y="469"/>
                    <a:pt x="1029" y="392"/>
                  </a:cubicBezTo>
                  <a:cubicBezTo>
                    <a:pt x="905" y="346"/>
                    <a:pt x="792" y="325"/>
                    <a:pt x="691" y="325"/>
                  </a:cubicBezTo>
                  <a:cubicBezTo>
                    <a:pt x="219" y="325"/>
                    <a:pt x="1" y="785"/>
                    <a:pt x="50" y="1311"/>
                  </a:cubicBezTo>
                  <a:cubicBezTo>
                    <a:pt x="55" y="1375"/>
                    <a:pt x="105" y="1408"/>
                    <a:pt x="154" y="1408"/>
                  </a:cubicBezTo>
                  <a:cubicBezTo>
                    <a:pt x="202" y="1408"/>
                    <a:pt x="249" y="1376"/>
                    <a:pt x="251" y="1311"/>
                  </a:cubicBezTo>
                  <a:cubicBezTo>
                    <a:pt x="256" y="937"/>
                    <a:pt x="401" y="632"/>
                    <a:pt x="714" y="632"/>
                  </a:cubicBezTo>
                  <a:cubicBezTo>
                    <a:pt x="804" y="632"/>
                    <a:pt x="908" y="657"/>
                    <a:pt x="1026" y="713"/>
                  </a:cubicBezTo>
                  <a:cubicBezTo>
                    <a:pt x="1217" y="803"/>
                    <a:pt x="1371" y="957"/>
                    <a:pt x="1562" y="1051"/>
                  </a:cubicBezTo>
                  <a:cubicBezTo>
                    <a:pt x="1716" y="1126"/>
                    <a:pt x="1876" y="1179"/>
                    <a:pt x="2041" y="1179"/>
                  </a:cubicBezTo>
                  <a:cubicBezTo>
                    <a:pt x="2115" y="1179"/>
                    <a:pt x="2190" y="1168"/>
                    <a:pt x="2267" y="1144"/>
                  </a:cubicBezTo>
                  <a:cubicBezTo>
                    <a:pt x="2618" y="1031"/>
                    <a:pt x="2679" y="756"/>
                    <a:pt x="2919" y="532"/>
                  </a:cubicBezTo>
                  <a:lnTo>
                    <a:pt x="2996" y="395"/>
                  </a:lnTo>
                  <a:cubicBezTo>
                    <a:pt x="3035" y="386"/>
                    <a:pt x="3073" y="381"/>
                    <a:pt x="3109" y="381"/>
                  </a:cubicBezTo>
                  <a:cubicBezTo>
                    <a:pt x="3218" y="381"/>
                    <a:pt x="3314" y="423"/>
                    <a:pt x="3394" y="506"/>
                  </a:cubicBezTo>
                  <a:cubicBezTo>
                    <a:pt x="3571" y="579"/>
                    <a:pt x="3722" y="689"/>
                    <a:pt x="3909" y="746"/>
                  </a:cubicBezTo>
                  <a:cubicBezTo>
                    <a:pt x="4067" y="793"/>
                    <a:pt x="4235" y="821"/>
                    <a:pt x="4402" y="821"/>
                  </a:cubicBezTo>
                  <a:cubicBezTo>
                    <a:pt x="4545" y="821"/>
                    <a:pt x="4688" y="801"/>
                    <a:pt x="4825" y="753"/>
                  </a:cubicBezTo>
                  <a:cubicBezTo>
                    <a:pt x="4989" y="696"/>
                    <a:pt x="5122" y="543"/>
                    <a:pt x="5283" y="489"/>
                  </a:cubicBezTo>
                  <a:cubicBezTo>
                    <a:pt x="5401" y="450"/>
                    <a:pt x="5493" y="434"/>
                    <a:pt x="5567" y="434"/>
                  </a:cubicBezTo>
                  <a:cubicBezTo>
                    <a:pt x="5844" y="434"/>
                    <a:pt x="5868" y="668"/>
                    <a:pt x="6079" y="853"/>
                  </a:cubicBezTo>
                  <a:cubicBezTo>
                    <a:pt x="6208" y="965"/>
                    <a:pt x="6339" y="1025"/>
                    <a:pt x="6500" y="1025"/>
                  </a:cubicBezTo>
                  <a:cubicBezTo>
                    <a:pt x="6527" y="1025"/>
                    <a:pt x="6555" y="1024"/>
                    <a:pt x="6584" y="1020"/>
                  </a:cubicBezTo>
                  <a:cubicBezTo>
                    <a:pt x="6795" y="994"/>
                    <a:pt x="6982" y="850"/>
                    <a:pt x="7176" y="787"/>
                  </a:cubicBezTo>
                  <a:cubicBezTo>
                    <a:pt x="7343" y="731"/>
                    <a:pt x="7510" y="716"/>
                    <a:pt x="7678" y="716"/>
                  </a:cubicBezTo>
                  <a:cubicBezTo>
                    <a:pt x="7801" y="716"/>
                    <a:pt x="7926" y="724"/>
                    <a:pt x="8051" y="730"/>
                  </a:cubicBezTo>
                  <a:cubicBezTo>
                    <a:pt x="8054" y="730"/>
                    <a:pt x="8056" y="730"/>
                    <a:pt x="8058" y="730"/>
                  </a:cubicBezTo>
                  <a:cubicBezTo>
                    <a:pt x="8223" y="730"/>
                    <a:pt x="8247" y="485"/>
                    <a:pt x="8092" y="438"/>
                  </a:cubicBezTo>
                  <a:cubicBezTo>
                    <a:pt x="7960" y="398"/>
                    <a:pt x="7840" y="382"/>
                    <a:pt x="7725" y="382"/>
                  </a:cubicBezTo>
                  <a:cubicBezTo>
                    <a:pt x="7448" y="382"/>
                    <a:pt x="7200" y="476"/>
                    <a:pt x="6898" y="555"/>
                  </a:cubicBezTo>
                  <a:cubicBezTo>
                    <a:pt x="6782" y="586"/>
                    <a:pt x="6680" y="602"/>
                    <a:pt x="6586" y="602"/>
                  </a:cubicBezTo>
                  <a:cubicBezTo>
                    <a:pt x="6380" y="602"/>
                    <a:pt x="6217" y="523"/>
                    <a:pt x="6042" y="342"/>
                  </a:cubicBezTo>
                  <a:cubicBezTo>
                    <a:pt x="5949" y="245"/>
                    <a:pt x="5858" y="161"/>
                    <a:pt x="5731" y="117"/>
                  </a:cubicBezTo>
                  <a:cubicBezTo>
                    <a:pt x="5670" y="96"/>
                    <a:pt x="5613" y="87"/>
                    <a:pt x="5559" y="87"/>
                  </a:cubicBezTo>
                  <a:cubicBezTo>
                    <a:pt x="5299" y="87"/>
                    <a:pt x="5106" y="296"/>
                    <a:pt x="4865" y="412"/>
                  </a:cubicBezTo>
                  <a:cubicBezTo>
                    <a:pt x="4712" y="486"/>
                    <a:pt x="4555" y="518"/>
                    <a:pt x="4399" y="518"/>
                  </a:cubicBezTo>
                  <a:cubicBezTo>
                    <a:pt x="4131" y="518"/>
                    <a:pt x="3864" y="425"/>
                    <a:pt x="3622" y="291"/>
                  </a:cubicBezTo>
                  <a:cubicBezTo>
                    <a:pt x="3471" y="205"/>
                    <a:pt x="3313" y="37"/>
                    <a:pt x="3133" y="7"/>
                  </a:cubicBezTo>
                  <a:cubicBezTo>
                    <a:pt x="3106" y="3"/>
                    <a:pt x="3081" y="0"/>
                    <a:pt x="30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6"/>
            <p:cNvSpPr/>
            <p:nvPr/>
          </p:nvSpPr>
          <p:spPr>
            <a:xfrm>
              <a:off x="466475" y="4519928"/>
              <a:ext cx="1881364" cy="143046"/>
            </a:xfrm>
            <a:custGeom>
              <a:rect b="b" l="l" r="r" t="t"/>
              <a:pathLst>
                <a:path extrusionOk="0" h="1134" w="14914">
                  <a:moveTo>
                    <a:pt x="5663" y="1"/>
                  </a:moveTo>
                  <a:cubicBezTo>
                    <a:pt x="5573" y="1"/>
                    <a:pt x="5474" y="28"/>
                    <a:pt x="5365" y="92"/>
                  </a:cubicBezTo>
                  <a:cubicBezTo>
                    <a:pt x="5136" y="227"/>
                    <a:pt x="4987" y="466"/>
                    <a:pt x="4781" y="466"/>
                  </a:cubicBezTo>
                  <a:cubicBezTo>
                    <a:pt x="4700" y="466"/>
                    <a:pt x="4611" y="429"/>
                    <a:pt x="4505" y="337"/>
                  </a:cubicBezTo>
                  <a:cubicBezTo>
                    <a:pt x="4338" y="196"/>
                    <a:pt x="4184" y="22"/>
                    <a:pt x="3947" y="12"/>
                  </a:cubicBezTo>
                  <a:cubicBezTo>
                    <a:pt x="3939" y="11"/>
                    <a:pt x="3931" y="11"/>
                    <a:pt x="3923" y="11"/>
                  </a:cubicBezTo>
                  <a:cubicBezTo>
                    <a:pt x="3711" y="11"/>
                    <a:pt x="3546" y="134"/>
                    <a:pt x="3395" y="272"/>
                  </a:cubicBezTo>
                  <a:cubicBezTo>
                    <a:pt x="3181" y="472"/>
                    <a:pt x="3097" y="628"/>
                    <a:pt x="2913" y="628"/>
                  </a:cubicBezTo>
                  <a:cubicBezTo>
                    <a:pt x="2800" y="628"/>
                    <a:pt x="2649" y="570"/>
                    <a:pt x="2408" y="426"/>
                  </a:cubicBezTo>
                  <a:cubicBezTo>
                    <a:pt x="2315" y="373"/>
                    <a:pt x="2298" y="276"/>
                    <a:pt x="2181" y="232"/>
                  </a:cubicBezTo>
                  <a:cubicBezTo>
                    <a:pt x="2134" y="215"/>
                    <a:pt x="2094" y="208"/>
                    <a:pt x="2058" y="208"/>
                  </a:cubicBezTo>
                  <a:cubicBezTo>
                    <a:pt x="1926" y="208"/>
                    <a:pt x="1861" y="310"/>
                    <a:pt x="1737" y="400"/>
                  </a:cubicBezTo>
                  <a:cubicBezTo>
                    <a:pt x="1693" y="430"/>
                    <a:pt x="1696" y="507"/>
                    <a:pt x="1649" y="533"/>
                  </a:cubicBezTo>
                  <a:cubicBezTo>
                    <a:pt x="1611" y="554"/>
                    <a:pt x="1572" y="562"/>
                    <a:pt x="1533" y="562"/>
                  </a:cubicBezTo>
                  <a:cubicBezTo>
                    <a:pt x="1387" y="562"/>
                    <a:pt x="1241" y="441"/>
                    <a:pt x="1152" y="369"/>
                  </a:cubicBezTo>
                  <a:cubicBezTo>
                    <a:pt x="1038" y="276"/>
                    <a:pt x="994" y="196"/>
                    <a:pt x="851" y="149"/>
                  </a:cubicBezTo>
                  <a:cubicBezTo>
                    <a:pt x="775" y="123"/>
                    <a:pt x="704" y="112"/>
                    <a:pt x="638" y="112"/>
                  </a:cubicBezTo>
                  <a:cubicBezTo>
                    <a:pt x="213" y="112"/>
                    <a:pt x="1" y="598"/>
                    <a:pt x="192" y="991"/>
                  </a:cubicBezTo>
                  <a:cubicBezTo>
                    <a:pt x="211" y="1030"/>
                    <a:pt x="246" y="1046"/>
                    <a:pt x="282" y="1046"/>
                  </a:cubicBezTo>
                  <a:cubicBezTo>
                    <a:pt x="351" y="1046"/>
                    <a:pt x="424" y="985"/>
                    <a:pt x="396" y="908"/>
                  </a:cubicBezTo>
                  <a:cubicBezTo>
                    <a:pt x="493" y="865"/>
                    <a:pt x="586" y="824"/>
                    <a:pt x="680" y="781"/>
                  </a:cubicBezTo>
                  <a:cubicBezTo>
                    <a:pt x="770" y="686"/>
                    <a:pt x="846" y="638"/>
                    <a:pt x="908" y="638"/>
                  </a:cubicBezTo>
                  <a:cubicBezTo>
                    <a:pt x="970" y="638"/>
                    <a:pt x="1018" y="686"/>
                    <a:pt x="1051" y="781"/>
                  </a:cubicBezTo>
                  <a:cubicBezTo>
                    <a:pt x="1071" y="794"/>
                    <a:pt x="1124" y="865"/>
                    <a:pt x="1132" y="871"/>
                  </a:cubicBezTo>
                  <a:cubicBezTo>
                    <a:pt x="1208" y="942"/>
                    <a:pt x="1292" y="1011"/>
                    <a:pt x="1396" y="1035"/>
                  </a:cubicBezTo>
                  <a:cubicBezTo>
                    <a:pt x="1431" y="1043"/>
                    <a:pt x="1465" y="1047"/>
                    <a:pt x="1498" y="1047"/>
                  </a:cubicBezTo>
                  <a:cubicBezTo>
                    <a:pt x="1648" y="1047"/>
                    <a:pt x="1766" y="963"/>
                    <a:pt x="1870" y="848"/>
                  </a:cubicBezTo>
                  <a:cubicBezTo>
                    <a:pt x="1957" y="745"/>
                    <a:pt x="1947" y="654"/>
                    <a:pt x="2051" y="654"/>
                  </a:cubicBezTo>
                  <a:cubicBezTo>
                    <a:pt x="2063" y="654"/>
                    <a:pt x="2076" y="655"/>
                    <a:pt x="2091" y="658"/>
                  </a:cubicBezTo>
                  <a:cubicBezTo>
                    <a:pt x="2184" y="670"/>
                    <a:pt x="2248" y="804"/>
                    <a:pt x="2318" y="851"/>
                  </a:cubicBezTo>
                  <a:cubicBezTo>
                    <a:pt x="2475" y="956"/>
                    <a:pt x="2652" y="1022"/>
                    <a:pt x="2836" y="1022"/>
                  </a:cubicBezTo>
                  <a:cubicBezTo>
                    <a:pt x="2903" y="1022"/>
                    <a:pt x="2972" y="1014"/>
                    <a:pt x="3041" y="995"/>
                  </a:cubicBezTo>
                  <a:cubicBezTo>
                    <a:pt x="3298" y="922"/>
                    <a:pt x="3395" y="711"/>
                    <a:pt x="3599" y="570"/>
                  </a:cubicBezTo>
                  <a:cubicBezTo>
                    <a:pt x="3728" y="483"/>
                    <a:pt x="3832" y="443"/>
                    <a:pt x="3928" y="443"/>
                  </a:cubicBezTo>
                  <a:cubicBezTo>
                    <a:pt x="4052" y="443"/>
                    <a:pt x="4163" y="510"/>
                    <a:pt x="4301" y="627"/>
                  </a:cubicBezTo>
                  <a:cubicBezTo>
                    <a:pt x="4402" y="711"/>
                    <a:pt x="4492" y="798"/>
                    <a:pt x="4618" y="841"/>
                  </a:cubicBezTo>
                  <a:cubicBezTo>
                    <a:pt x="4669" y="859"/>
                    <a:pt x="4717" y="866"/>
                    <a:pt x="4765" y="866"/>
                  </a:cubicBezTo>
                  <a:cubicBezTo>
                    <a:pt x="5130" y="866"/>
                    <a:pt x="5420" y="417"/>
                    <a:pt x="5721" y="417"/>
                  </a:cubicBezTo>
                  <a:cubicBezTo>
                    <a:pt x="5807" y="417"/>
                    <a:pt x="5893" y="453"/>
                    <a:pt x="5983" y="547"/>
                  </a:cubicBezTo>
                  <a:cubicBezTo>
                    <a:pt x="6213" y="790"/>
                    <a:pt x="6438" y="1090"/>
                    <a:pt x="6762" y="1090"/>
                  </a:cubicBezTo>
                  <a:cubicBezTo>
                    <a:pt x="6839" y="1090"/>
                    <a:pt x="6921" y="1073"/>
                    <a:pt x="7010" y="1035"/>
                  </a:cubicBezTo>
                  <a:cubicBezTo>
                    <a:pt x="7227" y="945"/>
                    <a:pt x="7367" y="747"/>
                    <a:pt x="7538" y="597"/>
                  </a:cubicBezTo>
                  <a:cubicBezTo>
                    <a:pt x="7637" y="509"/>
                    <a:pt x="7724" y="474"/>
                    <a:pt x="7804" y="474"/>
                  </a:cubicBezTo>
                  <a:cubicBezTo>
                    <a:pt x="8045" y="474"/>
                    <a:pt x="8220" y="796"/>
                    <a:pt x="8450" y="955"/>
                  </a:cubicBezTo>
                  <a:cubicBezTo>
                    <a:pt x="8600" y="1057"/>
                    <a:pt x="8779" y="1134"/>
                    <a:pt x="8963" y="1134"/>
                  </a:cubicBezTo>
                  <a:cubicBezTo>
                    <a:pt x="8990" y="1134"/>
                    <a:pt x="9016" y="1132"/>
                    <a:pt x="9043" y="1129"/>
                  </a:cubicBezTo>
                  <a:cubicBezTo>
                    <a:pt x="9200" y="1109"/>
                    <a:pt x="9300" y="1045"/>
                    <a:pt x="9427" y="959"/>
                  </a:cubicBezTo>
                  <a:cubicBezTo>
                    <a:pt x="9537" y="884"/>
                    <a:pt x="9629" y="854"/>
                    <a:pt x="9718" y="854"/>
                  </a:cubicBezTo>
                  <a:cubicBezTo>
                    <a:pt x="9852" y="854"/>
                    <a:pt x="9979" y="921"/>
                    <a:pt x="10146" y="1002"/>
                  </a:cubicBezTo>
                  <a:cubicBezTo>
                    <a:pt x="10250" y="1052"/>
                    <a:pt x="10340" y="1074"/>
                    <a:pt x="10421" y="1074"/>
                  </a:cubicBezTo>
                  <a:cubicBezTo>
                    <a:pt x="10767" y="1074"/>
                    <a:pt x="10945" y="685"/>
                    <a:pt x="11299" y="564"/>
                  </a:cubicBezTo>
                  <a:cubicBezTo>
                    <a:pt x="11353" y="545"/>
                    <a:pt x="11404" y="537"/>
                    <a:pt x="11453" y="537"/>
                  </a:cubicBezTo>
                  <a:cubicBezTo>
                    <a:pt x="11806" y="537"/>
                    <a:pt x="12060" y="959"/>
                    <a:pt x="12407" y="1011"/>
                  </a:cubicBezTo>
                  <a:cubicBezTo>
                    <a:pt x="12446" y="1017"/>
                    <a:pt x="12482" y="1020"/>
                    <a:pt x="12514" y="1020"/>
                  </a:cubicBezTo>
                  <a:cubicBezTo>
                    <a:pt x="12889" y="1020"/>
                    <a:pt x="12872" y="657"/>
                    <a:pt x="13225" y="537"/>
                  </a:cubicBezTo>
                  <a:cubicBezTo>
                    <a:pt x="13298" y="513"/>
                    <a:pt x="13373" y="503"/>
                    <a:pt x="13449" y="503"/>
                  </a:cubicBezTo>
                  <a:cubicBezTo>
                    <a:pt x="13738" y="503"/>
                    <a:pt x="14043" y="643"/>
                    <a:pt x="14323" y="643"/>
                  </a:cubicBezTo>
                  <a:cubicBezTo>
                    <a:pt x="14502" y="643"/>
                    <a:pt x="14670" y="586"/>
                    <a:pt x="14818" y="397"/>
                  </a:cubicBezTo>
                  <a:cubicBezTo>
                    <a:pt x="14913" y="273"/>
                    <a:pt x="14830" y="72"/>
                    <a:pt x="14693" y="72"/>
                  </a:cubicBezTo>
                  <a:cubicBezTo>
                    <a:pt x="14662" y="72"/>
                    <a:pt x="14628" y="82"/>
                    <a:pt x="14594" y="105"/>
                  </a:cubicBezTo>
                  <a:cubicBezTo>
                    <a:pt x="14464" y="194"/>
                    <a:pt x="14326" y="223"/>
                    <a:pt x="14182" y="223"/>
                  </a:cubicBezTo>
                  <a:cubicBezTo>
                    <a:pt x="13907" y="223"/>
                    <a:pt x="13613" y="116"/>
                    <a:pt x="13331" y="116"/>
                  </a:cubicBezTo>
                  <a:cubicBezTo>
                    <a:pt x="13216" y="116"/>
                    <a:pt x="13104" y="133"/>
                    <a:pt x="12995" y="182"/>
                  </a:cubicBezTo>
                  <a:cubicBezTo>
                    <a:pt x="12908" y="223"/>
                    <a:pt x="12848" y="312"/>
                    <a:pt x="12768" y="349"/>
                  </a:cubicBezTo>
                  <a:cubicBezTo>
                    <a:pt x="12672" y="393"/>
                    <a:pt x="12574" y="412"/>
                    <a:pt x="12478" y="412"/>
                  </a:cubicBezTo>
                  <a:cubicBezTo>
                    <a:pt x="12302" y="412"/>
                    <a:pt x="12129" y="350"/>
                    <a:pt x="11972" y="266"/>
                  </a:cubicBezTo>
                  <a:cubicBezTo>
                    <a:pt x="11807" y="178"/>
                    <a:pt x="11664" y="105"/>
                    <a:pt x="11498" y="105"/>
                  </a:cubicBezTo>
                  <a:cubicBezTo>
                    <a:pt x="11436" y="105"/>
                    <a:pt x="11371" y="115"/>
                    <a:pt x="11299" y="139"/>
                  </a:cubicBezTo>
                  <a:cubicBezTo>
                    <a:pt x="11076" y="216"/>
                    <a:pt x="10938" y="403"/>
                    <a:pt x="10748" y="527"/>
                  </a:cubicBezTo>
                  <a:cubicBezTo>
                    <a:pt x="10619" y="611"/>
                    <a:pt x="10524" y="644"/>
                    <a:pt x="10438" y="644"/>
                  </a:cubicBezTo>
                  <a:cubicBezTo>
                    <a:pt x="10303" y="644"/>
                    <a:pt x="10191" y="563"/>
                    <a:pt x="10009" y="473"/>
                  </a:cubicBezTo>
                  <a:cubicBezTo>
                    <a:pt x="9924" y="431"/>
                    <a:pt x="9846" y="411"/>
                    <a:pt x="9761" y="411"/>
                  </a:cubicBezTo>
                  <a:cubicBezTo>
                    <a:pt x="9723" y="411"/>
                    <a:pt x="9684" y="415"/>
                    <a:pt x="9641" y="423"/>
                  </a:cubicBezTo>
                  <a:cubicBezTo>
                    <a:pt x="9538" y="443"/>
                    <a:pt x="9454" y="497"/>
                    <a:pt x="9364" y="557"/>
                  </a:cubicBezTo>
                  <a:cubicBezTo>
                    <a:pt x="9245" y="636"/>
                    <a:pt x="9115" y="672"/>
                    <a:pt x="8985" y="672"/>
                  </a:cubicBezTo>
                  <a:cubicBezTo>
                    <a:pt x="8798" y="672"/>
                    <a:pt x="8610" y="598"/>
                    <a:pt x="8450" y="467"/>
                  </a:cubicBezTo>
                  <a:cubicBezTo>
                    <a:pt x="8247" y="296"/>
                    <a:pt x="8154" y="82"/>
                    <a:pt x="7859" y="65"/>
                  </a:cubicBezTo>
                  <a:cubicBezTo>
                    <a:pt x="7850" y="65"/>
                    <a:pt x="7840" y="65"/>
                    <a:pt x="7831" y="65"/>
                  </a:cubicBezTo>
                  <a:cubicBezTo>
                    <a:pt x="7372" y="65"/>
                    <a:pt x="7116" y="697"/>
                    <a:pt x="6749" y="697"/>
                  </a:cubicBezTo>
                  <a:cubicBezTo>
                    <a:pt x="6648" y="697"/>
                    <a:pt x="6539" y="649"/>
                    <a:pt x="6414" y="527"/>
                  </a:cubicBezTo>
                  <a:cubicBezTo>
                    <a:pt x="6181" y="298"/>
                    <a:pt x="5965" y="1"/>
                    <a:pt x="5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56"/>
          <p:cNvSpPr txBox="1"/>
          <p:nvPr>
            <p:ph type="title"/>
          </p:nvPr>
        </p:nvSpPr>
        <p:spPr>
          <a:xfrm>
            <a:off x="2637150" y="2101950"/>
            <a:ext cx="1647900" cy="1345500"/>
          </a:xfrm>
          <a:prstGeom prst="rect">
            <a:avLst/>
          </a:prstGeom>
        </p:spPr>
        <p:txBody>
          <a:bodyPr anchorCtr="0" anchor="b" bIns="0" lIns="0" spcFirstLastPara="1" rIns="72000" wrap="square" tIns="0">
            <a:noAutofit/>
          </a:bodyPr>
          <a:lstStyle/>
          <a:p>
            <a:pPr indent="0" lvl="0" marL="0" rtl="0" algn="r">
              <a:spcBef>
                <a:spcPts val="0"/>
              </a:spcBef>
              <a:spcAft>
                <a:spcPts val="0"/>
              </a:spcAft>
              <a:buNone/>
            </a:pPr>
            <a:r>
              <a:rPr lang="en"/>
              <a:t>MOBILE WEB</a:t>
            </a:r>
            <a:endParaRPr/>
          </a:p>
        </p:txBody>
      </p:sp>
      <p:sp>
        <p:nvSpPr>
          <p:cNvPr id="1078" name="Google Shape;1078;p56"/>
          <p:cNvSpPr txBox="1"/>
          <p:nvPr>
            <p:ph idx="1" type="subTitle"/>
          </p:nvPr>
        </p:nvSpPr>
        <p:spPr>
          <a:xfrm>
            <a:off x="1511850" y="3622850"/>
            <a:ext cx="2772900" cy="888300"/>
          </a:xfrm>
          <a:prstGeom prst="rect">
            <a:avLst/>
          </a:prstGeom>
        </p:spPr>
        <p:txBody>
          <a:bodyPr anchorCtr="0" anchor="ctr" bIns="0"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082" name="Shape 1082"/>
        <p:cNvGrpSpPr/>
        <p:nvPr/>
      </p:nvGrpSpPr>
      <p:grpSpPr>
        <a:xfrm>
          <a:off x="0" y="0"/>
          <a:ext cx="0" cy="0"/>
          <a:chOff x="0" y="0"/>
          <a:chExt cx="0" cy="0"/>
        </a:xfrm>
      </p:grpSpPr>
      <p:grpSp>
        <p:nvGrpSpPr>
          <p:cNvPr id="1083" name="Google Shape;1083;p57"/>
          <p:cNvGrpSpPr/>
          <p:nvPr/>
        </p:nvGrpSpPr>
        <p:grpSpPr>
          <a:xfrm>
            <a:off x="1561972" y="1574292"/>
            <a:ext cx="2747502" cy="1491427"/>
            <a:chOff x="1561972" y="1574292"/>
            <a:chExt cx="2747502" cy="1491427"/>
          </a:xfrm>
        </p:grpSpPr>
        <p:sp>
          <p:nvSpPr>
            <p:cNvPr id="1084" name="Google Shape;1084;p57"/>
            <p:cNvSpPr/>
            <p:nvPr/>
          </p:nvSpPr>
          <p:spPr>
            <a:xfrm>
              <a:off x="1912988" y="1574292"/>
              <a:ext cx="2396486" cy="1234430"/>
            </a:xfrm>
            <a:custGeom>
              <a:rect b="b" l="l" r="r" t="t"/>
              <a:pathLst>
                <a:path extrusionOk="0" h="11466" w="13500">
                  <a:moveTo>
                    <a:pt x="11582" y="1"/>
                  </a:moveTo>
                  <a:cubicBezTo>
                    <a:pt x="11324" y="1"/>
                    <a:pt x="11065" y="11"/>
                    <a:pt x="10808" y="13"/>
                  </a:cubicBezTo>
                  <a:cubicBezTo>
                    <a:pt x="10400" y="13"/>
                    <a:pt x="9988" y="16"/>
                    <a:pt x="9581" y="19"/>
                  </a:cubicBezTo>
                  <a:cubicBezTo>
                    <a:pt x="7922" y="30"/>
                    <a:pt x="6260" y="39"/>
                    <a:pt x="4602" y="50"/>
                  </a:cubicBezTo>
                  <a:lnTo>
                    <a:pt x="2144" y="66"/>
                  </a:lnTo>
                  <a:cubicBezTo>
                    <a:pt x="1725" y="70"/>
                    <a:pt x="1304" y="73"/>
                    <a:pt x="883" y="76"/>
                  </a:cubicBezTo>
                  <a:cubicBezTo>
                    <a:pt x="856" y="76"/>
                    <a:pt x="828" y="76"/>
                    <a:pt x="800" y="76"/>
                  </a:cubicBezTo>
                  <a:cubicBezTo>
                    <a:pt x="564" y="76"/>
                    <a:pt x="287" y="87"/>
                    <a:pt x="141" y="290"/>
                  </a:cubicBezTo>
                  <a:cubicBezTo>
                    <a:pt x="54" y="411"/>
                    <a:pt x="51" y="551"/>
                    <a:pt x="57" y="692"/>
                  </a:cubicBezTo>
                  <a:cubicBezTo>
                    <a:pt x="24" y="712"/>
                    <a:pt x="0" y="745"/>
                    <a:pt x="0" y="795"/>
                  </a:cubicBezTo>
                  <a:cubicBezTo>
                    <a:pt x="77" y="2400"/>
                    <a:pt x="168" y="4005"/>
                    <a:pt x="271" y="5607"/>
                  </a:cubicBezTo>
                  <a:cubicBezTo>
                    <a:pt x="325" y="6399"/>
                    <a:pt x="378" y="7188"/>
                    <a:pt x="438" y="7981"/>
                  </a:cubicBezTo>
                  <a:cubicBezTo>
                    <a:pt x="498" y="8773"/>
                    <a:pt x="539" y="9572"/>
                    <a:pt x="632" y="10362"/>
                  </a:cubicBezTo>
                  <a:cubicBezTo>
                    <a:pt x="662" y="10626"/>
                    <a:pt x="736" y="10897"/>
                    <a:pt x="967" y="11060"/>
                  </a:cubicBezTo>
                  <a:cubicBezTo>
                    <a:pt x="1234" y="11248"/>
                    <a:pt x="1612" y="11231"/>
                    <a:pt x="1926" y="11251"/>
                  </a:cubicBezTo>
                  <a:cubicBezTo>
                    <a:pt x="2749" y="11311"/>
                    <a:pt x="3571" y="11358"/>
                    <a:pt x="4398" y="11395"/>
                  </a:cubicBezTo>
                  <a:cubicBezTo>
                    <a:pt x="5542" y="11441"/>
                    <a:pt x="6687" y="11465"/>
                    <a:pt x="7832" y="11465"/>
                  </a:cubicBezTo>
                  <a:cubicBezTo>
                    <a:pt x="8326" y="11465"/>
                    <a:pt x="8820" y="11461"/>
                    <a:pt x="9313" y="11452"/>
                  </a:cubicBezTo>
                  <a:cubicBezTo>
                    <a:pt x="10139" y="11435"/>
                    <a:pt x="10965" y="11409"/>
                    <a:pt x="11787" y="11368"/>
                  </a:cubicBezTo>
                  <a:cubicBezTo>
                    <a:pt x="11985" y="11361"/>
                    <a:pt x="12182" y="11348"/>
                    <a:pt x="12383" y="11338"/>
                  </a:cubicBezTo>
                  <a:cubicBezTo>
                    <a:pt x="12567" y="11328"/>
                    <a:pt x="12764" y="11335"/>
                    <a:pt x="12945" y="11298"/>
                  </a:cubicBezTo>
                  <a:cubicBezTo>
                    <a:pt x="13302" y="11228"/>
                    <a:pt x="13322" y="10836"/>
                    <a:pt x="13372" y="10549"/>
                  </a:cubicBezTo>
                  <a:cubicBezTo>
                    <a:pt x="13499" y="9796"/>
                    <a:pt x="13496" y="9031"/>
                    <a:pt x="13482" y="8271"/>
                  </a:cubicBezTo>
                  <a:cubicBezTo>
                    <a:pt x="13470" y="7456"/>
                    <a:pt x="13436" y="6643"/>
                    <a:pt x="13392" y="5831"/>
                  </a:cubicBezTo>
                  <a:cubicBezTo>
                    <a:pt x="13306" y="4252"/>
                    <a:pt x="13185" y="2674"/>
                    <a:pt x="13038" y="1103"/>
                  </a:cubicBezTo>
                  <a:cubicBezTo>
                    <a:pt x="13011" y="818"/>
                    <a:pt x="12968" y="514"/>
                    <a:pt x="12757" y="297"/>
                  </a:cubicBezTo>
                  <a:cubicBezTo>
                    <a:pt x="12550" y="83"/>
                    <a:pt x="12242" y="22"/>
                    <a:pt x="11954" y="10"/>
                  </a:cubicBezTo>
                  <a:cubicBezTo>
                    <a:pt x="11830" y="3"/>
                    <a:pt x="11706" y="1"/>
                    <a:pt x="115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7"/>
            <p:cNvSpPr/>
            <p:nvPr/>
          </p:nvSpPr>
          <p:spPr>
            <a:xfrm rot="3898684">
              <a:off x="1693741" y="2607193"/>
              <a:ext cx="554750" cy="291206"/>
            </a:xfrm>
            <a:custGeom>
              <a:rect b="b" l="l" r="r" t="t"/>
              <a:pathLst>
                <a:path extrusionOk="0" h="2233" w="4254">
                  <a:moveTo>
                    <a:pt x="4118" y="0"/>
                  </a:moveTo>
                  <a:cubicBezTo>
                    <a:pt x="4079" y="0"/>
                    <a:pt x="4039" y="20"/>
                    <a:pt x="4002" y="45"/>
                  </a:cubicBezTo>
                  <a:cubicBezTo>
                    <a:pt x="3982" y="58"/>
                    <a:pt x="3966" y="71"/>
                    <a:pt x="3949" y="88"/>
                  </a:cubicBezTo>
                  <a:cubicBezTo>
                    <a:pt x="3468" y="590"/>
                    <a:pt x="3070" y="1148"/>
                    <a:pt x="2869" y="1823"/>
                  </a:cubicBezTo>
                  <a:cubicBezTo>
                    <a:pt x="2846" y="1898"/>
                    <a:pt x="2817" y="1921"/>
                    <a:pt x="2769" y="1921"/>
                  </a:cubicBezTo>
                  <a:cubicBezTo>
                    <a:pt x="2752" y="1921"/>
                    <a:pt x="2733" y="1918"/>
                    <a:pt x="2712" y="1914"/>
                  </a:cubicBezTo>
                  <a:cubicBezTo>
                    <a:pt x="2204" y="1807"/>
                    <a:pt x="1695" y="1697"/>
                    <a:pt x="1187" y="1579"/>
                  </a:cubicBezTo>
                  <a:cubicBezTo>
                    <a:pt x="931" y="1519"/>
                    <a:pt x="672" y="1464"/>
                    <a:pt x="407" y="1464"/>
                  </a:cubicBezTo>
                  <a:cubicBezTo>
                    <a:pt x="322" y="1464"/>
                    <a:pt x="236" y="1469"/>
                    <a:pt x="150" y="1482"/>
                  </a:cubicBezTo>
                  <a:cubicBezTo>
                    <a:pt x="77" y="1496"/>
                    <a:pt x="3" y="1526"/>
                    <a:pt x="3" y="1613"/>
                  </a:cubicBezTo>
                  <a:cubicBezTo>
                    <a:pt x="0" y="1710"/>
                    <a:pt x="84" y="1720"/>
                    <a:pt x="157" y="1726"/>
                  </a:cubicBezTo>
                  <a:cubicBezTo>
                    <a:pt x="435" y="1760"/>
                    <a:pt x="712" y="1814"/>
                    <a:pt x="983" y="1880"/>
                  </a:cubicBezTo>
                  <a:cubicBezTo>
                    <a:pt x="1545" y="2021"/>
                    <a:pt x="2107" y="2178"/>
                    <a:pt x="2712" y="2228"/>
                  </a:cubicBezTo>
                  <a:cubicBezTo>
                    <a:pt x="2726" y="2231"/>
                    <a:pt x="2740" y="2233"/>
                    <a:pt x="2754" y="2233"/>
                  </a:cubicBezTo>
                  <a:cubicBezTo>
                    <a:pt x="2822" y="2233"/>
                    <a:pt x="2900" y="2201"/>
                    <a:pt x="2979" y="2201"/>
                  </a:cubicBezTo>
                  <a:cubicBezTo>
                    <a:pt x="3083" y="2198"/>
                    <a:pt x="3133" y="2148"/>
                    <a:pt x="3156" y="2061"/>
                  </a:cubicBezTo>
                  <a:cubicBezTo>
                    <a:pt x="3280" y="1616"/>
                    <a:pt x="3494" y="1215"/>
                    <a:pt x="3758" y="837"/>
                  </a:cubicBezTo>
                  <a:cubicBezTo>
                    <a:pt x="3899" y="633"/>
                    <a:pt x="4026" y="419"/>
                    <a:pt x="4183" y="226"/>
                  </a:cubicBezTo>
                  <a:cubicBezTo>
                    <a:pt x="4230" y="169"/>
                    <a:pt x="4254" y="95"/>
                    <a:pt x="4200" y="38"/>
                  </a:cubicBezTo>
                  <a:cubicBezTo>
                    <a:pt x="4174" y="11"/>
                    <a:pt x="4146" y="0"/>
                    <a:pt x="41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7"/>
            <p:cNvSpPr/>
            <p:nvPr/>
          </p:nvSpPr>
          <p:spPr>
            <a:xfrm rot="-7385140">
              <a:off x="1542378" y="2700570"/>
              <a:ext cx="360845" cy="148799"/>
            </a:xfrm>
            <a:custGeom>
              <a:rect b="b" l="l" r="r" t="t"/>
              <a:pathLst>
                <a:path extrusionOk="0" h="1141" w="2767">
                  <a:moveTo>
                    <a:pt x="95" y="1"/>
                  </a:moveTo>
                  <a:cubicBezTo>
                    <a:pt x="70" y="1"/>
                    <a:pt x="48" y="11"/>
                    <a:pt x="31" y="34"/>
                  </a:cubicBezTo>
                  <a:cubicBezTo>
                    <a:pt x="1" y="70"/>
                    <a:pt x="4" y="114"/>
                    <a:pt x="31" y="147"/>
                  </a:cubicBezTo>
                  <a:cubicBezTo>
                    <a:pt x="58" y="191"/>
                    <a:pt x="95" y="224"/>
                    <a:pt x="131" y="258"/>
                  </a:cubicBezTo>
                  <a:cubicBezTo>
                    <a:pt x="382" y="476"/>
                    <a:pt x="677" y="619"/>
                    <a:pt x="977" y="743"/>
                  </a:cubicBezTo>
                  <a:cubicBezTo>
                    <a:pt x="1469" y="947"/>
                    <a:pt x="1973" y="1090"/>
                    <a:pt x="2505" y="1141"/>
                  </a:cubicBezTo>
                  <a:lnTo>
                    <a:pt x="2683" y="1141"/>
                  </a:lnTo>
                  <a:cubicBezTo>
                    <a:pt x="2723" y="1138"/>
                    <a:pt x="2759" y="1121"/>
                    <a:pt x="2763" y="1081"/>
                  </a:cubicBezTo>
                  <a:cubicBezTo>
                    <a:pt x="2766" y="1044"/>
                    <a:pt x="2729" y="1027"/>
                    <a:pt x="2703" y="1017"/>
                  </a:cubicBezTo>
                  <a:cubicBezTo>
                    <a:pt x="2592" y="973"/>
                    <a:pt x="2482" y="930"/>
                    <a:pt x="2371" y="897"/>
                  </a:cubicBezTo>
                  <a:cubicBezTo>
                    <a:pt x="1629" y="683"/>
                    <a:pt x="910" y="411"/>
                    <a:pt x="228" y="47"/>
                  </a:cubicBezTo>
                  <a:cubicBezTo>
                    <a:pt x="198" y="34"/>
                    <a:pt x="171" y="21"/>
                    <a:pt x="141" y="10"/>
                  </a:cubicBezTo>
                  <a:cubicBezTo>
                    <a:pt x="125" y="4"/>
                    <a:pt x="110" y="1"/>
                    <a:pt x="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57"/>
          <p:cNvGrpSpPr/>
          <p:nvPr/>
        </p:nvGrpSpPr>
        <p:grpSpPr>
          <a:xfrm>
            <a:off x="4853088" y="1235248"/>
            <a:ext cx="2705188" cy="1573473"/>
            <a:chOff x="4853088" y="1235248"/>
            <a:chExt cx="2705188" cy="1573473"/>
          </a:xfrm>
        </p:grpSpPr>
        <p:sp>
          <p:nvSpPr>
            <p:cNvPr id="1088" name="Google Shape;1088;p57"/>
            <p:cNvSpPr/>
            <p:nvPr/>
          </p:nvSpPr>
          <p:spPr>
            <a:xfrm>
              <a:off x="4853088" y="1574292"/>
              <a:ext cx="2396486" cy="1234430"/>
            </a:xfrm>
            <a:custGeom>
              <a:rect b="b" l="l" r="r" t="t"/>
              <a:pathLst>
                <a:path extrusionOk="0" h="11466" w="13500">
                  <a:moveTo>
                    <a:pt x="11582" y="1"/>
                  </a:moveTo>
                  <a:cubicBezTo>
                    <a:pt x="11324" y="1"/>
                    <a:pt x="11065" y="11"/>
                    <a:pt x="10808" y="13"/>
                  </a:cubicBezTo>
                  <a:cubicBezTo>
                    <a:pt x="10400" y="13"/>
                    <a:pt x="9988" y="16"/>
                    <a:pt x="9581" y="19"/>
                  </a:cubicBezTo>
                  <a:cubicBezTo>
                    <a:pt x="7922" y="30"/>
                    <a:pt x="6260" y="39"/>
                    <a:pt x="4602" y="50"/>
                  </a:cubicBezTo>
                  <a:lnTo>
                    <a:pt x="2144" y="66"/>
                  </a:lnTo>
                  <a:cubicBezTo>
                    <a:pt x="1725" y="70"/>
                    <a:pt x="1304" y="73"/>
                    <a:pt x="883" y="76"/>
                  </a:cubicBezTo>
                  <a:cubicBezTo>
                    <a:pt x="856" y="76"/>
                    <a:pt x="828" y="76"/>
                    <a:pt x="800" y="76"/>
                  </a:cubicBezTo>
                  <a:cubicBezTo>
                    <a:pt x="564" y="76"/>
                    <a:pt x="287" y="87"/>
                    <a:pt x="141" y="290"/>
                  </a:cubicBezTo>
                  <a:cubicBezTo>
                    <a:pt x="54" y="411"/>
                    <a:pt x="51" y="551"/>
                    <a:pt x="57" y="692"/>
                  </a:cubicBezTo>
                  <a:cubicBezTo>
                    <a:pt x="24" y="712"/>
                    <a:pt x="0" y="745"/>
                    <a:pt x="0" y="795"/>
                  </a:cubicBezTo>
                  <a:cubicBezTo>
                    <a:pt x="77" y="2400"/>
                    <a:pt x="168" y="4005"/>
                    <a:pt x="271" y="5607"/>
                  </a:cubicBezTo>
                  <a:cubicBezTo>
                    <a:pt x="325" y="6399"/>
                    <a:pt x="378" y="7188"/>
                    <a:pt x="438" y="7981"/>
                  </a:cubicBezTo>
                  <a:cubicBezTo>
                    <a:pt x="498" y="8773"/>
                    <a:pt x="539" y="9572"/>
                    <a:pt x="632" y="10362"/>
                  </a:cubicBezTo>
                  <a:cubicBezTo>
                    <a:pt x="662" y="10626"/>
                    <a:pt x="736" y="10897"/>
                    <a:pt x="967" y="11060"/>
                  </a:cubicBezTo>
                  <a:cubicBezTo>
                    <a:pt x="1234" y="11248"/>
                    <a:pt x="1612" y="11231"/>
                    <a:pt x="1926" y="11251"/>
                  </a:cubicBezTo>
                  <a:cubicBezTo>
                    <a:pt x="2749" y="11311"/>
                    <a:pt x="3571" y="11358"/>
                    <a:pt x="4398" y="11395"/>
                  </a:cubicBezTo>
                  <a:cubicBezTo>
                    <a:pt x="5542" y="11441"/>
                    <a:pt x="6687" y="11465"/>
                    <a:pt x="7832" y="11465"/>
                  </a:cubicBezTo>
                  <a:cubicBezTo>
                    <a:pt x="8326" y="11465"/>
                    <a:pt x="8820" y="11461"/>
                    <a:pt x="9313" y="11452"/>
                  </a:cubicBezTo>
                  <a:cubicBezTo>
                    <a:pt x="10139" y="11435"/>
                    <a:pt x="10965" y="11409"/>
                    <a:pt x="11787" y="11368"/>
                  </a:cubicBezTo>
                  <a:cubicBezTo>
                    <a:pt x="11985" y="11361"/>
                    <a:pt x="12182" y="11348"/>
                    <a:pt x="12383" y="11338"/>
                  </a:cubicBezTo>
                  <a:cubicBezTo>
                    <a:pt x="12567" y="11328"/>
                    <a:pt x="12764" y="11335"/>
                    <a:pt x="12945" y="11298"/>
                  </a:cubicBezTo>
                  <a:cubicBezTo>
                    <a:pt x="13302" y="11228"/>
                    <a:pt x="13322" y="10836"/>
                    <a:pt x="13372" y="10549"/>
                  </a:cubicBezTo>
                  <a:cubicBezTo>
                    <a:pt x="13499" y="9796"/>
                    <a:pt x="13496" y="9031"/>
                    <a:pt x="13482" y="8271"/>
                  </a:cubicBezTo>
                  <a:cubicBezTo>
                    <a:pt x="13470" y="7456"/>
                    <a:pt x="13436" y="6643"/>
                    <a:pt x="13392" y="5831"/>
                  </a:cubicBezTo>
                  <a:cubicBezTo>
                    <a:pt x="13306" y="4252"/>
                    <a:pt x="13185" y="2674"/>
                    <a:pt x="13038" y="1103"/>
                  </a:cubicBezTo>
                  <a:cubicBezTo>
                    <a:pt x="13011" y="818"/>
                    <a:pt x="12968" y="514"/>
                    <a:pt x="12757" y="297"/>
                  </a:cubicBezTo>
                  <a:cubicBezTo>
                    <a:pt x="12550" y="83"/>
                    <a:pt x="12242" y="22"/>
                    <a:pt x="11954" y="10"/>
                  </a:cubicBezTo>
                  <a:cubicBezTo>
                    <a:pt x="11830" y="3"/>
                    <a:pt x="11706" y="1"/>
                    <a:pt x="11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7"/>
            <p:cNvSpPr/>
            <p:nvPr/>
          </p:nvSpPr>
          <p:spPr>
            <a:xfrm rot="-6901316">
              <a:off x="6871757" y="1402568"/>
              <a:ext cx="554750" cy="291206"/>
            </a:xfrm>
            <a:custGeom>
              <a:rect b="b" l="l" r="r" t="t"/>
              <a:pathLst>
                <a:path extrusionOk="0" h="2233" w="4254">
                  <a:moveTo>
                    <a:pt x="4118" y="0"/>
                  </a:moveTo>
                  <a:cubicBezTo>
                    <a:pt x="4079" y="0"/>
                    <a:pt x="4039" y="20"/>
                    <a:pt x="4002" y="45"/>
                  </a:cubicBezTo>
                  <a:cubicBezTo>
                    <a:pt x="3982" y="58"/>
                    <a:pt x="3966" y="71"/>
                    <a:pt x="3949" y="88"/>
                  </a:cubicBezTo>
                  <a:cubicBezTo>
                    <a:pt x="3468" y="590"/>
                    <a:pt x="3070" y="1148"/>
                    <a:pt x="2869" y="1823"/>
                  </a:cubicBezTo>
                  <a:cubicBezTo>
                    <a:pt x="2846" y="1898"/>
                    <a:pt x="2817" y="1921"/>
                    <a:pt x="2769" y="1921"/>
                  </a:cubicBezTo>
                  <a:cubicBezTo>
                    <a:pt x="2752" y="1921"/>
                    <a:pt x="2733" y="1918"/>
                    <a:pt x="2712" y="1914"/>
                  </a:cubicBezTo>
                  <a:cubicBezTo>
                    <a:pt x="2204" y="1807"/>
                    <a:pt x="1695" y="1697"/>
                    <a:pt x="1187" y="1579"/>
                  </a:cubicBezTo>
                  <a:cubicBezTo>
                    <a:pt x="931" y="1519"/>
                    <a:pt x="672" y="1464"/>
                    <a:pt x="407" y="1464"/>
                  </a:cubicBezTo>
                  <a:cubicBezTo>
                    <a:pt x="322" y="1464"/>
                    <a:pt x="236" y="1469"/>
                    <a:pt x="150" y="1482"/>
                  </a:cubicBezTo>
                  <a:cubicBezTo>
                    <a:pt x="77" y="1496"/>
                    <a:pt x="3" y="1526"/>
                    <a:pt x="3" y="1613"/>
                  </a:cubicBezTo>
                  <a:cubicBezTo>
                    <a:pt x="0" y="1710"/>
                    <a:pt x="84" y="1720"/>
                    <a:pt x="157" y="1726"/>
                  </a:cubicBezTo>
                  <a:cubicBezTo>
                    <a:pt x="435" y="1760"/>
                    <a:pt x="712" y="1814"/>
                    <a:pt x="983" y="1880"/>
                  </a:cubicBezTo>
                  <a:cubicBezTo>
                    <a:pt x="1545" y="2021"/>
                    <a:pt x="2107" y="2178"/>
                    <a:pt x="2712" y="2228"/>
                  </a:cubicBezTo>
                  <a:cubicBezTo>
                    <a:pt x="2726" y="2231"/>
                    <a:pt x="2740" y="2233"/>
                    <a:pt x="2754" y="2233"/>
                  </a:cubicBezTo>
                  <a:cubicBezTo>
                    <a:pt x="2822" y="2233"/>
                    <a:pt x="2900" y="2201"/>
                    <a:pt x="2979" y="2201"/>
                  </a:cubicBezTo>
                  <a:cubicBezTo>
                    <a:pt x="3083" y="2198"/>
                    <a:pt x="3133" y="2148"/>
                    <a:pt x="3156" y="2061"/>
                  </a:cubicBezTo>
                  <a:cubicBezTo>
                    <a:pt x="3280" y="1616"/>
                    <a:pt x="3494" y="1215"/>
                    <a:pt x="3758" y="837"/>
                  </a:cubicBezTo>
                  <a:cubicBezTo>
                    <a:pt x="3899" y="633"/>
                    <a:pt x="4026" y="419"/>
                    <a:pt x="4183" y="226"/>
                  </a:cubicBezTo>
                  <a:cubicBezTo>
                    <a:pt x="4230" y="169"/>
                    <a:pt x="4254" y="95"/>
                    <a:pt x="4200" y="38"/>
                  </a:cubicBezTo>
                  <a:cubicBezTo>
                    <a:pt x="4174" y="11"/>
                    <a:pt x="4146" y="0"/>
                    <a:pt x="4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7"/>
            <p:cNvSpPr/>
            <p:nvPr/>
          </p:nvSpPr>
          <p:spPr>
            <a:xfrm rot="3414860">
              <a:off x="7217024" y="1451598"/>
              <a:ext cx="360845" cy="148799"/>
            </a:xfrm>
            <a:custGeom>
              <a:rect b="b" l="l" r="r" t="t"/>
              <a:pathLst>
                <a:path extrusionOk="0" h="1141" w="2767">
                  <a:moveTo>
                    <a:pt x="95" y="1"/>
                  </a:moveTo>
                  <a:cubicBezTo>
                    <a:pt x="70" y="1"/>
                    <a:pt x="48" y="11"/>
                    <a:pt x="31" y="34"/>
                  </a:cubicBezTo>
                  <a:cubicBezTo>
                    <a:pt x="1" y="70"/>
                    <a:pt x="4" y="114"/>
                    <a:pt x="31" y="147"/>
                  </a:cubicBezTo>
                  <a:cubicBezTo>
                    <a:pt x="58" y="191"/>
                    <a:pt x="95" y="224"/>
                    <a:pt x="131" y="258"/>
                  </a:cubicBezTo>
                  <a:cubicBezTo>
                    <a:pt x="382" y="476"/>
                    <a:pt x="677" y="619"/>
                    <a:pt x="977" y="743"/>
                  </a:cubicBezTo>
                  <a:cubicBezTo>
                    <a:pt x="1469" y="947"/>
                    <a:pt x="1973" y="1090"/>
                    <a:pt x="2505" y="1141"/>
                  </a:cubicBezTo>
                  <a:lnTo>
                    <a:pt x="2683" y="1141"/>
                  </a:lnTo>
                  <a:cubicBezTo>
                    <a:pt x="2723" y="1138"/>
                    <a:pt x="2759" y="1121"/>
                    <a:pt x="2763" y="1081"/>
                  </a:cubicBezTo>
                  <a:cubicBezTo>
                    <a:pt x="2766" y="1044"/>
                    <a:pt x="2729" y="1027"/>
                    <a:pt x="2703" y="1017"/>
                  </a:cubicBezTo>
                  <a:cubicBezTo>
                    <a:pt x="2592" y="973"/>
                    <a:pt x="2482" y="930"/>
                    <a:pt x="2371" y="897"/>
                  </a:cubicBezTo>
                  <a:cubicBezTo>
                    <a:pt x="1629" y="683"/>
                    <a:pt x="910" y="411"/>
                    <a:pt x="228" y="47"/>
                  </a:cubicBezTo>
                  <a:cubicBezTo>
                    <a:pt x="198" y="34"/>
                    <a:pt x="171" y="21"/>
                    <a:pt x="141" y="10"/>
                  </a:cubicBezTo>
                  <a:cubicBezTo>
                    <a:pt x="125" y="4"/>
                    <a:pt x="110" y="1"/>
                    <a:pt x="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 name="Google Shape;1091;p57"/>
          <p:cNvSpPr txBox="1"/>
          <p:nvPr>
            <p:ph idx="4294967295" type="subTitle"/>
          </p:nvPr>
        </p:nvSpPr>
        <p:spPr>
          <a:xfrm>
            <a:off x="2096925" y="2171425"/>
            <a:ext cx="2028600" cy="812700"/>
          </a:xfrm>
          <a:prstGeom prst="rect">
            <a:avLst/>
          </a:prstGeom>
        </p:spPr>
        <p:txBody>
          <a:bodyPr anchorCtr="0" anchor="b" bIns="36000" lIns="91425" spcFirstLastPara="1" rIns="91425" wrap="square" tIns="36000">
            <a:noAutofit/>
          </a:bodyPr>
          <a:lstStyle/>
          <a:p>
            <a:pPr indent="0" lvl="0" marL="0" rtl="0" algn="r">
              <a:spcBef>
                <a:spcPts val="0"/>
              </a:spcBef>
              <a:spcAft>
                <a:spcPts val="1600"/>
              </a:spcAft>
              <a:buNone/>
            </a:pPr>
            <a:r>
              <a:rPr lang="en" sz="2400">
                <a:solidFill>
                  <a:schemeClr val="accent3"/>
                </a:solidFill>
                <a:latin typeface="Passero One"/>
                <a:ea typeface="Passero One"/>
                <a:cs typeface="Passero One"/>
                <a:sym typeface="Passero One"/>
              </a:rPr>
              <a:t>HELENA PATTERSON</a:t>
            </a:r>
            <a:endParaRPr sz="2400">
              <a:solidFill>
                <a:schemeClr val="accent3"/>
              </a:solidFill>
              <a:latin typeface="Passero One"/>
              <a:ea typeface="Passero One"/>
              <a:cs typeface="Passero One"/>
              <a:sym typeface="Passero One"/>
            </a:endParaRPr>
          </a:p>
        </p:txBody>
      </p:sp>
      <p:sp>
        <p:nvSpPr>
          <p:cNvPr id="1092" name="Google Shape;1092;p57"/>
          <p:cNvSpPr txBox="1"/>
          <p:nvPr>
            <p:ph idx="4294967295" type="subTitle"/>
          </p:nvPr>
        </p:nvSpPr>
        <p:spPr>
          <a:xfrm>
            <a:off x="5018577" y="2171400"/>
            <a:ext cx="1881300" cy="812700"/>
          </a:xfrm>
          <a:prstGeom prst="rect">
            <a:avLst/>
          </a:prstGeom>
        </p:spPr>
        <p:txBody>
          <a:bodyPr anchorCtr="0" anchor="b" bIns="36000" lIns="91425" spcFirstLastPara="1" rIns="91425" wrap="square" tIns="36000">
            <a:noAutofit/>
          </a:bodyPr>
          <a:lstStyle/>
          <a:p>
            <a:pPr indent="0" lvl="0" marL="0" rtl="0" algn="l">
              <a:spcBef>
                <a:spcPts val="0"/>
              </a:spcBef>
              <a:spcAft>
                <a:spcPts val="1600"/>
              </a:spcAft>
              <a:buNone/>
            </a:pPr>
            <a:r>
              <a:rPr lang="en" sz="2400">
                <a:solidFill>
                  <a:schemeClr val="accent3"/>
                </a:solidFill>
                <a:latin typeface="Passero One"/>
                <a:ea typeface="Passero One"/>
                <a:cs typeface="Passero One"/>
                <a:sym typeface="Passero One"/>
              </a:rPr>
              <a:t>JOHN PATTERSON</a:t>
            </a:r>
            <a:endParaRPr sz="2400">
              <a:solidFill>
                <a:schemeClr val="accent3"/>
              </a:solidFill>
              <a:latin typeface="Passero One"/>
              <a:ea typeface="Passero One"/>
              <a:cs typeface="Passero One"/>
              <a:sym typeface="Passero One"/>
            </a:endParaRPr>
          </a:p>
        </p:txBody>
      </p:sp>
      <p:sp>
        <p:nvSpPr>
          <p:cNvPr id="1093" name="Google Shape;1093;p57"/>
          <p:cNvSpPr txBox="1"/>
          <p:nvPr>
            <p:ph idx="4294967295" type="subTitle"/>
          </p:nvPr>
        </p:nvSpPr>
        <p:spPr>
          <a:xfrm>
            <a:off x="1228643" y="3118900"/>
            <a:ext cx="28968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You could talk a bit about this person here</a:t>
            </a:r>
            <a:endParaRPr>
              <a:solidFill>
                <a:schemeClr val="dk2"/>
              </a:solidFill>
            </a:endParaRPr>
          </a:p>
        </p:txBody>
      </p:sp>
      <p:sp>
        <p:nvSpPr>
          <p:cNvPr id="1094" name="Google Shape;1094;p57"/>
          <p:cNvSpPr txBox="1"/>
          <p:nvPr>
            <p:ph idx="4294967295" type="subTitle"/>
          </p:nvPr>
        </p:nvSpPr>
        <p:spPr>
          <a:xfrm>
            <a:off x="5018566" y="3118900"/>
            <a:ext cx="2896800" cy="577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You could talk a bit about this person here</a:t>
            </a:r>
            <a:endParaRPr>
              <a:solidFill>
                <a:schemeClr val="dk2"/>
              </a:solidFill>
            </a:endParaRPr>
          </a:p>
        </p:txBody>
      </p:sp>
      <p:sp>
        <p:nvSpPr>
          <p:cNvPr id="1095" name="Google Shape;1095;p57"/>
          <p:cNvSpPr txBox="1"/>
          <p:nvPr>
            <p:ph type="ctrTitle"/>
          </p:nvPr>
        </p:nvSpPr>
        <p:spPr>
          <a:xfrm>
            <a:off x="3162100" y="359450"/>
            <a:ext cx="52617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OUR </a:t>
            </a:r>
            <a:r>
              <a:rPr lang="en">
                <a:solidFill>
                  <a:schemeClr val="lt2"/>
                </a:solidFill>
              </a:rPr>
              <a:t>TEAM</a:t>
            </a:r>
            <a:endParaRPr>
              <a:solidFill>
                <a:schemeClr val="lt2"/>
              </a:solidFill>
            </a:endParaRPr>
          </a:p>
        </p:txBody>
      </p:sp>
      <p:grpSp>
        <p:nvGrpSpPr>
          <p:cNvPr id="1096" name="Google Shape;1096;p57"/>
          <p:cNvGrpSpPr/>
          <p:nvPr/>
        </p:nvGrpSpPr>
        <p:grpSpPr>
          <a:xfrm>
            <a:off x="466475" y="4342325"/>
            <a:ext cx="1881364" cy="320649"/>
            <a:chOff x="466475" y="4342325"/>
            <a:chExt cx="1881364" cy="320649"/>
          </a:xfrm>
        </p:grpSpPr>
        <p:sp>
          <p:nvSpPr>
            <p:cNvPr id="1097" name="Google Shape;1097;p57"/>
            <p:cNvSpPr/>
            <p:nvPr/>
          </p:nvSpPr>
          <p:spPr>
            <a:xfrm>
              <a:off x="476314" y="4342325"/>
              <a:ext cx="1040338" cy="177609"/>
            </a:xfrm>
            <a:custGeom>
              <a:rect b="b" l="l" r="r" t="t"/>
              <a:pathLst>
                <a:path extrusionOk="0" h="1408" w="8247">
                  <a:moveTo>
                    <a:pt x="3058" y="0"/>
                  </a:moveTo>
                  <a:cubicBezTo>
                    <a:pt x="2868" y="0"/>
                    <a:pt x="2792" y="149"/>
                    <a:pt x="2679" y="302"/>
                  </a:cubicBezTo>
                  <a:cubicBezTo>
                    <a:pt x="2598" y="412"/>
                    <a:pt x="2534" y="575"/>
                    <a:pt x="2418" y="656"/>
                  </a:cubicBezTo>
                  <a:cubicBezTo>
                    <a:pt x="2301" y="736"/>
                    <a:pt x="2123" y="775"/>
                    <a:pt x="1949" y="775"/>
                  </a:cubicBezTo>
                  <a:cubicBezTo>
                    <a:pt x="1814" y="775"/>
                    <a:pt x="1681" y="752"/>
                    <a:pt x="1582" y="706"/>
                  </a:cubicBezTo>
                  <a:cubicBezTo>
                    <a:pt x="1387" y="616"/>
                    <a:pt x="1234" y="469"/>
                    <a:pt x="1029" y="392"/>
                  </a:cubicBezTo>
                  <a:cubicBezTo>
                    <a:pt x="905" y="346"/>
                    <a:pt x="792" y="325"/>
                    <a:pt x="691" y="325"/>
                  </a:cubicBezTo>
                  <a:cubicBezTo>
                    <a:pt x="219" y="325"/>
                    <a:pt x="1" y="785"/>
                    <a:pt x="50" y="1311"/>
                  </a:cubicBezTo>
                  <a:cubicBezTo>
                    <a:pt x="55" y="1375"/>
                    <a:pt x="105" y="1408"/>
                    <a:pt x="154" y="1408"/>
                  </a:cubicBezTo>
                  <a:cubicBezTo>
                    <a:pt x="202" y="1408"/>
                    <a:pt x="249" y="1376"/>
                    <a:pt x="251" y="1311"/>
                  </a:cubicBezTo>
                  <a:cubicBezTo>
                    <a:pt x="256" y="937"/>
                    <a:pt x="401" y="632"/>
                    <a:pt x="714" y="632"/>
                  </a:cubicBezTo>
                  <a:cubicBezTo>
                    <a:pt x="804" y="632"/>
                    <a:pt x="908" y="657"/>
                    <a:pt x="1026" y="713"/>
                  </a:cubicBezTo>
                  <a:cubicBezTo>
                    <a:pt x="1217" y="803"/>
                    <a:pt x="1371" y="957"/>
                    <a:pt x="1562" y="1051"/>
                  </a:cubicBezTo>
                  <a:cubicBezTo>
                    <a:pt x="1716" y="1126"/>
                    <a:pt x="1876" y="1179"/>
                    <a:pt x="2041" y="1179"/>
                  </a:cubicBezTo>
                  <a:cubicBezTo>
                    <a:pt x="2115" y="1179"/>
                    <a:pt x="2190" y="1168"/>
                    <a:pt x="2267" y="1144"/>
                  </a:cubicBezTo>
                  <a:cubicBezTo>
                    <a:pt x="2618" y="1031"/>
                    <a:pt x="2679" y="756"/>
                    <a:pt x="2919" y="532"/>
                  </a:cubicBezTo>
                  <a:lnTo>
                    <a:pt x="2996" y="395"/>
                  </a:lnTo>
                  <a:cubicBezTo>
                    <a:pt x="3035" y="386"/>
                    <a:pt x="3073" y="381"/>
                    <a:pt x="3109" y="381"/>
                  </a:cubicBezTo>
                  <a:cubicBezTo>
                    <a:pt x="3218" y="381"/>
                    <a:pt x="3314" y="423"/>
                    <a:pt x="3394" y="506"/>
                  </a:cubicBezTo>
                  <a:cubicBezTo>
                    <a:pt x="3571" y="579"/>
                    <a:pt x="3722" y="689"/>
                    <a:pt x="3909" y="746"/>
                  </a:cubicBezTo>
                  <a:cubicBezTo>
                    <a:pt x="4067" y="793"/>
                    <a:pt x="4235" y="821"/>
                    <a:pt x="4402" y="821"/>
                  </a:cubicBezTo>
                  <a:cubicBezTo>
                    <a:pt x="4545" y="821"/>
                    <a:pt x="4688" y="801"/>
                    <a:pt x="4825" y="753"/>
                  </a:cubicBezTo>
                  <a:cubicBezTo>
                    <a:pt x="4989" y="696"/>
                    <a:pt x="5122" y="543"/>
                    <a:pt x="5283" y="489"/>
                  </a:cubicBezTo>
                  <a:cubicBezTo>
                    <a:pt x="5401" y="450"/>
                    <a:pt x="5493" y="434"/>
                    <a:pt x="5567" y="434"/>
                  </a:cubicBezTo>
                  <a:cubicBezTo>
                    <a:pt x="5844" y="434"/>
                    <a:pt x="5868" y="668"/>
                    <a:pt x="6079" y="853"/>
                  </a:cubicBezTo>
                  <a:cubicBezTo>
                    <a:pt x="6208" y="965"/>
                    <a:pt x="6339" y="1025"/>
                    <a:pt x="6500" y="1025"/>
                  </a:cubicBezTo>
                  <a:cubicBezTo>
                    <a:pt x="6527" y="1025"/>
                    <a:pt x="6555" y="1024"/>
                    <a:pt x="6584" y="1020"/>
                  </a:cubicBezTo>
                  <a:cubicBezTo>
                    <a:pt x="6795" y="994"/>
                    <a:pt x="6982" y="850"/>
                    <a:pt x="7176" y="787"/>
                  </a:cubicBezTo>
                  <a:cubicBezTo>
                    <a:pt x="7343" y="731"/>
                    <a:pt x="7510" y="716"/>
                    <a:pt x="7678" y="716"/>
                  </a:cubicBezTo>
                  <a:cubicBezTo>
                    <a:pt x="7801" y="716"/>
                    <a:pt x="7926" y="724"/>
                    <a:pt x="8051" y="730"/>
                  </a:cubicBezTo>
                  <a:cubicBezTo>
                    <a:pt x="8054" y="730"/>
                    <a:pt x="8056" y="730"/>
                    <a:pt x="8058" y="730"/>
                  </a:cubicBezTo>
                  <a:cubicBezTo>
                    <a:pt x="8223" y="730"/>
                    <a:pt x="8247" y="485"/>
                    <a:pt x="8092" y="438"/>
                  </a:cubicBezTo>
                  <a:cubicBezTo>
                    <a:pt x="7960" y="398"/>
                    <a:pt x="7840" y="382"/>
                    <a:pt x="7725" y="382"/>
                  </a:cubicBezTo>
                  <a:cubicBezTo>
                    <a:pt x="7448" y="382"/>
                    <a:pt x="7200" y="476"/>
                    <a:pt x="6898" y="555"/>
                  </a:cubicBezTo>
                  <a:cubicBezTo>
                    <a:pt x="6782" y="586"/>
                    <a:pt x="6680" y="602"/>
                    <a:pt x="6586" y="602"/>
                  </a:cubicBezTo>
                  <a:cubicBezTo>
                    <a:pt x="6380" y="602"/>
                    <a:pt x="6217" y="523"/>
                    <a:pt x="6042" y="342"/>
                  </a:cubicBezTo>
                  <a:cubicBezTo>
                    <a:pt x="5949" y="245"/>
                    <a:pt x="5858" y="161"/>
                    <a:pt x="5731" y="117"/>
                  </a:cubicBezTo>
                  <a:cubicBezTo>
                    <a:pt x="5670" y="96"/>
                    <a:pt x="5613" y="87"/>
                    <a:pt x="5559" y="87"/>
                  </a:cubicBezTo>
                  <a:cubicBezTo>
                    <a:pt x="5299" y="87"/>
                    <a:pt x="5106" y="296"/>
                    <a:pt x="4865" y="412"/>
                  </a:cubicBezTo>
                  <a:cubicBezTo>
                    <a:pt x="4712" y="486"/>
                    <a:pt x="4555" y="518"/>
                    <a:pt x="4399" y="518"/>
                  </a:cubicBezTo>
                  <a:cubicBezTo>
                    <a:pt x="4131" y="518"/>
                    <a:pt x="3864" y="425"/>
                    <a:pt x="3622" y="291"/>
                  </a:cubicBezTo>
                  <a:cubicBezTo>
                    <a:pt x="3471" y="205"/>
                    <a:pt x="3313" y="37"/>
                    <a:pt x="3133" y="7"/>
                  </a:cubicBezTo>
                  <a:cubicBezTo>
                    <a:pt x="3106" y="3"/>
                    <a:pt x="3081" y="0"/>
                    <a:pt x="30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7"/>
            <p:cNvSpPr/>
            <p:nvPr/>
          </p:nvSpPr>
          <p:spPr>
            <a:xfrm>
              <a:off x="466475" y="4519928"/>
              <a:ext cx="1881364" cy="143046"/>
            </a:xfrm>
            <a:custGeom>
              <a:rect b="b" l="l" r="r" t="t"/>
              <a:pathLst>
                <a:path extrusionOk="0" h="1134" w="14914">
                  <a:moveTo>
                    <a:pt x="5663" y="1"/>
                  </a:moveTo>
                  <a:cubicBezTo>
                    <a:pt x="5573" y="1"/>
                    <a:pt x="5474" y="28"/>
                    <a:pt x="5365" y="92"/>
                  </a:cubicBezTo>
                  <a:cubicBezTo>
                    <a:pt x="5136" y="227"/>
                    <a:pt x="4987" y="466"/>
                    <a:pt x="4781" y="466"/>
                  </a:cubicBezTo>
                  <a:cubicBezTo>
                    <a:pt x="4700" y="466"/>
                    <a:pt x="4611" y="429"/>
                    <a:pt x="4505" y="337"/>
                  </a:cubicBezTo>
                  <a:cubicBezTo>
                    <a:pt x="4338" y="196"/>
                    <a:pt x="4184" y="22"/>
                    <a:pt x="3947" y="12"/>
                  </a:cubicBezTo>
                  <a:cubicBezTo>
                    <a:pt x="3939" y="11"/>
                    <a:pt x="3931" y="11"/>
                    <a:pt x="3923" y="11"/>
                  </a:cubicBezTo>
                  <a:cubicBezTo>
                    <a:pt x="3711" y="11"/>
                    <a:pt x="3546" y="134"/>
                    <a:pt x="3395" y="272"/>
                  </a:cubicBezTo>
                  <a:cubicBezTo>
                    <a:pt x="3181" y="472"/>
                    <a:pt x="3097" y="628"/>
                    <a:pt x="2913" y="628"/>
                  </a:cubicBezTo>
                  <a:cubicBezTo>
                    <a:pt x="2800" y="628"/>
                    <a:pt x="2649" y="570"/>
                    <a:pt x="2408" y="426"/>
                  </a:cubicBezTo>
                  <a:cubicBezTo>
                    <a:pt x="2315" y="373"/>
                    <a:pt x="2298" y="276"/>
                    <a:pt x="2181" y="232"/>
                  </a:cubicBezTo>
                  <a:cubicBezTo>
                    <a:pt x="2134" y="215"/>
                    <a:pt x="2094" y="208"/>
                    <a:pt x="2058" y="208"/>
                  </a:cubicBezTo>
                  <a:cubicBezTo>
                    <a:pt x="1926" y="208"/>
                    <a:pt x="1861" y="310"/>
                    <a:pt x="1737" y="400"/>
                  </a:cubicBezTo>
                  <a:cubicBezTo>
                    <a:pt x="1693" y="430"/>
                    <a:pt x="1696" y="507"/>
                    <a:pt x="1649" y="533"/>
                  </a:cubicBezTo>
                  <a:cubicBezTo>
                    <a:pt x="1611" y="554"/>
                    <a:pt x="1572" y="562"/>
                    <a:pt x="1533" y="562"/>
                  </a:cubicBezTo>
                  <a:cubicBezTo>
                    <a:pt x="1387" y="562"/>
                    <a:pt x="1241" y="441"/>
                    <a:pt x="1152" y="369"/>
                  </a:cubicBezTo>
                  <a:cubicBezTo>
                    <a:pt x="1038" y="276"/>
                    <a:pt x="994" y="196"/>
                    <a:pt x="851" y="149"/>
                  </a:cubicBezTo>
                  <a:cubicBezTo>
                    <a:pt x="775" y="123"/>
                    <a:pt x="704" y="112"/>
                    <a:pt x="638" y="112"/>
                  </a:cubicBezTo>
                  <a:cubicBezTo>
                    <a:pt x="213" y="112"/>
                    <a:pt x="1" y="598"/>
                    <a:pt x="192" y="991"/>
                  </a:cubicBezTo>
                  <a:cubicBezTo>
                    <a:pt x="211" y="1030"/>
                    <a:pt x="246" y="1046"/>
                    <a:pt x="282" y="1046"/>
                  </a:cubicBezTo>
                  <a:cubicBezTo>
                    <a:pt x="351" y="1046"/>
                    <a:pt x="424" y="985"/>
                    <a:pt x="396" y="908"/>
                  </a:cubicBezTo>
                  <a:cubicBezTo>
                    <a:pt x="493" y="865"/>
                    <a:pt x="586" y="824"/>
                    <a:pt x="680" y="781"/>
                  </a:cubicBezTo>
                  <a:cubicBezTo>
                    <a:pt x="770" y="686"/>
                    <a:pt x="846" y="638"/>
                    <a:pt x="908" y="638"/>
                  </a:cubicBezTo>
                  <a:cubicBezTo>
                    <a:pt x="970" y="638"/>
                    <a:pt x="1018" y="686"/>
                    <a:pt x="1051" y="781"/>
                  </a:cubicBezTo>
                  <a:cubicBezTo>
                    <a:pt x="1071" y="794"/>
                    <a:pt x="1124" y="865"/>
                    <a:pt x="1132" y="871"/>
                  </a:cubicBezTo>
                  <a:cubicBezTo>
                    <a:pt x="1208" y="942"/>
                    <a:pt x="1292" y="1011"/>
                    <a:pt x="1396" y="1035"/>
                  </a:cubicBezTo>
                  <a:cubicBezTo>
                    <a:pt x="1431" y="1043"/>
                    <a:pt x="1465" y="1047"/>
                    <a:pt x="1498" y="1047"/>
                  </a:cubicBezTo>
                  <a:cubicBezTo>
                    <a:pt x="1648" y="1047"/>
                    <a:pt x="1766" y="963"/>
                    <a:pt x="1870" y="848"/>
                  </a:cubicBezTo>
                  <a:cubicBezTo>
                    <a:pt x="1957" y="745"/>
                    <a:pt x="1947" y="654"/>
                    <a:pt x="2051" y="654"/>
                  </a:cubicBezTo>
                  <a:cubicBezTo>
                    <a:pt x="2063" y="654"/>
                    <a:pt x="2076" y="655"/>
                    <a:pt x="2091" y="658"/>
                  </a:cubicBezTo>
                  <a:cubicBezTo>
                    <a:pt x="2184" y="670"/>
                    <a:pt x="2248" y="804"/>
                    <a:pt x="2318" y="851"/>
                  </a:cubicBezTo>
                  <a:cubicBezTo>
                    <a:pt x="2475" y="956"/>
                    <a:pt x="2652" y="1022"/>
                    <a:pt x="2836" y="1022"/>
                  </a:cubicBezTo>
                  <a:cubicBezTo>
                    <a:pt x="2903" y="1022"/>
                    <a:pt x="2972" y="1014"/>
                    <a:pt x="3041" y="995"/>
                  </a:cubicBezTo>
                  <a:cubicBezTo>
                    <a:pt x="3298" y="922"/>
                    <a:pt x="3395" y="711"/>
                    <a:pt x="3599" y="570"/>
                  </a:cubicBezTo>
                  <a:cubicBezTo>
                    <a:pt x="3728" y="483"/>
                    <a:pt x="3832" y="443"/>
                    <a:pt x="3928" y="443"/>
                  </a:cubicBezTo>
                  <a:cubicBezTo>
                    <a:pt x="4052" y="443"/>
                    <a:pt x="4163" y="510"/>
                    <a:pt x="4301" y="627"/>
                  </a:cubicBezTo>
                  <a:cubicBezTo>
                    <a:pt x="4402" y="711"/>
                    <a:pt x="4492" y="798"/>
                    <a:pt x="4618" y="841"/>
                  </a:cubicBezTo>
                  <a:cubicBezTo>
                    <a:pt x="4669" y="859"/>
                    <a:pt x="4717" y="866"/>
                    <a:pt x="4765" y="866"/>
                  </a:cubicBezTo>
                  <a:cubicBezTo>
                    <a:pt x="5130" y="866"/>
                    <a:pt x="5420" y="417"/>
                    <a:pt x="5721" y="417"/>
                  </a:cubicBezTo>
                  <a:cubicBezTo>
                    <a:pt x="5807" y="417"/>
                    <a:pt x="5893" y="453"/>
                    <a:pt x="5983" y="547"/>
                  </a:cubicBezTo>
                  <a:cubicBezTo>
                    <a:pt x="6213" y="790"/>
                    <a:pt x="6438" y="1090"/>
                    <a:pt x="6762" y="1090"/>
                  </a:cubicBezTo>
                  <a:cubicBezTo>
                    <a:pt x="6839" y="1090"/>
                    <a:pt x="6921" y="1073"/>
                    <a:pt x="7010" y="1035"/>
                  </a:cubicBezTo>
                  <a:cubicBezTo>
                    <a:pt x="7227" y="945"/>
                    <a:pt x="7367" y="747"/>
                    <a:pt x="7538" y="597"/>
                  </a:cubicBezTo>
                  <a:cubicBezTo>
                    <a:pt x="7637" y="509"/>
                    <a:pt x="7724" y="474"/>
                    <a:pt x="7804" y="474"/>
                  </a:cubicBezTo>
                  <a:cubicBezTo>
                    <a:pt x="8045" y="474"/>
                    <a:pt x="8220" y="796"/>
                    <a:pt x="8450" y="955"/>
                  </a:cubicBezTo>
                  <a:cubicBezTo>
                    <a:pt x="8600" y="1057"/>
                    <a:pt x="8779" y="1134"/>
                    <a:pt x="8963" y="1134"/>
                  </a:cubicBezTo>
                  <a:cubicBezTo>
                    <a:pt x="8990" y="1134"/>
                    <a:pt x="9016" y="1132"/>
                    <a:pt x="9043" y="1129"/>
                  </a:cubicBezTo>
                  <a:cubicBezTo>
                    <a:pt x="9200" y="1109"/>
                    <a:pt x="9300" y="1045"/>
                    <a:pt x="9427" y="959"/>
                  </a:cubicBezTo>
                  <a:cubicBezTo>
                    <a:pt x="9537" y="884"/>
                    <a:pt x="9629" y="854"/>
                    <a:pt x="9718" y="854"/>
                  </a:cubicBezTo>
                  <a:cubicBezTo>
                    <a:pt x="9852" y="854"/>
                    <a:pt x="9979" y="921"/>
                    <a:pt x="10146" y="1002"/>
                  </a:cubicBezTo>
                  <a:cubicBezTo>
                    <a:pt x="10250" y="1052"/>
                    <a:pt x="10340" y="1074"/>
                    <a:pt x="10421" y="1074"/>
                  </a:cubicBezTo>
                  <a:cubicBezTo>
                    <a:pt x="10767" y="1074"/>
                    <a:pt x="10945" y="685"/>
                    <a:pt x="11299" y="564"/>
                  </a:cubicBezTo>
                  <a:cubicBezTo>
                    <a:pt x="11353" y="545"/>
                    <a:pt x="11404" y="537"/>
                    <a:pt x="11453" y="537"/>
                  </a:cubicBezTo>
                  <a:cubicBezTo>
                    <a:pt x="11806" y="537"/>
                    <a:pt x="12060" y="959"/>
                    <a:pt x="12407" y="1011"/>
                  </a:cubicBezTo>
                  <a:cubicBezTo>
                    <a:pt x="12446" y="1017"/>
                    <a:pt x="12482" y="1020"/>
                    <a:pt x="12514" y="1020"/>
                  </a:cubicBezTo>
                  <a:cubicBezTo>
                    <a:pt x="12889" y="1020"/>
                    <a:pt x="12872" y="657"/>
                    <a:pt x="13225" y="537"/>
                  </a:cubicBezTo>
                  <a:cubicBezTo>
                    <a:pt x="13298" y="513"/>
                    <a:pt x="13373" y="503"/>
                    <a:pt x="13449" y="503"/>
                  </a:cubicBezTo>
                  <a:cubicBezTo>
                    <a:pt x="13738" y="503"/>
                    <a:pt x="14043" y="643"/>
                    <a:pt x="14323" y="643"/>
                  </a:cubicBezTo>
                  <a:cubicBezTo>
                    <a:pt x="14502" y="643"/>
                    <a:pt x="14670" y="586"/>
                    <a:pt x="14818" y="397"/>
                  </a:cubicBezTo>
                  <a:cubicBezTo>
                    <a:pt x="14913" y="273"/>
                    <a:pt x="14830" y="72"/>
                    <a:pt x="14693" y="72"/>
                  </a:cubicBezTo>
                  <a:cubicBezTo>
                    <a:pt x="14662" y="72"/>
                    <a:pt x="14628" y="82"/>
                    <a:pt x="14594" y="105"/>
                  </a:cubicBezTo>
                  <a:cubicBezTo>
                    <a:pt x="14464" y="194"/>
                    <a:pt x="14326" y="223"/>
                    <a:pt x="14182" y="223"/>
                  </a:cubicBezTo>
                  <a:cubicBezTo>
                    <a:pt x="13907" y="223"/>
                    <a:pt x="13613" y="116"/>
                    <a:pt x="13331" y="116"/>
                  </a:cubicBezTo>
                  <a:cubicBezTo>
                    <a:pt x="13216" y="116"/>
                    <a:pt x="13104" y="133"/>
                    <a:pt x="12995" y="182"/>
                  </a:cubicBezTo>
                  <a:cubicBezTo>
                    <a:pt x="12908" y="223"/>
                    <a:pt x="12848" y="312"/>
                    <a:pt x="12768" y="349"/>
                  </a:cubicBezTo>
                  <a:cubicBezTo>
                    <a:pt x="12672" y="393"/>
                    <a:pt x="12574" y="412"/>
                    <a:pt x="12478" y="412"/>
                  </a:cubicBezTo>
                  <a:cubicBezTo>
                    <a:pt x="12302" y="412"/>
                    <a:pt x="12129" y="350"/>
                    <a:pt x="11972" y="266"/>
                  </a:cubicBezTo>
                  <a:cubicBezTo>
                    <a:pt x="11807" y="178"/>
                    <a:pt x="11664" y="105"/>
                    <a:pt x="11498" y="105"/>
                  </a:cubicBezTo>
                  <a:cubicBezTo>
                    <a:pt x="11436" y="105"/>
                    <a:pt x="11371" y="115"/>
                    <a:pt x="11299" y="139"/>
                  </a:cubicBezTo>
                  <a:cubicBezTo>
                    <a:pt x="11076" y="216"/>
                    <a:pt x="10938" y="403"/>
                    <a:pt x="10748" y="527"/>
                  </a:cubicBezTo>
                  <a:cubicBezTo>
                    <a:pt x="10619" y="611"/>
                    <a:pt x="10524" y="644"/>
                    <a:pt x="10438" y="644"/>
                  </a:cubicBezTo>
                  <a:cubicBezTo>
                    <a:pt x="10303" y="644"/>
                    <a:pt x="10191" y="563"/>
                    <a:pt x="10009" y="473"/>
                  </a:cubicBezTo>
                  <a:cubicBezTo>
                    <a:pt x="9924" y="431"/>
                    <a:pt x="9846" y="411"/>
                    <a:pt x="9761" y="411"/>
                  </a:cubicBezTo>
                  <a:cubicBezTo>
                    <a:pt x="9723" y="411"/>
                    <a:pt x="9684" y="415"/>
                    <a:pt x="9641" y="423"/>
                  </a:cubicBezTo>
                  <a:cubicBezTo>
                    <a:pt x="9538" y="443"/>
                    <a:pt x="9454" y="497"/>
                    <a:pt x="9364" y="557"/>
                  </a:cubicBezTo>
                  <a:cubicBezTo>
                    <a:pt x="9245" y="636"/>
                    <a:pt x="9115" y="672"/>
                    <a:pt x="8985" y="672"/>
                  </a:cubicBezTo>
                  <a:cubicBezTo>
                    <a:pt x="8798" y="672"/>
                    <a:pt x="8610" y="598"/>
                    <a:pt x="8450" y="467"/>
                  </a:cubicBezTo>
                  <a:cubicBezTo>
                    <a:pt x="8247" y="296"/>
                    <a:pt x="8154" y="82"/>
                    <a:pt x="7859" y="65"/>
                  </a:cubicBezTo>
                  <a:cubicBezTo>
                    <a:pt x="7850" y="65"/>
                    <a:pt x="7840" y="65"/>
                    <a:pt x="7831" y="65"/>
                  </a:cubicBezTo>
                  <a:cubicBezTo>
                    <a:pt x="7372" y="65"/>
                    <a:pt x="7116" y="697"/>
                    <a:pt x="6749" y="697"/>
                  </a:cubicBezTo>
                  <a:cubicBezTo>
                    <a:pt x="6648" y="697"/>
                    <a:pt x="6539" y="649"/>
                    <a:pt x="6414" y="527"/>
                  </a:cubicBezTo>
                  <a:cubicBezTo>
                    <a:pt x="6181" y="298"/>
                    <a:pt x="5965" y="1"/>
                    <a:pt x="5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02" name="Shape 1102"/>
        <p:cNvGrpSpPr/>
        <p:nvPr/>
      </p:nvGrpSpPr>
      <p:grpSpPr>
        <a:xfrm>
          <a:off x="0" y="0"/>
          <a:ext cx="0" cy="0"/>
          <a:chOff x="0" y="0"/>
          <a:chExt cx="0" cy="0"/>
        </a:xfrm>
      </p:grpSpPr>
      <p:sp>
        <p:nvSpPr>
          <p:cNvPr id="1103" name="Google Shape;1103;p58"/>
          <p:cNvSpPr txBox="1"/>
          <p:nvPr>
            <p:ph type="title"/>
          </p:nvPr>
        </p:nvSpPr>
        <p:spPr>
          <a:xfrm>
            <a:off x="2912675" y="822175"/>
            <a:ext cx="5511300" cy="138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accent1"/>
                </a:solidFill>
              </a:rPr>
              <a:t>THANKS!</a:t>
            </a:r>
            <a:endParaRPr>
              <a:solidFill>
                <a:schemeClr val="accent1"/>
              </a:solidFill>
            </a:endParaRPr>
          </a:p>
        </p:txBody>
      </p:sp>
      <p:sp>
        <p:nvSpPr>
          <p:cNvPr id="1104" name="Google Shape;1104;p58"/>
          <p:cNvSpPr txBox="1"/>
          <p:nvPr>
            <p:ph idx="1" type="subTitle"/>
          </p:nvPr>
        </p:nvSpPr>
        <p:spPr>
          <a:xfrm>
            <a:off x="4101300" y="2360725"/>
            <a:ext cx="4322700" cy="1617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Clr>
                <a:schemeClr val="dk1"/>
              </a:buClr>
              <a:buSzPts val="1100"/>
              <a:buFont typeface="Arial"/>
              <a:buNone/>
            </a:pPr>
            <a:r>
              <a:rPr lang="en"/>
              <a:t>youremail@freepik.com </a:t>
            </a:r>
            <a:endParaRPr/>
          </a:p>
          <a:p>
            <a:pPr indent="0" lvl="0" marL="0" rtl="0" algn="r">
              <a:spcBef>
                <a:spcPts val="0"/>
              </a:spcBef>
              <a:spcAft>
                <a:spcPts val="0"/>
              </a:spcAft>
              <a:buClr>
                <a:schemeClr val="dk1"/>
              </a:buClr>
              <a:buSzPts val="1100"/>
              <a:buFont typeface="Arial"/>
              <a:buNone/>
            </a:pPr>
            <a:r>
              <a:rPr lang="en"/>
              <a:t>+91  620 421 838 </a:t>
            </a:r>
            <a:endParaRPr/>
          </a:p>
          <a:p>
            <a:pPr indent="0" lvl="0" marL="0" rtl="0" algn="r">
              <a:spcBef>
                <a:spcPts val="0"/>
              </a:spcBef>
              <a:spcAft>
                <a:spcPts val="0"/>
              </a:spcAft>
              <a:buNone/>
            </a:pPr>
            <a:r>
              <a:rPr lang="en"/>
              <a:t>yourcompany.com</a:t>
            </a:r>
            <a:endParaRPr/>
          </a:p>
        </p:txBody>
      </p:sp>
      <p:sp>
        <p:nvSpPr>
          <p:cNvPr id="1105" name="Google Shape;1105;p58"/>
          <p:cNvSpPr txBox="1"/>
          <p:nvPr/>
        </p:nvSpPr>
        <p:spPr>
          <a:xfrm>
            <a:off x="5632500" y="4566550"/>
            <a:ext cx="2791500" cy="253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000">
                <a:solidFill>
                  <a:schemeClr val="dk2"/>
                </a:solidFill>
                <a:latin typeface="Gudea"/>
                <a:ea typeface="Gudea"/>
                <a:cs typeface="Gudea"/>
                <a:sym typeface="Gudea"/>
              </a:rPr>
              <a:t>Please keep this slide for attribution</a:t>
            </a:r>
            <a:endParaRPr sz="1000">
              <a:solidFill>
                <a:schemeClr val="dk2"/>
              </a:solidFill>
              <a:latin typeface="Gudea"/>
              <a:ea typeface="Gudea"/>
              <a:cs typeface="Gudea"/>
              <a:sym typeface="Gudea"/>
            </a:endParaRPr>
          </a:p>
        </p:txBody>
      </p:sp>
      <p:sp>
        <p:nvSpPr>
          <p:cNvPr id="1106" name="Google Shape;1106;p58"/>
          <p:cNvSpPr/>
          <p:nvPr/>
        </p:nvSpPr>
        <p:spPr>
          <a:xfrm flipH="1">
            <a:off x="6229522" y="2127651"/>
            <a:ext cx="2091283" cy="156676"/>
          </a:xfrm>
          <a:custGeom>
            <a:rect b="b" l="l" r="r" t="t"/>
            <a:pathLst>
              <a:path extrusionOk="0" h="1800" w="24026">
                <a:moveTo>
                  <a:pt x="23530" y="530"/>
                </a:moveTo>
                <a:cubicBezTo>
                  <a:pt x="23279" y="246"/>
                  <a:pt x="23155" y="222"/>
                  <a:pt x="22830" y="430"/>
                </a:cubicBezTo>
                <a:cubicBezTo>
                  <a:pt x="22579" y="587"/>
                  <a:pt x="22338" y="768"/>
                  <a:pt x="22059" y="962"/>
                </a:cubicBezTo>
                <a:cubicBezTo>
                  <a:pt x="21919" y="798"/>
                  <a:pt x="21775" y="634"/>
                  <a:pt x="21637" y="463"/>
                </a:cubicBezTo>
                <a:cubicBezTo>
                  <a:pt x="21463" y="249"/>
                  <a:pt x="21322" y="215"/>
                  <a:pt x="21088" y="359"/>
                </a:cubicBezTo>
                <a:cubicBezTo>
                  <a:pt x="21014" y="407"/>
                  <a:pt x="20947" y="460"/>
                  <a:pt x="20877" y="513"/>
                </a:cubicBezTo>
                <a:cubicBezTo>
                  <a:pt x="20699" y="648"/>
                  <a:pt x="20525" y="781"/>
                  <a:pt x="20334" y="925"/>
                </a:cubicBezTo>
                <a:cubicBezTo>
                  <a:pt x="20184" y="772"/>
                  <a:pt x="20056" y="624"/>
                  <a:pt x="19915" y="493"/>
                </a:cubicBezTo>
                <a:cubicBezTo>
                  <a:pt x="19624" y="232"/>
                  <a:pt x="19550" y="232"/>
                  <a:pt x="19242" y="460"/>
                </a:cubicBezTo>
                <a:cubicBezTo>
                  <a:pt x="19041" y="608"/>
                  <a:pt x="18844" y="758"/>
                  <a:pt x="18636" y="912"/>
                </a:cubicBezTo>
                <a:cubicBezTo>
                  <a:pt x="18452" y="714"/>
                  <a:pt x="18291" y="534"/>
                  <a:pt x="18123" y="359"/>
                </a:cubicBezTo>
                <a:cubicBezTo>
                  <a:pt x="17919" y="148"/>
                  <a:pt x="17842" y="141"/>
                  <a:pt x="17594" y="292"/>
                </a:cubicBezTo>
                <a:cubicBezTo>
                  <a:pt x="17474" y="370"/>
                  <a:pt x="17353" y="453"/>
                  <a:pt x="17232" y="534"/>
                </a:cubicBezTo>
                <a:cubicBezTo>
                  <a:pt x="17008" y="681"/>
                  <a:pt x="16784" y="832"/>
                  <a:pt x="16552" y="982"/>
                </a:cubicBezTo>
                <a:cubicBezTo>
                  <a:pt x="16345" y="778"/>
                  <a:pt x="16157" y="583"/>
                  <a:pt x="15956" y="402"/>
                </a:cubicBezTo>
                <a:cubicBezTo>
                  <a:pt x="15641" y="128"/>
                  <a:pt x="15510" y="132"/>
                  <a:pt x="15165" y="376"/>
                </a:cubicBezTo>
                <a:cubicBezTo>
                  <a:pt x="14857" y="594"/>
                  <a:pt x="14545" y="801"/>
                  <a:pt x="14238" y="1013"/>
                </a:cubicBezTo>
                <a:cubicBezTo>
                  <a:pt x="14003" y="768"/>
                  <a:pt x="13792" y="540"/>
                  <a:pt x="13578" y="319"/>
                </a:cubicBezTo>
                <a:cubicBezTo>
                  <a:pt x="13276" y="8"/>
                  <a:pt x="13209" y="1"/>
                  <a:pt x="12868" y="246"/>
                </a:cubicBezTo>
                <a:cubicBezTo>
                  <a:pt x="12589" y="443"/>
                  <a:pt x="12314" y="640"/>
                  <a:pt x="12040" y="838"/>
                </a:cubicBezTo>
                <a:cubicBezTo>
                  <a:pt x="11956" y="899"/>
                  <a:pt x="11869" y="956"/>
                  <a:pt x="11759" y="1030"/>
                </a:cubicBezTo>
                <a:cubicBezTo>
                  <a:pt x="11675" y="932"/>
                  <a:pt x="11608" y="849"/>
                  <a:pt x="11531" y="775"/>
                </a:cubicBezTo>
                <a:cubicBezTo>
                  <a:pt x="11397" y="637"/>
                  <a:pt x="11263" y="497"/>
                  <a:pt x="11116" y="366"/>
                </a:cubicBezTo>
                <a:cubicBezTo>
                  <a:pt x="10931" y="206"/>
                  <a:pt x="10827" y="198"/>
                  <a:pt x="10620" y="322"/>
                </a:cubicBezTo>
                <a:cubicBezTo>
                  <a:pt x="10489" y="402"/>
                  <a:pt x="10362" y="497"/>
                  <a:pt x="10235" y="583"/>
                </a:cubicBezTo>
                <a:cubicBezTo>
                  <a:pt x="10060" y="704"/>
                  <a:pt x="9890" y="825"/>
                  <a:pt x="9661" y="982"/>
                </a:cubicBezTo>
                <a:cubicBezTo>
                  <a:pt x="9544" y="838"/>
                  <a:pt x="9443" y="691"/>
                  <a:pt x="9316" y="574"/>
                </a:cubicBezTo>
                <a:cubicBezTo>
                  <a:pt x="9086" y="362"/>
                  <a:pt x="8874" y="376"/>
                  <a:pt x="8656" y="600"/>
                </a:cubicBezTo>
                <a:cubicBezTo>
                  <a:pt x="8583" y="674"/>
                  <a:pt x="8523" y="764"/>
                  <a:pt x="8455" y="849"/>
                </a:cubicBezTo>
                <a:cubicBezTo>
                  <a:pt x="8392" y="929"/>
                  <a:pt x="8325" y="1009"/>
                  <a:pt x="8231" y="1120"/>
                </a:cubicBezTo>
                <a:cubicBezTo>
                  <a:pt x="8111" y="982"/>
                  <a:pt x="7996" y="878"/>
                  <a:pt x="7913" y="755"/>
                </a:cubicBezTo>
                <a:cubicBezTo>
                  <a:pt x="7699" y="443"/>
                  <a:pt x="7381" y="399"/>
                  <a:pt x="7109" y="661"/>
                </a:cubicBezTo>
                <a:cubicBezTo>
                  <a:pt x="6999" y="768"/>
                  <a:pt x="6898" y="885"/>
                  <a:pt x="6781" y="1005"/>
                </a:cubicBezTo>
                <a:cubicBezTo>
                  <a:pt x="6577" y="855"/>
                  <a:pt x="6385" y="711"/>
                  <a:pt x="6191" y="567"/>
                </a:cubicBezTo>
                <a:cubicBezTo>
                  <a:pt x="5856" y="319"/>
                  <a:pt x="5745" y="326"/>
                  <a:pt x="5454" y="637"/>
                </a:cubicBezTo>
                <a:cubicBezTo>
                  <a:pt x="5310" y="792"/>
                  <a:pt x="5170" y="949"/>
                  <a:pt x="5015" y="1116"/>
                </a:cubicBezTo>
                <a:cubicBezTo>
                  <a:pt x="4905" y="1026"/>
                  <a:pt x="4808" y="945"/>
                  <a:pt x="4714" y="869"/>
                </a:cubicBezTo>
                <a:cubicBezTo>
                  <a:pt x="4607" y="781"/>
                  <a:pt x="4506" y="691"/>
                  <a:pt x="4399" y="611"/>
                </a:cubicBezTo>
                <a:cubicBezTo>
                  <a:pt x="4050" y="342"/>
                  <a:pt x="3853" y="342"/>
                  <a:pt x="3521" y="631"/>
                </a:cubicBezTo>
                <a:cubicBezTo>
                  <a:pt x="3333" y="795"/>
                  <a:pt x="3160" y="973"/>
                  <a:pt x="2962" y="1160"/>
                </a:cubicBezTo>
                <a:cubicBezTo>
                  <a:pt x="2644" y="976"/>
                  <a:pt x="2325" y="792"/>
                  <a:pt x="2011" y="603"/>
                </a:cubicBezTo>
                <a:cubicBezTo>
                  <a:pt x="1873" y="523"/>
                  <a:pt x="1725" y="467"/>
                  <a:pt x="1569" y="527"/>
                </a:cubicBezTo>
                <a:cubicBezTo>
                  <a:pt x="1464" y="563"/>
                  <a:pt x="1364" y="631"/>
                  <a:pt x="1277" y="708"/>
                </a:cubicBezTo>
                <a:cubicBezTo>
                  <a:pt x="1079" y="885"/>
                  <a:pt x="888" y="1079"/>
                  <a:pt x="700" y="1264"/>
                </a:cubicBezTo>
                <a:cubicBezTo>
                  <a:pt x="470" y="1140"/>
                  <a:pt x="406" y="744"/>
                  <a:pt x="1" y="915"/>
                </a:cubicBezTo>
                <a:cubicBezTo>
                  <a:pt x="151" y="1166"/>
                  <a:pt x="278" y="1395"/>
                  <a:pt x="423" y="1608"/>
                </a:cubicBezTo>
                <a:cubicBezTo>
                  <a:pt x="536" y="1783"/>
                  <a:pt x="708" y="1800"/>
                  <a:pt x="875" y="1673"/>
                </a:cubicBezTo>
                <a:cubicBezTo>
                  <a:pt x="942" y="1622"/>
                  <a:pt x="999" y="1552"/>
                  <a:pt x="1059" y="1488"/>
                </a:cubicBezTo>
                <a:cubicBezTo>
                  <a:pt x="1216" y="1317"/>
                  <a:pt x="1368" y="1140"/>
                  <a:pt x="1532" y="976"/>
                </a:cubicBezTo>
                <a:cubicBezTo>
                  <a:pt x="1685" y="821"/>
                  <a:pt x="1716" y="821"/>
                  <a:pt x="1910" y="932"/>
                </a:cubicBezTo>
                <a:cubicBezTo>
                  <a:pt x="2221" y="1106"/>
                  <a:pt x="2529" y="1291"/>
                  <a:pt x="2841" y="1468"/>
                </a:cubicBezTo>
                <a:cubicBezTo>
                  <a:pt x="3143" y="1639"/>
                  <a:pt x="3210" y="1619"/>
                  <a:pt x="3401" y="1327"/>
                </a:cubicBezTo>
                <a:cubicBezTo>
                  <a:pt x="3548" y="1096"/>
                  <a:pt x="3709" y="885"/>
                  <a:pt x="3973" y="764"/>
                </a:cubicBezTo>
                <a:cubicBezTo>
                  <a:pt x="4067" y="825"/>
                  <a:pt x="4165" y="875"/>
                  <a:pt x="4248" y="939"/>
                </a:cubicBezTo>
                <a:cubicBezTo>
                  <a:pt x="4332" y="1002"/>
                  <a:pt x="4409" y="1079"/>
                  <a:pt x="4486" y="1150"/>
                </a:cubicBezTo>
                <a:cubicBezTo>
                  <a:pt x="4587" y="1240"/>
                  <a:pt x="4680" y="1344"/>
                  <a:pt x="4791" y="1421"/>
                </a:cubicBezTo>
                <a:cubicBezTo>
                  <a:pt x="4989" y="1559"/>
                  <a:pt x="5139" y="1539"/>
                  <a:pt x="5303" y="1358"/>
                </a:cubicBezTo>
                <a:cubicBezTo>
                  <a:pt x="5414" y="1237"/>
                  <a:pt x="5504" y="1096"/>
                  <a:pt x="5612" y="973"/>
                </a:cubicBezTo>
                <a:cubicBezTo>
                  <a:pt x="5682" y="889"/>
                  <a:pt x="5773" y="818"/>
                  <a:pt x="5866" y="731"/>
                </a:cubicBezTo>
                <a:cubicBezTo>
                  <a:pt x="6117" y="945"/>
                  <a:pt x="6342" y="1143"/>
                  <a:pt x="6577" y="1331"/>
                </a:cubicBezTo>
                <a:cubicBezTo>
                  <a:pt x="6804" y="1518"/>
                  <a:pt x="6951" y="1495"/>
                  <a:pt x="7132" y="1260"/>
                </a:cubicBezTo>
                <a:cubicBezTo>
                  <a:pt x="7233" y="1126"/>
                  <a:pt x="7320" y="976"/>
                  <a:pt x="7474" y="892"/>
                </a:cubicBezTo>
                <a:cubicBezTo>
                  <a:pt x="7585" y="1002"/>
                  <a:pt x="7682" y="1096"/>
                  <a:pt x="7779" y="1190"/>
                </a:cubicBezTo>
                <a:cubicBezTo>
                  <a:pt x="8107" y="1512"/>
                  <a:pt x="8418" y="1498"/>
                  <a:pt x="8720" y="1143"/>
                </a:cubicBezTo>
                <a:cubicBezTo>
                  <a:pt x="8811" y="1036"/>
                  <a:pt x="8898" y="922"/>
                  <a:pt x="8995" y="801"/>
                </a:cubicBezTo>
                <a:cubicBezTo>
                  <a:pt x="9222" y="949"/>
                  <a:pt x="9370" y="1140"/>
                  <a:pt x="9517" y="1331"/>
                </a:cubicBezTo>
                <a:cubicBezTo>
                  <a:pt x="9644" y="1492"/>
                  <a:pt x="9792" y="1492"/>
                  <a:pt x="9933" y="1341"/>
                </a:cubicBezTo>
                <a:cubicBezTo>
                  <a:pt x="9973" y="1301"/>
                  <a:pt x="10003" y="1251"/>
                  <a:pt x="10043" y="1206"/>
                </a:cubicBezTo>
                <a:cubicBezTo>
                  <a:pt x="10275" y="952"/>
                  <a:pt x="10546" y="758"/>
                  <a:pt x="10891" y="628"/>
                </a:cubicBezTo>
                <a:cubicBezTo>
                  <a:pt x="11102" y="858"/>
                  <a:pt x="11313" y="1086"/>
                  <a:pt x="11524" y="1311"/>
                </a:cubicBezTo>
                <a:cubicBezTo>
                  <a:pt x="11782" y="1585"/>
                  <a:pt x="11869" y="1582"/>
                  <a:pt x="12127" y="1317"/>
                </a:cubicBezTo>
                <a:cubicBezTo>
                  <a:pt x="12446" y="989"/>
                  <a:pt x="12794" y="704"/>
                  <a:pt x="13212" y="476"/>
                </a:cubicBezTo>
                <a:cubicBezTo>
                  <a:pt x="13296" y="560"/>
                  <a:pt x="13377" y="628"/>
                  <a:pt x="13447" y="704"/>
                </a:cubicBezTo>
                <a:cubicBezTo>
                  <a:pt x="13644" y="919"/>
                  <a:pt x="13832" y="1143"/>
                  <a:pt x="14030" y="1354"/>
                </a:cubicBezTo>
                <a:cubicBezTo>
                  <a:pt x="14180" y="1512"/>
                  <a:pt x="14375" y="1545"/>
                  <a:pt x="14488" y="1407"/>
                </a:cubicBezTo>
                <a:cubicBezTo>
                  <a:pt x="14734" y="1120"/>
                  <a:pt x="15062" y="952"/>
                  <a:pt x="15360" y="738"/>
                </a:cubicBezTo>
                <a:cubicBezTo>
                  <a:pt x="15444" y="677"/>
                  <a:pt x="15541" y="637"/>
                  <a:pt x="15641" y="583"/>
                </a:cubicBezTo>
                <a:cubicBezTo>
                  <a:pt x="15872" y="825"/>
                  <a:pt x="16083" y="1053"/>
                  <a:pt x="16301" y="1271"/>
                </a:cubicBezTo>
                <a:cubicBezTo>
                  <a:pt x="16495" y="1468"/>
                  <a:pt x="16609" y="1481"/>
                  <a:pt x="16834" y="1327"/>
                </a:cubicBezTo>
                <a:cubicBezTo>
                  <a:pt x="17112" y="1133"/>
                  <a:pt x="17387" y="932"/>
                  <a:pt x="17664" y="738"/>
                </a:cubicBezTo>
                <a:cubicBezTo>
                  <a:pt x="17724" y="698"/>
                  <a:pt x="17792" y="668"/>
                  <a:pt x="17862" y="628"/>
                </a:cubicBezTo>
                <a:cubicBezTo>
                  <a:pt x="17929" y="701"/>
                  <a:pt x="17986" y="755"/>
                  <a:pt x="18036" y="812"/>
                </a:cubicBezTo>
                <a:cubicBezTo>
                  <a:pt x="18163" y="959"/>
                  <a:pt x="18284" y="1110"/>
                  <a:pt x="18415" y="1251"/>
                </a:cubicBezTo>
                <a:cubicBezTo>
                  <a:pt x="18593" y="1448"/>
                  <a:pt x="18703" y="1452"/>
                  <a:pt x="18904" y="1271"/>
                </a:cubicBezTo>
                <a:cubicBezTo>
                  <a:pt x="19051" y="1143"/>
                  <a:pt x="19188" y="1005"/>
                  <a:pt x="19332" y="878"/>
                </a:cubicBezTo>
                <a:cubicBezTo>
                  <a:pt x="19420" y="809"/>
                  <a:pt x="19517" y="748"/>
                  <a:pt x="19631" y="668"/>
                </a:cubicBezTo>
                <a:cubicBezTo>
                  <a:pt x="19788" y="862"/>
                  <a:pt x="19932" y="1030"/>
                  <a:pt x="20063" y="1206"/>
                </a:cubicBezTo>
                <a:cubicBezTo>
                  <a:pt x="20274" y="1498"/>
                  <a:pt x="20385" y="1512"/>
                  <a:pt x="20626" y="1247"/>
                </a:cubicBezTo>
                <a:cubicBezTo>
                  <a:pt x="20830" y="1030"/>
                  <a:pt x="21054" y="838"/>
                  <a:pt x="21339" y="684"/>
                </a:cubicBezTo>
                <a:cubicBezTo>
                  <a:pt x="21490" y="862"/>
                  <a:pt x="21634" y="1033"/>
                  <a:pt x="21778" y="1200"/>
                </a:cubicBezTo>
                <a:cubicBezTo>
                  <a:pt x="22050" y="1528"/>
                  <a:pt x="22126" y="1528"/>
                  <a:pt x="22412" y="1231"/>
                </a:cubicBezTo>
                <a:cubicBezTo>
                  <a:pt x="22498" y="1137"/>
                  <a:pt x="22588" y="1050"/>
                  <a:pt x="22686" y="969"/>
                </a:cubicBezTo>
                <a:cubicBezTo>
                  <a:pt x="22837" y="852"/>
                  <a:pt x="22981" y="721"/>
                  <a:pt x="23188" y="688"/>
                </a:cubicBezTo>
                <a:cubicBezTo>
                  <a:pt x="23316" y="841"/>
                  <a:pt x="23433" y="996"/>
                  <a:pt x="23567" y="1137"/>
                </a:cubicBezTo>
                <a:cubicBezTo>
                  <a:pt x="23724" y="1304"/>
                  <a:pt x="23825" y="1301"/>
                  <a:pt x="24026" y="1126"/>
                </a:cubicBezTo>
                <a:cubicBezTo>
                  <a:pt x="23862" y="929"/>
                  <a:pt x="23701" y="724"/>
                  <a:pt x="23530" y="53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8"/>
          <p:cNvSpPr/>
          <p:nvPr/>
        </p:nvSpPr>
        <p:spPr>
          <a:xfrm flipH="1" rot="-3624933">
            <a:off x="8334139" y="926896"/>
            <a:ext cx="607564" cy="545364"/>
          </a:xfrm>
          <a:custGeom>
            <a:rect b="b" l="l" r="r" t="t"/>
            <a:pathLst>
              <a:path extrusionOk="0" h="3893" w="4337">
                <a:moveTo>
                  <a:pt x="3247" y="0"/>
                </a:moveTo>
                <a:cubicBezTo>
                  <a:pt x="3231" y="0"/>
                  <a:pt x="3214" y="2"/>
                  <a:pt x="3197" y="4"/>
                </a:cubicBezTo>
                <a:cubicBezTo>
                  <a:pt x="2583" y="98"/>
                  <a:pt x="1994" y="316"/>
                  <a:pt x="1382" y="432"/>
                </a:cubicBezTo>
                <a:cubicBezTo>
                  <a:pt x="1342" y="439"/>
                  <a:pt x="1311" y="472"/>
                  <a:pt x="1319" y="523"/>
                </a:cubicBezTo>
                <a:cubicBezTo>
                  <a:pt x="1322" y="569"/>
                  <a:pt x="1352" y="597"/>
                  <a:pt x="1399" y="597"/>
                </a:cubicBezTo>
                <a:cubicBezTo>
                  <a:pt x="1706" y="600"/>
                  <a:pt x="2007" y="657"/>
                  <a:pt x="2315" y="677"/>
                </a:cubicBezTo>
                <a:cubicBezTo>
                  <a:pt x="2475" y="687"/>
                  <a:pt x="2636" y="683"/>
                  <a:pt x="2813" y="720"/>
                </a:cubicBezTo>
                <a:cubicBezTo>
                  <a:pt x="2770" y="740"/>
                  <a:pt x="2743" y="757"/>
                  <a:pt x="2716" y="770"/>
                </a:cubicBezTo>
                <a:cubicBezTo>
                  <a:pt x="1876" y="1211"/>
                  <a:pt x="1034" y="1640"/>
                  <a:pt x="182" y="2054"/>
                </a:cubicBezTo>
                <a:cubicBezTo>
                  <a:pt x="138" y="2077"/>
                  <a:pt x="98" y="2101"/>
                  <a:pt x="58" y="2125"/>
                </a:cubicBezTo>
                <a:cubicBezTo>
                  <a:pt x="21" y="2148"/>
                  <a:pt x="1" y="2188"/>
                  <a:pt x="18" y="2231"/>
                </a:cubicBezTo>
                <a:cubicBezTo>
                  <a:pt x="30" y="2268"/>
                  <a:pt x="59" y="2286"/>
                  <a:pt x="98" y="2286"/>
                </a:cubicBezTo>
                <a:cubicBezTo>
                  <a:pt x="101" y="2286"/>
                  <a:pt x="104" y="2285"/>
                  <a:pt x="108" y="2285"/>
                </a:cubicBezTo>
                <a:cubicBezTo>
                  <a:pt x="135" y="2285"/>
                  <a:pt x="158" y="2285"/>
                  <a:pt x="185" y="2282"/>
                </a:cubicBezTo>
                <a:cubicBezTo>
                  <a:pt x="1001" y="2134"/>
                  <a:pt x="1813" y="1977"/>
                  <a:pt x="2612" y="1747"/>
                </a:cubicBezTo>
                <a:cubicBezTo>
                  <a:pt x="2847" y="1676"/>
                  <a:pt x="3084" y="1613"/>
                  <a:pt x="3321" y="1546"/>
                </a:cubicBezTo>
                <a:lnTo>
                  <a:pt x="3321" y="1546"/>
                </a:lnTo>
                <a:cubicBezTo>
                  <a:pt x="3301" y="1586"/>
                  <a:pt x="3274" y="1613"/>
                  <a:pt x="3245" y="1636"/>
                </a:cubicBezTo>
                <a:cubicBezTo>
                  <a:pt x="3010" y="1853"/>
                  <a:pt x="2773" y="2068"/>
                  <a:pt x="2555" y="2298"/>
                </a:cubicBezTo>
                <a:cubicBezTo>
                  <a:pt x="2512" y="2345"/>
                  <a:pt x="2475" y="2395"/>
                  <a:pt x="2509" y="2459"/>
                </a:cubicBezTo>
                <a:cubicBezTo>
                  <a:pt x="2534" y="2503"/>
                  <a:pt x="2573" y="2517"/>
                  <a:pt x="2614" y="2517"/>
                </a:cubicBezTo>
                <a:cubicBezTo>
                  <a:pt x="2629" y="2517"/>
                  <a:pt x="2644" y="2515"/>
                  <a:pt x="2659" y="2512"/>
                </a:cubicBezTo>
                <a:cubicBezTo>
                  <a:pt x="2793" y="2486"/>
                  <a:pt x="2924" y="2455"/>
                  <a:pt x="3054" y="2422"/>
                </a:cubicBezTo>
                <a:cubicBezTo>
                  <a:pt x="3372" y="2342"/>
                  <a:pt x="3686" y="2258"/>
                  <a:pt x="4017" y="2171"/>
                </a:cubicBezTo>
                <a:lnTo>
                  <a:pt x="4017" y="2171"/>
                </a:lnTo>
                <a:cubicBezTo>
                  <a:pt x="3632" y="2676"/>
                  <a:pt x="3278" y="3185"/>
                  <a:pt x="2880" y="3659"/>
                </a:cubicBezTo>
                <a:cubicBezTo>
                  <a:pt x="2847" y="3696"/>
                  <a:pt x="2813" y="3736"/>
                  <a:pt x="2783" y="3776"/>
                </a:cubicBezTo>
                <a:cubicBezTo>
                  <a:pt x="2766" y="3807"/>
                  <a:pt x="2753" y="3843"/>
                  <a:pt x="2790" y="3870"/>
                </a:cubicBezTo>
                <a:cubicBezTo>
                  <a:pt x="2807" y="3884"/>
                  <a:pt x="2825" y="3892"/>
                  <a:pt x="2843" y="3892"/>
                </a:cubicBezTo>
                <a:cubicBezTo>
                  <a:pt x="2858" y="3892"/>
                  <a:pt x="2874" y="3886"/>
                  <a:pt x="2890" y="3870"/>
                </a:cubicBezTo>
                <a:cubicBezTo>
                  <a:pt x="2927" y="3840"/>
                  <a:pt x="2964" y="3807"/>
                  <a:pt x="2994" y="3773"/>
                </a:cubicBezTo>
                <a:cubicBezTo>
                  <a:pt x="3475" y="3268"/>
                  <a:pt x="3876" y="2703"/>
                  <a:pt x="4274" y="2131"/>
                </a:cubicBezTo>
                <a:cubicBezTo>
                  <a:pt x="4291" y="2108"/>
                  <a:pt x="4308" y="2077"/>
                  <a:pt x="4315" y="2048"/>
                </a:cubicBezTo>
                <a:cubicBezTo>
                  <a:pt x="4337" y="1986"/>
                  <a:pt x="4319" y="1944"/>
                  <a:pt x="4249" y="1944"/>
                </a:cubicBezTo>
                <a:cubicBezTo>
                  <a:pt x="4246" y="1944"/>
                  <a:pt x="4243" y="1944"/>
                  <a:pt x="4241" y="1944"/>
                </a:cubicBezTo>
                <a:cubicBezTo>
                  <a:pt x="4214" y="1944"/>
                  <a:pt x="4184" y="1944"/>
                  <a:pt x="4157" y="1951"/>
                </a:cubicBezTo>
                <a:cubicBezTo>
                  <a:pt x="3887" y="2007"/>
                  <a:pt x="3612" y="2071"/>
                  <a:pt x="3345" y="2148"/>
                </a:cubicBezTo>
                <a:cubicBezTo>
                  <a:pt x="3191" y="2191"/>
                  <a:pt x="3037" y="2228"/>
                  <a:pt x="2887" y="2268"/>
                </a:cubicBezTo>
                <a:cubicBezTo>
                  <a:pt x="2913" y="2218"/>
                  <a:pt x="2950" y="2185"/>
                  <a:pt x="2987" y="2151"/>
                </a:cubicBezTo>
                <a:cubicBezTo>
                  <a:pt x="3228" y="1934"/>
                  <a:pt x="3469" y="1723"/>
                  <a:pt x="3686" y="1483"/>
                </a:cubicBezTo>
                <a:cubicBezTo>
                  <a:pt x="3706" y="1463"/>
                  <a:pt x="3722" y="1443"/>
                  <a:pt x="3739" y="1419"/>
                </a:cubicBezTo>
                <a:cubicBezTo>
                  <a:pt x="3766" y="1382"/>
                  <a:pt x="3782" y="1342"/>
                  <a:pt x="3759" y="1305"/>
                </a:cubicBezTo>
                <a:cubicBezTo>
                  <a:pt x="3742" y="1274"/>
                  <a:pt x="3708" y="1264"/>
                  <a:pt x="3675" y="1264"/>
                </a:cubicBezTo>
                <a:cubicBezTo>
                  <a:pt x="3670" y="1264"/>
                  <a:pt x="3664" y="1265"/>
                  <a:pt x="3659" y="1265"/>
                </a:cubicBezTo>
                <a:cubicBezTo>
                  <a:pt x="3616" y="1268"/>
                  <a:pt x="3572" y="1279"/>
                  <a:pt x="3529" y="1292"/>
                </a:cubicBezTo>
                <a:cubicBezTo>
                  <a:pt x="2913" y="1446"/>
                  <a:pt x="2311" y="1643"/>
                  <a:pt x="1693" y="1784"/>
                </a:cubicBezTo>
                <a:cubicBezTo>
                  <a:pt x="1422" y="1847"/>
                  <a:pt x="1148" y="1907"/>
                  <a:pt x="867" y="1967"/>
                </a:cubicBezTo>
                <a:cubicBezTo>
                  <a:pt x="887" y="1930"/>
                  <a:pt x="913" y="1927"/>
                  <a:pt x="938" y="1917"/>
                </a:cubicBezTo>
                <a:cubicBezTo>
                  <a:pt x="1636" y="1593"/>
                  <a:pt x="2318" y="1231"/>
                  <a:pt x="2994" y="857"/>
                </a:cubicBezTo>
                <a:cubicBezTo>
                  <a:pt x="3074" y="810"/>
                  <a:pt x="3148" y="750"/>
                  <a:pt x="3248" y="737"/>
                </a:cubicBezTo>
                <a:cubicBezTo>
                  <a:pt x="3291" y="733"/>
                  <a:pt x="3321" y="697"/>
                  <a:pt x="3308" y="646"/>
                </a:cubicBezTo>
                <a:cubicBezTo>
                  <a:pt x="3298" y="603"/>
                  <a:pt x="3285" y="557"/>
                  <a:pt x="3221" y="557"/>
                </a:cubicBezTo>
                <a:cubicBezTo>
                  <a:pt x="3214" y="557"/>
                  <a:pt x="3207" y="557"/>
                  <a:pt x="3200" y="557"/>
                </a:cubicBezTo>
                <a:cubicBezTo>
                  <a:pt x="2970" y="557"/>
                  <a:pt x="2743" y="506"/>
                  <a:pt x="2515" y="492"/>
                </a:cubicBezTo>
                <a:cubicBezTo>
                  <a:pt x="2392" y="489"/>
                  <a:pt x="2268" y="500"/>
                  <a:pt x="2137" y="456"/>
                </a:cubicBezTo>
                <a:cubicBezTo>
                  <a:pt x="2185" y="443"/>
                  <a:pt x="2222" y="436"/>
                  <a:pt x="2258" y="426"/>
                </a:cubicBezTo>
                <a:cubicBezTo>
                  <a:pt x="2583" y="345"/>
                  <a:pt x="2910" y="265"/>
                  <a:pt x="3234" y="185"/>
                </a:cubicBezTo>
                <a:cubicBezTo>
                  <a:pt x="3298" y="168"/>
                  <a:pt x="3351" y="135"/>
                  <a:pt x="3331" y="58"/>
                </a:cubicBezTo>
                <a:cubicBezTo>
                  <a:pt x="3317" y="11"/>
                  <a:pt x="3284" y="0"/>
                  <a:pt x="3247" y="0"/>
                </a:cubicBezTo>
                <a:close/>
              </a:path>
            </a:pathLst>
          </a:custGeom>
          <a:solidFill>
            <a:srgbClr val="FFF2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111" name="Shape 1111"/>
        <p:cNvGrpSpPr/>
        <p:nvPr/>
      </p:nvGrpSpPr>
      <p:grpSpPr>
        <a:xfrm>
          <a:off x="0" y="0"/>
          <a:ext cx="0" cy="0"/>
          <a:chOff x="0" y="0"/>
          <a:chExt cx="0" cy="0"/>
        </a:xfrm>
      </p:grpSpPr>
      <p:sp>
        <p:nvSpPr>
          <p:cNvPr id="1112" name="Google Shape;1112;p59"/>
          <p:cNvSpPr/>
          <p:nvPr/>
        </p:nvSpPr>
        <p:spPr>
          <a:xfrm>
            <a:off x="8050925" y="4390125"/>
            <a:ext cx="25" cy="25"/>
          </a:xfrm>
          <a:custGeom>
            <a:rect b="b" l="l" r="r" t="t"/>
            <a:pathLst>
              <a:path extrusionOk="0" fill="none" h="1" w="1">
                <a:moveTo>
                  <a:pt x="0" y="0"/>
                </a:moveTo>
                <a:close/>
              </a:path>
            </a:pathLst>
          </a:custGeom>
          <a:noFill/>
          <a:ln cap="flat" cmpd="sng" w="975">
            <a:solidFill>
              <a:srgbClr val="E7CEBA"/>
            </a:solidFill>
            <a:prstDash val="solid"/>
            <a:miter lim="303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9"/>
          <p:cNvSpPr txBox="1"/>
          <p:nvPr>
            <p:ph idx="1" type="body"/>
          </p:nvPr>
        </p:nvSpPr>
        <p:spPr>
          <a:xfrm>
            <a:off x="741725" y="1249325"/>
            <a:ext cx="7682100" cy="3206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t>PHOTOS</a:t>
            </a:r>
            <a:endParaRPr b="1"/>
          </a:p>
          <a:p>
            <a:pPr indent="-304800" lvl="0" marL="457200" rtl="0" algn="l">
              <a:lnSpc>
                <a:spcPct val="100000"/>
              </a:lnSpc>
              <a:spcBef>
                <a:spcPts val="1600"/>
              </a:spcBef>
              <a:spcAft>
                <a:spcPts val="0"/>
              </a:spcAft>
              <a:buSzPts val="1200"/>
              <a:buChar char="●"/>
            </a:pPr>
            <a:r>
              <a:rPr lang="en" sz="1200">
                <a:solidFill>
                  <a:schemeClr val="hlink"/>
                </a:solidFill>
                <a:uFill>
                  <a:noFill/>
                </a:uFill>
                <a:hlinkClick r:id="rId3"/>
              </a:rPr>
              <a:t>Close-up view of woman with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4"/>
              </a:rPr>
              <a:t>Close-up view of woman with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5"/>
              </a:rPr>
              <a:t>Close-up view of woman with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6"/>
              </a:rPr>
              <a:t>Person wearing a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7"/>
              </a:rPr>
              <a:t>Close-up view of man with colorful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8"/>
              </a:rPr>
              <a:t>Close-up view of woman with colorful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9"/>
              </a:rPr>
              <a:t>Close-up view of women's eyes and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10"/>
              </a:rPr>
              <a:t>Close-up view of man with colorful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11"/>
              </a:rPr>
              <a:t>Woman with fluorescent make-up and copy space</a:t>
            </a:r>
            <a:endParaRPr sz="1200"/>
          </a:p>
        </p:txBody>
      </p:sp>
      <p:sp>
        <p:nvSpPr>
          <p:cNvPr id="1114" name="Google Shape;1114;p59"/>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ALTERNATIVE RESOURCES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118" name="Shape 1118"/>
        <p:cNvGrpSpPr/>
        <p:nvPr/>
      </p:nvGrpSpPr>
      <p:grpSpPr>
        <a:xfrm>
          <a:off x="0" y="0"/>
          <a:ext cx="0" cy="0"/>
          <a:chOff x="0" y="0"/>
          <a:chExt cx="0" cy="0"/>
        </a:xfrm>
      </p:grpSpPr>
      <p:sp>
        <p:nvSpPr>
          <p:cNvPr id="1119" name="Google Shape;1119;p60"/>
          <p:cNvSpPr/>
          <p:nvPr/>
        </p:nvSpPr>
        <p:spPr>
          <a:xfrm>
            <a:off x="8050925" y="4390125"/>
            <a:ext cx="25" cy="25"/>
          </a:xfrm>
          <a:custGeom>
            <a:rect b="b" l="l" r="r" t="t"/>
            <a:pathLst>
              <a:path extrusionOk="0" fill="none" h="1" w="1">
                <a:moveTo>
                  <a:pt x="0" y="0"/>
                </a:moveTo>
                <a:close/>
              </a:path>
            </a:pathLst>
          </a:custGeom>
          <a:noFill/>
          <a:ln cap="flat" cmpd="sng" w="975">
            <a:solidFill>
              <a:srgbClr val="E7CEBA"/>
            </a:solidFill>
            <a:prstDash val="solid"/>
            <a:miter lim="303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0"/>
          <p:cNvSpPr txBox="1"/>
          <p:nvPr>
            <p:ph idx="1" type="body"/>
          </p:nvPr>
        </p:nvSpPr>
        <p:spPr>
          <a:xfrm>
            <a:off x="713850" y="822200"/>
            <a:ext cx="7710000" cy="36333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t>PHOTOS</a:t>
            </a:r>
            <a:endParaRPr b="1"/>
          </a:p>
          <a:p>
            <a:pPr indent="-304800" lvl="0" marL="457200" rtl="0" algn="l">
              <a:lnSpc>
                <a:spcPct val="100000"/>
              </a:lnSpc>
              <a:spcBef>
                <a:spcPts val="1600"/>
              </a:spcBef>
              <a:spcAft>
                <a:spcPts val="0"/>
              </a:spcAft>
              <a:buSzPts val="1200"/>
              <a:buChar char="●"/>
            </a:pPr>
            <a:r>
              <a:rPr lang="en" sz="1200">
                <a:solidFill>
                  <a:schemeClr val="hlink"/>
                </a:solidFill>
                <a:uFill>
                  <a:noFill/>
                </a:uFill>
                <a:hlinkClick r:id="rId3"/>
              </a:rPr>
              <a:t>Front view of woman with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4"/>
              </a:rPr>
              <a:t>Portrait of people with uv paint make-up and copy space</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5"/>
              </a:rPr>
              <a:t>Close-up view of woman with copy space</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6"/>
              </a:rPr>
              <a:t>Close-up view of woman with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7"/>
              </a:rPr>
              <a:t>Close-up view of woman with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8"/>
              </a:rPr>
              <a:t>Close-up view of colorful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9"/>
              </a:rPr>
              <a:t>Close-up view of women's lips and fluorescent make-up</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10"/>
              </a:rPr>
              <a:t>Close-up view of fluorescent make-up on person face</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11"/>
              </a:rPr>
              <a:t>Woman with fluorescent make-up on face and hand</a:t>
            </a:r>
            <a:endParaRPr sz="1200"/>
          </a:p>
          <a:p>
            <a:pPr indent="0" lvl="0" marL="0" rtl="0" algn="l">
              <a:lnSpc>
                <a:spcPct val="100000"/>
              </a:lnSpc>
              <a:spcBef>
                <a:spcPts val="1600"/>
              </a:spcBef>
              <a:spcAft>
                <a:spcPts val="0"/>
              </a:spcAft>
              <a:buNone/>
            </a:pPr>
            <a:r>
              <a:rPr b="1" lang="en"/>
              <a:t>VECTORS</a:t>
            </a:r>
            <a:endParaRPr b="1"/>
          </a:p>
          <a:p>
            <a:pPr indent="-304800" lvl="0" marL="457200" rtl="0" algn="l">
              <a:lnSpc>
                <a:spcPct val="100000"/>
              </a:lnSpc>
              <a:spcBef>
                <a:spcPts val="1600"/>
              </a:spcBef>
              <a:spcAft>
                <a:spcPts val="0"/>
              </a:spcAft>
              <a:buSzPts val="1200"/>
              <a:buChar char="●"/>
            </a:pPr>
            <a:r>
              <a:rPr lang="en" sz="1200">
                <a:solidFill>
                  <a:schemeClr val="hlink"/>
                </a:solidFill>
                <a:uFill>
                  <a:noFill/>
                </a:uFill>
                <a:hlinkClick r:id="rId12"/>
              </a:rPr>
              <a:t>Hand drawn brazilian carnival pattern</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13"/>
              </a:rPr>
              <a:t>Hand drawn brazilian carnival pattern</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14"/>
              </a:rPr>
              <a:t>Pencil doodles</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15"/>
              </a:rPr>
              <a:t>Hand drawn timeline infographic template</a:t>
            </a:r>
            <a:endParaRPr sz="1200"/>
          </a:p>
        </p:txBody>
      </p:sp>
      <p:sp>
        <p:nvSpPr>
          <p:cNvPr id="1121" name="Google Shape;1121;p60"/>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RESOURCES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5" name="Shape 1125"/>
        <p:cNvGrpSpPr/>
        <p:nvPr/>
      </p:nvGrpSpPr>
      <p:grpSpPr>
        <a:xfrm>
          <a:off x="0" y="0"/>
          <a:ext cx="0" cy="0"/>
          <a:chOff x="0" y="0"/>
          <a:chExt cx="0" cy="0"/>
        </a:xfrm>
      </p:grpSpPr>
      <p:sp>
        <p:nvSpPr>
          <p:cNvPr id="1126" name="Google Shape;1126;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127" name="Google Shape;1127;p6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28" name="Google Shape;1128;p6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2" name="Shape 1132"/>
        <p:cNvGrpSpPr/>
        <p:nvPr/>
      </p:nvGrpSpPr>
      <p:grpSpPr>
        <a:xfrm>
          <a:off x="0" y="0"/>
          <a:ext cx="0" cy="0"/>
          <a:chOff x="0" y="0"/>
          <a:chExt cx="0" cy="0"/>
        </a:xfrm>
      </p:grpSpPr>
      <p:sp>
        <p:nvSpPr>
          <p:cNvPr id="1133" name="Google Shape;1133;p6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134" name="Google Shape;1134;p6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35" name="Google Shape;1135;p6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Passero One</a:t>
            </a:r>
            <a:endParaRPr b="1">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https://fonts.google.com/specimen/Passero+One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Roboto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https://fonts.google.com/specimen/Roboto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136" name="Google Shape;1136;p62"/>
          <p:cNvGrpSpPr/>
          <p:nvPr/>
        </p:nvGrpSpPr>
        <p:grpSpPr>
          <a:xfrm>
            <a:off x="1521700" y="3498875"/>
            <a:ext cx="6100575" cy="754200"/>
            <a:chOff x="1521700" y="3498875"/>
            <a:chExt cx="6100575" cy="754200"/>
          </a:xfrm>
        </p:grpSpPr>
        <p:grpSp>
          <p:nvGrpSpPr>
            <p:cNvPr id="1137" name="Google Shape;1137;p62"/>
            <p:cNvGrpSpPr/>
            <p:nvPr/>
          </p:nvGrpSpPr>
          <p:grpSpPr>
            <a:xfrm>
              <a:off x="1521700" y="3498875"/>
              <a:ext cx="3976875" cy="754200"/>
              <a:chOff x="2052655" y="3498875"/>
              <a:chExt cx="3976875" cy="754200"/>
            </a:xfrm>
          </p:grpSpPr>
          <p:sp>
            <p:nvSpPr>
              <p:cNvPr id="1138" name="Google Shape;1138;p62"/>
              <p:cNvSpPr/>
              <p:nvPr/>
            </p:nvSpPr>
            <p:spPr>
              <a:xfrm>
                <a:off x="3114480" y="3498875"/>
                <a:ext cx="791400" cy="754200"/>
              </a:xfrm>
              <a:prstGeom prst="roundRect">
                <a:avLst>
                  <a:gd fmla="val 16667" name="adj"/>
                </a:avLst>
              </a:prstGeom>
              <a:solidFill>
                <a:srgbClr val="657DF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2"/>
              <p:cNvSpPr/>
              <p:nvPr/>
            </p:nvSpPr>
            <p:spPr>
              <a:xfrm>
                <a:off x="4176300" y="3498875"/>
                <a:ext cx="791400" cy="754200"/>
              </a:xfrm>
              <a:prstGeom prst="roundRect">
                <a:avLst>
                  <a:gd fmla="val 16667" name="adj"/>
                </a:avLst>
              </a:prstGeom>
              <a:solidFill>
                <a:srgbClr val="BCF7C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2"/>
              <p:cNvSpPr/>
              <p:nvPr/>
            </p:nvSpPr>
            <p:spPr>
              <a:xfrm>
                <a:off x="5238120" y="3498875"/>
                <a:ext cx="791400" cy="754200"/>
              </a:xfrm>
              <a:prstGeom prst="roundRect">
                <a:avLst>
                  <a:gd fmla="val 16667" name="adj"/>
                </a:avLst>
              </a:prstGeom>
              <a:solidFill>
                <a:srgbClr val="FFF26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2"/>
              <p:cNvSpPr/>
              <p:nvPr/>
            </p:nvSpPr>
            <p:spPr>
              <a:xfrm>
                <a:off x="2052655" y="3498875"/>
                <a:ext cx="791400" cy="754200"/>
              </a:xfrm>
              <a:prstGeom prst="roundRect">
                <a:avLst>
                  <a:gd fmla="val 16667" name="adj"/>
                </a:avLst>
              </a:prstGeom>
              <a:solidFill>
                <a:srgbClr val="000C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2"/>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#657df4</a:t>
                </a:r>
                <a:endParaRPr sz="1000">
                  <a:solidFill>
                    <a:srgbClr val="FFFFFF"/>
                  </a:solidFill>
                </a:endParaRPr>
              </a:p>
            </p:txBody>
          </p:sp>
          <p:sp>
            <p:nvSpPr>
              <p:cNvPr id="1143" name="Google Shape;1143;p62"/>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#bcf7cf</a:t>
                </a:r>
                <a:endParaRPr sz="1000">
                  <a:solidFill>
                    <a:srgbClr val="434343"/>
                  </a:solidFill>
                </a:endParaRPr>
              </a:p>
            </p:txBody>
          </p:sp>
          <p:sp>
            <p:nvSpPr>
              <p:cNvPr id="1144" name="Google Shape;1144;p62"/>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#fff26e</a:t>
                </a:r>
                <a:endParaRPr sz="1000">
                  <a:solidFill>
                    <a:srgbClr val="434343"/>
                  </a:solidFill>
                </a:endParaRPr>
              </a:p>
            </p:txBody>
          </p:sp>
          <p:sp>
            <p:nvSpPr>
              <p:cNvPr id="1145" name="Google Shape;1145;p62"/>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#000c1d</a:t>
                </a:r>
                <a:endParaRPr sz="1000">
                  <a:solidFill>
                    <a:srgbClr val="FFFFFF"/>
                  </a:solidFill>
                </a:endParaRPr>
              </a:p>
            </p:txBody>
          </p:sp>
        </p:grpSp>
        <p:grpSp>
          <p:nvGrpSpPr>
            <p:cNvPr id="1146" name="Google Shape;1146;p62"/>
            <p:cNvGrpSpPr/>
            <p:nvPr/>
          </p:nvGrpSpPr>
          <p:grpSpPr>
            <a:xfrm>
              <a:off x="5769014" y="3498875"/>
              <a:ext cx="791411" cy="754200"/>
              <a:chOff x="5238120" y="3498875"/>
              <a:chExt cx="791411" cy="754200"/>
            </a:xfrm>
          </p:grpSpPr>
          <p:sp>
            <p:nvSpPr>
              <p:cNvPr id="1147" name="Google Shape;1147;p62"/>
              <p:cNvSpPr/>
              <p:nvPr/>
            </p:nvSpPr>
            <p:spPr>
              <a:xfrm>
                <a:off x="5238120" y="3498875"/>
                <a:ext cx="791400" cy="754200"/>
              </a:xfrm>
              <a:prstGeom prst="roundRect">
                <a:avLst>
                  <a:gd fmla="val 16667" name="adj"/>
                </a:avLst>
              </a:prstGeom>
              <a:solidFill>
                <a:srgbClr val="FF8C7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48" name="Google Shape;1148;p62"/>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#ff8c78</a:t>
                </a:r>
                <a:endParaRPr sz="1000">
                  <a:solidFill>
                    <a:srgbClr val="FFFFFF"/>
                  </a:solidFill>
                </a:endParaRPr>
              </a:p>
            </p:txBody>
          </p:sp>
        </p:grpSp>
        <p:grpSp>
          <p:nvGrpSpPr>
            <p:cNvPr id="1149" name="Google Shape;1149;p62"/>
            <p:cNvGrpSpPr/>
            <p:nvPr/>
          </p:nvGrpSpPr>
          <p:grpSpPr>
            <a:xfrm>
              <a:off x="6830864" y="3498875"/>
              <a:ext cx="791411" cy="754200"/>
              <a:chOff x="5238120" y="3498875"/>
              <a:chExt cx="791411" cy="754200"/>
            </a:xfrm>
          </p:grpSpPr>
          <p:sp>
            <p:nvSpPr>
              <p:cNvPr id="1150" name="Google Shape;1150;p62"/>
              <p:cNvSpPr/>
              <p:nvPr/>
            </p:nvSpPr>
            <p:spPr>
              <a:xfrm>
                <a:off x="5238120" y="3498875"/>
                <a:ext cx="791400" cy="754200"/>
              </a:xfrm>
              <a:prstGeom prst="roundRect">
                <a:avLst>
                  <a:gd fmla="val 16667" name="adj"/>
                </a:avLst>
              </a:prstGeom>
              <a:solidFill>
                <a:srgbClr val="FF436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51" name="Google Shape;1151;p62"/>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#ff4367</a:t>
                </a:r>
                <a:endParaRPr sz="1000">
                  <a:solidFill>
                    <a:srgbClr val="FFFFFF"/>
                  </a:solidFil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5" name="Shape 1155"/>
        <p:cNvGrpSpPr/>
        <p:nvPr/>
      </p:nvGrpSpPr>
      <p:grpSpPr>
        <a:xfrm>
          <a:off x="0" y="0"/>
          <a:ext cx="0" cy="0"/>
          <a:chOff x="0" y="0"/>
          <a:chExt cx="0" cy="0"/>
        </a:xfrm>
      </p:grpSpPr>
      <p:sp>
        <p:nvSpPr>
          <p:cNvPr id="1156" name="Google Shape;1156;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157" name="Google Shape;1157;p6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158" name="Google Shape;1158;p63"/>
          <p:cNvGrpSpPr/>
          <p:nvPr/>
        </p:nvGrpSpPr>
        <p:grpSpPr>
          <a:xfrm>
            <a:off x="5156078" y="3085736"/>
            <a:ext cx="474294" cy="551291"/>
            <a:chOff x="4727025" y="1332775"/>
            <a:chExt cx="59900" cy="69625"/>
          </a:xfrm>
        </p:grpSpPr>
        <p:sp>
          <p:nvSpPr>
            <p:cNvPr id="1159" name="Google Shape;1159;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63"/>
          <p:cNvGrpSpPr/>
          <p:nvPr/>
        </p:nvGrpSpPr>
        <p:grpSpPr>
          <a:xfrm>
            <a:off x="5769734" y="2314340"/>
            <a:ext cx="555653" cy="557031"/>
            <a:chOff x="4820425" y="1329900"/>
            <a:chExt cx="70175" cy="70350"/>
          </a:xfrm>
        </p:grpSpPr>
        <p:sp>
          <p:nvSpPr>
            <p:cNvPr id="1162" name="Google Shape;1162;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63"/>
          <p:cNvGrpSpPr/>
          <p:nvPr/>
        </p:nvGrpSpPr>
        <p:grpSpPr>
          <a:xfrm>
            <a:off x="6396103" y="2318845"/>
            <a:ext cx="582574" cy="533871"/>
            <a:chOff x="4903200" y="1331525"/>
            <a:chExt cx="73575" cy="67425"/>
          </a:xfrm>
        </p:grpSpPr>
        <p:sp>
          <p:nvSpPr>
            <p:cNvPr id="1167" name="Google Shape;1167;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63"/>
          <p:cNvGrpSpPr/>
          <p:nvPr/>
        </p:nvGrpSpPr>
        <p:grpSpPr>
          <a:xfrm>
            <a:off x="5755581" y="3078709"/>
            <a:ext cx="583960" cy="565345"/>
            <a:chOff x="4815575" y="1416800"/>
            <a:chExt cx="73750" cy="71400"/>
          </a:xfrm>
        </p:grpSpPr>
        <p:sp>
          <p:nvSpPr>
            <p:cNvPr id="1170" name="Google Shape;1170;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 name="Google Shape;1173;p63"/>
          <p:cNvGrpSpPr/>
          <p:nvPr/>
        </p:nvGrpSpPr>
        <p:grpSpPr>
          <a:xfrm>
            <a:off x="6390362" y="3108896"/>
            <a:ext cx="589898" cy="504970"/>
            <a:chOff x="4902475" y="1418875"/>
            <a:chExt cx="74500" cy="63775"/>
          </a:xfrm>
        </p:grpSpPr>
        <p:sp>
          <p:nvSpPr>
            <p:cNvPr id="1174" name="Google Shape;1174;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63"/>
          <p:cNvGrpSpPr/>
          <p:nvPr/>
        </p:nvGrpSpPr>
        <p:grpSpPr>
          <a:xfrm>
            <a:off x="5765577" y="3826000"/>
            <a:ext cx="563967" cy="567127"/>
            <a:chOff x="4818100" y="1507675"/>
            <a:chExt cx="71225" cy="71625"/>
          </a:xfrm>
        </p:grpSpPr>
        <p:sp>
          <p:nvSpPr>
            <p:cNvPr id="1177" name="Google Shape;1177;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63"/>
          <p:cNvGrpSpPr/>
          <p:nvPr/>
        </p:nvGrpSpPr>
        <p:grpSpPr>
          <a:xfrm>
            <a:off x="5079075" y="3829461"/>
            <a:ext cx="628301" cy="588505"/>
            <a:chOff x="4721450" y="1509475"/>
            <a:chExt cx="79350" cy="74325"/>
          </a:xfrm>
        </p:grpSpPr>
        <p:sp>
          <p:nvSpPr>
            <p:cNvPr id="1182" name="Google Shape;1182;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63"/>
          <p:cNvGrpSpPr/>
          <p:nvPr/>
        </p:nvGrpSpPr>
        <p:grpSpPr>
          <a:xfrm>
            <a:off x="6424608" y="3814027"/>
            <a:ext cx="557038" cy="562772"/>
            <a:chOff x="4906800" y="1507500"/>
            <a:chExt cx="70350" cy="71075"/>
          </a:xfrm>
        </p:grpSpPr>
        <p:sp>
          <p:nvSpPr>
            <p:cNvPr id="1187" name="Google Shape;1187;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63"/>
          <p:cNvGrpSpPr/>
          <p:nvPr/>
        </p:nvGrpSpPr>
        <p:grpSpPr>
          <a:xfrm>
            <a:off x="4462216" y="2340963"/>
            <a:ext cx="517934" cy="517934"/>
            <a:chOff x="3736598" y="2170606"/>
            <a:chExt cx="404889" cy="404889"/>
          </a:xfrm>
        </p:grpSpPr>
        <p:sp>
          <p:nvSpPr>
            <p:cNvPr id="1193" name="Google Shape;1193;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63"/>
          <p:cNvGrpSpPr/>
          <p:nvPr/>
        </p:nvGrpSpPr>
        <p:grpSpPr>
          <a:xfrm>
            <a:off x="3729277" y="2341061"/>
            <a:ext cx="586986" cy="517740"/>
            <a:chOff x="3161917" y="2170682"/>
            <a:chExt cx="458870" cy="404737"/>
          </a:xfrm>
        </p:grpSpPr>
        <p:sp>
          <p:nvSpPr>
            <p:cNvPr id="1198" name="Google Shape;1198;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63"/>
          <p:cNvGrpSpPr/>
          <p:nvPr/>
        </p:nvGrpSpPr>
        <p:grpSpPr>
          <a:xfrm>
            <a:off x="3752299" y="3102400"/>
            <a:ext cx="540943" cy="517963"/>
            <a:chOff x="3179914" y="2889488"/>
            <a:chExt cx="422876" cy="404911"/>
          </a:xfrm>
        </p:grpSpPr>
        <p:sp>
          <p:nvSpPr>
            <p:cNvPr id="1202" name="Google Shape;1202;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63"/>
          <p:cNvGrpSpPr/>
          <p:nvPr/>
        </p:nvGrpSpPr>
        <p:grpSpPr>
          <a:xfrm>
            <a:off x="4453093" y="3102358"/>
            <a:ext cx="536180" cy="518047"/>
            <a:chOff x="3729467" y="2889422"/>
            <a:chExt cx="419153" cy="404977"/>
          </a:xfrm>
        </p:grpSpPr>
        <p:sp>
          <p:nvSpPr>
            <p:cNvPr id="1209" name="Google Shape;1209;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63"/>
          <p:cNvGrpSpPr/>
          <p:nvPr/>
        </p:nvGrpSpPr>
        <p:grpSpPr>
          <a:xfrm>
            <a:off x="1990126" y="3445787"/>
            <a:ext cx="965351" cy="134611"/>
            <a:chOff x="4411970" y="2962952"/>
            <a:chExt cx="706544" cy="104212"/>
          </a:xfrm>
        </p:grpSpPr>
        <p:sp>
          <p:nvSpPr>
            <p:cNvPr id="1217" name="Google Shape;1217;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63"/>
          <p:cNvGrpSpPr/>
          <p:nvPr/>
        </p:nvGrpSpPr>
        <p:grpSpPr>
          <a:xfrm>
            <a:off x="1990126" y="3041077"/>
            <a:ext cx="960158" cy="289172"/>
            <a:chOff x="4411970" y="2726085"/>
            <a:chExt cx="643107" cy="193659"/>
          </a:xfrm>
        </p:grpSpPr>
        <p:sp>
          <p:nvSpPr>
            <p:cNvPr id="1222" name="Google Shape;1222;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 name="Google Shape;1225;p63"/>
          <p:cNvGrpSpPr/>
          <p:nvPr/>
        </p:nvGrpSpPr>
        <p:grpSpPr>
          <a:xfrm>
            <a:off x="998624" y="3295400"/>
            <a:ext cx="811503" cy="252584"/>
            <a:chOff x="4411970" y="4340222"/>
            <a:chExt cx="779467" cy="242683"/>
          </a:xfrm>
        </p:grpSpPr>
        <p:sp>
          <p:nvSpPr>
            <p:cNvPr id="1226" name="Google Shape;1226;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63"/>
          <p:cNvGrpSpPr/>
          <p:nvPr/>
        </p:nvGrpSpPr>
        <p:grpSpPr>
          <a:xfrm>
            <a:off x="1990126" y="2709308"/>
            <a:ext cx="965160" cy="216230"/>
            <a:chOff x="4411970" y="2468674"/>
            <a:chExt cx="747317" cy="167425"/>
          </a:xfrm>
        </p:grpSpPr>
        <p:sp>
          <p:nvSpPr>
            <p:cNvPr id="1230" name="Google Shape;1230;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 name="Google Shape;1232;p6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 name="Google Shape;1233;p63"/>
          <p:cNvGrpSpPr/>
          <p:nvPr/>
        </p:nvGrpSpPr>
        <p:grpSpPr>
          <a:xfrm>
            <a:off x="997692" y="2334687"/>
            <a:ext cx="1959041" cy="208784"/>
            <a:chOff x="6336019" y="3733725"/>
            <a:chExt cx="2566206" cy="351310"/>
          </a:xfrm>
        </p:grpSpPr>
        <p:sp>
          <p:nvSpPr>
            <p:cNvPr id="1234" name="Google Shape;1234;p6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63"/>
          <p:cNvGrpSpPr/>
          <p:nvPr/>
        </p:nvGrpSpPr>
        <p:grpSpPr>
          <a:xfrm>
            <a:off x="1990126" y="3950602"/>
            <a:ext cx="946551" cy="153200"/>
            <a:chOff x="4404545" y="3301592"/>
            <a:chExt cx="782403" cy="129272"/>
          </a:xfrm>
        </p:grpSpPr>
        <p:sp>
          <p:nvSpPr>
            <p:cNvPr id="1239" name="Google Shape;1239;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63"/>
          <p:cNvGrpSpPr/>
          <p:nvPr/>
        </p:nvGrpSpPr>
        <p:grpSpPr>
          <a:xfrm>
            <a:off x="1990126" y="3695937"/>
            <a:ext cx="962257" cy="139127"/>
            <a:chOff x="4411970" y="3131459"/>
            <a:chExt cx="710520" cy="117397"/>
          </a:xfrm>
        </p:grpSpPr>
        <p:sp>
          <p:nvSpPr>
            <p:cNvPr id="1242" name="Google Shape;1242;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44" name="Google Shape;1244;p6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 name="Google Shape;1245;p63"/>
          <p:cNvGrpSpPr/>
          <p:nvPr/>
        </p:nvGrpSpPr>
        <p:grpSpPr>
          <a:xfrm>
            <a:off x="990271" y="3621603"/>
            <a:ext cx="823838" cy="458988"/>
            <a:chOff x="4411970" y="1801825"/>
            <a:chExt cx="734586" cy="409262"/>
          </a:xfrm>
        </p:grpSpPr>
        <p:sp>
          <p:nvSpPr>
            <p:cNvPr id="1246" name="Google Shape;1246;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 name="Google Shape;1248;p63"/>
          <p:cNvGrpSpPr/>
          <p:nvPr/>
        </p:nvGrpSpPr>
        <p:grpSpPr>
          <a:xfrm>
            <a:off x="3095243" y="2339173"/>
            <a:ext cx="521514" cy="521514"/>
            <a:chOff x="5681300" y="2527788"/>
            <a:chExt cx="805800" cy="805800"/>
          </a:xfrm>
        </p:grpSpPr>
        <p:sp>
          <p:nvSpPr>
            <p:cNvPr id="1249" name="Google Shape;1249;p6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 name="Google Shape;1251;p63"/>
          <p:cNvGrpSpPr/>
          <p:nvPr/>
        </p:nvGrpSpPr>
        <p:grpSpPr>
          <a:xfrm>
            <a:off x="3089483" y="3094865"/>
            <a:ext cx="533033" cy="533033"/>
            <a:chOff x="4049800" y="640400"/>
            <a:chExt cx="858900" cy="858900"/>
          </a:xfrm>
        </p:grpSpPr>
        <p:sp>
          <p:nvSpPr>
            <p:cNvPr id="1252" name="Google Shape;1252;p6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 name="Google Shape;1254;p63"/>
          <p:cNvGrpSpPr/>
          <p:nvPr/>
        </p:nvGrpSpPr>
        <p:grpSpPr>
          <a:xfrm>
            <a:off x="3014966" y="3772543"/>
            <a:ext cx="682068" cy="682068"/>
            <a:chOff x="5080188" y="927900"/>
            <a:chExt cx="961200" cy="961200"/>
          </a:xfrm>
        </p:grpSpPr>
        <p:sp>
          <p:nvSpPr>
            <p:cNvPr id="1255" name="Google Shape;1255;p6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63"/>
          <p:cNvGrpSpPr/>
          <p:nvPr/>
        </p:nvGrpSpPr>
        <p:grpSpPr>
          <a:xfrm>
            <a:off x="4478465" y="3869234"/>
            <a:ext cx="505650" cy="504006"/>
            <a:chOff x="6039282" y="1042577"/>
            <a:chExt cx="734315" cy="731929"/>
          </a:xfrm>
        </p:grpSpPr>
        <p:sp>
          <p:nvSpPr>
            <p:cNvPr id="1264" name="Google Shape;1264;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63"/>
          <p:cNvGrpSpPr/>
          <p:nvPr/>
        </p:nvGrpSpPr>
        <p:grpSpPr>
          <a:xfrm>
            <a:off x="5091067" y="2298862"/>
            <a:ext cx="567744" cy="602136"/>
            <a:chOff x="1825800" y="1651625"/>
            <a:chExt cx="539989" cy="571775"/>
          </a:xfrm>
        </p:grpSpPr>
        <p:sp>
          <p:nvSpPr>
            <p:cNvPr id="1286" name="Google Shape;1286;p6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63"/>
          <p:cNvGrpSpPr/>
          <p:nvPr/>
        </p:nvGrpSpPr>
        <p:grpSpPr>
          <a:xfrm>
            <a:off x="3765995" y="3855579"/>
            <a:ext cx="508123" cy="507955"/>
            <a:chOff x="1897577" y="2802432"/>
            <a:chExt cx="492176" cy="492014"/>
          </a:xfrm>
        </p:grpSpPr>
        <p:sp>
          <p:nvSpPr>
            <p:cNvPr id="1291" name="Google Shape;1291;p6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63"/>
          <p:cNvGrpSpPr/>
          <p:nvPr/>
        </p:nvGrpSpPr>
        <p:grpSpPr>
          <a:xfrm>
            <a:off x="997525" y="4169123"/>
            <a:ext cx="809227" cy="200842"/>
            <a:chOff x="2013045" y="4813233"/>
            <a:chExt cx="921986" cy="228854"/>
          </a:xfrm>
        </p:grpSpPr>
        <p:sp>
          <p:nvSpPr>
            <p:cNvPr id="1304" name="Google Shape;1304;p6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63"/>
          <p:cNvGrpSpPr/>
          <p:nvPr/>
        </p:nvGrpSpPr>
        <p:grpSpPr>
          <a:xfrm>
            <a:off x="1005985" y="2656004"/>
            <a:ext cx="792421" cy="269941"/>
            <a:chOff x="1046767" y="4756633"/>
            <a:chExt cx="859646" cy="292841"/>
          </a:xfrm>
        </p:grpSpPr>
        <p:sp>
          <p:nvSpPr>
            <p:cNvPr id="1307" name="Google Shape;1307;p6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 name="Google Shape;1310;p6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 name="Google Shape;1314;p63"/>
          <p:cNvGrpSpPr/>
          <p:nvPr/>
        </p:nvGrpSpPr>
        <p:grpSpPr>
          <a:xfrm>
            <a:off x="7141841" y="2550562"/>
            <a:ext cx="166473" cy="141497"/>
            <a:chOff x="4660325" y="1866850"/>
            <a:chExt cx="68350" cy="58100"/>
          </a:xfrm>
        </p:grpSpPr>
        <p:sp>
          <p:nvSpPr>
            <p:cNvPr id="1315" name="Google Shape;1315;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 name="Google Shape;1317;p63"/>
          <p:cNvGrpSpPr/>
          <p:nvPr/>
        </p:nvGrpSpPr>
        <p:grpSpPr>
          <a:xfrm>
            <a:off x="7451186" y="2576286"/>
            <a:ext cx="162515" cy="90049"/>
            <a:chOff x="4791775" y="1877500"/>
            <a:chExt cx="66725" cy="36975"/>
          </a:xfrm>
        </p:grpSpPr>
        <p:sp>
          <p:nvSpPr>
            <p:cNvPr id="1318" name="Google Shape;1318;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 name="Google Shape;1320;p63"/>
          <p:cNvGrpSpPr/>
          <p:nvPr/>
        </p:nvGrpSpPr>
        <p:grpSpPr>
          <a:xfrm>
            <a:off x="7772899" y="2576286"/>
            <a:ext cx="144979" cy="90049"/>
            <a:chOff x="4923925" y="1877500"/>
            <a:chExt cx="59525" cy="36975"/>
          </a:xfrm>
        </p:grpSpPr>
        <p:sp>
          <p:nvSpPr>
            <p:cNvPr id="1321" name="Google Shape;1321;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63"/>
          <p:cNvGrpSpPr/>
          <p:nvPr/>
        </p:nvGrpSpPr>
        <p:grpSpPr>
          <a:xfrm>
            <a:off x="8067390" y="2558477"/>
            <a:ext cx="141447" cy="125667"/>
            <a:chOff x="5058450" y="1870100"/>
            <a:chExt cx="58075" cy="51600"/>
          </a:xfrm>
        </p:grpSpPr>
        <p:sp>
          <p:nvSpPr>
            <p:cNvPr id="1324" name="Google Shape;1324;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63"/>
          <p:cNvGrpSpPr/>
          <p:nvPr/>
        </p:nvGrpSpPr>
        <p:grpSpPr>
          <a:xfrm>
            <a:off x="7481905" y="2980885"/>
            <a:ext cx="101077" cy="107645"/>
            <a:chOff x="4811425" y="2065025"/>
            <a:chExt cx="41500" cy="44200"/>
          </a:xfrm>
        </p:grpSpPr>
        <p:sp>
          <p:nvSpPr>
            <p:cNvPr id="1327" name="Google Shape;1327;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63"/>
          <p:cNvGrpSpPr/>
          <p:nvPr/>
        </p:nvGrpSpPr>
        <p:grpSpPr>
          <a:xfrm>
            <a:off x="7774342" y="2981098"/>
            <a:ext cx="120867" cy="107218"/>
            <a:chOff x="4929875" y="2065025"/>
            <a:chExt cx="49625" cy="44025"/>
          </a:xfrm>
        </p:grpSpPr>
        <p:sp>
          <p:nvSpPr>
            <p:cNvPr id="1330" name="Google Shape;1330;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63"/>
          <p:cNvGrpSpPr/>
          <p:nvPr/>
        </p:nvGrpSpPr>
        <p:grpSpPr>
          <a:xfrm>
            <a:off x="8103011" y="2984112"/>
            <a:ext cx="70206" cy="101191"/>
            <a:chOff x="5083925" y="2066350"/>
            <a:chExt cx="28825" cy="41550"/>
          </a:xfrm>
        </p:grpSpPr>
        <p:sp>
          <p:nvSpPr>
            <p:cNvPr id="1333" name="Google Shape;1333;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 name="Google Shape;1335;p63"/>
          <p:cNvGrpSpPr/>
          <p:nvPr/>
        </p:nvGrpSpPr>
        <p:grpSpPr>
          <a:xfrm>
            <a:off x="7134565" y="2999759"/>
            <a:ext cx="181026" cy="69896"/>
            <a:chOff x="4659775" y="2072775"/>
            <a:chExt cx="74325" cy="28700"/>
          </a:xfrm>
        </p:grpSpPr>
        <p:sp>
          <p:nvSpPr>
            <p:cNvPr id="1336" name="Google Shape;1336;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63"/>
          <p:cNvGrpSpPr/>
          <p:nvPr/>
        </p:nvGrpSpPr>
        <p:grpSpPr>
          <a:xfrm>
            <a:off x="8054421" y="2790324"/>
            <a:ext cx="167387" cy="89197"/>
            <a:chOff x="4662475" y="1976500"/>
            <a:chExt cx="68725" cy="36625"/>
          </a:xfrm>
        </p:grpSpPr>
        <p:sp>
          <p:nvSpPr>
            <p:cNvPr id="1340" name="Google Shape;1340;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63"/>
          <p:cNvGrpSpPr/>
          <p:nvPr/>
        </p:nvGrpSpPr>
        <p:grpSpPr>
          <a:xfrm>
            <a:off x="7751326" y="2793764"/>
            <a:ext cx="166899" cy="82317"/>
            <a:chOff x="4920150" y="1977875"/>
            <a:chExt cx="68525" cy="33800"/>
          </a:xfrm>
        </p:grpSpPr>
        <p:sp>
          <p:nvSpPr>
            <p:cNvPr id="1344" name="Google Shape;1344;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63"/>
          <p:cNvGrpSpPr/>
          <p:nvPr/>
        </p:nvGrpSpPr>
        <p:grpSpPr>
          <a:xfrm>
            <a:off x="7162483" y="3197682"/>
            <a:ext cx="125190" cy="127859"/>
            <a:chOff x="4676550" y="2160575"/>
            <a:chExt cx="51400" cy="52500"/>
          </a:xfrm>
        </p:grpSpPr>
        <p:sp>
          <p:nvSpPr>
            <p:cNvPr id="1348" name="Google Shape;1348;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63"/>
          <p:cNvGrpSpPr/>
          <p:nvPr/>
        </p:nvGrpSpPr>
        <p:grpSpPr>
          <a:xfrm>
            <a:off x="7459741" y="3204714"/>
            <a:ext cx="145405" cy="113794"/>
            <a:chOff x="4768325" y="2163475"/>
            <a:chExt cx="59700" cy="46725"/>
          </a:xfrm>
        </p:grpSpPr>
        <p:sp>
          <p:nvSpPr>
            <p:cNvPr id="1352" name="Google Shape;1352;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 name="Google Shape;1354;p6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 name="Google Shape;1360;p63"/>
          <p:cNvGrpSpPr/>
          <p:nvPr/>
        </p:nvGrpSpPr>
        <p:grpSpPr>
          <a:xfrm>
            <a:off x="7476059" y="3459808"/>
            <a:ext cx="112768" cy="106853"/>
            <a:chOff x="4768575" y="2253950"/>
            <a:chExt cx="46300" cy="43875"/>
          </a:xfrm>
        </p:grpSpPr>
        <p:sp>
          <p:nvSpPr>
            <p:cNvPr id="1361" name="Google Shape;1361;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63"/>
          <p:cNvGrpSpPr/>
          <p:nvPr/>
        </p:nvGrpSpPr>
        <p:grpSpPr>
          <a:xfrm>
            <a:off x="7775682" y="3948834"/>
            <a:ext cx="118187" cy="146246"/>
            <a:chOff x="4960900" y="2433225"/>
            <a:chExt cx="48525" cy="60050"/>
          </a:xfrm>
        </p:grpSpPr>
        <p:sp>
          <p:nvSpPr>
            <p:cNvPr id="1364" name="Google Shape;1364;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63"/>
          <p:cNvGrpSpPr/>
          <p:nvPr/>
        </p:nvGrpSpPr>
        <p:grpSpPr>
          <a:xfrm>
            <a:off x="7464247" y="4212895"/>
            <a:ext cx="136394" cy="143810"/>
            <a:chOff x="4854075" y="2527625"/>
            <a:chExt cx="56000" cy="59050"/>
          </a:xfrm>
        </p:grpSpPr>
        <p:sp>
          <p:nvSpPr>
            <p:cNvPr id="1367" name="Google Shape;1367;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 name="Google Shape;1369;p6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 name="Google Shape;1372;p63"/>
          <p:cNvGrpSpPr/>
          <p:nvPr/>
        </p:nvGrpSpPr>
        <p:grpSpPr>
          <a:xfrm>
            <a:off x="8088458" y="3676639"/>
            <a:ext cx="99312" cy="160797"/>
            <a:chOff x="5059700" y="2334775"/>
            <a:chExt cx="40775" cy="66025"/>
          </a:xfrm>
        </p:grpSpPr>
        <p:sp>
          <p:nvSpPr>
            <p:cNvPr id="1373" name="Google Shape;1373;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63"/>
          <p:cNvGrpSpPr/>
          <p:nvPr/>
        </p:nvGrpSpPr>
        <p:grpSpPr>
          <a:xfrm>
            <a:off x="8045622" y="3941771"/>
            <a:ext cx="184984" cy="160371"/>
            <a:chOff x="5037700" y="2430325"/>
            <a:chExt cx="75950" cy="65850"/>
          </a:xfrm>
        </p:grpSpPr>
        <p:sp>
          <p:nvSpPr>
            <p:cNvPr id="1383" name="Google Shape;1383;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63"/>
          <p:cNvGrpSpPr/>
          <p:nvPr/>
        </p:nvGrpSpPr>
        <p:grpSpPr>
          <a:xfrm>
            <a:off x="7465128" y="3708223"/>
            <a:ext cx="173014" cy="97629"/>
            <a:chOff x="4756975" y="2341800"/>
            <a:chExt cx="91975" cy="51925"/>
          </a:xfrm>
        </p:grpSpPr>
        <p:sp>
          <p:nvSpPr>
            <p:cNvPr id="1386" name="Google Shape;1386;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63"/>
          <p:cNvGrpSpPr/>
          <p:nvPr/>
        </p:nvGrpSpPr>
        <p:grpSpPr>
          <a:xfrm>
            <a:off x="7732065" y="4196920"/>
            <a:ext cx="212497" cy="175761"/>
            <a:chOff x="4943575" y="2516350"/>
            <a:chExt cx="98675" cy="81700"/>
          </a:xfrm>
        </p:grpSpPr>
        <p:sp>
          <p:nvSpPr>
            <p:cNvPr id="1407" name="Google Shape;1407;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 name="Google Shape;1485;p6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2" name="Shape 1492"/>
        <p:cNvGrpSpPr/>
        <p:nvPr/>
      </p:nvGrpSpPr>
      <p:grpSpPr>
        <a:xfrm>
          <a:off x="0" y="0"/>
          <a:ext cx="0" cy="0"/>
          <a:chOff x="0" y="0"/>
          <a:chExt cx="0" cy="0"/>
        </a:xfrm>
      </p:grpSpPr>
      <p:grpSp>
        <p:nvGrpSpPr>
          <p:cNvPr id="1493" name="Google Shape;1493;p64"/>
          <p:cNvGrpSpPr/>
          <p:nvPr/>
        </p:nvGrpSpPr>
        <p:grpSpPr>
          <a:xfrm>
            <a:off x="3642951" y="1176740"/>
            <a:ext cx="2078182" cy="1366558"/>
            <a:chOff x="235800" y="830650"/>
            <a:chExt cx="6978450" cy="4588844"/>
          </a:xfrm>
        </p:grpSpPr>
        <p:sp>
          <p:nvSpPr>
            <p:cNvPr id="1494" name="Google Shape;1494;p6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64"/>
          <p:cNvGrpSpPr/>
          <p:nvPr/>
        </p:nvGrpSpPr>
        <p:grpSpPr>
          <a:xfrm>
            <a:off x="738454" y="3007842"/>
            <a:ext cx="2622876" cy="1333540"/>
            <a:chOff x="238125" y="1038125"/>
            <a:chExt cx="7146800" cy="3633625"/>
          </a:xfrm>
        </p:grpSpPr>
        <p:sp>
          <p:nvSpPr>
            <p:cNvPr id="1501" name="Google Shape;1501;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3" name="Google Shape;3073;p64"/>
          <p:cNvGrpSpPr/>
          <p:nvPr/>
        </p:nvGrpSpPr>
        <p:grpSpPr>
          <a:xfrm>
            <a:off x="5961311" y="1231136"/>
            <a:ext cx="2435960" cy="1297725"/>
            <a:chOff x="233350" y="949250"/>
            <a:chExt cx="7137300" cy="3802300"/>
          </a:xfrm>
        </p:grpSpPr>
        <p:sp>
          <p:nvSpPr>
            <p:cNvPr id="3074" name="Google Shape;3074;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64"/>
          <p:cNvGrpSpPr/>
          <p:nvPr/>
        </p:nvGrpSpPr>
        <p:grpSpPr>
          <a:xfrm>
            <a:off x="7714435" y="3194726"/>
            <a:ext cx="104231" cy="320340"/>
            <a:chOff x="7564426" y="3224343"/>
            <a:chExt cx="119985" cy="368801"/>
          </a:xfrm>
        </p:grpSpPr>
        <p:sp>
          <p:nvSpPr>
            <p:cNvPr id="3126" name="Google Shape;3126;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8" name="Google Shape;3128;p64"/>
          <p:cNvGrpSpPr/>
          <p:nvPr/>
        </p:nvGrpSpPr>
        <p:grpSpPr>
          <a:xfrm>
            <a:off x="7413923" y="3188827"/>
            <a:ext cx="189489" cy="332132"/>
            <a:chOff x="8370831" y="3202002"/>
            <a:chExt cx="218129" cy="382376"/>
          </a:xfrm>
        </p:grpSpPr>
        <p:sp>
          <p:nvSpPr>
            <p:cNvPr id="3129" name="Google Shape;3129;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64"/>
          <p:cNvGrpSpPr/>
          <p:nvPr/>
        </p:nvGrpSpPr>
        <p:grpSpPr>
          <a:xfrm>
            <a:off x="8137312" y="3599959"/>
            <a:ext cx="309429" cy="267000"/>
            <a:chOff x="6742064" y="3750480"/>
            <a:chExt cx="399315" cy="344560"/>
          </a:xfrm>
        </p:grpSpPr>
        <p:sp>
          <p:nvSpPr>
            <p:cNvPr id="3132" name="Google Shape;3132;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4" name="Google Shape;3134;p64"/>
          <p:cNvGrpSpPr/>
          <p:nvPr/>
        </p:nvGrpSpPr>
        <p:grpSpPr>
          <a:xfrm>
            <a:off x="7676331" y="3951006"/>
            <a:ext cx="180437" cy="281608"/>
            <a:chOff x="7248525" y="3739696"/>
            <a:chExt cx="230531" cy="359790"/>
          </a:xfrm>
        </p:grpSpPr>
        <p:sp>
          <p:nvSpPr>
            <p:cNvPr id="3135" name="Google Shape;3135;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64"/>
          <p:cNvGrpSpPr/>
          <p:nvPr/>
        </p:nvGrpSpPr>
        <p:grpSpPr>
          <a:xfrm>
            <a:off x="7922251" y="3594231"/>
            <a:ext cx="162896" cy="278710"/>
            <a:chOff x="7601242" y="3729267"/>
            <a:chExt cx="222566" cy="380803"/>
          </a:xfrm>
        </p:grpSpPr>
        <p:sp>
          <p:nvSpPr>
            <p:cNvPr id="3138" name="Google Shape;3138;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0" name="Google Shape;3140;p64"/>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1" name="Google Shape;3141;p64"/>
          <p:cNvGrpSpPr/>
          <p:nvPr/>
        </p:nvGrpSpPr>
        <p:grpSpPr>
          <a:xfrm>
            <a:off x="7411896" y="3595371"/>
            <a:ext cx="193543" cy="275990"/>
            <a:chOff x="8304647" y="3738687"/>
            <a:chExt cx="225076" cy="320956"/>
          </a:xfrm>
        </p:grpSpPr>
        <p:sp>
          <p:nvSpPr>
            <p:cNvPr id="3142" name="Google Shape;3142;p6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5" name="Google Shape;3145;p64"/>
          <p:cNvGrpSpPr/>
          <p:nvPr/>
        </p:nvGrpSpPr>
        <p:grpSpPr>
          <a:xfrm>
            <a:off x="7684389" y="3595371"/>
            <a:ext cx="178492" cy="275990"/>
            <a:chOff x="8615101" y="3738687"/>
            <a:chExt cx="207573" cy="320956"/>
          </a:xfrm>
        </p:grpSpPr>
        <p:sp>
          <p:nvSpPr>
            <p:cNvPr id="3146" name="Google Shape;3146;p6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9" name="Google Shape;3149;p64"/>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0" name="Google Shape;3150;p64"/>
          <p:cNvGrpSpPr/>
          <p:nvPr/>
        </p:nvGrpSpPr>
        <p:grpSpPr>
          <a:xfrm>
            <a:off x="7909920" y="3998032"/>
            <a:ext cx="187557" cy="187557"/>
            <a:chOff x="8565775" y="671075"/>
            <a:chExt cx="441000" cy="441000"/>
          </a:xfrm>
        </p:grpSpPr>
        <p:sp>
          <p:nvSpPr>
            <p:cNvPr id="3151" name="Google Shape;3151;p6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3" name="Google Shape;3153;p64"/>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5" name="Google Shape;3155;p64"/>
          <p:cNvGrpSpPr/>
          <p:nvPr/>
        </p:nvGrpSpPr>
        <p:grpSpPr>
          <a:xfrm>
            <a:off x="3561370" y="3009282"/>
            <a:ext cx="2241344" cy="1330656"/>
            <a:chOff x="230250" y="739925"/>
            <a:chExt cx="7124425" cy="4229675"/>
          </a:xfrm>
        </p:grpSpPr>
        <p:sp>
          <p:nvSpPr>
            <p:cNvPr id="3156" name="Google Shape;3156;p64"/>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4"/>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4"/>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4"/>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4"/>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4"/>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4"/>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4"/>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4"/>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4"/>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4"/>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4"/>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4"/>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4"/>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4"/>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4"/>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4"/>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4"/>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4"/>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4"/>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4"/>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4"/>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4"/>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4"/>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4"/>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4"/>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4"/>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4"/>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4"/>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4"/>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4"/>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4"/>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4"/>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4"/>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4"/>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4"/>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4"/>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4"/>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4"/>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4"/>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4"/>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4"/>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64"/>
          <p:cNvGrpSpPr/>
          <p:nvPr/>
        </p:nvGrpSpPr>
        <p:grpSpPr>
          <a:xfrm>
            <a:off x="6064392" y="3070557"/>
            <a:ext cx="587865" cy="517731"/>
            <a:chOff x="6000718" y="3070557"/>
            <a:chExt cx="587865" cy="517731"/>
          </a:xfrm>
        </p:grpSpPr>
        <p:sp>
          <p:nvSpPr>
            <p:cNvPr id="3745" name="Google Shape;3745;p6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5" name="Google Shape;3755;p64"/>
          <p:cNvGrpSpPr/>
          <p:nvPr/>
        </p:nvGrpSpPr>
        <p:grpSpPr>
          <a:xfrm>
            <a:off x="6079197" y="3714217"/>
            <a:ext cx="557665" cy="516387"/>
            <a:chOff x="6015523" y="3714217"/>
            <a:chExt cx="557665" cy="516387"/>
          </a:xfrm>
        </p:grpSpPr>
        <p:grpSp>
          <p:nvGrpSpPr>
            <p:cNvPr id="3756" name="Google Shape;3756;p64"/>
            <p:cNvGrpSpPr/>
            <p:nvPr/>
          </p:nvGrpSpPr>
          <p:grpSpPr>
            <a:xfrm>
              <a:off x="6036094" y="3716980"/>
              <a:ext cx="529822" cy="510480"/>
              <a:chOff x="3148311" y="-545634"/>
              <a:chExt cx="1006118" cy="969572"/>
            </a:xfrm>
          </p:grpSpPr>
          <p:sp>
            <p:nvSpPr>
              <p:cNvPr id="3757" name="Google Shape;3757;p6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7" name="Google Shape;3767;p6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64"/>
          <p:cNvGrpSpPr/>
          <p:nvPr/>
        </p:nvGrpSpPr>
        <p:grpSpPr>
          <a:xfrm>
            <a:off x="6707979" y="3073628"/>
            <a:ext cx="576302" cy="511871"/>
            <a:chOff x="6644304" y="3073628"/>
            <a:chExt cx="576302" cy="511871"/>
          </a:xfrm>
        </p:grpSpPr>
        <p:grpSp>
          <p:nvGrpSpPr>
            <p:cNvPr id="3769" name="Google Shape;3769;p64"/>
            <p:cNvGrpSpPr/>
            <p:nvPr/>
          </p:nvGrpSpPr>
          <p:grpSpPr>
            <a:xfrm>
              <a:off x="6712169" y="3073651"/>
              <a:ext cx="481611" cy="506713"/>
              <a:chOff x="1833536" y="-546641"/>
              <a:chExt cx="914567" cy="962419"/>
            </a:xfrm>
          </p:grpSpPr>
          <p:grpSp>
            <p:nvGrpSpPr>
              <p:cNvPr id="3770" name="Google Shape;3770;p64"/>
              <p:cNvGrpSpPr/>
              <p:nvPr/>
            </p:nvGrpSpPr>
            <p:grpSpPr>
              <a:xfrm>
                <a:off x="1833536" y="-524249"/>
                <a:ext cx="914567" cy="940027"/>
                <a:chOff x="1833536" y="-524249"/>
                <a:chExt cx="914567" cy="940027"/>
              </a:xfrm>
            </p:grpSpPr>
            <p:sp>
              <p:nvSpPr>
                <p:cNvPr id="3771" name="Google Shape;3771;p6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6" name="Google Shape;3776;p6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0" name="Google Shape;3780;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64"/>
          <p:cNvGrpSpPr/>
          <p:nvPr/>
        </p:nvGrpSpPr>
        <p:grpSpPr>
          <a:xfrm>
            <a:off x="6715725" y="3714143"/>
            <a:ext cx="560636" cy="516497"/>
            <a:chOff x="6652051" y="3714143"/>
            <a:chExt cx="560636" cy="516497"/>
          </a:xfrm>
        </p:grpSpPr>
        <p:grpSp>
          <p:nvGrpSpPr>
            <p:cNvPr id="3782" name="Google Shape;3782;p64"/>
            <p:cNvGrpSpPr/>
            <p:nvPr/>
          </p:nvGrpSpPr>
          <p:grpSpPr>
            <a:xfrm>
              <a:off x="6669657" y="3716715"/>
              <a:ext cx="466768" cy="464314"/>
              <a:chOff x="3139766" y="765669"/>
              <a:chExt cx="886380" cy="881888"/>
            </a:xfrm>
          </p:grpSpPr>
          <p:grpSp>
            <p:nvGrpSpPr>
              <p:cNvPr id="3783" name="Google Shape;3783;p64"/>
              <p:cNvGrpSpPr/>
              <p:nvPr/>
            </p:nvGrpSpPr>
            <p:grpSpPr>
              <a:xfrm>
                <a:off x="3139766" y="765669"/>
                <a:ext cx="886380" cy="881888"/>
                <a:chOff x="3139766" y="765669"/>
                <a:chExt cx="886380" cy="881888"/>
              </a:xfrm>
            </p:grpSpPr>
            <p:sp>
              <p:nvSpPr>
                <p:cNvPr id="3784" name="Google Shape;3784;p6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3" name="Google Shape;3793;p6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7" name="Google Shape;3797;p6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8" name="Google Shape;3798;p64"/>
          <p:cNvGrpSpPr/>
          <p:nvPr/>
        </p:nvGrpSpPr>
        <p:grpSpPr>
          <a:xfrm>
            <a:off x="726609" y="1192826"/>
            <a:ext cx="2665073" cy="1317140"/>
            <a:chOff x="793334" y="1192826"/>
            <a:chExt cx="2665073" cy="1317140"/>
          </a:xfrm>
        </p:grpSpPr>
        <p:sp>
          <p:nvSpPr>
            <p:cNvPr id="3799" name="Google Shape;3799;p6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9" name="Shape 7769"/>
        <p:cNvGrpSpPr/>
        <p:nvPr/>
      </p:nvGrpSpPr>
      <p:grpSpPr>
        <a:xfrm>
          <a:off x="0" y="0"/>
          <a:ext cx="0" cy="0"/>
          <a:chOff x="0" y="0"/>
          <a:chExt cx="0" cy="0"/>
        </a:xfrm>
      </p:grpSpPr>
      <p:grpSp>
        <p:nvGrpSpPr>
          <p:cNvPr id="7770" name="Google Shape;7770;p65"/>
          <p:cNvGrpSpPr/>
          <p:nvPr/>
        </p:nvGrpSpPr>
        <p:grpSpPr>
          <a:xfrm>
            <a:off x="2126623" y="3607908"/>
            <a:ext cx="1102891" cy="760337"/>
            <a:chOff x="4967783" y="2151471"/>
            <a:chExt cx="3920692" cy="2702940"/>
          </a:xfrm>
        </p:grpSpPr>
        <p:grpSp>
          <p:nvGrpSpPr>
            <p:cNvPr id="7771" name="Google Shape;7771;p65"/>
            <p:cNvGrpSpPr/>
            <p:nvPr/>
          </p:nvGrpSpPr>
          <p:grpSpPr>
            <a:xfrm>
              <a:off x="5045709" y="2252109"/>
              <a:ext cx="3761071" cy="2501708"/>
              <a:chOff x="2691784" y="1805334"/>
              <a:chExt cx="3761071" cy="2501708"/>
            </a:xfrm>
          </p:grpSpPr>
          <p:sp>
            <p:nvSpPr>
              <p:cNvPr id="7772" name="Google Shape;7772;p6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65"/>
            <p:cNvGrpSpPr/>
            <p:nvPr/>
          </p:nvGrpSpPr>
          <p:grpSpPr>
            <a:xfrm>
              <a:off x="4967783" y="2151471"/>
              <a:ext cx="3920692" cy="2702940"/>
              <a:chOff x="2613858" y="1704696"/>
              <a:chExt cx="3920692" cy="2702940"/>
            </a:xfrm>
          </p:grpSpPr>
          <p:sp>
            <p:nvSpPr>
              <p:cNvPr id="7780" name="Google Shape;7780;p6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5" name="Google Shape;7785;p65"/>
          <p:cNvGrpSpPr/>
          <p:nvPr/>
        </p:nvGrpSpPr>
        <p:grpSpPr>
          <a:xfrm>
            <a:off x="3530532" y="1496185"/>
            <a:ext cx="1561911" cy="708580"/>
            <a:chOff x="3530532" y="1496185"/>
            <a:chExt cx="1561911" cy="708580"/>
          </a:xfrm>
        </p:grpSpPr>
        <p:grpSp>
          <p:nvGrpSpPr>
            <p:cNvPr id="7786" name="Google Shape;7786;p65"/>
            <p:cNvGrpSpPr/>
            <p:nvPr/>
          </p:nvGrpSpPr>
          <p:grpSpPr>
            <a:xfrm>
              <a:off x="3720318" y="1857562"/>
              <a:ext cx="1372125" cy="54"/>
              <a:chOff x="3720318" y="1857562"/>
              <a:chExt cx="1372125" cy="54"/>
            </a:xfrm>
          </p:grpSpPr>
          <p:cxnSp>
            <p:nvCxnSpPr>
              <p:cNvPr id="7787" name="Google Shape;7787;p65"/>
              <p:cNvCxnSpPr>
                <a:endCxn id="778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89" name="Google Shape;7789;p6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90" name="Google Shape;7790;p6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91" name="Google Shape;7791;p65"/>
              <p:cNvCxnSpPr>
                <a:stCxn id="778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792" name="Google Shape;7792;p65"/>
            <p:cNvGrpSpPr/>
            <p:nvPr/>
          </p:nvGrpSpPr>
          <p:grpSpPr>
            <a:xfrm>
              <a:off x="3567462" y="1496185"/>
              <a:ext cx="286500" cy="272914"/>
              <a:chOff x="3567462" y="1496185"/>
              <a:chExt cx="286500" cy="272914"/>
            </a:xfrm>
          </p:grpSpPr>
          <p:cxnSp>
            <p:nvCxnSpPr>
              <p:cNvPr id="7793" name="Google Shape;7793;p6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94" name="Google Shape;7794;p6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5" name="Google Shape;7795;p6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7" name="Google Shape;7797;p65"/>
            <p:cNvGrpSpPr/>
            <p:nvPr/>
          </p:nvGrpSpPr>
          <p:grpSpPr>
            <a:xfrm>
              <a:off x="3929014" y="1960574"/>
              <a:ext cx="286500" cy="242342"/>
              <a:chOff x="3929014" y="1960574"/>
              <a:chExt cx="286500" cy="242342"/>
            </a:xfrm>
          </p:grpSpPr>
          <p:cxnSp>
            <p:nvCxnSpPr>
              <p:cNvPr id="7798" name="Google Shape;7798;p6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799" name="Google Shape;7799;p6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65"/>
            <p:cNvGrpSpPr/>
            <p:nvPr/>
          </p:nvGrpSpPr>
          <p:grpSpPr>
            <a:xfrm>
              <a:off x="4290828" y="1496185"/>
              <a:ext cx="286500" cy="272914"/>
              <a:chOff x="4290828" y="1496185"/>
              <a:chExt cx="286500" cy="272914"/>
            </a:xfrm>
          </p:grpSpPr>
          <p:cxnSp>
            <p:nvCxnSpPr>
              <p:cNvPr id="7801" name="Google Shape;7801;p6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802" name="Google Shape;7802;p6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3" name="Google Shape;7803;p6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4" name="Google Shape;7804;p65"/>
            <p:cNvGrpSpPr/>
            <p:nvPr/>
          </p:nvGrpSpPr>
          <p:grpSpPr>
            <a:xfrm>
              <a:off x="4657726" y="1959674"/>
              <a:ext cx="286500" cy="245092"/>
              <a:chOff x="4657726" y="1959674"/>
              <a:chExt cx="286500" cy="245092"/>
            </a:xfrm>
          </p:grpSpPr>
          <p:cxnSp>
            <p:nvCxnSpPr>
              <p:cNvPr id="7805" name="Google Shape;7805;p6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806" name="Google Shape;7806;p6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7" name="Google Shape;7807;p65"/>
          <p:cNvGrpSpPr/>
          <p:nvPr/>
        </p:nvGrpSpPr>
        <p:grpSpPr>
          <a:xfrm>
            <a:off x="3512551" y="2358282"/>
            <a:ext cx="1597032" cy="378649"/>
            <a:chOff x="3512551" y="2358282"/>
            <a:chExt cx="1597032" cy="378649"/>
          </a:xfrm>
        </p:grpSpPr>
        <p:grpSp>
          <p:nvGrpSpPr>
            <p:cNvPr id="7808" name="Google Shape;7808;p65"/>
            <p:cNvGrpSpPr/>
            <p:nvPr/>
          </p:nvGrpSpPr>
          <p:grpSpPr>
            <a:xfrm>
              <a:off x="3738198" y="2553002"/>
              <a:ext cx="1145834" cy="117"/>
              <a:chOff x="3738198" y="2553002"/>
              <a:chExt cx="1145834" cy="117"/>
            </a:xfrm>
          </p:grpSpPr>
          <p:cxnSp>
            <p:nvCxnSpPr>
              <p:cNvPr id="7809" name="Google Shape;7809;p6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810" name="Google Shape;7810;p6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811" name="Google Shape;7811;p65"/>
              <p:cNvCxnSpPr>
                <a:stCxn id="7812" idx="6"/>
                <a:endCxn id="781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814" name="Google Shape;7814;p65"/>
            <p:cNvGrpSpPr/>
            <p:nvPr/>
          </p:nvGrpSpPr>
          <p:grpSpPr>
            <a:xfrm>
              <a:off x="3969644" y="2440153"/>
              <a:ext cx="225900" cy="296779"/>
              <a:chOff x="3969644" y="2440153"/>
              <a:chExt cx="225900" cy="296779"/>
            </a:xfrm>
          </p:grpSpPr>
          <p:cxnSp>
            <p:nvCxnSpPr>
              <p:cNvPr id="7815" name="Google Shape;7815;p6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813" name="Google Shape;7813;p6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65"/>
            <p:cNvGrpSpPr/>
            <p:nvPr/>
          </p:nvGrpSpPr>
          <p:grpSpPr>
            <a:xfrm>
              <a:off x="4426818" y="2358282"/>
              <a:ext cx="225600" cy="307471"/>
              <a:chOff x="4426818" y="2358282"/>
              <a:chExt cx="225600" cy="307471"/>
            </a:xfrm>
          </p:grpSpPr>
          <p:cxnSp>
            <p:nvCxnSpPr>
              <p:cNvPr id="7818" name="Google Shape;7818;p65"/>
              <p:cNvCxnSpPr>
                <a:stCxn id="781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820" name="Google Shape;7820;p6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65"/>
            <p:cNvGrpSpPr/>
            <p:nvPr/>
          </p:nvGrpSpPr>
          <p:grpSpPr>
            <a:xfrm>
              <a:off x="4883984" y="2440153"/>
              <a:ext cx="225600" cy="296479"/>
              <a:chOff x="4883984" y="2440153"/>
              <a:chExt cx="225600" cy="296479"/>
            </a:xfrm>
          </p:grpSpPr>
          <p:cxnSp>
            <p:nvCxnSpPr>
              <p:cNvPr id="7822" name="Google Shape;7822;p6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823" name="Google Shape;7823;p6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65"/>
            <p:cNvGrpSpPr/>
            <p:nvPr/>
          </p:nvGrpSpPr>
          <p:grpSpPr>
            <a:xfrm>
              <a:off x="3512551" y="2358356"/>
              <a:ext cx="225647" cy="307629"/>
              <a:chOff x="2182679" y="2005014"/>
              <a:chExt cx="792300" cy="1080158"/>
            </a:xfrm>
          </p:grpSpPr>
          <p:cxnSp>
            <p:nvCxnSpPr>
              <p:cNvPr id="7826" name="Google Shape;7826;p65"/>
              <p:cNvCxnSpPr>
                <a:stCxn id="782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812" name="Google Shape;7812;p6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8" name="Google Shape;7828;p65"/>
          <p:cNvGrpSpPr/>
          <p:nvPr/>
        </p:nvGrpSpPr>
        <p:grpSpPr>
          <a:xfrm>
            <a:off x="6872633" y="1182079"/>
            <a:ext cx="1559809" cy="722610"/>
            <a:chOff x="634175" y="2986275"/>
            <a:chExt cx="3147949" cy="1458344"/>
          </a:xfrm>
        </p:grpSpPr>
        <p:cxnSp>
          <p:nvCxnSpPr>
            <p:cNvPr id="7829" name="Google Shape;7829;p65"/>
            <p:cNvCxnSpPr>
              <a:stCxn id="7830" idx="4"/>
              <a:endCxn id="783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832" name="Google Shape;7832;p65"/>
            <p:cNvCxnSpPr>
              <a:stCxn id="7831" idx="0"/>
              <a:endCxn id="783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834" name="Google Shape;7834;p65"/>
            <p:cNvCxnSpPr>
              <a:stCxn id="7833" idx="4"/>
              <a:endCxn id="783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836" name="Google Shape;7836;p65"/>
            <p:cNvCxnSpPr>
              <a:stCxn id="7835" idx="0"/>
              <a:endCxn id="783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837" name="Google Shape;7837;p6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33" name="Google Shape;7833;p6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30" name="Google Shape;7830;p6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35" name="Google Shape;7835;p6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31" name="Google Shape;7831;p6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838" name="Google Shape;7838;p65"/>
          <p:cNvGrpSpPr/>
          <p:nvPr/>
        </p:nvGrpSpPr>
        <p:grpSpPr>
          <a:xfrm>
            <a:off x="3526424" y="2891987"/>
            <a:ext cx="1570719" cy="294123"/>
            <a:chOff x="998425" y="1182125"/>
            <a:chExt cx="1065400" cy="199500"/>
          </a:xfrm>
        </p:grpSpPr>
        <p:sp>
          <p:nvSpPr>
            <p:cNvPr id="7839" name="Google Shape;7839;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65"/>
          <p:cNvGrpSpPr/>
          <p:nvPr/>
        </p:nvGrpSpPr>
        <p:grpSpPr>
          <a:xfrm>
            <a:off x="6869680" y="2009474"/>
            <a:ext cx="1565716" cy="366729"/>
            <a:chOff x="1247650" y="2075423"/>
            <a:chExt cx="6648477" cy="1557238"/>
          </a:xfrm>
        </p:grpSpPr>
        <p:sp>
          <p:nvSpPr>
            <p:cNvPr id="7845" name="Google Shape;7845;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65"/>
          <p:cNvGrpSpPr/>
          <p:nvPr/>
        </p:nvGrpSpPr>
        <p:grpSpPr>
          <a:xfrm>
            <a:off x="6853992" y="3158289"/>
            <a:ext cx="1597061" cy="663440"/>
            <a:chOff x="6796238" y="3158297"/>
            <a:chExt cx="1630319" cy="677257"/>
          </a:xfrm>
        </p:grpSpPr>
        <p:cxnSp>
          <p:nvCxnSpPr>
            <p:cNvPr id="7852" name="Google Shape;7852;p6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853" name="Google Shape;7853;p6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854" name="Google Shape;7854;p6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855" name="Google Shape;7855;p6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856" name="Google Shape;7856;p65"/>
            <p:cNvGrpSpPr/>
            <p:nvPr/>
          </p:nvGrpSpPr>
          <p:grpSpPr>
            <a:xfrm>
              <a:off x="6796238" y="3311904"/>
              <a:ext cx="1630319" cy="377697"/>
              <a:chOff x="6796238" y="3311904"/>
              <a:chExt cx="1630319" cy="377697"/>
            </a:xfrm>
          </p:grpSpPr>
          <p:sp>
            <p:nvSpPr>
              <p:cNvPr id="7857" name="Google Shape;7857;p6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0" name="Google Shape;7860;p65"/>
          <p:cNvGrpSpPr/>
          <p:nvPr/>
        </p:nvGrpSpPr>
        <p:grpSpPr>
          <a:xfrm>
            <a:off x="5375130" y="1179681"/>
            <a:ext cx="1368606" cy="1593805"/>
            <a:chOff x="1839112" y="2209163"/>
            <a:chExt cx="1918159" cy="2233784"/>
          </a:xfrm>
        </p:grpSpPr>
        <p:sp>
          <p:nvSpPr>
            <p:cNvPr id="7861" name="Google Shape;7861;p6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4" name="Google Shape;7864;p65"/>
            <p:cNvCxnSpPr>
              <a:stCxn id="7861" idx="6"/>
              <a:endCxn id="786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865" name="Google Shape;7865;p65"/>
            <p:cNvCxnSpPr>
              <a:stCxn id="7862" idx="4"/>
              <a:endCxn id="786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867" name="Google Shape;7867;p65"/>
            <p:cNvCxnSpPr>
              <a:stCxn id="7866" idx="6"/>
              <a:endCxn id="786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868" name="Google Shape;7868;p65"/>
            <p:cNvCxnSpPr>
              <a:stCxn id="7863" idx="4"/>
              <a:endCxn id="786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866" name="Google Shape;7866;p6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1" name="Google Shape;7871;p65"/>
            <p:cNvCxnSpPr>
              <a:endCxn id="787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872" name="Google Shape;7872;p65"/>
          <p:cNvGrpSpPr/>
          <p:nvPr/>
        </p:nvGrpSpPr>
        <p:grpSpPr>
          <a:xfrm>
            <a:off x="3507503" y="1185917"/>
            <a:ext cx="1637968" cy="154942"/>
            <a:chOff x="238125" y="2506075"/>
            <a:chExt cx="7115411" cy="673075"/>
          </a:xfrm>
        </p:grpSpPr>
        <p:sp>
          <p:nvSpPr>
            <p:cNvPr id="7873" name="Google Shape;7873;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65"/>
          <p:cNvGrpSpPr/>
          <p:nvPr/>
        </p:nvGrpSpPr>
        <p:grpSpPr>
          <a:xfrm>
            <a:off x="746187" y="1507514"/>
            <a:ext cx="2476762" cy="91743"/>
            <a:chOff x="1464850" y="436376"/>
            <a:chExt cx="6001362" cy="222300"/>
          </a:xfrm>
        </p:grpSpPr>
        <p:sp>
          <p:nvSpPr>
            <p:cNvPr id="7879" name="Google Shape;7879;p6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84" name="Google Shape;7884;p6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85" name="Google Shape;7885;p6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86" name="Google Shape;7886;p6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87" name="Google Shape;7887;p6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888" name="Google Shape;7888;p65"/>
          <p:cNvGrpSpPr/>
          <p:nvPr/>
        </p:nvGrpSpPr>
        <p:grpSpPr>
          <a:xfrm>
            <a:off x="732455" y="2742980"/>
            <a:ext cx="1452710" cy="651923"/>
            <a:chOff x="803162" y="2667727"/>
            <a:chExt cx="1411906" cy="633611"/>
          </a:xfrm>
        </p:grpSpPr>
        <p:cxnSp>
          <p:nvCxnSpPr>
            <p:cNvPr id="7889" name="Google Shape;7889;p65"/>
            <p:cNvCxnSpPr>
              <a:stCxn id="7890" idx="2"/>
              <a:endCxn id="789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92" name="Google Shape;7892;p65"/>
            <p:cNvCxnSpPr>
              <a:stCxn id="7893" idx="0"/>
              <a:endCxn id="789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94" name="Google Shape;7894;p65"/>
            <p:cNvCxnSpPr>
              <a:stCxn id="7893" idx="2"/>
              <a:endCxn id="789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96" name="Google Shape;7896;p65"/>
            <p:cNvCxnSpPr>
              <a:stCxn id="7897" idx="0"/>
              <a:endCxn id="789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98" name="Google Shape;7898;p65"/>
            <p:cNvCxnSpPr>
              <a:stCxn id="7891" idx="2"/>
              <a:endCxn id="789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900" name="Google Shape;7900;p65"/>
            <p:cNvCxnSpPr>
              <a:stCxn id="7901" idx="0"/>
              <a:endCxn id="789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897" name="Google Shape;7897;p6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5" name="Google Shape;7895;p6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01" name="Google Shape;7901;p6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9" name="Google Shape;7899;p6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1" name="Google Shape;7891;p6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3" name="Google Shape;7893;p6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0" name="Google Shape;7890;p6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902" name="Google Shape;7902;p65"/>
          <p:cNvGrpSpPr/>
          <p:nvPr/>
        </p:nvGrpSpPr>
        <p:grpSpPr>
          <a:xfrm>
            <a:off x="732456" y="1178518"/>
            <a:ext cx="2518541" cy="209309"/>
            <a:chOff x="803163" y="1111966"/>
            <a:chExt cx="2447800" cy="203430"/>
          </a:xfrm>
        </p:grpSpPr>
        <p:grpSp>
          <p:nvGrpSpPr>
            <p:cNvPr id="7903" name="Google Shape;7903;p65"/>
            <p:cNvGrpSpPr/>
            <p:nvPr/>
          </p:nvGrpSpPr>
          <p:grpSpPr>
            <a:xfrm>
              <a:off x="1958180" y="1111966"/>
              <a:ext cx="588019" cy="121396"/>
              <a:chOff x="4808316" y="2800065"/>
              <a:chExt cx="1999386" cy="412910"/>
            </a:xfrm>
          </p:grpSpPr>
          <p:sp>
            <p:nvSpPr>
              <p:cNvPr id="7904" name="Google Shape;7904;p6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5" name="Google Shape;7905;p65"/>
              <p:cNvGrpSpPr/>
              <p:nvPr/>
            </p:nvGrpSpPr>
            <p:grpSpPr>
              <a:xfrm>
                <a:off x="4808316" y="2800065"/>
                <a:ext cx="92400" cy="411825"/>
                <a:chOff x="845575" y="2563700"/>
                <a:chExt cx="92400" cy="411825"/>
              </a:xfrm>
            </p:grpSpPr>
            <p:cxnSp>
              <p:nvCxnSpPr>
                <p:cNvPr id="7906" name="Google Shape;7906;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07" name="Google Shape;7907;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908" name="Google Shape;7908;p6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909" name="Google Shape;7909;p6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0" name="Google Shape;7910;p65"/>
            <p:cNvGrpSpPr/>
            <p:nvPr/>
          </p:nvGrpSpPr>
          <p:grpSpPr>
            <a:xfrm>
              <a:off x="803163" y="1111974"/>
              <a:ext cx="591158" cy="121545"/>
              <a:chOff x="803163" y="1111974"/>
              <a:chExt cx="591158" cy="121545"/>
            </a:xfrm>
          </p:grpSpPr>
          <p:grpSp>
            <p:nvGrpSpPr>
              <p:cNvPr id="7911" name="Google Shape;7911;p65"/>
              <p:cNvGrpSpPr/>
              <p:nvPr/>
            </p:nvGrpSpPr>
            <p:grpSpPr>
              <a:xfrm>
                <a:off x="803163" y="1111974"/>
                <a:ext cx="27175" cy="121077"/>
                <a:chOff x="845575" y="2563700"/>
                <a:chExt cx="92400" cy="411825"/>
              </a:xfrm>
            </p:grpSpPr>
            <p:cxnSp>
              <p:nvCxnSpPr>
                <p:cNvPr id="7912" name="Google Shape;7912;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13" name="Google Shape;7913;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4" name="Google Shape;7914;p6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65"/>
            <p:cNvGrpSpPr/>
            <p:nvPr/>
          </p:nvGrpSpPr>
          <p:grpSpPr>
            <a:xfrm>
              <a:off x="1381910" y="1194219"/>
              <a:ext cx="588341" cy="121177"/>
              <a:chOff x="1381910" y="1194219"/>
              <a:chExt cx="588341" cy="121177"/>
            </a:xfrm>
          </p:grpSpPr>
          <p:grpSp>
            <p:nvGrpSpPr>
              <p:cNvPr id="7916" name="Google Shape;7916;p65"/>
              <p:cNvGrpSpPr/>
              <p:nvPr/>
            </p:nvGrpSpPr>
            <p:grpSpPr>
              <a:xfrm rot="10800000">
                <a:off x="1381910" y="1194319"/>
                <a:ext cx="27175" cy="121077"/>
                <a:chOff x="2070100" y="2563700"/>
                <a:chExt cx="92400" cy="411825"/>
              </a:xfrm>
            </p:grpSpPr>
            <p:cxnSp>
              <p:nvCxnSpPr>
                <p:cNvPr id="7917" name="Google Shape;7917;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18" name="Google Shape;7918;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9" name="Google Shape;7919;p6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65"/>
            <p:cNvGrpSpPr/>
            <p:nvPr/>
          </p:nvGrpSpPr>
          <p:grpSpPr>
            <a:xfrm>
              <a:off x="2532079" y="1194219"/>
              <a:ext cx="704927" cy="121177"/>
              <a:chOff x="2532079" y="1194219"/>
              <a:chExt cx="704927" cy="121177"/>
            </a:xfrm>
          </p:grpSpPr>
          <p:grpSp>
            <p:nvGrpSpPr>
              <p:cNvPr id="7921" name="Google Shape;7921;p65"/>
              <p:cNvGrpSpPr/>
              <p:nvPr/>
            </p:nvGrpSpPr>
            <p:grpSpPr>
              <a:xfrm rot="10800000">
                <a:off x="2532079" y="1194319"/>
                <a:ext cx="27175" cy="121077"/>
                <a:chOff x="2070100" y="2563700"/>
                <a:chExt cx="92400" cy="411825"/>
              </a:xfrm>
            </p:grpSpPr>
            <p:cxnSp>
              <p:nvCxnSpPr>
                <p:cNvPr id="7922" name="Google Shape;7922;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923" name="Google Shape;7923;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4" name="Google Shape;7924;p6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5" name="Google Shape;7925;p65"/>
          <p:cNvGrpSpPr/>
          <p:nvPr/>
        </p:nvGrpSpPr>
        <p:grpSpPr>
          <a:xfrm>
            <a:off x="3525467" y="3875150"/>
            <a:ext cx="1567778" cy="491677"/>
            <a:chOff x="5194708" y="3484366"/>
            <a:chExt cx="3148148" cy="987304"/>
          </a:xfrm>
        </p:grpSpPr>
        <p:grpSp>
          <p:nvGrpSpPr>
            <p:cNvPr id="7926" name="Google Shape;7926;p65"/>
            <p:cNvGrpSpPr/>
            <p:nvPr/>
          </p:nvGrpSpPr>
          <p:grpSpPr>
            <a:xfrm>
              <a:off x="7531521" y="3484366"/>
              <a:ext cx="811335" cy="987304"/>
              <a:chOff x="3379425" y="1617275"/>
              <a:chExt cx="1090650" cy="1327200"/>
            </a:xfrm>
          </p:grpSpPr>
          <p:sp>
            <p:nvSpPr>
              <p:cNvPr id="7927" name="Google Shape;7927;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65"/>
            <p:cNvGrpSpPr/>
            <p:nvPr/>
          </p:nvGrpSpPr>
          <p:grpSpPr>
            <a:xfrm>
              <a:off x="6752546" y="3484366"/>
              <a:ext cx="811428" cy="987304"/>
              <a:chOff x="2332275" y="1617275"/>
              <a:chExt cx="1090775" cy="1327200"/>
            </a:xfrm>
          </p:grpSpPr>
          <p:sp>
            <p:nvSpPr>
              <p:cNvPr id="7931" name="Google Shape;7931;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65"/>
            <p:cNvGrpSpPr/>
            <p:nvPr/>
          </p:nvGrpSpPr>
          <p:grpSpPr>
            <a:xfrm>
              <a:off x="5973664" y="3484366"/>
              <a:ext cx="811335" cy="987304"/>
              <a:chOff x="1285250" y="1617275"/>
              <a:chExt cx="1090650" cy="1327200"/>
            </a:xfrm>
          </p:grpSpPr>
          <p:sp>
            <p:nvSpPr>
              <p:cNvPr id="7935" name="Google Shape;7935;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65"/>
            <p:cNvGrpSpPr/>
            <p:nvPr/>
          </p:nvGrpSpPr>
          <p:grpSpPr>
            <a:xfrm>
              <a:off x="5194708" y="3484366"/>
              <a:ext cx="811409" cy="987304"/>
              <a:chOff x="238125" y="1617275"/>
              <a:chExt cx="1090750" cy="1327200"/>
            </a:xfrm>
          </p:grpSpPr>
          <p:sp>
            <p:nvSpPr>
              <p:cNvPr id="7939" name="Google Shape;7939;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2" name="Google Shape;7942;p65"/>
          <p:cNvGrpSpPr/>
          <p:nvPr/>
        </p:nvGrpSpPr>
        <p:grpSpPr>
          <a:xfrm>
            <a:off x="3486076" y="3355561"/>
            <a:ext cx="1616964" cy="346256"/>
            <a:chOff x="1808063" y="4294338"/>
            <a:chExt cx="3370782" cy="721817"/>
          </a:xfrm>
        </p:grpSpPr>
        <p:sp>
          <p:nvSpPr>
            <p:cNvPr id="7943" name="Google Shape;7943;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65"/>
          <p:cNvGrpSpPr/>
          <p:nvPr/>
        </p:nvGrpSpPr>
        <p:grpSpPr>
          <a:xfrm>
            <a:off x="764288" y="3641590"/>
            <a:ext cx="1295882" cy="646587"/>
            <a:chOff x="834100" y="3642869"/>
            <a:chExt cx="1259483" cy="628426"/>
          </a:xfrm>
        </p:grpSpPr>
        <p:sp>
          <p:nvSpPr>
            <p:cNvPr id="7954" name="Google Shape;7954;p6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9" name="Google Shape;7979;p65"/>
            <p:cNvGrpSpPr/>
            <p:nvPr/>
          </p:nvGrpSpPr>
          <p:grpSpPr>
            <a:xfrm>
              <a:off x="1360364" y="3847835"/>
              <a:ext cx="208119" cy="224359"/>
              <a:chOff x="1360769" y="3847100"/>
              <a:chExt cx="208119" cy="224359"/>
            </a:xfrm>
          </p:grpSpPr>
          <p:sp>
            <p:nvSpPr>
              <p:cNvPr id="7980" name="Google Shape;7980;p6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0" name="Google Shape;8000;p6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65"/>
          <p:cNvGrpSpPr/>
          <p:nvPr/>
        </p:nvGrpSpPr>
        <p:grpSpPr>
          <a:xfrm rot="5400000">
            <a:off x="5977401" y="3438087"/>
            <a:ext cx="164064" cy="1414916"/>
            <a:chOff x="4428249" y="1369375"/>
            <a:chExt cx="36905" cy="429569"/>
          </a:xfrm>
        </p:grpSpPr>
        <p:sp>
          <p:nvSpPr>
            <p:cNvPr id="8015" name="Google Shape;8015;p6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65"/>
          <p:cNvGrpSpPr/>
          <p:nvPr/>
        </p:nvGrpSpPr>
        <p:grpSpPr>
          <a:xfrm flipH="1" rot="10800000">
            <a:off x="5349830" y="3026630"/>
            <a:ext cx="1419207" cy="24808"/>
            <a:chOff x="219558" y="4738465"/>
            <a:chExt cx="5852400" cy="102300"/>
          </a:xfrm>
        </p:grpSpPr>
        <p:cxnSp>
          <p:nvCxnSpPr>
            <p:cNvPr id="8048" name="Google Shape;8048;p6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049" name="Google Shape;8049;p6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5"/>
          <p:cNvGrpSpPr/>
          <p:nvPr/>
        </p:nvGrpSpPr>
        <p:grpSpPr>
          <a:xfrm>
            <a:off x="5361148" y="3399694"/>
            <a:ext cx="1396570" cy="385016"/>
            <a:chOff x="5286284" y="2966544"/>
            <a:chExt cx="1396570" cy="385016"/>
          </a:xfrm>
        </p:grpSpPr>
        <p:cxnSp>
          <p:nvCxnSpPr>
            <p:cNvPr id="8055" name="Google Shape;8055;p6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056" name="Google Shape;8056;p6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057" name="Google Shape;8057;p65"/>
            <p:cNvGrpSpPr/>
            <p:nvPr/>
          </p:nvGrpSpPr>
          <p:grpSpPr>
            <a:xfrm>
              <a:off x="5287688" y="3173364"/>
              <a:ext cx="1395166" cy="74100"/>
              <a:chOff x="5287688" y="3173364"/>
              <a:chExt cx="1395166" cy="74100"/>
            </a:xfrm>
          </p:grpSpPr>
          <p:cxnSp>
            <p:nvCxnSpPr>
              <p:cNvPr id="8058" name="Google Shape;8058;p6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059" name="Google Shape;8059;p6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060" name="Google Shape;8060;p6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61" name="Google Shape;8061;p6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62" name="Google Shape;8062;p6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63" name="Google Shape;8063;p6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64" name="Google Shape;8064;p6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65" name="Google Shape;8065;p6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066" name="Google Shape;8066;p6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067" name="Google Shape;8067;p65"/>
          <p:cNvGrpSpPr/>
          <p:nvPr/>
        </p:nvGrpSpPr>
        <p:grpSpPr>
          <a:xfrm>
            <a:off x="2047214" y="1818470"/>
            <a:ext cx="1182276" cy="662027"/>
            <a:chOff x="2029517" y="1732295"/>
            <a:chExt cx="1149068" cy="643432"/>
          </a:xfrm>
        </p:grpSpPr>
        <p:grpSp>
          <p:nvGrpSpPr>
            <p:cNvPr id="8068" name="Google Shape;8068;p65"/>
            <p:cNvGrpSpPr/>
            <p:nvPr/>
          </p:nvGrpSpPr>
          <p:grpSpPr>
            <a:xfrm>
              <a:off x="2708660" y="1746937"/>
              <a:ext cx="455427" cy="244429"/>
              <a:chOff x="2700693" y="1746937"/>
              <a:chExt cx="455427" cy="244429"/>
            </a:xfrm>
          </p:grpSpPr>
          <p:grpSp>
            <p:nvGrpSpPr>
              <p:cNvPr id="8069" name="Google Shape;8069;p65"/>
              <p:cNvGrpSpPr/>
              <p:nvPr/>
            </p:nvGrpSpPr>
            <p:grpSpPr>
              <a:xfrm>
                <a:off x="2905682" y="1782817"/>
                <a:ext cx="250438" cy="208549"/>
                <a:chOff x="2905682" y="1782817"/>
                <a:chExt cx="250438" cy="208549"/>
              </a:xfrm>
            </p:grpSpPr>
            <p:cxnSp>
              <p:nvCxnSpPr>
                <p:cNvPr id="8070" name="Google Shape;8070;p6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71" name="Google Shape;8071;p6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65"/>
              <p:cNvGrpSpPr/>
              <p:nvPr/>
            </p:nvGrpSpPr>
            <p:grpSpPr>
              <a:xfrm>
                <a:off x="2700693" y="1746937"/>
                <a:ext cx="449967" cy="72374"/>
                <a:chOff x="2700693" y="1746937"/>
                <a:chExt cx="449967" cy="72374"/>
              </a:xfrm>
            </p:grpSpPr>
            <p:cxnSp>
              <p:nvCxnSpPr>
                <p:cNvPr id="8073" name="Google Shape;8073;p6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74" name="Google Shape;8074;p6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5" name="Google Shape;8075;p65"/>
            <p:cNvGrpSpPr/>
            <p:nvPr/>
          </p:nvGrpSpPr>
          <p:grpSpPr>
            <a:xfrm>
              <a:off x="2029517" y="1732295"/>
              <a:ext cx="1149068" cy="643432"/>
              <a:chOff x="2029517" y="1732295"/>
              <a:chExt cx="1149068" cy="643432"/>
            </a:xfrm>
          </p:grpSpPr>
          <p:grpSp>
            <p:nvGrpSpPr>
              <p:cNvPr id="8076" name="Google Shape;8076;p65"/>
              <p:cNvGrpSpPr/>
              <p:nvPr/>
            </p:nvGrpSpPr>
            <p:grpSpPr>
              <a:xfrm>
                <a:off x="2703618" y="2103152"/>
                <a:ext cx="474966" cy="260017"/>
                <a:chOff x="2703618" y="2103152"/>
                <a:chExt cx="474966" cy="260017"/>
              </a:xfrm>
            </p:grpSpPr>
            <p:grpSp>
              <p:nvGrpSpPr>
                <p:cNvPr id="8077" name="Google Shape;8077;p65"/>
                <p:cNvGrpSpPr/>
                <p:nvPr/>
              </p:nvGrpSpPr>
              <p:grpSpPr>
                <a:xfrm>
                  <a:off x="2703618" y="2290640"/>
                  <a:ext cx="450291" cy="72529"/>
                  <a:chOff x="2703618" y="2290640"/>
                  <a:chExt cx="450291" cy="72529"/>
                </a:xfrm>
              </p:grpSpPr>
              <p:cxnSp>
                <p:nvCxnSpPr>
                  <p:cNvPr id="8078" name="Google Shape;8078;p6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79" name="Google Shape;8079;p6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65"/>
                <p:cNvGrpSpPr/>
                <p:nvPr/>
              </p:nvGrpSpPr>
              <p:grpSpPr>
                <a:xfrm>
                  <a:off x="2908607" y="2103152"/>
                  <a:ext cx="269977" cy="223538"/>
                  <a:chOff x="2908607" y="2103152"/>
                  <a:chExt cx="269977" cy="223538"/>
                </a:xfrm>
              </p:grpSpPr>
              <p:cxnSp>
                <p:nvCxnSpPr>
                  <p:cNvPr id="8081" name="Google Shape;8081;p6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82" name="Google Shape;8082;p6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3" name="Google Shape;8083;p65"/>
              <p:cNvGrpSpPr/>
              <p:nvPr/>
            </p:nvGrpSpPr>
            <p:grpSpPr>
              <a:xfrm>
                <a:off x="2029517" y="1732295"/>
                <a:ext cx="685827" cy="643432"/>
                <a:chOff x="2029517" y="1732295"/>
                <a:chExt cx="685827" cy="643432"/>
              </a:xfrm>
            </p:grpSpPr>
            <p:sp>
              <p:nvSpPr>
                <p:cNvPr id="8084" name="Google Shape;8084;p6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5" name="Google Shape;8085;p65"/>
                <p:cNvGrpSpPr/>
                <p:nvPr/>
              </p:nvGrpSpPr>
              <p:grpSpPr>
                <a:xfrm>
                  <a:off x="2158948" y="1732295"/>
                  <a:ext cx="556396" cy="333108"/>
                  <a:chOff x="2158948" y="1732295"/>
                  <a:chExt cx="556396" cy="333108"/>
                </a:xfrm>
              </p:grpSpPr>
              <p:cxnSp>
                <p:nvCxnSpPr>
                  <p:cNvPr id="8086" name="Google Shape;8086;p6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87" name="Google Shape;8087;p6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65"/>
                <p:cNvGrpSpPr/>
                <p:nvPr/>
              </p:nvGrpSpPr>
              <p:grpSpPr>
                <a:xfrm>
                  <a:off x="2159908" y="2065057"/>
                  <a:ext cx="550884" cy="310670"/>
                  <a:chOff x="2159908" y="2065057"/>
                  <a:chExt cx="550884" cy="310670"/>
                </a:xfrm>
              </p:grpSpPr>
              <p:cxnSp>
                <p:nvCxnSpPr>
                  <p:cNvPr id="8089" name="Google Shape;8089;p6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90" name="Google Shape;8090;p6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091" name="Google Shape;8091;p65"/>
          <p:cNvGrpSpPr/>
          <p:nvPr/>
        </p:nvGrpSpPr>
        <p:grpSpPr>
          <a:xfrm>
            <a:off x="732462" y="1766083"/>
            <a:ext cx="962651" cy="810058"/>
            <a:chOff x="844912" y="1681380"/>
            <a:chExt cx="935611" cy="787305"/>
          </a:xfrm>
        </p:grpSpPr>
        <p:grpSp>
          <p:nvGrpSpPr>
            <p:cNvPr id="8092" name="Google Shape;8092;p65"/>
            <p:cNvGrpSpPr/>
            <p:nvPr/>
          </p:nvGrpSpPr>
          <p:grpSpPr>
            <a:xfrm>
              <a:off x="844912" y="1819635"/>
              <a:ext cx="329836" cy="510016"/>
              <a:chOff x="844912" y="1819635"/>
              <a:chExt cx="329836" cy="510016"/>
            </a:xfrm>
          </p:grpSpPr>
          <p:sp>
            <p:nvSpPr>
              <p:cNvPr id="8093" name="Google Shape;8093;p6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5"/>
            <p:cNvGrpSpPr/>
            <p:nvPr/>
          </p:nvGrpSpPr>
          <p:grpSpPr>
            <a:xfrm>
              <a:off x="1284601" y="2158168"/>
              <a:ext cx="495923" cy="310517"/>
              <a:chOff x="1284601" y="2158168"/>
              <a:chExt cx="495923" cy="310517"/>
            </a:xfrm>
          </p:grpSpPr>
          <p:sp>
            <p:nvSpPr>
              <p:cNvPr id="8100" name="Google Shape;8100;p6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1" name="Google Shape;8101;p65"/>
              <p:cNvGrpSpPr/>
              <p:nvPr/>
            </p:nvGrpSpPr>
            <p:grpSpPr>
              <a:xfrm>
                <a:off x="1507666" y="2158168"/>
                <a:ext cx="272858" cy="310517"/>
                <a:chOff x="1507666" y="2158168"/>
                <a:chExt cx="272858" cy="310517"/>
              </a:xfrm>
            </p:grpSpPr>
            <p:grpSp>
              <p:nvGrpSpPr>
                <p:cNvPr id="8102" name="Google Shape;8102;p65"/>
                <p:cNvGrpSpPr/>
                <p:nvPr/>
              </p:nvGrpSpPr>
              <p:grpSpPr>
                <a:xfrm>
                  <a:off x="1507666" y="2176104"/>
                  <a:ext cx="166395" cy="273149"/>
                  <a:chOff x="1507666" y="2176104"/>
                  <a:chExt cx="166395" cy="273149"/>
                </a:xfrm>
              </p:grpSpPr>
              <p:sp>
                <p:nvSpPr>
                  <p:cNvPr id="8103" name="Google Shape;8103;p6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0" name="Google Shape;8110;p6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2" name="Google Shape;8112;p65"/>
            <p:cNvGrpSpPr/>
            <p:nvPr/>
          </p:nvGrpSpPr>
          <p:grpSpPr>
            <a:xfrm>
              <a:off x="1284601" y="1681380"/>
              <a:ext cx="495923" cy="310517"/>
              <a:chOff x="1284601" y="1681380"/>
              <a:chExt cx="495923" cy="310517"/>
            </a:xfrm>
          </p:grpSpPr>
          <p:sp>
            <p:nvSpPr>
              <p:cNvPr id="8113" name="Google Shape;8113;p6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4" name="Google Shape;8114;p65"/>
              <p:cNvGrpSpPr/>
              <p:nvPr/>
            </p:nvGrpSpPr>
            <p:grpSpPr>
              <a:xfrm>
                <a:off x="1507666" y="1681380"/>
                <a:ext cx="272858" cy="310517"/>
                <a:chOff x="1507666" y="1681380"/>
                <a:chExt cx="272858" cy="310517"/>
              </a:xfrm>
            </p:grpSpPr>
            <p:grpSp>
              <p:nvGrpSpPr>
                <p:cNvPr id="8115" name="Google Shape;8115;p65"/>
                <p:cNvGrpSpPr/>
                <p:nvPr/>
              </p:nvGrpSpPr>
              <p:grpSpPr>
                <a:xfrm>
                  <a:off x="1507666" y="1700120"/>
                  <a:ext cx="166395" cy="272984"/>
                  <a:chOff x="1507666" y="1700120"/>
                  <a:chExt cx="166395" cy="272984"/>
                </a:xfrm>
              </p:grpSpPr>
              <p:sp>
                <p:nvSpPr>
                  <p:cNvPr id="8116" name="Google Shape;8116;p6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3" name="Google Shape;8123;p6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25" name="Google Shape;8125;p65"/>
          <p:cNvGrpSpPr/>
          <p:nvPr/>
        </p:nvGrpSpPr>
        <p:grpSpPr>
          <a:xfrm>
            <a:off x="6841403" y="2533512"/>
            <a:ext cx="1622269" cy="552443"/>
            <a:chOff x="6894650" y="2574740"/>
            <a:chExt cx="1445100" cy="492111"/>
          </a:xfrm>
        </p:grpSpPr>
        <p:sp>
          <p:nvSpPr>
            <p:cNvPr id="8126" name="Google Shape;8126;p6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1" name="Google Shape;8131;p6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132" name="Google Shape;8132;p65"/>
          <p:cNvGrpSpPr/>
          <p:nvPr/>
        </p:nvGrpSpPr>
        <p:grpSpPr>
          <a:xfrm>
            <a:off x="6860946" y="3907768"/>
            <a:ext cx="1583206" cy="475705"/>
            <a:chOff x="6953919" y="3907920"/>
            <a:chExt cx="1377300" cy="475705"/>
          </a:xfrm>
        </p:grpSpPr>
        <p:cxnSp>
          <p:nvCxnSpPr>
            <p:cNvPr id="8133" name="Google Shape;8133;p6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134" name="Google Shape;8134;p6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135" name="Google Shape;8135;p6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136" name="Google Shape;8136;p6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137" name="Google Shape;8137;p6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138" name="Google Shape;8138;p65"/>
          <p:cNvGrpSpPr/>
          <p:nvPr/>
        </p:nvGrpSpPr>
        <p:grpSpPr>
          <a:xfrm>
            <a:off x="2364534" y="2668913"/>
            <a:ext cx="836286" cy="824529"/>
            <a:chOff x="2389399" y="2595741"/>
            <a:chExt cx="812796" cy="801369"/>
          </a:xfrm>
        </p:grpSpPr>
        <p:grpSp>
          <p:nvGrpSpPr>
            <p:cNvPr id="8139" name="Google Shape;8139;p65"/>
            <p:cNvGrpSpPr/>
            <p:nvPr/>
          </p:nvGrpSpPr>
          <p:grpSpPr>
            <a:xfrm>
              <a:off x="2492145" y="2881565"/>
              <a:ext cx="607300" cy="229751"/>
              <a:chOff x="2492145" y="2881565"/>
              <a:chExt cx="607300" cy="229751"/>
            </a:xfrm>
          </p:grpSpPr>
          <p:sp>
            <p:nvSpPr>
              <p:cNvPr id="8140" name="Google Shape;8140;p6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65"/>
            <p:cNvGrpSpPr/>
            <p:nvPr/>
          </p:nvGrpSpPr>
          <p:grpSpPr>
            <a:xfrm>
              <a:off x="2389399" y="2595741"/>
              <a:ext cx="812796" cy="296825"/>
              <a:chOff x="2389399" y="2595741"/>
              <a:chExt cx="812796" cy="296825"/>
            </a:xfrm>
          </p:grpSpPr>
          <p:grpSp>
            <p:nvGrpSpPr>
              <p:cNvPr id="8144" name="Google Shape;8144;p65"/>
              <p:cNvGrpSpPr/>
              <p:nvPr/>
            </p:nvGrpSpPr>
            <p:grpSpPr>
              <a:xfrm>
                <a:off x="2389399" y="2595741"/>
                <a:ext cx="363638" cy="296825"/>
                <a:chOff x="2389399" y="2595741"/>
                <a:chExt cx="363638" cy="296825"/>
              </a:xfrm>
            </p:grpSpPr>
            <p:grpSp>
              <p:nvGrpSpPr>
                <p:cNvPr id="8145" name="Google Shape;8145;p65"/>
                <p:cNvGrpSpPr/>
                <p:nvPr/>
              </p:nvGrpSpPr>
              <p:grpSpPr>
                <a:xfrm>
                  <a:off x="2493852" y="2794333"/>
                  <a:ext cx="259185" cy="98232"/>
                  <a:chOff x="2493852" y="2794333"/>
                  <a:chExt cx="259185" cy="98232"/>
                </a:xfrm>
              </p:grpSpPr>
              <p:sp>
                <p:nvSpPr>
                  <p:cNvPr id="8146" name="Google Shape;8146;p6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65"/>
                <p:cNvGrpSpPr/>
                <p:nvPr/>
              </p:nvGrpSpPr>
              <p:grpSpPr>
                <a:xfrm>
                  <a:off x="2389399" y="2595741"/>
                  <a:ext cx="224343" cy="182054"/>
                  <a:chOff x="2389399" y="2595741"/>
                  <a:chExt cx="224343" cy="182054"/>
                </a:xfrm>
              </p:grpSpPr>
              <p:sp>
                <p:nvSpPr>
                  <p:cNvPr id="8150" name="Google Shape;8150;p6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2" name="Google Shape;8152;p65"/>
              <p:cNvGrpSpPr/>
              <p:nvPr/>
            </p:nvGrpSpPr>
            <p:grpSpPr>
              <a:xfrm>
                <a:off x="2683630" y="2595741"/>
                <a:ext cx="224334" cy="296825"/>
                <a:chOff x="2683630" y="2595741"/>
                <a:chExt cx="224334" cy="296825"/>
              </a:xfrm>
            </p:grpSpPr>
            <p:grpSp>
              <p:nvGrpSpPr>
                <p:cNvPr id="8153" name="Google Shape;8153;p65"/>
                <p:cNvGrpSpPr/>
                <p:nvPr/>
              </p:nvGrpSpPr>
              <p:grpSpPr>
                <a:xfrm>
                  <a:off x="2788083" y="2794333"/>
                  <a:ext cx="15356" cy="98232"/>
                  <a:chOff x="2788083" y="2794333"/>
                  <a:chExt cx="15356" cy="98232"/>
                </a:xfrm>
              </p:grpSpPr>
              <p:sp>
                <p:nvSpPr>
                  <p:cNvPr id="8154" name="Google Shape;8154;p6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65"/>
                <p:cNvGrpSpPr/>
                <p:nvPr/>
              </p:nvGrpSpPr>
              <p:grpSpPr>
                <a:xfrm>
                  <a:off x="2683630" y="2595741"/>
                  <a:ext cx="224334" cy="182054"/>
                  <a:chOff x="2683630" y="2595741"/>
                  <a:chExt cx="224334" cy="182054"/>
                </a:xfrm>
              </p:grpSpPr>
              <p:sp>
                <p:nvSpPr>
                  <p:cNvPr id="8158" name="Google Shape;8158;p6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0" name="Google Shape;8160;p65"/>
              <p:cNvGrpSpPr/>
              <p:nvPr/>
            </p:nvGrpSpPr>
            <p:grpSpPr>
              <a:xfrm>
                <a:off x="2838475" y="2595741"/>
                <a:ext cx="363719" cy="296825"/>
                <a:chOff x="2838475" y="2595741"/>
                <a:chExt cx="363719" cy="296825"/>
              </a:xfrm>
            </p:grpSpPr>
            <p:grpSp>
              <p:nvGrpSpPr>
                <p:cNvPr id="8161" name="Google Shape;8161;p65"/>
                <p:cNvGrpSpPr/>
                <p:nvPr/>
              </p:nvGrpSpPr>
              <p:grpSpPr>
                <a:xfrm>
                  <a:off x="2838475" y="2794333"/>
                  <a:ext cx="259185" cy="98232"/>
                  <a:chOff x="2838475" y="2794333"/>
                  <a:chExt cx="259185" cy="98232"/>
                </a:xfrm>
              </p:grpSpPr>
              <p:sp>
                <p:nvSpPr>
                  <p:cNvPr id="8162" name="Google Shape;8162;p6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65"/>
                <p:cNvGrpSpPr/>
                <p:nvPr/>
              </p:nvGrpSpPr>
              <p:grpSpPr>
                <a:xfrm>
                  <a:off x="2977852" y="2595741"/>
                  <a:ext cx="224343" cy="182054"/>
                  <a:chOff x="2977852" y="2595741"/>
                  <a:chExt cx="224343" cy="182054"/>
                </a:xfrm>
              </p:grpSpPr>
              <p:sp>
                <p:nvSpPr>
                  <p:cNvPr id="8166" name="Google Shape;8166;p6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68" name="Google Shape;8168;p65"/>
            <p:cNvGrpSpPr/>
            <p:nvPr/>
          </p:nvGrpSpPr>
          <p:grpSpPr>
            <a:xfrm>
              <a:off x="2389399" y="3100241"/>
              <a:ext cx="812796" cy="296869"/>
              <a:chOff x="2389399" y="3100241"/>
              <a:chExt cx="812796" cy="296869"/>
            </a:xfrm>
          </p:grpSpPr>
          <p:grpSp>
            <p:nvGrpSpPr>
              <p:cNvPr id="8169" name="Google Shape;8169;p65"/>
              <p:cNvGrpSpPr/>
              <p:nvPr/>
            </p:nvGrpSpPr>
            <p:grpSpPr>
              <a:xfrm>
                <a:off x="2683630" y="3100241"/>
                <a:ext cx="224334" cy="296869"/>
                <a:chOff x="2683630" y="3100241"/>
                <a:chExt cx="224334" cy="296869"/>
              </a:xfrm>
            </p:grpSpPr>
            <p:grpSp>
              <p:nvGrpSpPr>
                <p:cNvPr id="8170" name="Google Shape;8170;p65"/>
                <p:cNvGrpSpPr/>
                <p:nvPr/>
              </p:nvGrpSpPr>
              <p:grpSpPr>
                <a:xfrm>
                  <a:off x="2788083" y="3100241"/>
                  <a:ext cx="15356" cy="98237"/>
                  <a:chOff x="2788083" y="3100241"/>
                  <a:chExt cx="15356" cy="98237"/>
                </a:xfrm>
              </p:grpSpPr>
              <p:sp>
                <p:nvSpPr>
                  <p:cNvPr id="8171" name="Google Shape;8171;p6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65"/>
                <p:cNvGrpSpPr/>
                <p:nvPr/>
              </p:nvGrpSpPr>
              <p:grpSpPr>
                <a:xfrm>
                  <a:off x="2683630" y="3215065"/>
                  <a:ext cx="224334" cy="182045"/>
                  <a:chOff x="2683630" y="3215065"/>
                  <a:chExt cx="224334" cy="182045"/>
                </a:xfrm>
              </p:grpSpPr>
              <p:sp>
                <p:nvSpPr>
                  <p:cNvPr id="8175" name="Google Shape;8175;p6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7" name="Google Shape;8177;p65"/>
              <p:cNvGrpSpPr/>
              <p:nvPr/>
            </p:nvGrpSpPr>
            <p:grpSpPr>
              <a:xfrm>
                <a:off x="2389399" y="3100241"/>
                <a:ext cx="363638" cy="296869"/>
                <a:chOff x="2389399" y="3100241"/>
                <a:chExt cx="363638" cy="296869"/>
              </a:xfrm>
            </p:grpSpPr>
            <p:grpSp>
              <p:nvGrpSpPr>
                <p:cNvPr id="8178" name="Google Shape;8178;p65"/>
                <p:cNvGrpSpPr/>
                <p:nvPr/>
              </p:nvGrpSpPr>
              <p:grpSpPr>
                <a:xfrm>
                  <a:off x="2493852" y="3100241"/>
                  <a:ext cx="259185" cy="98237"/>
                  <a:chOff x="2493852" y="3100241"/>
                  <a:chExt cx="259185" cy="98237"/>
                </a:xfrm>
              </p:grpSpPr>
              <p:sp>
                <p:nvSpPr>
                  <p:cNvPr id="8179" name="Google Shape;8179;p6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5"/>
                <p:cNvGrpSpPr/>
                <p:nvPr/>
              </p:nvGrpSpPr>
              <p:grpSpPr>
                <a:xfrm>
                  <a:off x="2389399" y="3215065"/>
                  <a:ext cx="224343" cy="182045"/>
                  <a:chOff x="2389399" y="3215065"/>
                  <a:chExt cx="224343" cy="182045"/>
                </a:xfrm>
              </p:grpSpPr>
              <p:sp>
                <p:nvSpPr>
                  <p:cNvPr id="8183" name="Google Shape;8183;p6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5" name="Google Shape;8185;p65"/>
              <p:cNvGrpSpPr/>
              <p:nvPr/>
            </p:nvGrpSpPr>
            <p:grpSpPr>
              <a:xfrm>
                <a:off x="2838475" y="3100241"/>
                <a:ext cx="363719" cy="296869"/>
                <a:chOff x="2838475" y="3100241"/>
                <a:chExt cx="363719" cy="296869"/>
              </a:xfrm>
            </p:grpSpPr>
            <p:grpSp>
              <p:nvGrpSpPr>
                <p:cNvPr id="8186" name="Google Shape;8186;p65"/>
                <p:cNvGrpSpPr/>
                <p:nvPr/>
              </p:nvGrpSpPr>
              <p:grpSpPr>
                <a:xfrm>
                  <a:off x="2838475" y="3100241"/>
                  <a:ext cx="259185" cy="98237"/>
                  <a:chOff x="2838475" y="3100241"/>
                  <a:chExt cx="259185" cy="98237"/>
                </a:xfrm>
              </p:grpSpPr>
              <p:sp>
                <p:nvSpPr>
                  <p:cNvPr id="8187" name="Google Shape;8187;p6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65"/>
                <p:cNvGrpSpPr/>
                <p:nvPr/>
              </p:nvGrpSpPr>
              <p:grpSpPr>
                <a:xfrm>
                  <a:off x="2977852" y="3215065"/>
                  <a:ext cx="224343" cy="182045"/>
                  <a:chOff x="2977852" y="3215065"/>
                  <a:chExt cx="224343" cy="182045"/>
                </a:xfrm>
              </p:grpSpPr>
              <p:sp>
                <p:nvSpPr>
                  <p:cNvPr id="8191" name="Google Shape;8191;p6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6" name="Shape 8196"/>
        <p:cNvGrpSpPr/>
        <p:nvPr/>
      </p:nvGrpSpPr>
      <p:grpSpPr>
        <a:xfrm>
          <a:off x="0" y="0"/>
          <a:ext cx="0" cy="0"/>
          <a:chOff x="0" y="0"/>
          <a:chExt cx="0" cy="0"/>
        </a:xfrm>
      </p:grpSpPr>
      <p:grpSp>
        <p:nvGrpSpPr>
          <p:cNvPr id="8197" name="Google Shape;8197;p66"/>
          <p:cNvGrpSpPr/>
          <p:nvPr/>
        </p:nvGrpSpPr>
        <p:grpSpPr>
          <a:xfrm>
            <a:off x="718875" y="3363288"/>
            <a:ext cx="2390414" cy="1024800"/>
            <a:chOff x="728925" y="3296613"/>
            <a:chExt cx="2390414" cy="1024800"/>
          </a:xfrm>
        </p:grpSpPr>
        <p:grpSp>
          <p:nvGrpSpPr>
            <p:cNvPr id="8198" name="Google Shape;8198;p66"/>
            <p:cNvGrpSpPr/>
            <p:nvPr/>
          </p:nvGrpSpPr>
          <p:grpSpPr>
            <a:xfrm>
              <a:off x="728925" y="3619800"/>
              <a:ext cx="2390414" cy="500893"/>
              <a:chOff x="728925" y="3619800"/>
              <a:chExt cx="2390414" cy="500893"/>
            </a:xfrm>
          </p:grpSpPr>
          <p:sp>
            <p:nvSpPr>
              <p:cNvPr id="8199" name="Google Shape;8199;p6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00" name="Google Shape;8200;p6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201" name="Google Shape;8201;p66"/>
            <p:cNvGrpSpPr/>
            <p:nvPr/>
          </p:nvGrpSpPr>
          <p:grpSpPr>
            <a:xfrm>
              <a:off x="1348050" y="3296613"/>
              <a:ext cx="1706152" cy="1024800"/>
              <a:chOff x="1348050" y="3296613"/>
              <a:chExt cx="1706152" cy="1024800"/>
            </a:xfrm>
          </p:grpSpPr>
          <p:sp>
            <p:nvSpPr>
              <p:cNvPr id="8202" name="Google Shape;8202;p6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03" name="Google Shape;8203;p6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04" name="Google Shape;8204;p6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05" name="Google Shape;8205;p6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06" name="Google Shape;8206;p6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207" name="Google Shape;8207;p66"/>
            <p:cNvGrpSpPr/>
            <p:nvPr/>
          </p:nvGrpSpPr>
          <p:grpSpPr>
            <a:xfrm>
              <a:off x="1455707" y="3654858"/>
              <a:ext cx="1491150" cy="417657"/>
              <a:chOff x="1455707" y="3654858"/>
              <a:chExt cx="1491150" cy="417657"/>
            </a:xfrm>
          </p:grpSpPr>
          <p:sp>
            <p:nvSpPr>
              <p:cNvPr id="8208" name="Google Shape;8208;p6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228" name="Google Shape;8228;p66"/>
          <p:cNvGraphicFramePr/>
          <p:nvPr/>
        </p:nvGraphicFramePr>
        <p:xfrm>
          <a:off x="5954575" y="2361200"/>
          <a:ext cx="3000000" cy="3000000"/>
        </p:xfrm>
        <a:graphic>
          <a:graphicData uri="http://schemas.openxmlformats.org/drawingml/2006/table">
            <a:tbl>
              <a:tblPr>
                <a:noFill/>
                <a:tableStyleId>{CD09667A-DA86-42F5-8298-379D452B9247}</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229" name="Google Shape;8229;p66"/>
          <p:cNvGrpSpPr/>
          <p:nvPr/>
        </p:nvGrpSpPr>
        <p:grpSpPr>
          <a:xfrm>
            <a:off x="727251" y="1188964"/>
            <a:ext cx="2396505" cy="976502"/>
            <a:chOff x="749309" y="1112739"/>
            <a:chExt cx="2371603" cy="976502"/>
          </a:xfrm>
        </p:grpSpPr>
        <p:grpSp>
          <p:nvGrpSpPr>
            <p:cNvPr id="8230" name="Google Shape;8230;p66"/>
            <p:cNvGrpSpPr/>
            <p:nvPr/>
          </p:nvGrpSpPr>
          <p:grpSpPr>
            <a:xfrm>
              <a:off x="1092126" y="1112739"/>
              <a:ext cx="2028786" cy="975464"/>
              <a:chOff x="1092126" y="1112739"/>
              <a:chExt cx="2028786" cy="975464"/>
            </a:xfrm>
          </p:grpSpPr>
          <p:sp>
            <p:nvSpPr>
              <p:cNvPr id="8231" name="Google Shape;8231;p6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66"/>
            <p:cNvGrpSpPr/>
            <p:nvPr/>
          </p:nvGrpSpPr>
          <p:grpSpPr>
            <a:xfrm>
              <a:off x="749309" y="1112739"/>
              <a:ext cx="314700" cy="975464"/>
              <a:chOff x="749309" y="1112739"/>
              <a:chExt cx="314700" cy="975464"/>
            </a:xfrm>
          </p:grpSpPr>
          <p:sp>
            <p:nvSpPr>
              <p:cNvPr id="8256" name="Google Shape;8256;p6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0" name="Google Shape;8260;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264" name="Google Shape;8264;p66"/>
          <p:cNvGraphicFramePr/>
          <p:nvPr/>
        </p:nvGraphicFramePr>
        <p:xfrm>
          <a:off x="5954600" y="1188950"/>
          <a:ext cx="3000000" cy="3000000"/>
        </p:xfrm>
        <a:graphic>
          <a:graphicData uri="http://schemas.openxmlformats.org/drawingml/2006/table">
            <a:tbl>
              <a:tblPr>
                <a:noFill/>
                <a:tableStyleId>{CD09667A-DA86-42F5-8298-379D452B9247}</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265" name="Google Shape;8265;p66"/>
          <p:cNvGraphicFramePr/>
          <p:nvPr/>
        </p:nvGraphicFramePr>
        <p:xfrm>
          <a:off x="3375463" y="2361200"/>
          <a:ext cx="3000000" cy="3000000"/>
        </p:xfrm>
        <a:graphic>
          <a:graphicData uri="http://schemas.openxmlformats.org/drawingml/2006/table">
            <a:tbl>
              <a:tblPr>
                <a:noFill/>
                <a:tableStyleId>{CD09667A-DA86-42F5-8298-379D452B9247}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266" name="Google Shape;8266;p66"/>
          <p:cNvGrpSpPr/>
          <p:nvPr/>
        </p:nvGrpSpPr>
        <p:grpSpPr>
          <a:xfrm>
            <a:off x="3377449" y="3352160"/>
            <a:ext cx="2363377" cy="1047062"/>
            <a:chOff x="3358399" y="3285485"/>
            <a:chExt cx="2363377" cy="1047062"/>
          </a:xfrm>
        </p:grpSpPr>
        <p:grpSp>
          <p:nvGrpSpPr>
            <p:cNvPr id="8267" name="Google Shape;8267;p66"/>
            <p:cNvGrpSpPr/>
            <p:nvPr/>
          </p:nvGrpSpPr>
          <p:grpSpPr>
            <a:xfrm>
              <a:off x="3358412" y="3285485"/>
              <a:ext cx="2363244" cy="139500"/>
              <a:chOff x="3358412" y="3285485"/>
              <a:chExt cx="2363244" cy="139500"/>
            </a:xfrm>
          </p:grpSpPr>
          <p:sp>
            <p:nvSpPr>
              <p:cNvPr id="8268" name="Google Shape;8268;p6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66"/>
            <p:cNvGrpSpPr/>
            <p:nvPr/>
          </p:nvGrpSpPr>
          <p:grpSpPr>
            <a:xfrm>
              <a:off x="3358412" y="3466996"/>
              <a:ext cx="2363244" cy="139500"/>
              <a:chOff x="3358412" y="3466996"/>
              <a:chExt cx="2363244" cy="139500"/>
            </a:xfrm>
          </p:grpSpPr>
          <p:sp>
            <p:nvSpPr>
              <p:cNvPr id="8274" name="Google Shape;8274;p6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66"/>
            <p:cNvGrpSpPr/>
            <p:nvPr/>
          </p:nvGrpSpPr>
          <p:grpSpPr>
            <a:xfrm>
              <a:off x="3358412" y="3648507"/>
              <a:ext cx="2363244" cy="139500"/>
              <a:chOff x="3358412" y="3648507"/>
              <a:chExt cx="2363244" cy="139500"/>
            </a:xfrm>
          </p:grpSpPr>
          <p:sp>
            <p:nvSpPr>
              <p:cNvPr id="8280" name="Google Shape;8280;p6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66"/>
            <p:cNvGrpSpPr/>
            <p:nvPr/>
          </p:nvGrpSpPr>
          <p:grpSpPr>
            <a:xfrm>
              <a:off x="3358412" y="3830018"/>
              <a:ext cx="2363244" cy="139500"/>
              <a:chOff x="3358412" y="3830018"/>
              <a:chExt cx="2363244" cy="139500"/>
            </a:xfrm>
          </p:grpSpPr>
          <p:sp>
            <p:nvSpPr>
              <p:cNvPr id="8286" name="Google Shape;8286;p6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66"/>
            <p:cNvGrpSpPr/>
            <p:nvPr/>
          </p:nvGrpSpPr>
          <p:grpSpPr>
            <a:xfrm>
              <a:off x="3358399" y="4011514"/>
              <a:ext cx="2363377" cy="139537"/>
              <a:chOff x="3294800" y="4134603"/>
              <a:chExt cx="2638876" cy="152400"/>
            </a:xfrm>
          </p:grpSpPr>
          <p:sp>
            <p:nvSpPr>
              <p:cNvPr id="8292" name="Google Shape;8292;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66"/>
            <p:cNvGrpSpPr/>
            <p:nvPr/>
          </p:nvGrpSpPr>
          <p:grpSpPr>
            <a:xfrm>
              <a:off x="3358399" y="4193010"/>
              <a:ext cx="2363377" cy="139537"/>
              <a:chOff x="3294800" y="4134603"/>
              <a:chExt cx="2638876" cy="152400"/>
            </a:xfrm>
          </p:grpSpPr>
          <p:sp>
            <p:nvSpPr>
              <p:cNvPr id="8298" name="Google Shape;8298;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303" name="Google Shape;8303;p66"/>
          <p:cNvGraphicFramePr/>
          <p:nvPr/>
        </p:nvGraphicFramePr>
        <p:xfrm>
          <a:off x="728250" y="2361200"/>
          <a:ext cx="3000000" cy="3000000"/>
        </p:xfrm>
        <a:graphic>
          <a:graphicData uri="http://schemas.openxmlformats.org/drawingml/2006/table">
            <a:tbl>
              <a:tblPr>
                <a:noFill/>
                <a:tableStyleId>{CD09667A-DA86-42F5-8298-379D452B9247}</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304" name="Google Shape;8304;p66"/>
          <p:cNvGrpSpPr/>
          <p:nvPr/>
        </p:nvGrpSpPr>
        <p:grpSpPr>
          <a:xfrm>
            <a:off x="4177919" y="2765014"/>
            <a:ext cx="1302095" cy="60959"/>
            <a:chOff x="3558802" y="4011427"/>
            <a:chExt cx="1866000" cy="111300"/>
          </a:xfrm>
        </p:grpSpPr>
        <p:sp>
          <p:nvSpPr>
            <p:cNvPr id="8305" name="Google Shape;8305;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66"/>
          <p:cNvGrpSpPr/>
          <p:nvPr/>
        </p:nvGrpSpPr>
        <p:grpSpPr>
          <a:xfrm>
            <a:off x="4723407" y="3047174"/>
            <a:ext cx="914340" cy="60959"/>
            <a:chOff x="3558802" y="4011427"/>
            <a:chExt cx="1866000" cy="111300"/>
          </a:xfrm>
        </p:grpSpPr>
        <p:sp>
          <p:nvSpPr>
            <p:cNvPr id="8308" name="Google Shape;8308;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66"/>
          <p:cNvGrpSpPr/>
          <p:nvPr/>
        </p:nvGrpSpPr>
        <p:grpSpPr>
          <a:xfrm>
            <a:off x="5926924" y="3381697"/>
            <a:ext cx="2519825" cy="1001454"/>
            <a:chOff x="1906114" y="789980"/>
            <a:chExt cx="1487676" cy="606868"/>
          </a:xfrm>
        </p:grpSpPr>
        <p:cxnSp>
          <p:nvCxnSpPr>
            <p:cNvPr id="8311" name="Google Shape;8311;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312" name="Google Shape;8312;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313" name="Google Shape;8313;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314" name="Google Shape;8314;p6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315" name="Google Shape;8315;p6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316" name="Google Shape;8316;p6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317" name="Google Shape;8317;p6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318" name="Google Shape;8318;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325" name="Google Shape;8325;p6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326" name="Google Shape;8326;p6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327" name="Google Shape;8327;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66"/>
          <p:cNvGrpSpPr/>
          <p:nvPr/>
        </p:nvGrpSpPr>
        <p:grpSpPr>
          <a:xfrm>
            <a:off x="3372612" y="1159008"/>
            <a:ext cx="2363393" cy="1005865"/>
            <a:chOff x="3292400" y="1193188"/>
            <a:chExt cx="2615240" cy="1131075"/>
          </a:xfrm>
        </p:grpSpPr>
        <p:sp>
          <p:nvSpPr>
            <p:cNvPr id="8329" name="Google Shape;8329;p6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0" name="Google Shape;8330;p6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31" name="Google Shape;8331;p6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332" name="Google Shape;8332;p6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333" name="Google Shape;8333;p6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334" name="Google Shape;8334;p6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335" name="Google Shape;8335;p6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336" name="Google Shape;8336;p6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337" name="Google Shape;8337;p6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338" name="Google Shape;8338;p6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339" name="Google Shape;8339;p6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40" name="Google Shape;8340;p6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341" name="Google Shape;8341;p6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42" name="Google Shape;8342;p6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343" name="Google Shape;8343;p66"/>
            <p:cNvGrpSpPr/>
            <p:nvPr/>
          </p:nvGrpSpPr>
          <p:grpSpPr>
            <a:xfrm>
              <a:off x="3748438" y="1378608"/>
              <a:ext cx="2159202" cy="903971"/>
              <a:chOff x="1683525" y="2179850"/>
              <a:chExt cx="4519050" cy="2134525"/>
            </a:xfrm>
          </p:grpSpPr>
          <p:sp>
            <p:nvSpPr>
              <p:cNvPr id="8344" name="Google Shape;8344;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5" name="Google Shape;8345;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6" name="Google Shape;8346;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7" name="Google Shape;8347;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8" name="Google Shape;8348;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49" name="Google Shape;8349;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50" name="Google Shape;8350;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51" name="Google Shape;8351;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52" name="Google Shape;8352;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53" name="Google Shape;8353;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54" name="Google Shape;8354;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355" name="Google Shape;8355;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9" name="Shape 8359"/>
        <p:cNvGrpSpPr/>
        <p:nvPr/>
      </p:nvGrpSpPr>
      <p:grpSpPr>
        <a:xfrm>
          <a:off x="0" y="0"/>
          <a:ext cx="0" cy="0"/>
          <a:chOff x="0" y="0"/>
          <a:chExt cx="0" cy="0"/>
        </a:xfrm>
      </p:grpSpPr>
      <p:grpSp>
        <p:nvGrpSpPr>
          <p:cNvPr id="8360" name="Google Shape;8360;p67"/>
          <p:cNvGrpSpPr/>
          <p:nvPr/>
        </p:nvGrpSpPr>
        <p:grpSpPr>
          <a:xfrm>
            <a:off x="4814684" y="1191441"/>
            <a:ext cx="745431" cy="718863"/>
            <a:chOff x="4249973" y="1201875"/>
            <a:chExt cx="1958568" cy="1888762"/>
          </a:xfrm>
        </p:grpSpPr>
        <p:sp>
          <p:nvSpPr>
            <p:cNvPr id="8361" name="Google Shape;8361;p6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2" name="Google Shape;8362;p67"/>
            <p:cNvGrpSpPr/>
            <p:nvPr/>
          </p:nvGrpSpPr>
          <p:grpSpPr>
            <a:xfrm>
              <a:off x="5853086" y="1789142"/>
              <a:ext cx="355454" cy="1048099"/>
              <a:chOff x="5576108" y="2016725"/>
              <a:chExt cx="565200" cy="1666560"/>
            </a:xfrm>
          </p:grpSpPr>
          <p:sp>
            <p:nvSpPr>
              <p:cNvPr id="8363" name="Google Shape;8363;p6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64" name="Google Shape;8364;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67"/>
            <p:cNvGrpSpPr/>
            <p:nvPr/>
          </p:nvGrpSpPr>
          <p:grpSpPr>
            <a:xfrm>
              <a:off x="4869455" y="2691676"/>
              <a:ext cx="1013897" cy="398961"/>
              <a:chOff x="4012057" y="3451825"/>
              <a:chExt cx="1612175" cy="634379"/>
            </a:xfrm>
          </p:grpSpPr>
          <p:sp>
            <p:nvSpPr>
              <p:cNvPr id="8366" name="Google Shape;8366;p6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67" name="Google Shape;8367;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67"/>
            <p:cNvGrpSpPr/>
            <p:nvPr/>
          </p:nvGrpSpPr>
          <p:grpSpPr>
            <a:xfrm>
              <a:off x="4276937" y="2155961"/>
              <a:ext cx="651965" cy="891358"/>
              <a:chOff x="3069908" y="2599997"/>
              <a:chExt cx="1036675" cy="1417328"/>
            </a:xfrm>
          </p:grpSpPr>
          <p:sp>
            <p:nvSpPr>
              <p:cNvPr id="8369" name="Google Shape;8369;p6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70" name="Google Shape;8370;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7"/>
            <p:cNvGrpSpPr/>
            <p:nvPr/>
          </p:nvGrpSpPr>
          <p:grpSpPr>
            <a:xfrm>
              <a:off x="5054918" y="1201875"/>
              <a:ext cx="999548" cy="602711"/>
              <a:chOff x="4306958" y="1082925"/>
              <a:chExt cx="1589359" cy="958358"/>
            </a:xfrm>
          </p:grpSpPr>
          <p:sp>
            <p:nvSpPr>
              <p:cNvPr id="8372" name="Google Shape;8372;p6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73" name="Google Shape;8373;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67"/>
            <p:cNvGrpSpPr/>
            <p:nvPr/>
          </p:nvGrpSpPr>
          <p:grpSpPr>
            <a:xfrm>
              <a:off x="4249973" y="1303451"/>
              <a:ext cx="799317" cy="841334"/>
              <a:chOff x="3027033" y="1244439"/>
              <a:chExt cx="1270977" cy="1337786"/>
            </a:xfrm>
          </p:grpSpPr>
          <p:sp>
            <p:nvSpPr>
              <p:cNvPr id="8375" name="Google Shape;8375;p6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76" name="Google Shape;8376;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7" name="Google Shape;8377;p67"/>
          <p:cNvGrpSpPr/>
          <p:nvPr/>
        </p:nvGrpSpPr>
        <p:grpSpPr>
          <a:xfrm>
            <a:off x="731057" y="2069890"/>
            <a:ext cx="761767" cy="729896"/>
            <a:chOff x="2657744" y="2337745"/>
            <a:chExt cx="832987" cy="798137"/>
          </a:xfrm>
        </p:grpSpPr>
        <p:sp>
          <p:nvSpPr>
            <p:cNvPr id="8378" name="Google Shape;8378;p6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7"/>
          <p:cNvGrpSpPr/>
          <p:nvPr/>
        </p:nvGrpSpPr>
        <p:grpSpPr>
          <a:xfrm>
            <a:off x="3242022" y="2073097"/>
            <a:ext cx="685569" cy="723586"/>
            <a:chOff x="3398134" y="2057755"/>
            <a:chExt cx="704087" cy="743130"/>
          </a:xfrm>
        </p:grpSpPr>
        <p:grpSp>
          <p:nvGrpSpPr>
            <p:cNvPr id="8385" name="Google Shape;8385;p67"/>
            <p:cNvGrpSpPr/>
            <p:nvPr/>
          </p:nvGrpSpPr>
          <p:grpSpPr>
            <a:xfrm>
              <a:off x="3398134" y="2290183"/>
              <a:ext cx="315300" cy="219900"/>
              <a:chOff x="3398134" y="2290183"/>
              <a:chExt cx="315300" cy="219900"/>
            </a:xfrm>
          </p:grpSpPr>
          <p:sp>
            <p:nvSpPr>
              <p:cNvPr id="8386" name="Google Shape;8386;p6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87" name="Google Shape;8387;p67"/>
              <p:cNvCxnSpPr>
                <a:stCxn id="838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388" name="Google Shape;8388;p67"/>
            <p:cNvGrpSpPr/>
            <p:nvPr/>
          </p:nvGrpSpPr>
          <p:grpSpPr>
            <a:xfrm>
              <a:off x="3547823" y="2467358"/>
              <a:ext cx="219900" cy="333527"/>
              <a:chOff x="3547823" y="2467358"/>
              <a:chExt cx="219900" cy="333527"/>
            </a:xfrm>
          </p:grpSpPr>
          <p:sp>
            <p:nvSpPr>
              <p:cNvPr id="8389" name="Google Shape;8389;p6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90" name="Google Shape;8390;p6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391" name="Google Shape;8391;p67"/>
            <p:cNvGrpSpPr/>
            <p:nvPr/>
          </p:nvGrpSpPr>
          <p:grpSpPr>
            <a:xfrm>
              <a:off x="3734138" y="2467358"/>
              <a:ext cx="219900" cy="333527"/>
              <a:chOff x="3734138" y="2467358"/>
              <a:chExt cx="219900" cy="333527"/>
            </a:xfrm>
          </p:grpSpPr>
          <p:sp>
            <p:nvSpPr>
              <p:cNvPr id="8392" name="Google Shape;8392;p6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93" name="Google Shape;8393;p6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394" name="Google Shape;8394;p67"/>
            <p:cNvGrpSpPr/>
            <p:nvPr/>
          </p:nvGrpSpPr>
          <p:grpSpPr>
            <a:xfrm>
              <a:off x="3787560" y="2288011"/>
              <a:ext cx="314661" cy="219900"/>
              <a:chOff x="3787560" y="2288011"/>
              <a:chExt cx="314661" cy="219900"/>
            </a:xfrm>
          </p:grpSpPr>
          <p:sp>
            <p:nvSpPr>
              <p:cNvPr id="8395" name="Google Shape;8395;p6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96" name="Google Shape;8396;p6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397" name="Google Shape;8397;p67"/>
            <p:cNvGrpSpPr/>
            <p:nvPr/>
          </p:nvGrpSpPr>
          <p:grpSpPr>
            <a:xfrm>
              <a:off x="3637290" y="2057755"/>
              <a:ext cx="219900" cy="335499"/>
              <a:chOff x="3637290" y="2057755"/>
              <a:chExt cx="219900" cy="335499"/>
            </a:xfrm>
          </p:grpSpPr>
          <p:sp>
            <p:nvSpPr>
              <p:cNvPr id="8398" name="Google Shape;8398;p6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399" name="Google Shape;8399;p6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400" name="Google Shape;8400;p67"/>
          <p:cNvGrpSpPr/>
          <p:nvPr/>
        </p:nvGrpSpPr>
        <p:grpSpPr>
          <a:xfrm>
            <a:off x="4917244" y="2079792"/>
            <a:ext cx="710153" cy="710153"/>
            <a:chOff x="5007123" y="2079403"/>
            <a:chExt cx="687600" cy="687600"/>
          </a:xfrm>
        </p:grpSpPr>
        <p:sp>
          <p:nvSpPr>
            <p:cNvPr id="8401" name="Google Shape;8401;p6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7"/>
          <p:cNvGrpSpPr/>
          <p:nvPr/>
        </p:nvGrpSpPr>
        <p:grpSpPr>
          <a:xfrm>
            <a:off x="5726681" y="2074299"/>
            <a:ext cx="720998" cy="721183"/>
            <a:chOff x="5797446" y="2063053"/>
            <a:chExt cx="698100" cy="698280"/>
          </a:xfrm>
        </p:grpSpPr>
        <p:sp>
          <p:nvSpPr>
            <p:cNvPr id="8406" name="Google Shape;8406;p6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67"/>
          <p:cNvGrpSpPr/>
          <p:nvPr/>
        </p:nvGrpSpPr>
        <p:grpSpPr>
          <a:xfrm>
            <a:off x="8171828" y="3719904"/>
            <a:ext cx="280585" cy="673164"/>
            <a:chOff x="8075075" y="3754290"/>
            <a:chExt cx="255612" cy="613194"/>
          </a:xfrm>
        </p:grpSpPr>
        <p:grpSp>
          <p:nvGrpSpPr>
            <p:cNvPr id="8411" name="Google Shape;8411;p67"/>
            <p:cNvGrpSpPr/>
            <p:nvPr/>
          </p:nvGrpSpPr>
          <p:grpSpPr>
            <a:xfrm>
              <a:off x="8075075" y="3754290"/>
              <a:ext cx="255612" cy="613194"/>
              <a:chOff x="8075075" y="3754290"/>
              <a:chExt cx="255612" cy="613194"/>
            </a:xfrm>
          </p:grpSpPr>
          <p:sp>
            <p:nvSpPr>
              <p:cNvPr id="8412" name="Google Shape;8412;p6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4" name="Google Shape;8414;p6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67"/>
          <p:cNvGrpSpPr/>
          <p:nvPr/>
        </p:nvGrpSpPr>
        <p:grpSpPr>
          <a:xfrm>
            <a:off x="5288887" y="3708700"/>
            <a:ext cx="470352" cy="683745"/>
            <a:chOff x="1697726" y="3244179"/>
            <a:chExt cx="788124" cy="1146069"/>
          </a:xfrm>
        </p:grpSpPr>
        <p:sp>
          <p:nvSpPr>
            <p:cNvPr id="8416" name="Google Shape;8416;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8" name="Google Shape;8418;p6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9" name="Google Shape;8419;p67"/>
          <p:cNvGrpSpPr/>
          <p:nvPr/>
        </p:nvGrpSpPr>
        <p:grpSpPr>
          <a:xfrm>
            <a:off x="5910037" y="3719902"/>
            <a:ext cx="293891" cy="293845"/>
            <a:chOff x="6134814" y="3754290"/>
            <a:chExt cx="293891" cy="293845"/>
          </a:xfrm>
        </p:grpSpPr>
        <p:sp>
          <p:nvSpPr>
            <p:cNvPr id="8420" name="Google Shape;8420;p6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67"/>
          <p:cNvGrpSpPr/>
          <p:nvPr/>
        </p:nvGrpSpPr>
        <p:grpSpPr>
          <a:xfrm>
            <a:off x="5910037" y="4098574"/>
            <a:ext cx="293891" cy="293891"/>
            <a:chOff x="6134814" y="4086186"/>
            <a:chExt cx="293891" cy="293891"/>
          </a:xfrm>
        </p:grpSpPr>
        <p:sp>
          <p:nvSpPr>
            <p:cNvPr id="8423" name="Google Shape;8423;p6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5" name="Google Shape;8425;p67"/>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7"/>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7" name="Google Shape;8427;p67"/>
          <p:cNvGrpSpPr/>
          <p:nvPr/>
        </p:nvGrpSpPr>
        <p:grpSpPr>
          <a:xfrm>
            <a:off x="7835013" y="2927266"/>
            <a:ext cx="622883" cy="621944"/>
            <a:chOff x="1187048" y="238125"/>
            <a:chExt cx="5256397" cy="5248476"/>
          </a:xfrm>
        </p:grpSpPr>
        <p:sp>
          <p:nvSpPr>
            <p:cNvPr id="8428" name="Google Shape;8428;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67"/>
          <p:cNvGrpSpPr/>
          <p:nvPr/>
        </p:nvGrpSpPr>
        <p:grpSpPr>
          <a:xfrm>
            <a:off x="2292118" y="2936875"/>
            <a:ext cx="1310987" cy="612407"/>
            <a:chOff x="238125" y="1188750"/>
            <a:chExt cx="7140450" cy="3335550"/>
          </a:xfrm>
        </p:grpSpPr>
        <p:sp>
          <p:nvSpPr>
            <p:cNvPr id="8433" name="Google Shape;8433;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67"/>
          <p:cNvGrpSpPr/>
          <p:nvPr/>
        </p:nvGrpSpPr>
        <p:grpSpPr>
          <a:xfrm>
            <a:off x="6617990" y="2927430"/>
            <a:ext cx="1110299" cy="621702"/>
            <a:chOff x="238125" y="1335475"/>
            <a:chExt cx="5418735" cy="3034175"/>
          </a:xfrm>
        </p:grpSpPr>
        <p:sp>
          <p:nvSpPr>
            <p:cNvPr id="8439" name="Google Shape;8439;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67"/>
          <p:cNvGrpSpPr/>
          <p:nvPr/>
        </p:nvGrpSpPr>
        <p:grpSpPr>
          <a:xfrm>
            <a:off x="5435649" y="2924327"/>
            <a:ext cx="1074451" cy="627181"/>
            <a:chOff x="5359127" y="2910889"/>
            <a:chExt cx="1097723" cy="640831"/>
          </a:xfrm>
        </p:grpSpPr>
        <p:grpSp>
          <p:nvGrpSpPr>
            <p:cNvPr id="8443" name="Google Shape;8443;p67"/>
            <p:cNvGrpSpPr/>
            <p:nvPr/>
          </p:nvGrpSpPr>
          <p:grpSpPr>
            <a:xfrm>
              <a:off x="5929791" y="3263088"/>
              <a:ext cx="527060" cy="287097"/>
              <a:chOff x="5929791" y="3263088"/>
              <a:chExt cx="527060" cy="287097"/>
            </a:xfrm>
          </p:grpSpPr>
          <p:sp>
            <p:nvSpPr>
              <p:cNvPr id="8444" name="Google Shape;8444;p6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45" name="Google Shape;8445;p6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46" name="Google Shape;8446;p67"/>
            <p:cNvGrpSpPr/>
            <p:nvPr/>
          </p:nvGrpSpPr>
          <p:grpSpPr>
            <a:xfrm>
              <a:off x="5359127" y="3263089"/>
              <a:ext cx="526428" cy="288631"/>
              <a:chOff x="5359127" y="3263089"/>
              <a:chExt cx="526428" cy="288631"/>
            </a:xfrm>
          </p:grpSpPr>
          <p:sp>
            <p:nvSpPr>
              <p:cNvPr id="8447" name="Google Shape;8447;p6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48" name="Google Shape;8448;p6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49" name="Google Shape;8449;p67"/>
            <p:cNvGrpSpPr/>
            <p:nvPr/>
          </p:nvGrpSpPr>
          <p:grpSpPr>
            <a:xfrm>
              <a:off x="5551525" y="2910889"/>
              <a:ext cx="520901" cy="610283"/>
              <a:chOff x="5551525" y="2910889"/>
              <a:chExt cx="520901" cy="610283"/>
            </a:xfrm>
          </p:grpSpPr>
          <p:sp>
            <p:nvSpPr>
              <p:cNvPr id="8450" name="Google Shape;8450;p6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51" name="Google Shape;8451;p6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52" name="Google Shape;8452;p67"/>
            <p:cNvGrpSpPr/>
            <p:nvPr/>
          </p:nvGrpSpPr>
          <p:grpSpPr>
            <a:xfrm>
              <a:off x="5743962" y="2919100"/>
              <a:ext cx="623674" cy="284502"/>
              <a:chOff x="5743962" y="2919100"/>
              <a:chExt cx="623674" cy="284502"/>
            </a:xfrm>
          </p:grpSpPr>
          <p:sp>
            <p:nvSpPr>
              <p:cNvPr id="8453" name="Google Shape;8453;p6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54" name="Google Shape;8454;p6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455" name="Google Shape;8455;p67"/>
          <p:cNvGrpSpPr/>
          <p:nvPr/>
        </p:nvGrpSpPr>
        <p:grpSpPr>
          <a:xfrm>
            <a:off x="7586863" y="2075038"/>
            <a:ext cx="874976" cy="719600"/>
            <a:chOff x="7608988" y="2093194"/>
            <a:chExt cx="817276" cy="672147"/>
          </a:xfrm>
        </p:grpSpPr>
        <p:cxnSp>
          <p:nvCxnSpPr>
            <p:cNvPr id="8456" name="Google Shape;8456;p6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57" name="Google Shape;8457;p6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58" name="Google Shape;8458;p6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59" name="Google Shape;8459;p6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460" name="Google Shape;8460;p6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461" name="Google Shape;8461;p6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462" name="Google Shape;8462;p67"/>
            <p:cNvGrpSpPr/>
            <p:nvPr/>
          </p:nvGrpSpPr>
          <p:grpSpPr>
            <a:xfrm>
              <a:off x="7721175" y="2093194"/>
              <a:ext cx="599587" cy="623846"/>
              <a:chOff x="7721175" y="2093194"/>
              <a:chExt cx="599587" cy="623846"/>
            </a:xfrm>
          </p:grpSpPr>
          <p:grpSp>
            <p:nvGrpSpPr>
              <p:cNvPr id="8463" name="Google Shape;8463;p67"/>
              <p:cNvGrpSpPr/>
              <p:nvPr/>
            </p:nvGrpSpPr>
            <p:grpSpPr>
              <a:xfrm>
                <a:off x="7721175" y="2093194"/>
                <a:ext cx="291605" cy="623846"/>
                <a:chOff x="9405575" y="2061418"/>
                <a:chExt cx="291605" cy="623846"/>
              </a:xfrm>
            </p:grpSpPr>
            <p:sp>
              <p:nvSpPr>
                <p:cNvPr id="8464" name="Google Shape;8464;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7"/>
              <p:cNvGrpSpPr/>
              <p:nvPr/>
            </p:nvGrpSpPr>
            <p:grpSpPr>
              <a:xfrm flipH="1">
                <a:off x="8029157" y="2093194"/>
                <a:ext cx="291605" cy="623846"/>
                <a:chOff x="9405575" y="2061418"/>
                <a:chExt cx="291605" cy="623846"/>
              </a:xfrm>
            </p:grpSpPr>
            <p:sp>
              <p:nvSpPr>
                <p:cNvPr id="8472" name="Google Shape;8472;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79" name="Google Shape;8479;p67"/>
          <p:cNvGrpSpPr/>
          <p:nvPr/>
        </p:nvGrpSpPr>
        <p:grpSpPr>
          <a:xfrm>
            <a:off x="4031299" y="1191441"/>
            <a:ext cx="712557" cy="785901"/>
            <a:chOff x="4206459" y="1191441"/>
            <a:chExt cx="712557" cy="785901"/>
          </a:xfrm>
        </p:grpSpPr>
        <p:sp>
          <p:nvSpPr>
            <p:cNvPr id="8480" name="Google Shape;8480;p6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4" name="Google Shape;8484;p67"/>
            <p:cNvGrpSpPr/>
            <p:nvPr/>
          </p:nvGrpSpPr>
          <p:grpSpPr>
            <a:xfrm>
              <a:off x="4644280" y="1290523"/>
              <a:ext cx="143716" cy="29463"/>
              <a:chOff x="4644280" y="1290523"/>
              <a:chExt cx="143716" cy="29463"/>
            </a:xfrm>
          </p:grpSpPr>
          <p:sp>
            <p:nvSpPr>
              <p:cNvPr id="8485" name="Google Shape;8485;p6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67"/>
            <p:cNvGrpSpPr/>
            <p:nvPr/>
          </p:nvGrpSpPr>
          <p:grpSpPr>
            <a:xfrm>
              <a:off x="4356567" y="1191441"/>
              <a:ext cx="143690" cy="29488"/>
              <a:chOff x="4356567" y="1191441"/>
              <a:chExt cx="143690" cy="29488"/>
            </a:xfrm>
          </p:grpSpPr>
          <p:sp>
            <p:nvSpPr>
              <p:cNvPr id="8490" name="Google Shape;8490;p6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67"/>
            <p:cNvGrpSpPr/>
            <p:nvPr/>
          </p:nvGrpSpPr>
          <p:grpSpPr>
            <a:xfrm>
              <a:off x="4339009" y="1863727"/>
              <a:ext cx="143703" cy="29476"/>
              <a:chOff x="4339009" y="1863727"/>
              <a:chExt cx="143703" cy="29476"/>
            </a:xfrm>
          </p:grpSpPr>
          <p:sp>
            <p:nvSpPr>
              <p:cNvPr id="8495" name="Google Shape;8495;p6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67"/>
            <p:cNvGrpSpPr/>
            <p:nvPr/>
          </p:nvGrpSpPr>
          <p:grpSpPr>
            <a:xfrm>
              <a:off x="4206459" y="1607315"/>
              <a:ext cx="29539" cy="142899"/>
              <a:chOff x="4206459" y="1607315"/>
              <a:chExt cx="29539" cy="142899"/>
            </a:xfrm>
          </p:grpSpPr>
          <p:sp>
            <p:nvSpPr>
              <p:cNvPr id="8500" name="Google Shape;8500;p6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4" name="Google Shape;8504;p6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8" name="Google Shape;8508;p67"/>
            <p:cNvGrpSpPr/>
            <p:nvPr/>
          </p:nvGrpSpPr>
          <p:grpSpPr>
            <a:xfrm>
              <a:off x="4889463" y="1423737"/>
              <a:ext cx="29552" cy="142899"/>
              <a:chOff x="4889463" y="1423737"/>
              <a:chExt cx="29552" cy="142899"/>
            </a:xfrm>
          </p:grpSpPr>
          <p:sp>
            <p:nvSpPr>
              <p:cNvPr id="8509" name="Google Shape;8509;p6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7"/>
            <p:cNvGrpSpPr/>
            <p:nvPr/>
          </p:nvGrpSpPr>
          <p:grpSpPr>
            <a:xfrm>
              <a:off x="4771663" y="1876896"/>
              <a:ext cx="108651" cy="100447"/>
              <a:chOff x="4771663" y="1876896"/>
              <a:chExt cx="108651" cy="100447"/>
            </a:xfrm>
          </p:grpSpPr>
          <p:sp>
            <p:nvSpPr>
              <p:cNvPr id="8514" name="Google Shape;8514;p6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8" name="Google Shape;8518;p67"/>
          <p:cNvGrpSpPr/>
          <p:nvPr/>
        </p:nvGrpSpPr>
        <p:grpSpPr>
          <a:xfrm>
            <a:off x="4026774" y="2074664"/>
            <a:ext cx="791287" cy="720350"/>
            <a:chOff x="267375" y="1071875"/>
            <a:chExt cx="470500" cy="428550"/>
          </a:xfrm>
        </p:grpSpPr>
        <p:sp>
          <p:nvSpPr>
            <p:cNvPr id="8519" name="Google Shape;8519;p6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67"/>
          <p:cNvGrpSpPr/>
          <p:nvPr/>
        </p:nvGrpSpPr>
        <p:grpSpPr>
          <a:xfrm>
            <a:off x="727269" y="3719294"/>
            <a:ext cx="1408444" cy="673166"/>
            <a:chOff x="712664" y="3693287"/>
            <a:chExt cx="1460738" cy="698160"/>
          </a:xfrm>
        </p:grpSpPr>
        <p:grpSp>
          <p:nvGrpSpPr>
            <p:cNvPr id="8528" name="Google Shape;8528;p67"/>
            <p:cNvGrpSpPr/>
            <p:nvPr/>
          </p:nvGrpSpPr>
          <p:grpSpPr>
            <a:xfrm>
              <a:off x="1380079" y="4133090"/>
              <a:ext cx="234048" cy="258099"/>
              <a:chOff x="1380079" y="4133090"/>
              <a:chExt cx="234048" cy="258099"/>
            </a:xfrm>
          </p:grpSpPr>
          <p:sp>
            <p:nvSpPr>
              <p:cNvPr id="8529" name="Google Shape;8529;p6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67"/>
            <p:cNvGrpSpPr/>
            <p:nvPr/>
          </p:nvGrpSpPr>
          <p:grpSpPr>
            <a:xfrm>
              <a:off x="884610" y="3864082"/>
              <a:ext cx="1118566" cy="527275"/>
              <a:chOff x="890961" y="3865463"/>
              <a:chExt cx="1115221" cy="525698"/>
            </a:xfrm>
          </p:grpSpPr>
          <p:sp>
            <p:nvSpPr>
              <p:cNvPr id="8533" name="Google Shape;8533;p6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67"/>
            <p:cNvGrpSpPr/>
            <p:nvPr/>
          </p:nvGrpSpPr>
          <p:grpSpPr>
            <a:xfrm>
              <a:off x="712664" y="3693287"/>
              <a:ext cx="1460738" cy="698160"/>
              <a:chOff x="712664" y="3693025"/>
              <a:chExt cx="1460738" cy="698160"/>
            </a:xfrm>
          </p:grpSpPr>
          <p:sp>
            <p:nvSpPr>
              <p:cNvPr id="8537" name="Google Shape;8537;p6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3" name="Google Shape;8543;p67"/>
          <p:cNvGrpSpPr/>
          <p:nvPr/>
        </p:nvGrpSpPr>
        <p:grpSpPr>
          <a:xfrm>
            <a:off x="3164985" y="1191441"/>
            <a:ext cx="795485" cy="738831"/>
            <a:chOff x="3348603" y="1236445"/>
            <a:chExt cx="749256" cy="695894"/>
          </a:xfrm>
        </p:grpSpPr>
        <p:grpSp>
          <p:nvGrpSpPr>
            <p:cNvPr id="8544" name="Google Shape;8544;p67"/>
            <p:cNvGrpSpPr/>
            <p:nvPr/>
          </p:nvGrpSpPr>
          <p:grpSpPr>
            <a:xfrm>
              <a:off x="3583779" y="1236445"/>
              <a:ext cx="293795" cy="285811"/>
              <a:chOff x="3750225" y="1774000"/>
              <a:chExt cx="149575" cy="145525"/>
            </a:xfrm>
          </p:grpSpPr>
          <p:sp>
            <p:nvSpPr>
              <p:cNvPr id="8545" name="Google Shape;8545;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67"/>
            <p:cNvGrpSpPr/>
            <p:nvPr/>
          </p:nvGrpSpPr>
          <p:grpSpPr>
            <a:xfrm>
              <a:off x="3775534" y="1462599"/>
              <a:ext cx="322325" cy="285958"/>
              <a:chOff x="3847850" y="1889150"/>
              <a:chExt cx="164100" cy="145600"/>
            </a:xfrm>
          </p:grpSpPr>
          <p:sp>
            <p:nvSpPr>
              <p:cNvPr id="8548" name="Google Shape;8548;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7"/>
            <p:cNvGrpSpPr/>
            <p:nvPr/>
          </p:nvGrpSpPr>
          <p:grpSpPr>
            <a:xfrm>
              <a:off x="3545329" y="1646528"/>
              <a:ext cx="293746" cy="285811"/>
              <a:chOff x="3730650" y="1982800"/>
              <a:chExt cx="149550" cy="145525"/>
            </a:xfrm>
          </p:grpSpPr>
          <p:sp>
            <p:nvSpPr>
              <p:cNvPr id="8551" name="Google Shape;8551;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67"/>
            <p:cNvGrpSpPr/>
            <p:nvPr/>
          </p:nvGrpSpPr>
          <p:grpSpPr>
            <a:xfrm>
              <a:off x="3348603" y="1415046"/>
              <a:ext cx="294384" cy="284387"/>
              <a:chOff x="3630494" y="1864938"/>
              <a:chExt cx="149875" cy="144800"/>
            </a:xfrm>
          </p:grpSpPr>
          <p:sp>
            <p:nvSpPr>
              <p:cNvPr id="8554" name="Google Shape;8554;p6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6" name="Google Shape;8556;p67"/>
          <p:cNvGrpSpPr/>
          <p:nvPr/>
        </p:nvGrpSpPr>
        <p:grpSpPr>
          <a:xfrm>
            <a:off x="2286512" y="3714337"/>
            <a:ext cx="1324924" cy="678083"/>
            <a:chOff x="2413923" y="3711366"/>
            <a:chExt cx="1374117" cy="703260"/>
          </a:xfrm>
        </p:grpSpPr>
        <p:grpSp>
          <p:nvGrpSpPr>
            <p:cNvPr id="8557" name="Google Shape;8557;p67"/>
            <p:cNvGrpSpPr/>
            <p:nvPr/>
          </p:nvGrpSpPr>
          <p:grpSpPr>
            <a:xfrm>
              <a:off x="2413923" y="3711366"/>
              <a:ext cx="1374117" cy="703260"/>
              <a:chOff x="2413923" y="3711366"/>
              <a:chExt cx="1374117" cy="703260"/>
            </a:xfrm>
          </p:grpSpPr>
          <p:sp>
            <p:nvSpPr>
              <p:cNvPr id="8558" name="Google Shape;8558;p6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9" name="Google Shape;8559;p67"/>
              <p:cNvGrpSpPr/>
              <p:nvPr/>
            </p:nvGrpSpPr>
            <p:grpSpPr>
              <a:xfrm>
                <a:off x="2600284" y="3808654"/>
                <a:ext cx="234506" cy="138009"/>
                <a:chOff x="2600284" y="3808654"/>
                <a:chExt cx="234506" cy="138009"/>
              </a:xfrm>
            </p:grpSpPr>
            <p:sp>
              <p:nvSpPr>
                <p:cNvPr id="8560" name="Google Shape;8560;p6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1" name="Google Shape;8561;p6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62" name="Google Shape;8562;p67"/>
              <p:cNvGrpSpPr/>
              <p:nvPr/>
            </p:nvGrpSpPr>
            <p:grpSpPr>
              <a:xfrm>
                <a:off x="3359659" y="3805664"/>
                <a:ext cx="232294" cy="141000"/>
                <a:chOff x="3359659" y="3805664"/>
                <a:chExt cx="232294" cy="141000"/>
              </a:xfrm>
            </p:grpSpPr>
            <p:sp>
              <p:nvSpPr>
                <p:cNvPr id="8563" name="Google Shape;8563;p6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4" name="Google Shape;8564;p6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65" name="Google Shape;8565;p67"/>
              <p:cNvGrpSpPr/>
              <p:nvPr/>
            </p:nvGrpSpPr>
            <p:grpSpPr>
              <a:xfrm>
                <a:off x="3067316" y="3711366"/>
                <a:ext cx="66900" cy="166809"/>
                <a:chOff x="3067316" y="3711366"/>
                <a:chExt cx="66900" cy="166809"/>
              </a:xfrm>
            </p:grpSpPr>
            <p:sp>
              <p:nvSpPr>
                <p:cNvPr id="8566" name="Google Shape;8566;p6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7" name="Google Shape;8567;p6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68" name="Google Shape;8568;p67"/>
              <p:cNvGrpSpPr/>
              <p:nvPr/>
            </p:nvGrpSpPr>
            <p:grpSpPr>
              <a:xfrm>
                <a:off x="2413923" y="4058666"/>
                <a:ext cx="224119" cy="66900"/>
                <a:chOff x="2413923" y="4058666"/>
                <a:chExt cx="224119" cy="66900"/>
              </a:xfrm>
            </p:grpSpPr>
            <p:sp>
              <p:nvSpPr>
                <p:cNvPr id="8569" name="Google Shape;8569;p6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0" name="Google Shape;8570;p6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71" name="Google Shape;8571;p67"/>
              <p:cNvGrpSpPr/>
              <p:nvPr/>
            </p:nvGrpSpPr>
            <p:grpSpPr>
              <a:xfrm>
                <a:off x="3564643" y="4058666"/>
                <a:ext cx="223397" cy="66900"/>
                <a:chOff x="3564643" y="4058666"/>
                <a:chExt cx="223397" cy="66900"/>
              </a:xfrm>
            </p:grpSpPr>
            <p:sp>
              <p:nvSpPr>
                <p:cNvPr id="8572" name="Google Shape;8572;p6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3" name="Google Shape;8573;p6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574" name="Google Shape;8574;p67"/>
            <p:cNvGrpSpPr/>
            <p:nvPr/>
          </p:nvGrpSpPr>
          <p:grpSpPr>
            <a:xfrm>
              <a:off x="2633353" y="3965763"/>
              <a:ext cx="933975" cy="445687"/>
              <a:chOff x="2633353" y="3965763"/>
              <a:chExt cx="933975" cy="445687"/>
            </a:xfrm>
          </p:grpSpPr>
          <p:sp>
            <p:nvSpPr>
              <p:cNvPr id="8575" name="Google Shape;8575;p6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7" name="Google Shape;8577;p67"/>
          <p:cNvGrpSpPr/>
          <p:nvPr/>
        </p:nvGrpSpPr>
        <p:grpSpPr>
          <a:xfrm>
            <a:off x="6410784" y="1264884"/>
            <a:ext cx="1131087" cy="587383"/>
            <a:chOff x="238125" y="999450"/>
            <a:chExt cx="7140700" cy="3708225"/>
          </a:xfrm>
        </p:grpSpPr>
        <p:sp>
          <p:nvSpPr>
            <p:cNvPr id="8578" name="Google Shape;8578;p6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67"/>
          <p:cNvGrpSpPr/>
          <p:nvPr/>
        </p:nvGrpSpPr>
        <p:grpSpPr>
          <a:xfrm>
            <a:off x="3762234" y="3714379"/>
            <a:ext cx="1375854" cy="678131"/>
            <a:chOff x="3913765" y="3641905"/>
            <a:chExt cx="1522805" cy="750560"/>
          </a:xfrm>
        </p:grpSpPr>
        <p:grpSp>
          <p:nvGrpSpPr>
            <p:cNvPr id="8588" name="Google Shape;8588;p67"/>
            <p:cNvGrpSpPr/>
            <p:nvPr/>
          </p:nvGrpSpPr>
          <p:grpSpPr>
            <a:xfrm>
              <a:off x="3913765" y="3997002"/>
              <a:ext cx="1522805" cy="395463"/>
              <a:chOff x="3913765" y="3997002"/>
              <a:chExt cx="1522805" cy="395463"/>
            </a:xfrm>
          </p:grpSpPr>
          <p:grpSp>
            <p:nvGrpSpPr>
              <p:cNvPr id="8589" name="Google Shape;8589;p67"/>
              <p:cNvGrpSpPr/>
              <p:nvPr/>
            </p:nvGrpSpPr>
            <p:grpSpPr>
              <a:xfrm>
                <a:off x="3913765" y="4138659"/>
                <a:ext cx="507602" cy="253806"/>
                <a:chOff x="3913765" y="4138659"/>
                <a:chExt cx="507602" cy="253806"/>
              </a:xfrm>
            </p:grpSpPr>
            <p:sp>
              <p:nvSpPr>
                <p:cNvPr id="8590" name="Google Shape;8590;p6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592" name="Google Shape;8592;p67"/>
              <p:cNvGrpSpPr/>
              <p:nvPr/>
            </p:nvGrpSpPr>
            <p:grpSpPr>
              <a:xfrm>
                <a:off x="4421361" y="3997002"/>
                <a:ext cx="507618" cy="395463"/>
                <a:chOff x="4421361" y="3997002"/>
                <a:chExt cx="507618" cy="395463"/>
              </a:xfrm>
            </p:grpSpPr>
            <p:sp>
              <p:nvSpPr>
                <p:cNvPr id="8593" name="Google Shape;8593;p6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67"/>
              <p:cNvGrpSpPr/>
              <p:nvPr/>
            </p:nvGrpSpPr>
            <p:grpSpPr>
              <a:xfrm>
                <a:off x="4928973" y="4189418"/>
                <a:ext cx="507596" cy="203047"/>
                <a:chOff x="4928973" y="4189418"/>
                <a:chExt cx="507596" cy="203047"/>
              </a:xfrm>
            </p:grpSpPr>
            <p:sp>
              <p:nvSpPr>
                <p:cNvPr id="8596" name="Google Shape;8596;p6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8" name="Google Shape;8598;p67"/>
            <p:cNvGrpSpPr/>
            <p:nvPr/>
          </p:nvGrpSpPr>
          <p:grpSpPr>
            <a:xfrm>
              <a:off x="4482186" y="3641905"/>
              <a:ext cx="397605" cy="349784"/>
              <a:chOff x="2906375" y="1159725"/>
              <a:chExt cx="1860575" cy="1636800"/>
            </a:xfrm>
          </p:grpSpPr>
          <p:sp>
            <p:nvSpPr>
              <p:cNvPr id="8599" name="Google Shape;8599;p6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3" name="Google Shape;8603;p67"/>
          <p:cNvGrpSpPr/>
          <p:nvPr/>
        </p:nvGrpSpPr>
        <p:grpSpPr>
          <a:xfrm>
            <a:off x="6546943" y="2074305"/>
            <a:ext cx="940737" cy="721067"/>
            <a:chOff x="6599718" y="2068734"/>
            <a:chExt cx="940737" cy="721067"/>
          </a:xfrm>
        </p:grpSpPr>
        <p:sp>
          <p:nvSpPr>
            <p:cNvPr id="8604" name="Google Shape;8604;p6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0" name="Google Shape;8610;p67"/>
            <p:cNvGrpSpPr/>
            <p:nvPr/>
          </p:nvGrpSpPr>
          <p:grpSpPr>
            <a:xfrm>
              <a:off x="6836957" y="2068734"/>
              <a:ext cx="461892" cy="721067"/>
              <a:chOff x="6836957" y="2068734"/>
              <a:chExt cx="461892" cy="721067"/>
            </a:xfrm>
          </p:grpSpPr>
          <p:sp>
            <p:nvSpPr>
              <p:cNvPr id="8611" name="Google Shape;8611;p6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7" name="Google Shape;8617;p67"/>
              <p:cNvGrpSpPr/>
              <p:nvPr/>
            </p:nvGrpSpPr>
            <p:grpSpPr>
              <a:xfrm>
                <a:off x="6836957" y="2068734"/>
                <a:ext cx="461892" cy="721067"/>
                <a:chOff x="6836957" y="2068734"/>
                <a:chExt cx="461892" cy="721067"/>
              </a:xfrm>
            </p:grpSpPr>
            <p:sp>
              <p:nvSpPr>
                <p:cNvPr id="8618" name="Google Shape;8618;p6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25" name="Google Shape;8625;p67"/>
          <p:cNvGrpSpPr/>
          <p:nvPr/>
        </p:nvGrpSpPr>
        <p:grpSpPr>
          <a:xfrm>
            <a:off x="2430262" y="2078652"/>
            <a:ext cx="712577" cy="712374"/>
            <a:chOff x="2559249" y="2069323"/>
            <a:chExt cx="685566" cy="685634"/>
          </a:xfrm>
        </p:grpSpPr>
        <p:sp>
          <p:nvSpPr>
            <p:cNvPr id="8626" name="Google Shape;8626;p6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7"/>
          <p:cNvGrpSpPr/>
          <p:nvPr/>
        </p:nvGrpSpPr>
        <p:grpSpPr>
          <a:xfrm>
            <a:off x="7612699" y="1191441"/>
            <a:ext cx="845645" cy="711911"/>
            <a:chOff x="951975" y="315800"/>
            <a:chExt cx="5860325" cy="4933550"/>
          </a:xfrm>
        </p:grpSpPr>
        <p:sp>
          <p:nvSpPr>
            <p:cNvPr id="8640" name="Google Shape;8640;p6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67"/>
          <p:cNvGrpSpPr/>
          <p:nvPr/>
        </p:nvGrpSpPr>
        <p:grpSpPr>
          <a:xfrm>
            <a:off x="3709828" y="2927550"/>
            <a:ext cx="1617932" cy="621724"/>
            <a:chOff x="3862800" y="3038525"/>
            <a:chExt cx="1329006" cy="510698"/>
          </a:xfrm>
        </p:grpSpPr>
        <p:sp>
          <p:nvSpPr>
            <p:cNvPr id="8649" name="Google Shape;8649;p6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1" name="Google Shape;8651;p67"/>
            <p:cNvGrpSpPr/>
            <p:nvPr/>
          </p:nvGrpSpPr>
          <p:grpSpPr>
            <a:xfrm>
              <a:off x="3967075" y="3040337"/>
              <a:ext cx="1019927" cy="402126"/>
              <a:chOff x="3967075" y="3040337"/>
              <a:chExt cx="1019927" cy="402126"/>
            </a:xfrm>
          </p:grpSpPr>
          <p:sp>
            <p:nvSpPr>
              <p:cNvPr id="8652" name="Google Shape;8652;p6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7"/>
            <p:cNvGrpSpPr/>
            <p:nvPr/>
          </p:nvGrpSpPr>
          <p:grpSpPr>
            <a:xfrm>
              <a:off x="4186700" y="3040337"/>
              <a:ext cx="390475" cy="183289"/>
              <a:chOff x="4186700" y="3040337"/>
              <a:chExt cx="390475" cy="183289"/>
            </a:xfrm>
          </p:grpSpPr>
          <p:sp>
            <p:nvSpPr>
              <p:cNvPr id="8655" name="Google Shape;8655;p6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7"/>
            <p:cNvGrpSpPr/>
            <p:nvPr/>
          </p:nvGrpSpPr>
          <p:grpSpPr>
            <a:xfrm>
              <a:off x="4073727" y="3040337"/>
              <a:ext cx="697794" cy="296263"/>
              <a:chOff x="4073727" y="3040337"/>
              <a:chExt cx="697794" cy="296263"/>
            </a:xfrm>
          </p:grpSpPr>
          <p:sp>
            <p:nvSpPr>
              <p:cNvPr id="8658" name="Google Shape;8658;p6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67"/>
            <p:cNvGrpSpPr/>
            <p:nvPr/>
          </p:nvGrpSpPr>
          <p:grpSpPr>
            <a:xfrm>
              <a:off x="3862800" y="3038525"/>
              <a:ext cx="1329006" cy="510698"/>
              <a:chOff x="3862800" y="3038525"/>
              <a:chExt cx="1329006" cy="510698"/>
            </a:xfrm>
          </p:grpSpPr>
          <p:sp>
            <p:nvSpPr>
              <p:cNvPr id="8661" name="Google Shape;8661;p6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3" name="Google Shape;8663;p67"/>
          <p:cNvGrpSpPr/>
          <p:nvPr/>
        </p:nvGrpSpPr>
        <p:grpSpPr>
          <a:xfrm>
            <a:off x="718150" y="1191441"/>
            <a:ext cx="883205" cy="775176"/>
            <a:chOff x="649648" y="271400"/>
            <a:chExt cx="6215377" cy="5455143"/>
          </a:xfrm>
        </p:grpSpPr>
        <p:sp>
          <p:nvSpPr>
            <p:cNvPr id="8664" name="Google Shape;8664;p6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67"/>
          <p:cNvGrpSpPr/>
          <p:nvPr/>
        </p:nvGrpSpPr>
        <p:grpSpPr>
          <a:xfrm>
            <a:off x="2326452" y="1191441"/>
            <a:ext cx="767704" cy="815489"/>
            <a:chOff x="2499700" y="1135950"/>
            <a:chExt cx="732402" cy="777990"/>
          </a:xfrm>
        </p:grpSpPr>
        <p:grpSp>
          <p:nvGrpSpPr>
            <p:cNvPr id="8677" name="Google Shape;8677;p67"/>
            <p:cNvGrpSpPr/>
            <p:nvPr/>
          </p:nvGrpSpPr>
          <p:grpSpPr>
            <a:xfrm>
              <a:off x="2499700" y="1135950"/>
              <a:ext cx="732402" cy="694705"/>
              <a:chOff x="2499700" y="1135950"/>
              <a:chExt cx="732402" cy="694705"/>
            </a:xfrm>
          </p:grpSpPr>
          <p:sp>
            <p:nvSpPr>
              <p:cNvPr id="8678" name="Google Shape;8678;p6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67"/>
            <p:cNvGrpSpPr/>
            <p:nvPr/>
          </p:nvGrpSpPr>
          <p:grpSpPr>
            <a:xfrm>
              <a:off x="2517909" y="1188726"/>
              <a:ext cx="702702" cy="725214"/>
              <a:chOff x="2517909" y="1188726"/>
              <a:chExt cx="702702" cy="725214"/>
            </a:xfrm>
          </p:grpSpPr>
          <p:sp>
            <p:nvSpPr>
              <p:cNvPr id="8706" name="Google Shape;8706;p6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1" name="Google Shape;8711;p67"/>
          <p:cNvGrpSpPr/>
          <p:nvPr/>
        </p:nvGrpSpPr>
        <p:grpSpPr>
          <a:xfrm>
            <a:off x="1672184" y="1191441"/>
            <a:ext cx="583439" cy="870229"/>
            <a:chOff x="1716825" y="1121550"/>
            <a:chExt cx="622800" cy="928938"/>
          </a:xfrm>
        </p:grpSpPr>
        <p:grpSp>
          <p:nvGrpSpPr>
            <p:cNvPr id="8712" name="Google Shape;8712;p67"/>
            <p:cNvGrpSpPr/>
            <p:nvPr/>
          </p:nvGrpSpPr>
          <p:grpSpPr>
            <a:xfrm>
              <a:off x="1716825" y="1121550"/>
              <a:ext cx="622800" cy="928938"/>
              <a:chOff x="1716825" y="1121550"/>
              <a:chExt cx="622800" cy="928938"/>
            </a:xfrm>
          </p:grpSpPr>
          <p:cxnSp>
            <p:nvCxnSpPr>
              <p:cNvPr id="8713" name="Google Shape;8713;p6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714" name="Google Shape;8714;p6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7"/>
            <p:cNvGrpSpPr/>
            <p:nvPr/>
          </p:nvGrpSpPr>
          <p:grpSpPr>
            <a:xfrm>
              <a:off x="1768050" y="1172775"/>
              <a:ext cx="520200" cy="832000"/>
              <a:chOff x="1768050" y="1172775"/>
              <a:chExt cx="520200" cy="832000"/>
            </a:xfrm>
          </p:grpSpPr>
          <p:cxnSp>
            <p:nvCxnSpPr>
              <p:cNvPr id="8716" name="Google Shape;8716;p6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717" name="Google Shape;8717;p6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67"/>
            <p:cNvGrpSpPr/>
            <p:nvPr/>
          </p:nvGrpSpPr>
          <p:grpSpPr>
            <a:xfrm>
              <a:off x="1820100" y="1225475"/>
              <a:ext cx="416400" cy="729575"/>
              <a:chOff x="1820100" y="1225475"/>
              <a:chExt cx="416400" cy="729575"/>
            </a:xfrm>
          </p:grpSpPr>
          <p:cxnSp>
            <p:nvCxnSpPr>
              <p:cNvPr id="8719" name="Google Shape;8719;p6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720" name="Google Shape;8720;p6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7"/>
            <p:cNvGrpSpPr/>
            <p:nvPr/>
          </p:nvGrpSpPr>
          <p:grpSpPr>
            <a:xfrm>
              <a:off x="1874250" y="1278825"/>
              <a:ext cx="308100" cy="605275"/>
              <a:chOff x="1874250" y="1278825"/>
              <a:chExt cx="308100" cy="605275"/>
            </a:xfrm>
          </p:grpSpPr>
          <p:cxnSp>
            <p:nvCxnSpPr>
              <p:cNvPr id="8722" name="Google Shape;8722;p6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723" name="Google Shape;8723;p6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4" name="Google Shape;8724;p6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67"/>
          <p:cNvGrpSpPr/>
          <p:nvPr/>
        </p:nvGrpSpPr>
        <p:grpSpPr>
          <a:xfrm>
            <a:off x="1592007" y="2077763"/>
            <a:ext cx="739072" cy="714152"/>
            <a:chOff x="4334725" y="1355875"/>
            <a:chExt cx="3106650" cy="3001900"/>
          </a:xfrm>
        </p:grpSpPr>
        <p:grpSp>
          <p:nvGrpSpPr>
            <p:cNvPr id="8726" name="Google Shape;8726;p67"/>
            <p:cNvGrpSpPr/>
            <p:nvPr/>
          </p:nvGrpSpPr>
          <p:grpSpPr>
            <a:xfrm>
              <a:off x="4516050" y="1724875"/>
              <a:ext cx="2693725" cy="2632900"/>
              <a:chOff x="4516050" y="1724875"/>
              <a:chExt cx="2693725" cy="2632900"/>
            </a:xfrm>
          </p:grpSpPr>
          <p:sp>
            <p:nvSpPr>
              <p:cNvPr id="8727" name="Google Shape;8727;p6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67"/>
            <p:cNvGrpSpPr/>
            <p:nvPr/>
          </p:nvGrpSpPr>
          <p:grpSpPr>
            <a:xfrm>
              <a:off x="4334725" y="1355875"/>
              <a:ext cx="3106650" cy="2709650"/>
              <a:chOff x="4334725" y="1355875"/>
              <a:chExt cx="3106650" cy="2709650"/>
            </a:xfrm>
          </p:grpSpPr>
          <p:sp>
            <p:nvSpPr>
              <p:cNvPr id="8731" name="Google Shape;8731;p6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4" name="Google Shape;8734;p67"/>
          <p:cNvGrpSpPr/>
          <p:nvPr/>
        </p:nvGrpSpPr>
        <p:grpSpPr>
          <a:xfrm>
            <a:off x="7708956" y="3708534"/>
            <a:ext cx="312074" cy="684173"/>
            <a:chOff x="7645573" y="3754300"/>
            <a:chExt cx="293855" cy="644170"/>
          </a:xfrm>
        </p:grpSpPr>
        <p:sp>
          <p:nvSpPr>
            <p:cNvPr id="8735" name="Google Shape;8735;p6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67"/>
          <p:cNvGrpSpPr/>
          <p:nvPr/>
        </p:nvGrpSpPr>
        <p:grpSpPr>
          <a:xfrm>
            <a:off x="5630944" y="1191441"/>
            <a:ext cx="709011" cy="739359"/>
            <a:chOff x="5830645" y="1256617"/>
            <a:chExt cx="530340" cy="553040"/>
          </a:xfrm>
        </p:grpSpPr>
        <p:grpSp>
          <p:nvGrpSpPr>
            <p:cNvPr id="8738" name="Google Shape;8738;p67"/>
            <p:cNvGrpSpPr/>
            <p:nvPr/>
          </p:nvGrpSpPr>
          <p:grpSpPr>
            <a:xfrm>
              <a:off x="5830645" y="1256617"/>
              <a:ext cx="259743" cy="269909"/>
              <a:chOff x="5830645" y="1256617"/>
              <a:chExt cx="259743" cy="269909"/>
            </a:xfrm>
          </p:grpSpPr>
          <p:sp>
            <p:nvSpPr>
              <p:cNvPr id="8739" name="Google Shape;8739;p6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67"/>
            <p:cNvGrpSpPr/>
            <p:nvPr/>
          </p:nvGrpSpPr>
          <p:grpSpPr>
            <a:xfrm>
              <a:off x="6101293" y="1256617"/>
              <a:ext cx="259692" cy="269909"/>
              <a:chOff x="6101293" y="1256617"/>
              <a:chExt cx="259692" cy="269909"/>
            </a:xfrm>
          </p:grpSpPr>
          <p:sp>
            <p:nvSpPr>
              <p:cNvPr id="8742" name="Google Shape;8742;p6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67"/>
            <p:cNvGrpSpPr/>
            <p:nvPr/>
          </p:nvGrpSpPr>
          <p:grpSpPr>
            <a:xfrm>
              <a:off x="5830645" y="1539749"/>
              <a:ext cx="259692" cy="269909"/>
              <a:chOff x="5830645" y="1539749"/>
              <a:chExt cx="259692" cy="269909"/>
            </a:xfrm>
          </p:grpSpPr>
          <p:sp>
            <p:nvSpPr>
              <p:cNvPr id="8745" name="Google Shape;8745;p6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67"/>
            <p:cNvGrpSpPr/>
            <p:nvPr/>
          </p:nvGrpSpPr>
          <p:grpSpPr>
            <a:xfrm>
              <a:off x="6101293" y="1539749"/>
              <a:ext cx="259692" cy="269909"/>
              <a:chOff x="6101293" y="1539749"/>
              <a:chExt cx="259692" cy="269909"/>
            </a:xfrm>
          </p:grpSpPr>
          <p:sp>
            <p:nvSpPr>
              <p:cNvPr id="8748" name="Google Shape;8748;p6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0" name="Google Shape;8750;p6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67"/>
          <p:cNvGrpSpPr/>
          <p:nvPr/>
        </p:nvGrpSpPr>
        <p:grpSpPr>
          <a:xfrm>
            <a:off x="732438" y="2927557"/>
            <a:ext cx="1452955" cy="621360"/>
            <a:chOff x="732422" y="2990152"/>
            <a:chExt cx="1337773" cy="572102"/>
          </a:xfrm>
        </p:grpSpPr>
        <p:sp>
          <p:nvSpPr>
            <p:cNvPr id="8752" name="Google Shape;8752;p6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1" name="Shape 8761"/>
        <p:cNvGrpSpPr/>
        <p:nvPr/>
      </p:nvGrpSpPr>
      <p:grpSpPr>
        <a:xfrm>
          <a:off x="0" y="0"/>
          <a:ext cx="0" cy="0"/>
          <a:chOff x="0" y="0"/>
          <a:chExt cx="0" cy="0"/>
        </a:xfrm>
      </p:grpSpPr>
      <p:grpSp>
        <p:nvGrpSpPr>
          <p:cNvPr id="8762" name="Google Shape;8762;p68"/>
          <p:cNvGrpSpPr/>
          <p:nvPr/>
        </p:nvGrpSpPr>
        <p:grpSpPr>
          <a:xfrm>
            <a:off x="729238" y="1179665"/>
            <a:ext cx="1636117" cy="1526144"/>
            <a:chOff x="729238" y="1179665"/>
            <a:chExt cx="1636117" cy="1526144"/>
          </a:xfrm>
        </p:grpSpPr>
        <p:grpSp>
          <p:nvGrpSpPr>
            <p:cNvPr id="8763" name="Google Shape;8763;p68"/>
            <p:cNvGrpSpPr/>
            <p:nvPr/>
          </p:nvGrpSpPr>
          <p:grpSpPr>
            <a:xfrm>
              <a:off x="729238" y="1179665"/>
              <a:ext cx="80700" cy="1526144"/>
              <a:chOff x="729238" y="1179665"/>
              <a:chExt cx="80700" cy="1526144"/>
            </a:xfrm>
          </p:grpSpPr>
          <p:sp>
            <p:nvSpPr>
              <p:cNvPr id="8764" name="Google Shape;8764;p6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68"/>
            <p:cNvGrpSpPr/>
            <p:nvPr/>
          </p:nvGrpSpPr>
          <p:grpSpPr>
            <a:xfrm>
              <a:off x="903098" y="1179665"/>
              <a:ext cx="80700" cy="1526144"/>
              <a:chOff x="903098" y="1179665"/>
              <a:chExt cx="80700" cy="1526144"/>
            </a:xfrm>
          </p:grpSpPr>
          <p:sp>
            <p:nvSpPr>
              <p:cNvPr id="8775" name="Google Shape;8775;p6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8"/>
            <p:cNvGrpSpPr/>
            <p:nvPr/>
          </p:nvGrpSpPr>
          <p:grpSpPr>
            <a:xfrm>
              <a:off x="1076958" y="1179665"/>
              <a:ext cx="80700" cy="1526144"/>
              <a:chOff x="1076958" y="1179665"/>
              <a:chExt cx="80700" cy="1526144"/>
            </a:xfrm>
          </p:grpSpPr>
          <p:sp>
            <p:nvSpPr>
              <p:cNvPr id="8786" name="Google Shape;8786;p6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68"/>
            <p:cNvGrpSpPr/>
            <p:nvPr/>
          </p:nvGrpSpPr>
          <p:grpSpPr>
            <a:xfrm>
              <a:off x="1247707" y="1179665"/>
              <a:ext cx="80700" cy="1526144"/>
              <a:chOff x="1247707" y="1179665"/>
              <a:chExt cx="80700" cy="1526144"/>
            </a:xfrm>
          </p:grpSpPr>
          <p:sp>
            <p:nvSpPr>
              <p:cNvPr id="8797" name="Google Shape;8797;p6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68"/>
            <p:cNvGrpSpPr/>
            <p:nvPr/>
          </p:nvGrpSpPr>
          <p:grpSpPr>
            <a:xfrm>
              <a:off x="1421567" y="1179665"/>
              <a:ext cx="80700" cy="1526144"/>
              <a:chOff x="1421567" y="1179665"/>
              <a:chExt cx="80700" cy="1526144"/>
            </a:xfrm>
          </p:grpSpPr>
          <p:sp>
            <p:nvSpPr>
              <p:cNvPr id="8808" name="Google Shape;8808;p6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68"/>
            <p:cNvGrpSpPr/>
            <p:nvPr/>
          </p:nvGrpSpPr>
          <p:grpSpPr>
            <a:xfrm>
              <a:off x="1592327" y="1179665"/>
              <a:ext cx="80700" cy="1526144"/>
              <a:chOff x="1592327" y="1179665"/>
              <a:chExt cx="80700" cy="1526144"/>
            </a:xfrm>
          </p:grpSpPr>
          <p:sp>
            <p:nvSpPr>
              <p:cNvPr id="8819" name="Google Shape;8819;p6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68"/>
            <p:cNvGrpSpPr/>
            <p:nvPr/>
          </p:nvGrpSpPr>
          <p:grpSpPr>
            <a:xfrm>
              <a:off x="1766187" y="1179665"/>
              <a:ext cx="80700" cy="1526144"/>
              <a:chOff x="1766187" y="1179665"/>
              <a:chExt cx="80700" cy="1526144"/>
            </a:xfrm>
          </p:grpSpPr>
          <p:sp>
            <p:nvSpPr>
              <p:cNvPr id="8830" name="Google Shape;8830;p6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68"/>
            <p:cNvGrpSpPr/>
            <p:nvPr/>
          </p:nvGrpSpPr>
          <p:grpSpPr>
            <a:xfrm>
              <a:off x="1936935" y="1179665"/>
              <a:ext cx="80700" cy="1526144"/>
              <a:chOff x="1936935" y="1179665"/>
              <a:chExt cx="80700" cy="1526144"/>
            </a:xfrm>
          </p:grpSpPr>
          <p:sp>
            <p:nvSpPr>
              <p:cNvPr id="8841" name="Google Shape;8841;p6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68"/>
            <p:cNvGrpSpPr/>
            <p:nvPr/>
          </p:nvGrpSpPr>
          <p:grpSpPr>
            <a:xfrm>
              <a:off x="2110795" y="1179665"/>
              <a:ext cx="80700" cy="1526144"/>
              <a:chOff x="2110795" y="1179665"/>
              <a:chExt cx="80700" cy="1526144"/>
            </a:xfrm>
          </p:grpSpPr>
          <p:sp>
            <p:nvSpPr>
              <p:cNvPr id="8852" name="Google Shape;8852;p6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68"/>
            <p:cNvGrpSpPr/>
            <p:nvPr/>
          </p:nvGrpSpPr>
          <p:grpSpPr>
            <a:xfrm>
              <a:off x="2284655" y="1179665"/>
              <a:ext cx="80700" cy="1526144"/>
              <a:chOff x="2284655" y="1179665"/>
              <a:chExt cx="80700" cy="1526144"/>
            </a:xfrm>
          </p:grpSpPr>
          <p:sp>
            <p:nvSpPr>
              <p:cNvPr id="8863" name="Google Shape;8863;p6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3" name="Google Shape;8873;p68"/>
          <p:cNvGrpSpPr/>
          <p:nvPr/>
        </p:nvGrpSpPr>
        <p:grpSpPr>
          <a:xfrm>
            <a:off x="2623904" y="1198803"/>
            <a:ext cx="1364248" cy="1102133"/>
            <a:chOff x="2623904" y="1198803"/>
            <a:chExt cx="1364248" cy="1102133"/>
          </a:xfrm>
        </p:grpSpPr>
        <p:grpSp>
          <p:nvGrpSpPr>
            <p:cNvPr id="8874" name="Google Shape;8874;p68"/>
            <p:cNvGrpSpPr/>
            <p:nvPr/>
          </p:nvGrpSpPr>
          <p:grpSpPr>
            <a:xfrm>
              <a:off x="2623907" y="1198803"/>
              <a:ext cx="1364245" cy="273000"/>
              <a:chOff x="2623907" y="1198803"/>
              <a:chExt cx="1364245" cy="273000"/>
            </a:xfrm>
          </p:grpSpPr>
          <p:sp>
            <p:nvSpPr>
              <p:cNvPr id="8875" name="Google Shape;8875;p6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68"/>
            <p:cNvGrpSpPr/>
            <p:nvPr/>
          </p:nvGrpSpPr>
          <p:grpSpPr>
            <a:xfrm>
              <a:off x="2623904" y="1476964"/>
              <a:ext cx="1364245" cy="273000"/>
              <a:chOff x="2623904" y="1476964"/>
              <a:chExt cx="1364245" cy="273000"/>
            </a:xfrm>
          </p:grpSpPr>
          <p:sp>
            <p:nvSpPr>
              <p:cNvPr id="8881" name="Google Shape;8881;p6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68"/>
            <p:cNvGrpSpPr/>
            <p:nvPr/>
          </p:nvGrpSpPr>
          <p:grpSpPr>
            <a:xfrm>
              <a:off x="2623907" y="1749775"/>
              <a:ext cx="1364245" cy="273000"/>
              <a:chOff x="2623907" y="1749775"/>
              <a:chExt cx="1364245" cy="273000"/>
            </a:xfrm>
          </p:grpSpPr>
          <p:sp>
            <p:nvSpPr>
              <p:cNvPr id="8887" name="Google Shape;8887;p6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8"/>
            <p:cNvGrpSpPr/>
            <p:nvPr/>
          </p:nvGrpSpPr>
          <p:grpSpPr>
            <a:xfrm>
              <a:off x="2623904" y="2027936"/>
              <a:ext cx="1364245" cy="273000"/>
              <a:chOff x="2623904" y="2027936"/>
              <a:chExt cx="1364245" cy="273000"/>
            </a:xfrm>
          </p:grpSpPr>
          <p:sp>
            <p:nvSpPr>
              <p:cNvPr id="8893" name="Google Shape;8893;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8" name="Google Shape;8898;p68"/>
          <p:cNvGrpSpPr/>
          <p:nvPr/>
        </p:nvGrpSpPr>
        <p:grpSpPr>
          <a:xfrm>
            <a:off x="2613365" y="2657986"/>
            <a:ext cx="1387541" cy="159124"/>
            <a:chOff x="3200660" y="2180272"/>
            <a:chExt cx="2563824" cy="378237"/>
          </a:xfrm>
        </p:grpSpPr>
        <p:sp>
          <p:nvSpPr>
            <p:cNvPr id="8899" name="Google Shape;8899;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68"/>
          <p:cNvGrpSpPr/>
          <p:nvPr/>
        </p:nvGrpSpPr>
        <p:grpSpPr>
          <a:xfrm>
            <a:off x="2609890" y="2935811"/>
            <a:ext cx="1390502" cy="159625"/>
            <a:chOff x="3530150" y="2790075"/>
            <a:chExt cx="1962600" cy="225300"/>
          </a:xfrm>
        </p:grpSpPr>
        <p:sp>
          <p:nvSpPr>
            <p:cNvPr id="8918" name="Google Shape;8918;p6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68"/>
          <p:cNvGrpSpPr/>
          <p:nvPr/>
        </p:nvGrpSpPr>
        <p:grpSpPr>
          <a:xfrm>
            <a:off x="2610543" y="3214137"/>
            <a:ext cx="1411629" cy="153761"/>
            <a:chOff x="3558802" y="4011427"/>
            <a:chExt cx="1866000" cy="111300"/>
          </a:xfrm>
        </p:grpSpPr>
        <p:sp>
          <p:nvSpPr>
            <p:cNvPr id="8921" name="Google Shape;8921;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8"/>
          <p:cNvGrpSpPr/>
          <p:nvPr/>
        </p:nvGrpSpPr>
        <p:grpSpPr>
          <a:xfrm>
            <a:off x="2610235" y="2419536"/>
            <a:ext cx="1383503" cy="119749"/>
            <a:chOff x="3465975" y="2270276"/>
            <a:chExt cx="1986364" cy="171929"/>
          </a:xfrm>
        </p:grpSpPr>
        <p:sp>
          <p:nvSpPr>
            <p:cNvPr id="8924" name="Google Shape;8924;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68"/>
          <p:cNvGrpSpPr/>
          <p:nvPr/>
        </p:nvGrpSpPr>
        <p:grpSpPr>
          <a:xfrm>
            <a:off x="2621243" y="3783187"/>
            <a:ext cx="1369531" cy="195460"/>
            <a:chOff x="723300" y="4253549"/>
            <a:chExt cx="2276482" cy="324900"/>
          </a:xfrm>
        </p:grpSpPr>
        <p:sp>
          <p:nvSpPr>
            <p:cNvPr id="8933" name="Google Shape;8933;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68"/>
          <p:cNvGrpSpPr/>
          <p:nvPr/>
        </p:nvGrpSpPr>
        <p:grpSpPr>
          <a:xfrm>
            <a:off x="2610803" y="3484367"/>
            <a:ext cx="1389066" cy="180119"/>
            <a:chOff x="705948" y="3788465"/>
            <a:chExt cx="2308953" cy="299400"/>
          </a:xfrm>
        </p:grpSpPr>
        <p:sp>
          <p:nvSpPr>
            <p:cNvPr id="8939" name="Google Shape;8939;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68"/>
          <p:cNvGrpSpPr/>
          <p:nvPr/>
        </p:nvGrpSpPr>
        <p:grpSpPr>
          <a:xfrm>
            <a:off x="2658741" y="4097347"/>
            <a:ext cx="1304609" cy="294074"/>
            <a:chOff x="2658741" y="4097347"/>
            <a:chExt cx="1304609" cy="294074"/>
          </a:xfrm>
        </p:grpSpPr>
        <p:grpSp>
          <p:nvGrpSpPr>
            <p:cNvPr id="8945" name="Google Shape;8945;p68"/>
            <p:cNvGrpSpPr/>
            <p:nvPr/>
          </p:nvGrpSpPr>
          <p:grpSpPr>
            <a:xfrm>
              <a:off x="2658741" y="4097347"/>
              <a:ext cx="118572" cy="294074"/>
              <a:chOff x="3343310" y="4475555"/>
              <a:chExt cx="127717" cy="316753"/>
            </a:xfrm>
          </p:grpSpPr>
          <p:sp>
            <p:nvSpPr>
              <p:cNvPr id="8946" name="Google Shape;8946;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68"/>
            <p:cNvGrpSpPr/>
            <p:nvPr/>
          </p:nvGrpSpPr>
          <p:grpSpPr>
            <a:xfrm>
              <a:off x="3815519" y="4098388"/>
              <a:ext cx="147831" cy="291991"/>
              <a:chOff x="3527539" y="4476677"/>
              <a:chExt cx="159232" cy="314510"/>
            </a:xfrm>
          </p:grpSpPr>
          <p:sp>
            <p:nvSpPr>
              <p:cNvPr id="8949" name="Google Shape;8949;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8"/>
            <p:cNvGrpSpPr/>
            <p:nvPr/>
          </p:nvGrpSpPr>
          <p:grpSpPr>
            <a:xfrm>
              <a:off x="3511696" y="4098388"/>
              <a:ext cx="147831" cy="291991"/>
              <a:chOff x="3527539" y="4476677"/>
              <a:chExt cx="159232" cy="314510"/>
            </a:xfrm>
          </p:grpSpPr>
          <p:sp>
            <p:nvSpPr>
              <p:cNvPr id="8952" name="Google Shape;8952;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68"/>
            <p:cNvGrpSpPr/>
            <p:nvPr/>
          </p:nvGrpSpPr>
          <p:grpSpPr>
            <a:xfrm>
              <a:off x="3207874" y="4098388"/>
              <a:ext cx="147831" cy="291991"/>
              <a:chOff x="3527539" y="4476677"/>
              <a:chExt cx="159232" cy="314510"/>
            </a:xfrm>
          </p:grpSpPr>
          <p:sp>
            <p:nvSpPr>
              <p:cNvPr id="8955" name="Google Shape;8955;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8"/>
            <p:cNvGrpSpPr/>
            <p:nvPr/>
          </p:nvGrpSpPr>
          <p:grpSpPr>
            <a:xfrm>
              <a:off x="2933305" y="4097347"/>
              <a:ext cx="118572" cy="294074"/>
              <a:chOff x="3343310" y="4475555"/>
              <a:chExt cx="127717" cy="316753"/>
            </a:xfrm>
          </p:grpSpPr>
          <p:sp>
            <p:nvSpPr>
              <p:cNvPr id="8958" name="Google Shape;8958;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0" name="Google Shape;8960;p68"/>
          <p:cNvGrpSpPr/>
          <p:nvPr/>
        </p:nvGrpSpPr>
        <p:grpSpPr>
          <a:xfrm>
            <a:off x="4277571" y="2080469"/>
            <a:ext cx="1433821" cy="191501"/>
            <a:chOff x="4273350" y="2080469"/>
            <a:chExt cx="1433821" cy="191501"/>
          </a:xfrm>
        </p:grpSpPr>
        <p:grpSp>
          <p:nvGrpSpPr>
            <p:cNvPr id="8961" name="Google Shape;8961;p68"/>
            <p:cNvGrpSpPr/>
            <p:nvPr/>
          </p:nvGrpSpPr>
          <p:grpSpPr>
            <a:xfrm>
              <a:off x="4273350" y="2080469"/>
              <a:ext cx="1433821" cy="0"/>
              <a:chOff x="5224975" y="2962250"/>
              <a:chExt cx="1544400" cy="0"/>
            </a:xfrm>
          </p:grpSpPr>
          <p:cxnSp>
            <p:nvCxnSpPr>
              <p:cNvPr id="8962" name="Google Shape;8962;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963" name="Google Shape;8963;p6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964" name="Google Shape;8964;p68"/>
            <p:cNvGrpSpPr/>
            <p:nvPr/>
          </p:nvGrpSpPr>
          <p:grpSpPr>
            <a:xfrm>
              <a:off x="4273350" y="2271969"/>
              <a:ext cx="1433821" cy="0"/>
              <a:chOff x="5224975" y="2962250"/>
              <a:chExt cx="1544400" cy="0"/>
            </a:xfrm>
          </p:grpSpPr>
          <p:cxnSp>
            <p:nvCxnSpPr>
              <p:cNvPr id="8965" name="Google Shape;8965;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966" name="Google Shape;8966;p6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967" name="Google Shape;8967;p68"/>
          <p:cNvGrpSpPr/>
          <p:nvPr/>
        </p:nvGrpSpPr>
        <p:grpSpPr>
          <a:xfrm>
            <a:off x="4279126" y="1183036"/>
            <a:ext cx="1430711" cy="743389"/>
            <a:chOff x="5159450" y="1919950"/>
            <a:chExt cx="1541050" cy="862500"/>
          </a:xfrm>
        </p:grpSpPr>
        <p:sp>
          <p:nvSpPr>
            <p:cNvPr id="8968" name="Google Shape;8968;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969" name="Google Shape;8969;p68"/>
            <p:cNvGrpSpPr/>
            <p:nvPr/>
          </p:nvGrpSpPr>
          <p:grpSpPr>
            <a:xfrm>
              <a:off x="5159450" y="1919950"/>
              <a:ext cx="1541050" cy="862500"/>
              <a:chOff x="5159450" y="1919950"/>
              <a:chExt cx="1541050" cy="862500"/>
            </a:xfrm>
          </p:grpSpPr>
          <p:cxnSp>
            <p:nvCxnSpPr>
              <p:cNvPr id="8970" name="Google Shape;8970;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971" name="Google Shape;8971;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972" name="Google Shape;8972;p68"/>
          <p:cNvGrpSpPr/>
          <p:nvPr/>
        </p:nvGrpSpPr>
        <p:grpSpPr>
          <a:xfrm>
            <a:off x="4269239" y="2406364"/>
            <a:ext cx="1450484" cy="1052087"/>
            <a:chOff x="5230575" y="1554475"/>
            <a:chExt cx="2137150" cy="1550150"/>
          </a:xfrm>
        </p:grpSpPr>
        <p:sp>
          <p:nvSpPr>
            <p:cNvPr id="8973" name="Google Shape;8973;p6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68"/>
          <p:cNvGrpSpPr/>
          <p:nvPr/>
        </p:nvGrpSpPr>
        <p:grpSpPr>
          <a:xfrm rot="10800000">
            <a:off x="4285790" y="3498553"/>
            <a:ext cx="1417383" cy="887946"/>
            <a:chOff x="5645403" y="2920021"/>
            <a:chExt cx="2650800" cy="2180614"/>
          </a:xfrm>
        </p:grpSpPr>
        <p:sp>
          <p:nvSpPr>
            <p:cNvPr id="8987" name="Google Shape;8987;p6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8" name="Google Shape;8988;p68"/>
            <p:cNvCxnSpPr>
              <a:stCxn id="898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989" name="Google Shape;8989;p6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0" name="Google Shape;8990;p68"/>
            <p:cNvCxnSpPr>
              <a:endCxn id="8989"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991" name="Google Shape;8991;p6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2" name="Google Shape;8992;p68"/>
            <p:cNvCxnSpPr>
              <a:stCxn id="8991"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993" name="Google Shape;8993;p6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4" name="Google Shape;8994;p68"/>
            <p:cNvCxnSpPr>
              <a:endCxn id="899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995" name="Google Shape;8995;p68"/>
          <p:cNvGrpSpPr/>
          <p:nvPr/>
        </p:nvGrpSpPr>
        <p:grpSpPr>
          <a:xfrm>
            <a:off x="7386150" y="2401908"/>
            <a:ext cx="1071743" cy="1021579"/>
            <a:chOff x="7189833" y="2022667"/>
            <a:chExt cx="1251159" cy="1192597"/>
          </a:xfrm>
        </p:grpSpPr>
        <p:sp>
          <p:nvSpPr>
            <p:cNvPr id="8996" name="Google Shape;8996;p6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68"/>
          <p:cNvGrpSpPr/>
          <p:nvPr/>
        </p:nvGrpSpPr>
        <p:grpSpPr>
          <a:xfrm>
            <a:off x="727421" y="2828315"/>
            <a:ext cx="1695374" cy="1560837"/>
            <a:chOff x="727421" y="2828315"/>
            <a:chExt cx="1695374" cy="1560837"/>
          </a:xfrm>
        </p:grpSpPr>
        <p:grpSp>
          <p:nvGrpSpPr>
            <p:cNvPr id="9001" name="Google Shape;9001;p68"/>
            <p:cNvGrpSpPr/>
            <p:nvPr/>
          </p:nvGrpSpPr>
          <p:grpSpPr>
            <a:xfrm>
              <a:off x="819108" y="2882501"/>
              <a:ext cx="103104" cy="1426186"/>
              <a:chOff x="4674013" y="3100904"/>
              <a:chExt cx="122758" cy="1698043"/>
            </a:xfrm>
          </p:grpSpPr>
          <p:sp>
            <p:nvSpPr>
              <p:cNvPr id="9002" name="Google Shape;9002;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68"/>
            <p:cNvGrpSpPr/>
            <p:nvPr/>
          </p:nvGrpSpPr>
          <p:grpSpPr>
            <a:xfrm>
              <a:off x="1062475" y="2882501"/>
              <a:ext cx="103104" cy="1426186"/>
              <a:chOff x="4940438" y="3100904"/>
              <a:chExt cx="122758" cy="1698043"/>
            </a:xfrm>
          </p:grpSpPr>
          <p:sp>
            <p:nvSpPr>
              <p:cNvPr id="9010" name="Google Shape;9010;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8"/>
            <p:cNvGrpSpPr/>
            <p:nvPr/>
          </p:nvGrpSpPr>
          <p:grpSpPr>
            <a:xfrm>
              <a:off x="1299324" y="2882501"/>
              <a:ext cx="103104" cy="1426186"/>
              <a:chOff x="5206863" y="3100904"/>
              <a:chExt cx="122758" cy="1698043"/>
            </a:xfrm>
          </p:grpSpPr>
          <p:sp>
            <p:nvSpPr>
              <p:cNvPr id="9018" name="Google Shape;9018;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68"/>
            <p:cNvGrpSpPr/>
            <p:nvPr/>
          </p:nvGrpSpPr>
          <p:grpSpPr>
            <a:xfrm>
              <a:off x="1786057" y="2882501"/>
              <a:ext cx="103104" cy="1426186"/>
              <a:chOff x="6006138" y="3143629"/>
              <a:chExt cx="122758" cy="1698043"/>
            </a:xfrm>
          </p:grpSpPr>
          <p:sp>
            <p:nvSpPr>
              <p:cNvPr id="9026" name="Google Shape;9026;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68"/>
            <p:cNvGrpSpPr/>
            <p:nvPr/>
          </p:nvGrpSpPr>
          <p:grpSpPr>
            <a:xfrm>
              <a:off x="2029422" y="2882501"/>
              <a:ext cx="103104" cy="1426186"/>
              <a:chOff x="6805413" y="3100904"/>
              <a:chExt cx="122758" cy="1698043"/>
            </a:xfrm>
          </p:grpSpPr>
          <p:sp>
            <p:nvSpPr>
              <p:cNvPr id="9034" name="Google Shape;9034;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68"/>
            <p:cNvGrpSpPr/>
            <p:nvPr/>
          </p:nvGrpSpPr>
          <p:grpSpPr>
            <a:xfrm>
              <a:off x="727421" y="2828315"/>
              <a:ext cx="1695374" cy="1560837"/>
              <a:chOff x="734799" y="2782450"/>
              <a:chExt cx="1571100" cy="1577400"/>
            </a:xfrm>
          </p:grpSpPr>
          <p:cxnSp>
            <p:nvCxnSpPr>
              <p:cNvPr id="9042" name="Google Shape;9042;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043" name="Google Shape;9043;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044" name="Google Shape;9044;p68"/>
            <p:cNvGrpSpPr/>
            <p:nvPr/>
          </p:nvGrpSpPr>
          <p:grpSpPr>
            <a:xfrm>
              <a:off x="2272795" y="2882501"/>
              <a:ext cx="103104" cy="1426186"/>
              <a:chOff x="5206863" y="3100904"/>
              <a:chExt cx="122758" cy="1698043"/>
            </a:xfrm>
          </p:grpSpPr>
          <p:sp>
            <p:nvSpPr>
              <p:cNvPr id="9045" name="Google Shape;9045;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68"/>
            <p:cNvGrpSpPr/>
            <p:nvPr/>
          </p:nvGrpSpPr>
          <p:grpSpPr>
            <a:xfrm>
              <a:off x="1542694" y="2882501"/>
              <a:ext cx="103104" cy="1426186"/>
              <a:chOff x="6006138" y="3143629"/>
              <a:chExt cx="122758" cy="1698043"/>
            </a:xfrm>
          </p:grpSpPr>
          <p:sp>
            <p:nvSpPr>
              <p:cNvPr id="9053" name="Google Shape;9053;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0" name="Google Shape;9060;p68"/>
          <p:cNvGrpSpPr/>
          <p:nvPr/>
        </p:nvGrpSpPr>
        <p:grpSpPr>
          <a:xfrm>
            <a:off x="5936000" y="2405887"/>
            <a:ext cx="1248543" cy="1025319"/>
            <a:chOff x="5183758" y="1210600"/>
            <a:chExt cx="3605380" cy="2960783"/>
          </a:xfrm>
        </p:grpSpPr>
        <p:sp>
          <p:nvSpPr>
            <p:cNvPr id="9061" name="Google Shape;9061;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5" name="Google Shape;9065;p6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066" name="Google Shape;9066;p6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067" name="Google Shape;9067;p6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068" name="Google Shape;9068;p6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069" name="Google Shape;9069;p6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68"/>
          <p:cNvGrpSpPr/>
          <p:nvPr/>
        </p:nvGrpSpPr>
        <p:grpSpPr>
          <a:xfrm>
            <a:off x="5793062" y="3544204"/>
            <a:ext cx="2664831" cy="843440"/>
            <a:chOff x="5916567" y="1099697"/>
            <a:chExt cx="2556683" cy="809211"/>
          </a:xfrm>
        </p:grpSpPr>
        <p:sp>
          <p:nvSpPr>
            <p:cNvPr id="9071" name="Google Shape;9071;p6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68"/>
          <p:cNvGrpSpPr/>
          <p:nvPr/>
        </p:nvGrpSpPr>
        <p:grpSpPr>
          <a:xfrm>
            <a:off x="5900602" y="1193063"/>
            <a:ext cx="1299851" cy="1023338"/>
            <a:chOff x="5900602" y="1193063"/>
            <a:chExt cx="1299851" cy="1023338"/>
          </a:xfrm>
        </p:grpSpPr>
        <p:grpSp>
          <p:nvGrpSpPr>
            <p:cNvPr id="9080" name="Google Shape;9080;p68"/>
            <p:cNvGrpSpPr/>
            <p:nvPr/>
          </p:nvGrpSpPr>
          <p:grpSpPr>
            <a:xfrm>
              <a:off x="6743564" y="1193063"/>
              <a:ext cx="456889" cy="700379"/>
              <a:chOff x="6743564" y="1193063"/>
              <a:chExt cx="456889" cy="700379"/>
            </a:xfrm>
          </p:grpSpPr>
          <p:grpSp>
            <p:nvGrpSpPr>
              <p:cNvPr id="9081" name="Google Shape;9081;p68"/>
              <p:cNvGrpSpPr/>
              <p:nvPr/>
            </p:nvGrpSpPr>
            <p:grpSpPr>
              <a:xfrm>
                <a:off x="6743564" y="1690731"/>
                <a:ext cx="214402" cy="202710"/>
                <a:chOff x="6743564" y="1690731"/>
                <a:chExt cx="214402" cy="202710"/>
              </a:xfrm>
            </p:grpSpPr>
            <p:sp>
              <p:nvSpPr>
                <p:cNvPr id="9082" name="Google Shape;9082;p6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68"/>
              <p:cNvGrpSpPr/>
              <p:nvPr/>
            </p:nvGrpSpPr>
            <p:grpSpPr>
              <a:xfrm>
                <a:off x="6915505" y="1193063"/>
                <a:ext cx="284947" cy="589637"/>
                <a:chOff x="6915505" y="1193063"/>
                <a:chExt cx="284947" cy="589637"/>
              </a:xfrm>
            </p:grpSpPr>
            <p:sp>
              <p:nvSpPr>
                <p:cNvPr id="9085" name="Google Shape;9085;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6" name="Google Shape;9086;p6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087" name="Google Shape;9087;p68"/>
            <p:cNvGrpSpPr/>
            <p:nvPr/>
          </p:nvGrpSpPr>
          <p:grpSpPr>
            <a:xfrm>
              <a:off x="6520337" y="1193063"/>
              <a:ext cx="341815" cy="801589"/>
              <a:chOff x="6520337" y="1193063"/>
              <a:chExt cx="341815" cy="801589"/>
            </a:xfrm>
          </p:grpSpPr>
          <p:grpSp>
            <p:nvGrpSpPr>
              <p:cNvPr id="9088" name="Google Shape;9088;p68"/>
              <p:cNvGrpSpPr/>
              <p:nvPr/>
            </p:nvGrpSpPr>
            <p:grpSpPr>
              <a:xfrm>
                <a:off x="6520337" y="1589527"/>
                <a:ext cx="213950" cy="405125"/>
                <a:chOff x="6520337" y="1589527"/>
                <a:chExt cx="213950" cy="405125"/>
              </a:xfrm>
            </p:grpSpPr>
            <p:sp>
              <p:nvSpPr>
                <p:cNvPr id="9089" name="Google Shape;9089;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68"/>
              <p:cNvGrpSpPr/>
              <p:nvPr/>
            </p:nvGrpSpPr>
            <p:grpSpPr>
              <a:xfrm>
                <a:off x="6577204" y="1193063"/>
                <a:ext cx="284947" cy="453562"/>
                <a:chOff x="6577204" y="1193063"/>
                <a:chExt cx="284947" cy="453562"/>
              </a:xfrm>
            </p:grpSpPr>
            <p:sp>
              <p:nvSpPr>
                <p:cNvPr id="9092" name="Google Shape;9092;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3" name="Google Shape;9093;p6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094" name="Google Shape;9094;p68"/>
            <p:cNvGrpSpPr/>
            <p:nvPr/>
          </p:nvGrpSpPr>
          <p:grpSpPr>
            <a:xfrm>
              <a:off x="6238903" y="1193063"/>
              <a:ext cx="300475" cy="901782"/>
              <a:chOff x="6238903" y="1193063"/>
              <a:chExt cx="300475" cy="901782"/>
            </a:xfrm>
          </p:grpSpPr>
          <p:grpSp>
            <p:nvGrpSpPr>
              <p:cNvPr id="9095" name="Google Shape;9095;p68"/>
              <p:cNvGrpSpPr/>
              <p:nvPr/>
            </p:nvGrpSpPr>
            <p:grpSpPr>
              <a:xfrm>
                <a:off x="6290865" y="1489315"/>
                <a:ext cx="248514" cy="605530"/>
                <a:chOff x="6290865" y="1489315"/>
                <a:chExt cx="248514" cy="605530"/>
              </a:xfrm>
            </p:grpSpPr>
            <p:sp>
              <p:nvSpPr>
                <p:cNvPr id="9096" name="Google Shape;9096;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68"/>
              <p:cNvGrpSpPr/>
              <p:nvPr/>
            </p:nvGrpSpPr>
            <p:grpSpPr>
              <a:xfrm>
                <a:off x="6238903" y="1193063"/>
                <a:ext cx="284947" cy="327512"/>
                <a:chOff x="6238903" y="1193063"/>
                <a:chExt cx="284947" cy="327512"/>
              </a:xfrm>
            </p:grpSpPr>
            <p:sp>
              <p:nvSpPr>
                <p:cNvPr id="9099" name="Google Shape;9099;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0" name="Google Shape;9100;p6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101" name="Google Shape;9101;p68"/>
            <p:cNvGrpSpPr/>
            <p:nvPr/>
          </p:nvGrpSpPr>
          <p:grpSpPr>
            <a:xfrm>
              <a:off x="5900602" y="1193063"/>
              <a:ext cx="444345" cy="1023338"/>
              <a:chOff x="5900602" y="1193063"/>
              <a:chExt cx="444345" cy="1023338"/>
            </a:xfrm>
          </p:grpSpPr>
          <p:grpSp>
            <p:nvGrpSpPr>
              <p:cNvPr id="9102" name="Google Shape;9102;p68"/>
              <p:cNvGrpSpPr/>
              <p:nvPr/>
            </p:nvGrpSpPr>
            <p:grpSpPr>
              <a:xfrm>
                <a:off x="6046501" y="1367785"/>
                <a:ext cx="298446" cy="848616"/>
                <a:chOff x="6046501" y="1367785"/>
                <a:chExt cx="298446" cy="848616"/>
              </a:xfrm>
            </p:grpSpPr>
            <p:sp>
              <p:nvSpPr>
                <p:cNvPr id="9103" name="Google Shape;9103;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68"/>
              <p:cNvGrpSpPr/>
              <p:nvPr/>
            </p:nvGrpSpPr>
            <p:grpSpPr>
              <a:xfrm>
                <a:off x="5900602" y="1193063"/>
                <a:ext cx="284947" cy="182312"/>
                <a:chOff x="5900602" y="1193063"/>
                <a:chExt cx="284947" cy="182312"/>
              </a:xfrm>
            </p:grpSpPr>
            <p:sp>
              <p:nvSpPr>
                <p:cNvPr id="9106" name="Google Shape;9106;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7" name="Google Shape;9107;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108" name="Google Shape;9108;p68"/>
          <p:cNvGrpSpPr/>
          <p:nvPr/>
        </p:nvGrpSpPr>
        <p:grpSpPr>
          <a:xfrm>
            <a:off x="7238484" y="1193208"/>
            <a:ext cx="1219413" cy="1051365"/>
            <a:chOff x="7287122" y="1165658"/>
            <a:chExt cx="1219413" cy="1051365"/>
          </a:xfrm>
        </p:grpSpPr>
        <p:grpSp>
          <p:nvGrpSpPr>
            <p:cNvPr id="9109" name="Google Shape;9109;p68"/>
            <p:cNvGrpSpPr/>
            <p:nvPr/>
          </p:nvGrpSpPr>
          <p:grpSpPr>
            <a:xfrm>
              <a:off x="7287122" y="1969723"/>
              <a:ext cx="1219413" cy="247300"/>
              <a:chOff x="7287122" y="1969723"/>
              <a:chExt cx="1219413" cy="247300"/>
            </a:xfrm>
          </p:grpSpPr>
          <p:sp>
            <p:nvSpPr>
              <p:cNvPr id="9110" name="Google Shape;9110;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1" name="Google Shape;9111;p68"/>
              <p:cNvGrpSpPr/>
              <p:nvPr/>
            </p:nvGrpSpPr>
            <p:grpSpPr>
              <a:xfrm>
                <a:off x="7287122" y="2063892"/>
                <a:ext cx="1151753" cy="73428"/>
                <a:chOff x="7287122" y="2063892"/>
                <a:chExt cx="1151753" cy="73428"/>
              </a:xfrm>
            </p:grpSpPr>
            <p:sp>
              <p:nvSpPr>
                <p:cNvPr id="9112" name="Google Shape;9112;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3" name="Google Shape;9113;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114" name="Google Shape;9114;p68"/>
            <p:cNvGrpSpPr/>
            <p:nvPr/>
          </p:nvGrpSpPr>
          <p:grpSpPr>
            <a:xfrm>
              <a:off x="7287122" y="1712201"/>
              <a:ext cx="1219403" cy="246767"/>
              <a:chOff x="7287122" y="1712201"/>
              <a:chExt cx="1219403" cy="246767"/>
            </a:xfrm>
          </p:grpSpPr>
          <p:sp>
            <p:nvSpPr>
              <p:cNvPr id="9115" name="Google Shape;9115;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6" name="Google Shape;9116;p68"/>
              <p:cNvGrpSpPr/>
              <p:nvPr/>
            </p:nvGrpSpPr>
            <p:grpSpPr>
              <a:xfrm>
                <a:off x="7287122" y="1842861"/>
                <a:ext cx="1005303" cy="73419"/>
                <a:chOff x="7287122" y="1842861"/>
                <a:chExt cx="1005303" cy="73419"/>
              </a:xfrm>
            </p:grpSpPr>
            <p:sp>
              <p:nvSpPr>
                <p:cNvPr id="9117" name="Google Shape;9117;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8" name="Google Shape;9118;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119" name="Google Shape;9119;p68"/>
            <p:cNvGrpSpPr/>
            <p:nvPr/>
          </p:nvGrpSpPr>
          <p:grpSpPr>
            <a:xfrm>
              <a:off x="7287122" y="1447520"/>
              <a:ext cx="1219403" cy="286667"/>
              <a:chOff x="7287122" y="1447520"/>
              <a:chExt cx="1219403" cy="286667"/>
            </a:xfrm>
          </p:grpSpPr>
          <p:sp>
            <p:nvSpPr>
              <p:cNvPr id="9120" name="Google Shape;9120;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1" name="Google Shape;9121;p68"/>
              <p:cNvGrpSpPr/>
              <p:nvPr/>
            </p:nvGrpSpPr>
            <p:grpSpPr>
              <a:xfrm>
                <a:off x="7287122" y="1581977"/>
                <a:ext cx="852803" cy="73428"/>
                <a:chOff x="7287122" y="1581977"/>
                <a:chExt cx="852803" cy="73428"/>
              </a:xfrm>
            </p:grpSpPr>
            <p:sp>
              <p:nvSpPr>
                <p:cNvPr id="9122" name="Google Shape;9122;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3" name="Google Shape;9123;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124" name="Google Shape;9124;p68"/>
            <p:cNvGrpSpPr/>
            <p:nvPr/>
          </p:nvGrpSpPr>
          <p:grpSpPr>
            <a:xfrm>
              <a:off x="7287122" y="1165658"/>
              <a:ext cx="1219403" cy="344253"/>
              <a:chOff x="7287122" y="1165658"/>
              <a:chExt cx="1219403" cy="344253"/>
            </a:xfrm>
          </p:grpSpPr>
          <p:sp>
            <p:nvSpPr>
              <p:cNvPr id="9125" name="Google Shape;9125;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6" name="Google Shape;9126;p68"/>
              <p:cNvGrpSpPr/>
              <p:nvPr/>
            </p:nvGrpSpPr>
            <p:grpSpPr>
              <a:xfrm>
                <a:off x="7287122" y="1341025"/>
                <a:ext cx="695703" cy="73419"/>
                <a:chOff x="7287122" y="1341025"/>
                <a:chExt cx="695703" cy="73419"/>
              </a:xfrm>
            </p:grpSpPr>
            <p:sp>
              <p:nvSpPr>
                <p:cNvPr id="9127" name="Google Shape;9127;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8" name="Google Shape;9128;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32" name="Shape 9132"/>
        <p:cNvGrpSpPr/>
        <p:nvPr/>
      </p:nvGrpSpPr>
      <p:grpSpPr>
        <a:xfrm>
          <a:off x="0" y="0"/>
          <a:ext cx="0" cy="0"/>
          <a:chOff x="0" y="0"/>
          <a:chExt cx="0" cy="0"/>
        </a:xfrm>
      </p:grpSpPr>
      <p:sp>
        <p:nvSpPr>
          <p:cNvPr id="9133" name="Google Shape;9133;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134" name="Google Shape;9134;p6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135" name="Google Shape;9135;p69"/>
          <p:cNvGrpSpPr/>
          <p:nvPr/>
        </p:nvGrpSpPr>
        <p:grpSpPr>
          <a:xfrm>
            <a:off x="866243" y="2291587"/>
            <a:ext cx="415546" cy="355053"/>
            <a:chOff x="866243" y="2291587"/>
            <a:chExt cx="415546" cy="355053"/>
          </a:xfrm>
        </p:grpSpPr>
        <p:sp>
          <p:nvSpPr>
            <p:cNvPr id="9136" name="Google Shape;9136;p6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1" name="Google Shape;9141;p69"/>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2" name="Google Shape;9142;p69"/>
          <p:cNvGrpSpPr/>
          <p:nvPr/>
        </p:nvGrpSpPr>
        <p:grpSpPr>
          <a:xfrm>
            <a:off x="1958520" y="2302574"/>
            <a:ext cx="359213" cy="327807"/>
            <a:chOff x="1958520" y="2302574"/>
            <a:chExt cx="359213" cy="327807"/>
          </a:xfrm>
        </p:grpSpPr>
        <p:sp>
          <p:nvSpPr>
            <p:cNvPr id="9143" name="Google Shape;9143;p6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69"/>
          <p:cNvGrpSpPr/>
          <p:nvPr/>
        </p:nvGrpSpPr>
        <p:grpSpPr>
          <a:xfrm>
            <a:off x="2579882" y="2287427"/>
            <a:ext cx="207582" cy="359594"/>
            <a:chOff x="2656082" y="2287427"/>
            <a:chExt cx="207582" cy="359594"/>
          </a:xfrm>
        </p:grpSpPr>
        <p:sp>
          <p:nvSpPr>
            <p:cNvPr id="9147" name="Google Shape;9147;p6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69"/>
          <p:cNvGrpSpPr/>
          <p:nvPr/>
        </p:nvGrpSpPr>
        <p:grpSpPr>
          <a:xfrm>
            <a:off x="3049653" y="2321468"/>
            <a:ext cx="362991" cy="290018"/>
            <a:chOff x="3049653" y="2321468"/>
            <a:chExt cx="362991" cy="290018"/>
          </a:xfrm>
        </p:grpSpPr>
        <p:sp>
          <p:nvSpPr>
            <p:cNvPr id="9152" name="Google Shape;9152;p6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9"/>
          <p:cNvGrpSpPr/>
          <p:nvPr/>
        </p:nvGrpSpPr>
        <p:grpSpPr>
          <a:xfrm>
            <a:off x="3564243" y="2289904"/>
            <a:ext cx="422342" cy="355243"/>
            <a:chOff x="3564243" y="2289904"/>
            <a:chExt cx="422342" cy="355243"/>
          </a:xfrm>
        </p:grpSpPr>
        <p:sp>
          <p:nvSpPr>
            <p:cNvPr id="9157" name="Google Shape;9157;p6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2" name="Google Shape;9162;p69"/>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3" name="Google Shape;9163;p69"/>
          <p:cNvGrpSpPr/>
          <p:nvPr/>
        </p:nvGrpSpPr>
        <p:grpSpPr>
          <a:xfrm>
            <a:off x="4687894" y="2289713"/>
            <a:ext cx="359594" cy="353909"/>
            <a:chOff x="4687894" y="2289713"/>
            <a:chExt cx="359594" cy="353909"/>
          </a:xfrm>
        </p:grpSpPr>
        <p:sp>
          <p:nvSpPr>
            <p:cNvPr id="9164" name="Google Shape;9164;p6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7" name="Google Shape;9167;p69"/>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8" name="Google Shape;9168;p69"/>
          <p:cNvGrpSpPr/>
          <p:nvPr/>
        </p:nvGrpSpPr>
        <p:grpSpPr>
          <a:xfrm>
            <a:off x="6372624" y="2308227"/>
            <a:ext cx="263567" cy="317614"/>
            <a:chOff x="6421399" y="2308227"/>
            <a:chExt cx="263567" cy="317614"/>
          </a:xfrm>
        </p:grpSpPr>
        <p:sp>
          <p:nvSpPr>
            <p:cNvPr id="9169" name="Google Shape;9169;p6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69"/>
          <p:cNvGrpSpPr/>
          <p:nvPr/>
        </p:nvGrpSpPr>
        <p:grpSpPr>
          <a:xfrm>
            <a:off x="6870193" y="2295620"/>
            <a:ext cx="360356" cy="343462"/>
            <a:chOff x="6870193" y="2295620"/>
            <a:chExt cx="360356" cy="343462"/>
          </a:xfrm>
        </p:grpSpPr>
        <p:sp>
          <p:nvSpPr>
            <p:cNvPr id="9174" name="Google Shape;9174;p6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69"/>
          <p:cNvGrpSpPr/>
          <p:nvPr/>
        </p:nvGrpSpPr>
        <p:grpSpPr>
          <a:xfrm>
            <a:off x="7441465" y="2302860"/>
            <a:ext cx="342192" cy="327140"/>
            <a:chOff x="7441465" y="2302860"/>
            <a:chExt cx="342192" cy="327140"/>
          </a:xfrm>
        </p:grpSpPr>
        <p:sp>
          <p:nvSpPr>
            <p:cNvPr id="9177" name="Google Shape;9177;p6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69"/>
          <p:cNvGrpSpPr/>
          <p:nvPr/>
        </p:nvGrpSpPr>
        <p:grpSpPr>
          <a:xfrm>
            <a:off x="7989683" y="2350207"/>
            <a:ext cx="332761" cy="234066"/>
            <a:chOff x="7989683" y="2350207"/>
            <a:chExt cx="332761" cy="234066"/>
          </a:xfrm>
        </p:grpSpPr>
        <p:sp>
          <p:nvSpPr>
            <p:cNvPr id="9180" name="Google Shape;9180;p6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69"/>
          <p:cNvGrpSpPr/>
          <p:nvPr/>
        </p:nvGrpSpPr>
        <p:grpSpPr>
          <a:xfrm>
            <a:off x="5823294" y="2309751"/>
            <a:ext cx="315327" cy="314978"/>
            <a:chOff x="5823294" y="2309751"/>
            <a:chExt cx="315327" cy="314978"/>
          </a:xfrm>
        </p:grpSpPr>
        <p:sp>
          <p:nvSpPr>
            <p:cNvPr id="9187" name="Google Shape;9187;p6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69"/>
          <p:cNvGrpSpPr/>
          <p:nvPr/>
        </p:nvGrpSpPr>
        <p:grpSpPr>
          <a:xfrm>
            <a:off x="2497275" y="2744159"/>
            <a:ext cx="370930" cy="370549"/>
            <a:chOff x="2497275" y="2744159"/>
            <a:chExt cx="370930" cy="370549"/>
          </a:xfrm>
        </p:grpSpPr>
        <p:sp>
          <p:nvSpPr>
            <p:cNvPr id="9205" name="Google Shape;9205;p6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9"/>
          <p:cNvGrpSpPr/>
          <p:nvPr/>
        </p:nvGrpSpPr>
        <p:grpSpPr>
          <a:xfrm>
            <a:off x="860940" y="2746477"/>
            <a:ext cx="371883" cy="365691"/>
            <a:chOff x="860940" y="2746477"/>
            <a:chExt cx="371883" cy="365691"/>
          </a:xfrm>
        </p:grpSpPr>
        <p:sp>
          <p:nvSpPr>
            <p:cNvPr id="9212" name="Google Shape;9212;p6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69"/>
          <p:cNvGrpSpPr/>
          <p:nvPr/>
        </p:nvGrpSpPr>
        <p:grpSpPr>
          <a:xfrm>
            <a:off x="1493849" y="2775533"/>
            <a:ext cx="283985" cy="341080"/>
            <a:chOff x="1493849" y="2775533"/>
            <a:chExt cx="283985" cy="341080"/>
          </a:xfrm>
        </p:grpSpPr>
        <p:sp>
          <p:nvSpPr>
            <p:cNvPr id="9218" name="Google Shape;9218;p6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69"/>
          <p:cNvGrpSpPr/>
          <p:nvPr/>
        </p:nvGrpSpPr>
        <p:grpSpPr>
          <a:xfrm>
            <a:off x="1952836" y="2774422"/>
            <a:ext cx="372835" cy="342573"/>
            <a:chOff x="1952836" y="2774422"/>
            <a:chExt cx="372835" cy="342573"/>
          </a:xfrm>
        </p:grpSpPr>
        <p:sp>
          <p:nvSpPr>
            <p:cNvPr id="9221" name="Google Shape;9221;p6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69"/>
          <p:cNvGrpSpPr/>
          <p:nvPr/>
        </p:nvGrpSpPr>
        <p:grpSpPr>
          <a:xfrm>
            <a:off x="3079916" y="2744477"/>
            <a:ext cx="332729" cy="372518"/>
            <a:chOff x="3079916" y="2744477"/>
            <a:chExt cx="332729" cy="372518"/>
          </a:xfrm>
        </p:grpSpPr>
        <p:sp>
          <p:nvSpPr>
            <p:cNvPr id="9225" name="Google Shape;9225;p6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69"/>
          <p:cNvGrpSpPr/>
          <p:nvPr/>
        </p:nvGrpSpPr>
        <p:grpSpPr>
          <a:xfrm>
            <a:off x="3620576" y="2745525"/>
            <a:ext cx="336889" cy="355592"/>
            <a:chOff x="3620576" y="2745525"/>
            <a:chExt cx="336889" cy="355592"/>
          </a:xfrm>
        </p:grpSpPr>
        <p:sp>
          <p:nvSpPr>
            <p:cNvPr id="9229" name="Google Shape;9229;p6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69"/>
          <p:cNvGrpSpPr/>
          <p:nvPr/>
        </p:nvGrpSpPr>
        <p:grpSpPr>
          <a:xfrm>
            <a:off x="4126815" y="2760704"/>
            <a:ext cx="380393" cy="363118"/>
            <a:chOff x="4126815" y="2760704"/>
            <a:chExt cx="380393" cy="363118"/>
          </a:xfrm>
        </p:grpSpPr>
        <p:sp>
          <p:nvSpPr>
            <p:cNvPr id="9232" name="Google Shape;9232;p6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69"/>
          <p:cNvGrpSpPr/>
          <p:nvPr/>
        </p:nvGrpSpPr>
        <p:grpSpPr>
          <a:xfrm>
            <a:off x="4675986" y="2745684"/>
            <a:ext cx="381346" cy="368644"/>
            <a:chOff x="4675986" y="2745684"/>
            <a:chExt cx="381346" cy="368644"/>
          </a:xfrm>
        </p:grpSpPr>
        <p:sp>
          <p:nvSpPr>
            <p:cNvPr id="9237" name="Google Shape;9237;p6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69"/>
          <p:cNvGrpSpPr/>
          <p:nvPr/>
        </p:nvGrpSpPr>
        <p:grpSpPr>
          <a:xfrm>
            <a:off x="5220616" y="2791061"/>
            <a:ext cx="373185" cy="302466"/>
            <a:chOff x="5220616" y="2791061"/>
            <a:chExt cx="373185" cy="302466"/>
          </a:xfrm>
        </p:grpSpPr>
        <p:sp>
          <p:nvSpPr>
            <p:cNvPr id="9240" name="Google Shape;9240;p6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69"/>
          <p:cNvGrpSpPr/>
          <p:nvPr/>
        </p:nvGrpSpPr>
        <p:grpSpPr>
          <a:xfrm>
            <a:off x="5788661" y="2772517"/>
            <a:ext cx="284366" cy="344097"/>
            <a:chOff x="5864861" y="2772517"/>
            <a:chExt cx="284366" cy="344097"/>
          </a:xfrm>
        </p:grpSpPr>
        <p:sp>
          <p:nvSpPr>
            <p:cNvPr id="9259" name="Google Shape;9259;p6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5" name="Google Shape;9265;p69"/>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6" name="Google Shape;9266;p69"/>
          <p:cNvGrpSpPr/>
          <p:nvPr/>
        </p:nvGrpSpPr>
        <p:grpSpPr>
          <a:xfrm>
            <a:off x="6974158" y="2789537"/>
            <a:ext cx="255247" cy="327458"/>
            <a:chOff x="6974158" y="2789537"/>
            <a:chExt cx="255247" cy="327458"/>
          </a:xfrm>
        </p:grpSpPr>
        <p:sp>
          <p:nvSpPr>
            <p:cNvPr id="9267" name="Google Shape;9267;p6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9"/>
          <p:cNvGrpSpPr/>
          <p:nvPr/>
        </p:nvGrpSpPr>
        <p:grpSpPr>
          <a:xfrm>
            <a:off x="7530697" y="2790299"/>
            <a:ext cx="244291" cy="326314"/>
            <a:chOff x="7530697" y="2790299"/>
            <a:chExt cx="244291" cy="326314"/>
          </a:xfrm>
        </p:grpSpPr>
        <p:sp>
          <p:nvSpPr>
            <p:cNvPr id="9274" name="Google Shape;9274;p6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69"/>
          <p:cNvGrpSpPr/>
          <p:nvPr/>
        </p:nvGrpSpPr>
        <p:grpSpPr>
          <a:xfrm>
            <a:off x="7988191" y="2832248"/>
            <a:ext cx="332348" cy="283985"/>
            <a:chOff x="7988191" y="2832248"/>
            <a:chExt cx="332348" cy="283985"/>
          </a:xfrm>
        </p:grpSpPr>
        <p:sp>
          <p:nvSpPr>
            <p:cNvPr id="9281" name="Google Shape;9281;p6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4" name="Google Shape;9284;p69"/>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5" name="Google Shape;9285;p69"/>
          <p:cNvGrpSpPr/>
          <p:nvPr/>
        </p:nvGrpSpPr>
        <p:grpSpPr>
          <a:xfrm>
            <a:off x="3588440" y="3258368"/>
            <a:ext cx="364484" cy="262423"/>
            <a:chOff x="3588440" y="3258368"/>
            <a:chExt cx="364484" cy="262423"/>
          </a:xfrm>
        </p:grpSpPr>
        <p:sp>
          <p:nvSpPr>
            <p:cNvPr id="9286" name="Google Shape;9286;p6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2" name="Google Shape;9292;p69"/>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3" name="Google Shape;9293;p69"/>
          <p:cNvGrpSpPr/>
          <p:nvPr/>
        </p:nvGrpSpPr>
        <p:grpSpPr>
          <a:xfrm>
            <a:off x="5765817" y="3227724"/>
            <a:ext cx="364865" cy="324822"/>
            <a:chOff x="5765817" y="3227724"/>
            <a:chExt cx="364865" cy="324822"/>
          </a:xfrm>
        </p:grpSpPr>
        <p:sp>
          <p:nvSpPr>
            <p:cNvPr id="9294" name="Google Shape;9294;p6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69"/>
          <p:cNvGrpSpPr/>
          <p:nvPr/>
        </p:nvGrpSpPr>
        <p:grpSpPr>
          <a:xfrm>
            <a:off x="6228583" y="3237664"/>
            <a:ext cx="446539" cy="303895"/>
            <a:chOff x="6228583" y="3237664"/>
            <a:chExt cx="446539" cy="303895"/>
          </a:xfrm>
        </p:grpSpPr>
        <p:sp>
          <p:nvSpPr>
            <p:cNvPr id="9298" name="Google Shape;9298;p6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69"/>
          <p:cNvGrpSpPr/>
          <p:nvPr/>
        </p:nvGrpSpPr>
        <p:grpSpPr>
          <a:xfrm>
            <a:off x="865862" y="3207306"/>
            <a:ext cx="364484" cy="364897"/>
            <a:chOff x="865862" y="3207306"/>
            <a:chExt cx="364484" cy="364897"/>
          </a:xfrm>
        </p:grpSpPr>
        <p:sp>
          <p:nvSpPr>
            <p:cNvPr id="9316" name="Google Shape;9316;p6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69"/>
          <p:cNvGrpSpPr/>
          <p:nvPr/>
        </p:nvGrpSpPr>
        <p:grpSpPr>
          <a:xfrm>
            <a:off x="1404617" y="3226962"/>
            <a:ext cx="370168" cy="325965"/>
            <a:chOff x="1404617" y="3226962"/>
            <a:chExt cx="370168" cy="325965"/>
          </a:xfrm>
        </p:grpSpPr>
        <p:sp>
          <p:nvSpPr>
            <p:cNvPr id="9331" name="Google Shape;9331;p6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9"/>
          <p:cNvGrpSpPr/>
          <p:nvPr/>
        </p:nvGrpSpPr>
        <p:grpSpPr>
          <a:xfrm>
            <a:off x="1954741" y="3212419"/>
            <a:ext cx="366389" cy="354481"/>
            <a:chOff x="1954741" y="3212419"/>
            <a:chExt cx="366389" cy="354481"/>
          </a:xfrm>
        </p:grpSpPr>
        <p:sp>
          <p:nvSpPr>
            <p:cNvPr id="9341" name="Google Shape;9341;p6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69"/>
          <p:cNvGrpSpPr/>
          <p:nvPr/>
        </p:nvGrpSpPr>
        <p:grpSpPr>
          <a:xfrm>
            <a:off x="3043239" y="3215626"/>
            <a:ext cx="366008" cy="348670"/>
            <a:chOff x="3043239" y="3215626"/>
            <a:chExt cx="366008" cy="348670"/>
          </a:xfrm>
        </p:grpSpPr>
        <p:sp>
          <p:nvSpPr>
            <p:cNvPr id="9349" name="Google Shape;9349;p6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69"/>
          <p:cNvGrpSpPr/>
          <p:nvPr/>
        </p:nvGrpSpPr>
        <p:grpSpPr>
          <a:xfrm>
            <a:off x="4218333" y="3184982"/>
            <a:ext cx="209107" cy="383442"/>
            <a:chOff x="4218333" y="3184982"/>
            <a:chExt cx="209107" cy="383442"/>
          </a:xfrm>
        </p:grpSpPr>
        <p:sp>
          <p:nvSpPr>
            <p:cNvPr id="9352" name="Google Shape;9352;p6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4" name="Google Shape;9354;p69"/>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5" name="Google Shape;9355;p69"/>
          <p:cNvGrpSpPr/>
          <p:nvPr/>
        </p:nvGrpSpPr>
        <p:grpSpPr>
          <a:xfrm>
            <a:off x="6896644" y="3216007"/>
            <a:ext cx="322917" cy="347876"/>
            <a:chOff x="6896644" y="3216007"/>
            <a:chExt cx="322917" cy="347876"/>
          </a:xfrm>
        </p:grpSpPr>
        <p:sp>
          <p:nvSpPr>
            <p:cNvPr id="9356" name="Google Shape;9356;p6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69"/>
          <p:cNvGrpSpPr/>
          <p:nvPr/>
        </p:nvGrpSpPr>
        <p:grpSpPr>
          <a:xfrm>
            <a:off x="7429366" y="3223183"/>
            <a:ext cx="334634" cy="333904"/>
            <a:chOff x="7429366" y="3223183"/>
            <a:chExt cx="334634" cy="333904"/>
          </a:xfrm>
        </p:grpSpPr>
        <p:sp>
          <p:nvSpPr>
            <p:cNvPr id="9364" name="Google Shape;9364;p6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6" name="Google Shape;9366;p69"/>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7" name="Google Shape;9367;p69"/>
          <p:cNvGrpSpPr/>
          <p:nvPr/>
        </p:nvGrpSpPr>
        <p:grpSpPr>
          <a:xfrm>
            <a:off x="5216456" y="3725484"/>
            <a:ext cx="356196" cy="265631"/>
            <a:chOff x="5216456" y="3725484"/>
            <a:chExt cx="356196" cy="265631"/>
          </a:xfrm>
        </p:grpSpPr>
        <p:sp>
          <p:nvSpPr>
            <p:cNvPr id="9368" name="Google Shape;9368;p6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69"/>
          <p:cNvGrpSpPr/>
          <p:nvPr/>
        </p:nvGrpSpPr>
        <p:grpSpPr>
          <a:xfrm>
            <a:off x="6849393" y="3733994"/>
            <a:ext cx="355053" cy="248038"/>
            <a:chOff x="6849393" y="3733994"/>
            <a:chExt cx="355053" cy="248038"/>
          </a:xfrm>
        </p:grpSpPr>
        <p:sp>
          <p:nvSpPr>
            <p:cNvPr id="9371" name="Google Shape;9371;p6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69"/>
          <p:cNvGrpSpPr/>
          <p:nvPr/>
        </p:nvGrpSpPr>
        <p:grpSpPr>
          <a:xfrm>
            <a:off x="7918997" y="3714687"/>
            <a:ext cx="392111" cy="280206"/>
            <a:chOff x="7918997" y="3714687"/>
            <a:chExt cx="392111" cy="280206"/>
          </a:xfrm>
        </p:grpSpPr>
        <p:sp>
          <p:nvSpPr>
            <p:cNvPr id="9377" name="Google Shape;9377;p6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2" name="Google Shape;9382;p69"/>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3" name="Google Shape;9383;p69"/>
          <p:cNvGrpSpPr/>
          <p:nvPr/>
        </p:nvGrpSpPr>
        <p:grpSpPr>
          <a:xfrm>
            <a:off x="1408777" y="3680964"/>
            <a:ext cx="357720" cy="355148"/>
            <a:chOff x="1408777" y="3680964"/>
            <a:chExt cx="357720" cy="355148"/>
          </a:xfrm>
        </p:grpSpPr>
        <p:sp>
          <p:nvSpPr>
            <p:cNvPr id="9384" name="Google Shape;9384;p6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69"/>
          <p:cNvGrpSpPr/>
          <p:nvPr/>
        </p:nvGrpSpPr>
        <p:grpSpPr>
          <a:xfrm>
            <a:off x="1952836" y="3680964"/>
            <a:ext cx="357720" cy="355148"/>
            <a:chOff x="1952836" y="3680964"/>
            <a:chExt cx="357720" cy="355148"/>
          </a:xfrm>
        </p:grpSpPr>
        <p:sp>
          <p:nvSpPr>
            <p:cNvPr id="9390" name="Google Shape;9390;p6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69"/>
          <p:cNvGrpSpPr/>
          <p:nvPr/>
        </p:nvGrpSpPr>
        <p:grpSpPr>
          <a:xfrm>
            <a:off x="2496894" y="3680964"/>
            <a:ext cx="357720" cy="355148"/>
            <a:chOff x="2496894" y="3680964"/>
            <a:chExt cx="357720" cy="355148"/>
          </a:xfrm>
        </p:grpSpPr>
        <p:sp>
          <p:nvSpPr>
            <p:cNvPr id="9396" name="Google Shape;9396;p6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9"/>
          <p:cNvGrpSpPr/>
          <p:nvPr/>
        </p:nvGrpSpPr>
        <p:grpSpPr>
          <a:xfrm>
            <a:off x="3040984" y="3681059"/>
            <a:ext cx="356164" cy="355815"/>
            <a:chOff x="3040984" y="3681059"/>
            <a:chExt cx="356164" cy="355815"/>
          </a:xfrm>
        </p:grpSpPr>
        <p:sp>
          <p:nvSpPr>
            <p:cNvPr id="9402" name="Google Shape;9402;p6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69"/>
          <p:cNvGrpSpPr/>
          <p:nvPr/>
        </p:nvGrpSpPr>
        <p:grpSpPr>
          <a:xfrm>
            <a:off x="3584280" y="3699191"/>
            <a:ext cx="358069" cy="317995"/>
            <a:chOff x="3584280" y="3699191"/>
            <a:chExt cx="358069" cy="317995"/>
          </a:xfrm>
        </p:grpSpPr>
        <p:sp>
          <p:nvSpPr>
            <p:cNvPr id="9406" name="Google Shape;9406;p6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69"/>
          <p:cNvGrpSpPr/>
          <p:nvPr/>
        </p:nvGrpSpPr>
        <p:grpSpPr>
          <a:xfrm>
            <a:off x="4129482" y="3681059"/>
            <a:ext cx="355402" cy="354291"/>
            <a:chOff x="4129482" y="3681059"/>
            <a:chExt cx="355402" cy="354291"/>
          </a:xfrm>
        </p:grpSpPr>
        <p:sp>
          <p:nvSpPr>
            <p:cNvPr id="9411" name="Google Shape;9411;p6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69"/>
          <p:cNvGrpSpPr/>
          <p:nvPr/>
        </p:nvGrpSpPr>
        <p:grpSpPr>
          <a:xfrm>
            <a:off x="4673540" y="3680297"/>
            <a:ext cx="355434" cy="355815"/>
            <a:chOff x="4673540" y="3680297"/>
            <a:chExt cx="355434" cy="355815"/>
          </a:xfrm>
        </p:grpSpPr>
        <p:sp>
          <p:nvSpPr>
            <p:cNvPr id="9416" name="Google Shape;9416;p6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69"/>
          <p:cNvGrpSpPr/>
          <p:nvPr/>
        </p:nvGrpSpPr>
        <p:grpSpPr>
          <a:xfrm>
            <a:off x="5779408" y="3699191"/>
            <a:ext cx="317645" cy="318757"/>
            <a:chOff x="5779408" y="3699191"/>
            <a:chExt cx="317645" cy="318757"/>
          </a:xfrm>
        </p:grpSpPr>
        <p:sp>
          <p:nvSpPr>
            <p:cNvPr id="9420" name="Google Shape;9420;p6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2" name="Google Shape;9422;p69"/>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3" name="Google Shape;9423;p69"/>
          <p:cNvGrpSpPr/>
          <p:nvPr/>
        </p:nvGrpSpPr>
        <p:grpSpPr>
          <a:xfrm>
            <a:off x="7390435" y="3680868"/>
            <a:ext cx="372073" cy="355243"/>
            <a:chOff x="7390435" y="3680868"/>
            <a:chExt cx="372073" cy="355243"/>
          </a:xfrm>
        </p:grpSpPr>
        <p:sp>
          <p:nvSpPr>
            <p:cNvPr id="9424" name="Google Shape;9424;p6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69"/>
          <p:cNvGrpSpPr/>
          <p:nvPr/>
        </p:nvGrpSpPr>
        <p:grpSpPr>
          <a:xfrm>
            <a:off x="1421638" y="4125629"/>
            <a:ext cx="374709" cy="374010"/>
            <a:chOff x="1421638" y="4125629"/>
            <a:chExt cx="374709" cy="374010"/>
          </a:xfrm>
        </p:grpSpPr>
        <p:sp>
          <p:nvSpPr>
            <p:cNvPr id="9431" name="Google Shape;9431;p6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69"/>
          <p:cNvGrpSpPr/>
          <p:nvPr/>
        </p:nvGrpSpPr>
        <p:grpSpPr>
          <a:xfrm>
            <a:off x="1973254" y="4156304"/>
            <a:ext cx="357720" cy="342192"/>
            <a:chOff x="1973254" y="4156304"/>
            <a:chExt cx="357720" cy="342192"/>
          </a:xfrm>
        </p:grpSpPr>
        <p:sp>
          <p:nvSpPr>
            <p:cNvPr id="9434" name="Google Shape;9434;p6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9"/>
          <p:cNvGrpSpPr/>
          <p:nvPr/>
        </p:nvGrpSpPr>
        <p:grpSpPr>
          <a:xfrm>
            <a:off x="2523759" y="4135505"/>
            <a:ext cx="341049" cy="340318"/>
            <a:chOff x="2523759" y="4135505"/>
            <a:chExt cx="341049" cy="340318"/>
          </a:xfrm>
        </p:grpSpPr>
        <p:sp>
          <p:nvSpPr>
            <p:cNvPr id="9441" name="Google Shape;9441;p6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9"/>
          <p:cNvGrpSpPr/>
          <p:nvPr/>
        </p:nvGrpSpPr>
        <p:grpSpPr>
          <a:xfrm>
            <a:off x="3040603" y="4130360"/>
            <a:ext cx="392079" cy="350353"/>
            <a:chOff x="3040603" y="4130360"/>
            <a:chExt cx="392079" cy="350353"/>
          </a:xfrm>
        </p:grpSpPr>
        <p:sp>
          <p:nvSpPr>
            <p:cNvPr id="9444" name="Google Shape;9444;p6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69"/>
          <p:cNvGrpSpPr/>
          <p:nvPr/>
        </p:nvGrpSpPr>
        <p:grpSpPr>
          <a:xfrm>
            <a:off x="3662144" y="4135505"/>
            <a:ext cx="232955" cy="340318"/>
            <a:chOff x="3662144" y="4135505"/>
            <a:chExt cx="232955" cy="340318"/>
          </a:xfrm>
        </p:grpSpPr>
        <p:sp>
          <p:nvSpPr>
            <p:cNvPr id="9455" name="Google Shape;9455;p6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69"/>
          <p:cNvGrpSpPr/>
          <p:nvPr/>
        </p:nvGrpSpPr>
        <p:grpSpPr>
          <a:xfrm>
            <a:off x="4149138" y="4121151"/>
            <a:ext cx="344065" cy="368644"/>
            <a:chOff x="4149138" y="4121151"/>
            <a:chExt cx="344065" cy="368644"/>
          </a:xfrm>
        </p:grpSpPr>
        <p:sp>
          <p:nvSpPr>
            <p:cNvPr id="9460" name="Google Shape;9460;p6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2" name="Google Shape;9472;p69"/>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3" name="Google Shape;9473;p69"/>
          <p:cNvGrpSpPr/>
          <p:nvPr/>
        </p:nvGrpSpPr>
        <p:grpSpPr>
          <a:xfrm>
            <a:off x="5206262" y="4174817"/>
            <a:ext cx="397763" cy="262804"/>
            <a:chOff x="5206262" y="4174817"/>
            <a:chExt cx="397763" cy="262804"/>
          </a:xfrm>
        </p:grpSpPr>
        <p:sp>
          <p:nvSpPr>
            <p:cNvPr id="9474" name="Google Shape;9474;p6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9"/>
          <p:cNvGrpSpPr/>
          <p:nvPr/>
        </p:nvGrpSpPr>
        <p:grpSpPr>
          <a:xfrm>
            <a:off x="5727616" y="4204699"/>
            <a:ext cx="440505" cy="290018"/>
            <a:chOff x="5727616" y="4204699"/>
            <a:chExt cx="440505" cy="290018"/>
          </a:xfrm>
        </p:grpSpPr>
        <p:sp>
          <p:nvSpPr>
            <p:cNvPr id="9482" name="Google Shape;9482;p6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69"/>
          <p:cNvGrpSpPr/>
          <p:nvPr/>
        </p:nvGrpSpPr>
        <p:grpSpPr>
          <a:xfrm>
            <a:off x="6410063" y="4135124"/>
            <a:ext cx="159950" cy="364516"/>
            <a:chOff x="6410063" y="4135124"/>
            <a:chExt cx="159950" cy="364516"/>
          </a:xfrm>
        </p:grpSpPr>
        <p:sp>
          <p:nvSpPr>
            <p:cNvPr id="9491" name="Google Shape;9491;p6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69"/>
          <p:cNvGrpSpPr/>
          <p:nvPr/>
        </p:nvGrpSpPr>
        <p:grpSpPr>
          <a:xfrm>
            <a:off x="6924652" y="4135505"/>
            <a:ext cx="214378" cy="364135"/>
            <a:chOff x="6924652" y="4135505"/>
            <a:chExt cx="214378" cy="364135"/>
          </a:xfrm>
        </p:grpSpPr>
        <p:sp>
          <p:nvSpPr>
            <p:cNvPr id="9496" name="Google Shape;9496;p6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69"/>
          <p:cNvGrpSpPr/>
          <p:nvPr/>
        </p:nvGrpSpPr>
        <p:grpSpPr>
          <a:xfrm>
            <a:off x="7384751" y="4147984"/>
            <a:ext cx="380012" cy="351274"/>
            <a:chOff x="7384751" y="4147984"/>
            <a:chExt cx="380012" cy="351274"/>
          </a:xfrm>
        </p:grpSpPr>
        <p:sp>
          <p:nvSpPr>
            <p:cNvPr id="9501" name="Google Shape;9501;p6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09" name="Shape 9509"/>
        <p:cNvGrpSpPr/>
        <p:nvPr/>
      </p:nvGrpSpPr>
      <p:grpSpPr>
        <a:xfrm>
          <a:off x="0" y="0"/>
          <a:ext cx="0" cy="0"/>
          <a:chOff x="0" y="0"/>
          <a:chExt cx="0" cy="0"/>
        </a:xfrm>
      </p:grpSpPr>
      <p:sp>
        <p:nvSpPr>
          <p:cNvPr id="9510" name="Google Shape;9510;p7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511" name="Google Shape;9511;p7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512" name="Google Shape;9512;p70"/>
          <p:cNvGrpSpPr/>
          <p:nvPr/>
        </p:nvGrpSpPr>
        <p:grpSpPr>
          <a:xfrm>
            <a:off x="1989449" y="4282269"/>
            <a:ext cx="374774" cy="346073"/>
            <a:chOff x="1989449" y="4282269"/>
            <a:chExt cx="374774" cy="346073"/>
          </a:xfrm>
        </p:grpSpPr>
        <p:sp>
          <p:nvSpPr>
            <p:cNvPr id="9513" name="Google Shape;9513;p7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70"/>
          <p:cNvGrpSpPr/>
          <p:nvPr/>
        </p:nvGrpSpPr>
        <p:grpSpPr>
          <a:xfrm>
            <a:off x="2487439" y="4280740"/>
            <a:ext cx="198775" cy="348972"/>
            <a:chOff x="2487439" y="4280740"/>
            <a:chExt cx="198775" cy="348972"/>
          </a:xfrm>
        </p:grpSpPr>
        <p:sp>
          <p:nvSpPr>
            <p:cNvPr id="9519" name="Google Shape;9519;p7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70"/>
          <p:cNvGrpSpPr/>
          <p:nvPr/>
        </p:nvGrpSpPr>
        <p:grpSpPr>
          <a:xfrm>
            <a:off x="2810958" y="4273923"/>
            <a:ext cx="353145" cy="361873"/>
            <a:chOff x="2810958" y="4273923"/>
            <a:chExt cx="353145" cy="361873"/>
          </a:xfrm>
        </p:grpSpPr>
        <p:sp>
          <p:nvSpPr>
            <p:cNvPr id="9524" name="Google Shape;9524;p7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70"/>
          <p:cNvGrpSpPr/>
          <p:nvPr/>
        </p:nvGrpSpPr>
        <p:grpSpPr>
          <a:xfrm>
            <a:off x="6275635" y="4282651"/>
            <a:ext cx="209383" cy="366778"/>
            <a:chOff x="6275635" y="4282651"/>
            <a:chExt cx="209383" cy="366778"/>
          </a:xfrm>
        </p:grpSpPr>
        <p:sp>
          <p:nvSpPr>
            <p:cNvPr id="9532" name="Google Shape;9532;p7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70"/>
          <p:cNvGrpSpPr/>
          <p:nvPr/>
        </p:nvGrpSpPr>
        <p:grpSpPr>
          <a:xfrm>
            <a:off x="6701186" y="4283033"/>
            <a:ext cx="280292" cy="366396"/>
            <a:chOff x="6701186" y="4283033"/>
            <a:chExt cx="280292" cy="366396"/>
          </a:xfrm>
        </p:grpSpPr>
        <p:sp>
          <p:nvSpPr>
            <p:cNvPr id="9535" name="Google Shape;9535;p7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0"/>
          <p:cNvGrpSpPr/>
          <p:nvPr/>
        </p:nvGrpSpPr>
        <p:grpSpPr>
          <a:xfrm>
            <a:off x="2609571" y="3824958"/>
            <a:ext cx="373627" cy="347347"/>
            <a:chOff x="2609571" y="3824958"/>
            <a:chExt cx="373627" cy="347347"/>
          </a:xfrm>
        </p:grpSpPr>
        <p:sp>
          <p:nvSpPr>
            <p:cNvPr id="9538" name="Google Shape;9538;p7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0" name="Google Shape;9540;p70"/>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70"/>
          <p:cNvGrpSpPr/>
          <p:nvPr/>
        </p:nvGrpSpPr>
        <p:grpSpPr>
          <a:xfrm>
            <a:off x="916127" y="3807056"/>
            <a:ext cx="221902" cy="380795"/>
            <a:chOff x="916127" y="3807056"/>
            <a:chExt cx="221902" cy="380795"/>
          </a:xfrm>
        </p:grpSpPr>
        <p:sp>
          <p:nvSpPr>
            <p:cNvPr id="9542" name="Google Shape;9542;p7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6" name="Google Shape;9546;p70"/>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0"/>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8" name="Google Shape;9548;p70"/>
          <p:cNvGrpSpPr/>
          <p:nvPr/>
        </p:nvGrpSpPr>
        <p:grpSpPr>
          <a:xfrm>
            <a:off x="3513010" y="3816134"/>
            <a:ext cx="362223" cy="361108"/>
            <a:chOff x="3513010" y="3816134"/>
            <a:chExt cx="362223" cy="361108"/>
          </a:xfrm>
        </p:grpSpPr>
        <p:sp>
          <p:nvSpPr>
            <p:cNvPr id="9549" name="Google Shape;9549;p7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70"/>
          <p:cNvGrpSpPr/>
          <p:nvPr/>
        </p:nvGrpSpPr>
        <p:grpSpPr>
          <a:xfrm>
            <a:off x="3950316" y="3820307"/>
            <a:ext cx="369805" cy="353782"/>
            <a:chOff x="3950316" y="3820307"/>
            <a:chExt cx="369805" cy="353782"/>
          </a:xfrm>
        </p:grpSpPr>
        <p:sp>
          <p:nvSpPr>
            <p:cNvPr id="9554" name="Google Shape;9554;p7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70"/>
          <p:cNvGrpSpPr/>
          <p:nvPr/>
        </p:nvGrpSpPr>
        <p:grpSpPr>
          <a:xfrm>
            <a:off x="1761909" y="3811961"/>
            <a:ext cx="307974" cy="371716"/>
            <a:chOff x="1761909" y="3811961"/>
            <a:chExt cx="307974" cy="371716"/>
          </a:xfrm>
        </p:grpSpPr>
        <p:sp>
          <p:nvSpPr>
            <p:cNvPr id="9559" name="Google Shape;9559;p7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70"/>
          <p:cNvGrpSpPr/>
          <p:nvPr/>
        </p:nvGrpSpPr>
        <p:grpSpPr>
          <a:xfrm>
            <a:off x="5373342" y="3808935"/>
            <a:ext cx="231395" cy="353145"/>
            <a:chOff x="5373342" y="3808935"/>
            <a:chExt cx="231395" cy="353145"/>
          </a:xfrm>
        </p:grpSpPr>
        <p:sp>
          <p:nvSpPr>
            <p:cNvPr id="9570" name="Google Shape;9570;p7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9" name="Google Shape;9579;p70"/>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0" name="Google Shape;9580;p70"/>
          <p:cNvGrpSpPr/>
          <p:nvPr/>
        </p:nvGrpSpPr>
        <p:grpSpPr>
          <a:xfrm>
            <a:off x="5833775" y="3809445"/>
            <a:ext cx="235185" cy="352253"/>
            <a:chOff x="5833775" y="3809445"/>
            <a:chExt cx="235185" cy="352253"/>
          </a:xfrm>
        </p:grpSpPr>
        <p:sp>
          <p:nvSpPr>
            <p:cNvPr id="9581" name="Google Shape;9581;p7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0"/>
          <p:cNvGrpSpPr/>
          <p:nvPr/>
        </p:nvGrpSpPr>
        <p:grpSpPr>
          <a:xfrm>
            <a:off x="4942472" y="3809318"/>
            <a:ext cx="238976" cy="352762"/>
            <a:chOff x="4942472" y="3809318"/>
            <a:chExt cx="238976" cy="352762"/>
          </a:xfrm>
        </p:grpSpPr>
        <p:sp>
          <p:nvSpPr>
            <p:cNvPr id="9585" name="Google Shape;9585;p7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70"/>
          <p:cNvGrpSpPr/>
          <p:nvPr/>
        </p:nvGrpSpPr>
        <p:grpSpPr>
          <a:xfrm>
            <a:off x="6266525" y="3807788"/>
            <a:ext cx="260223" cy="353527"/>
            <a:chOff x="6266525" y="3807788"/>
            <a:chExt cx="260223" cy="353527"/>
          </a:xfrm>
        </p:grpSpPr>
        <p:sp>
          <p:nvSpPr>
            <p:cNvPr id="9593" name="Google Shape;9593;p7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7" name="Google Shape;9597;p70"/>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8" name="Google Shape;9598;p70"/>
          <p:cNvGrpSpPr/>
          <p:nvPr/>
        </p:nvGrpSpPr>
        <p:grpSpPr>
          <a:xfrm>
            <a:off x="7184363" y="3809604"/>
            <a:ext cx="202184" cy="352762"/>
            <a:chOff x="7184363" y="3809604"/>
            <a:chExt cx="202184" cy="352762"/>
          </a:xfrm>
        </p:grpSpPr>
        <p:sp>
          <p:nvSpPr>
            <p:cNvPr id="9599" name="Google Shape;9599;p7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70"/>
          <p:cNvGrpSpPr/>
          <p:nvPr/>
        </p:nvGrpSpPr>
        <p:grpSpPr>
          <a:xfrm>
            <a:off x="7571624" y="3808935"/>
            <a:ext cx="292047" cy="352762"/>
            <a:chOff x="7571624" y="3808935"/>
            <a:chExt cx="292047" cy="352762"/>
          </a:xfrm>
        </p:grpSpPr>
        <p:sp>
          <p:nvSpPr>
            <p:cNvPr id="9602" name="Google Shape;9602;p7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0"/>
          <p:cNvGrpSpPr/>
          <p:nvPr/>
        </p:nvGrpSpPr>
        <p:grpSpPr>
          <a:xfrm>
            <a:off x="2174559" y="3356116"/>
            <a:ext cx="364135" cy="359930"/>
            <a:chOff x="2174559" y="3356116"/>
            <a:chExt cx="364135" cy="359930"/>
          </a:xfrm>
        </p:grpSpPr>
        <p:sp>
          <p:nvSpPr>
            <p:cNvPr id="9609" name="Google Shape;9609;p7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70"/>
          <p:cNvGrpSpPr/>
          <p:nvPr/>
        </p:nvGrpSpPr>
        <p:grpSpPr>
          <a:xfrm>
            <a:off x="1731934" y="3355639"/>
            <a:ext cx="368371" cy="361554"/>
            <a:chOff x="1731934" y="3355639"/>
            <a:chExt cx="368371" cy="361554"/>
          </a:xfrm>
        </p:grpSpPr>
        <p:sp>
          <p:nvSpPr>
            <p:cNvPr id="9612" name="Google Shape;9612;p7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70"/>
          <p:cNvGrpSpPr/>
          <p:nvPr/>
        </p:nvGrpSpPr>
        <p:grpSpPr>
          <a:xfrm>
            <a:off x="3990517" y="3354173"/>
            <a:ext cx="279559" cy="363402"/>
            <a:chOff x="3990517" y="3354173"/>
            <a:chExt cx="279559" cy="363402"/>
          </a:xfrm>
        </p:grpSpPr>
        <p:sp>
          <p:nvSpPr>
            <p:cNvPr id="9615" name="Google Shape;9615;p7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0"/>
          <p:cNvGrpSpPr/>
          <p:nvPr/>
        </p:nvGrpSpPr>
        <p:grpSpPr>
          <a:xfrm>
            <a:off x="3497847" y="3417374"/>
            <a:ext cx="379680" cy="237606"/>
            <a:chOff x="3497847" y="3417374"/>
            <a:chExt cx="379680" cy="237606"/>
          </a:xfrm>
        </p:grpSpPr>
        <p:sp>
          <p:nvSpPr>
            <p:cNvPr id="9619" name="Google Shape;9619;p7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70"/>
          <p:cNvGrpSpPr/>
          <p:nvPr/>
        </p:nvGrpSpPr>
        <p:grpSpPr>
          <a:xfrm>
            <a:off x="2612597" y="3367075"/>
            <a:ext cx="376271" cy="337982"/>
            <a:chOff x="2612597" y="3367075"/>
            <a:chExt cx="376271" cy="337982"/>
          </a:xfrm>
        </p:grpSpPr>
        <p:sp>
          <p:nvSpPr>
            <p:cNvPr id="9624" name="Google Shape;9624;p7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70"/>
          <p:cNvGrpSpPr/>
          <p:nvPr/>
        </p:nvGrpSpPr>
        <p:grpSpPr>
          <a:xfrm>
            <a:off x="3071914" y="3364431"/>
            <a:ext cx="343652" cy="342505"/>
            <a:chOff x="3071914" y="3364431"/>
            <a:chExt cx="343652" cy="342505"/>
          </a:xfrm>
        </p:grpSpPr>
        <p:sp>
          <p:nvSpPr>
            <p:cNvPr id="9627" name="Google Shape;9627;p7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70"/>
          <p:cNvGrpSpPr/>
          <p:nvPr/>
        </p:nvGrpSpPr>
        <p:grpSpPr>
          <a:xfrm>
            <a:off x="897141" y="3359875"/>
            <a:ext cx="257962" cy="352762"/>
            <a:chOff x="897141" y="3359875"/>
            <a:chExt cx="257962" cy="352762"/>
          </a:xfrm>
        </p:grpSpPr>
        <p:sp>
          <p:nvSpPr>
            <p:cNvPr id="9633" name="Google Shape;9633;p7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70"/>
          <p:cNvGrpSpPr/>
          <p:nvPr/>
        </p:nvGrpSpPr>
        <p:grpSpPr>
          <a:xfrm>
            <a:off x="1333682" y="3344330"/>
            <a:ext cx="271213" cy="383088"/>
            <a:chOff x="1333682" y="3344330"/>
            <a:chExt cx="271213" cy="383088"/>
          </a:xfrm>
        </p:grpSpPr>
        <p:sp>
          <p:nvSpPr>
            <p:cNvPr id="9642" name="Google Shape;9642;p7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70"/>
          <p:cNvGrpSpPr/>
          <p:nvPr/>
        </p:nvGrpSpPr>
        <p:grpSpPr>
          <a:xfrm>
            <a:off x="6664394" y="3346974"/>
            <a:ext cx="353113" cy="351998"/>
            <a:chOff x="6664394" y="3346974"/>
            <a:chExt cx="353113" cy="351998"/>
          </a:xfrm>
        </p:grpSpPr>
        <p:sp>
          <p:nvSpPr>
            <p:cNvPr id="9654" name="Google Shape;9654;p7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70"/>
          <p:cNvGrpSpPr/>
          <p:nvPr/>
        </p:nvGrpSpPr>
        <p:grpSpPr>
          <a:xfrm>
            <a:off x="849741" y="1959307"/>
            <a:ext cx="399398" cy="375443"/>
            <a:chOff x="849741" y="1959307"/>
            <a:chExt cx="399398" cy="375443"/>
          </a:xfrm>
        </p:grpSpPr>
        <p:sp>
          <p:nvSpPr>
            <p:cNvPr id="9660" name="Google Shape;9660;p7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70"/>
          <p:cNvGrpSpPr/>
          <p:nvPr/>
        </p:nvGrpSpPr>
        <p:grpSpPr>
          <a:xfrm>
            <a:off x="1284212" y="1963766"/>
            <a:ext cx="379489" cy="366046"/>
            <a:chOff x="1284212" y="1963766"/>
            <a:chExt cx="379489" cy="366046"/>
          </a:xfrm>
        </p:grpSpPr>
        <p:sp>
          <p:nvSpPr>
            <p:cNvPr id="9663" name="Google Shape;9663;p7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70"/>
          <p:cNvGrpSpPr/>
          <p:nvPr/>
        </p:nvGrpSpPr>
        <p:grpSpPr>
          <a:xfrm>
            <a:off x="3037766" y="1969564"/>
            <a:ext cx="370219" cy="354928"/>
            <a:chOff x="3037766" y="1969564"/>
            <a:chExt cx="370219" cy="354928"/>
          </a:xfrm>
        </p:grpSpPr>
        <p:sp>
          <p:nvSpPr>
            <p:cNvPr id="9666" name="Google Shape;9666;p7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70"/>
          <p:cNvGrpSpPr/>
          <p:nvPr/>
        </p:nvGrpSpPr>
        <p:grpSpPr>
          <a:xfrm>
            <a:off x="3982553" y="1971730"/>
            <a:ext cx="304566" cy="350501"/>
            <a:chOff x="3982553" y="1971730"/>
            <a:chExt cx="304566" cy="350501"/>
          </a:xfrm>
        </p:grpSpPr>
        <p:sp>
          <p:nvSpPr>
            <p:cNvPr id="9671" name="Google Shape;9671;p7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70"/>
          <p:cNvGrpSpPr/>
          <p:nvPr/>
        </p:nvGrpSpPr>
        <p:grpSpPr>
          <a:xfrm>
            <a:off x="2567841" y="1994124"/>
            <a:ext cx="399812" cy="306477"/>
            <a:chOff x="2567841" y="1994124"/>
            <a:chExt cx="399812" cy="306477"/>
          </a:xfrm>
        </p:grpSpPr>
        <p:sp>
          <p:nvSpPr>
            <p:cNvPr id="9674" name="Google Shape;9674;p7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70"/>
          <p:cNvGrpSpPr/>
          <p:nvPr/>
        </p:nvGrpSpPr>
        <p:grpSpPr>
          <a:xfrm>
            <a:off x="2212084" y="1960358"/>
            <a:ext cx="324698" cy="372863"/>
            <a:chOff x="2212084" y="1960358"/>
            <a:chExt cx="324698" cy="372863"/>
          </a:xfrm>
        </p:grpSpPr>
        <p:sp>
          <p:nvSpPr>
            <p:cNvPr id="9678" name="Google Shape;9678;p7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70"/>
          <p:cNvGrpSpPr/>
          <p:nvPr/>
        </p:nvGrpSpPr>
        <p:grpSpPr>
          <a:xfrm>
            <a:off x="1805901" y="1960358"/>
            <a:ext cx="284847" cy="373627"/>
            <a:chOff x="1805901" y="1960358"/>
            <a:chExt cx="284847" cy="373627"/>
          </a:xfrm>
        </p:grpSpPr>
        <p:sp>
          <p:nvSpPr>
            <p:cNvPr id="9682" name="Google Shape;9682;p7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4" name="Google Shape;9684;p70"/>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0"/>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0"/>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7" name="Google Shape;9687;p70"/>
          <p:cNvGrpSpPr/>
          <p:nvPr/>
        </p:nvGrpSpPr>
        <p:grpSpPr>
          <a:xfrm>
            <a:off x="6656812" y="2029388"/>
            <a:ext cx="368690" cy="245793"/>
            <a:chOff x="6656812" y="2029388"/>
            <a:chExt cx="368690" cy="245793"/>
          </a:xfrm>
        </p:grpSpPr>
        <p:sp>
          <p:nvSpPr>
            <p:cNvPr id="9688" name="Google Shape;9688;p7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70"/>
          <p:cNvGrpSpPr/>
          <p:nvPr/>
        </p:nvGrpSpPr>
        <p:grpSpPr>
          <a:xfrm>
            <a:off x="4869651" y="2012218"/>
            <a:ext cx="376654" cy="281566"/>
            <a:chOff x="4869651" y="2012218"/>
            <a:chExt cx="376654" cy="281566"/>
          </a:xfrm>
        </p:grpSpPr>
        <p:sp>
          <p:nvSpPr>
            <p:cNvPr id="9699" name="Google Shape;9699;p7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70"/>
          <p:cNvGrpSpPr/>
          <p:nvPr/>
        </p:nvGrpSpPr>
        <p:grpSpPr>
          <a:xfrm>
            <a:off x="5306224" y="2012313"/>
            <a:ext cx="367925" cy="281694"/>
            <a:chOff x="5306224" y="2012313"/>
            <a:chExt cx="367925" cy="281694"/>
          </a:xfrm>
        </p:grpSpPr>
        <p:sp>
          <p:nvSpPr>
            <p:cNvPr id="9704" name="Google Shape;9704;p7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6" name="Google Shape;9706;p70"/>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7" name="Google Shape;9707;p70"/>
          <p:cNvGrpSpPr/>
          <p:nvPr/>
        </p:nvGrpSpPr>
        <p:grpSpPr>
          <a:xfrm>
            <a:off x="6195998" y="1983102"/>
            <a:ext cx="368308" cy="338746"/>
            <a:chOff x="6195998" y="1983102"/>
            <a:chExt cx="368308" cy="338746"/>
          </a:xfrm>
        </p:grpSpPr>
        <p:sp>
          <p:nvSpPr>
            <p:cNvPr id="9708" name="Google Shape;9708;p7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70"/>
          <p:cNvGrpSpPr/>
          <p:nvPr/>
        </p:nvGrpSpPr>
        <p:grpSpPr>
          <a:xfrm>
            <a:off x="7542031" y="2011835"/>
            <a:ext cx="369072" cy="280037"/>
            <a:chOff x="7542031" y="2011835"/>
            <a:chExt cx="369072" cy="280037"/>
          </a:xfrm>
        </p:grpSpPr>
        <p:sp>
          <p:nvSpPr>
            <p:cNvPr id="9712" name="Google Shape;9712;p7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70"/>
          <p:cNvGrpSpPr/>
          <p:nvPr/>
        </p:nvGrpSpPr>
        <p:grpSpPr>
          <a:xfrm>
            <a:off x="8010427" y="3348503"/>
            <a:ext cx="278795" cy="351615"/>
            <a:chOff x="8010427" y="3348503"/>
            <a:chExt cx="278795" cy="351615"/>
          </a:xfrm>
        </p:grpSpPr>
        <p:sp>
          <p:nvSpPr>
            <p:cNvPr id="9722" name="Google Shape;9722;p7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6" name="Google Shape;9726;p70"/>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7" name="Google Shape;9727;p70"/>
          <p:cNvGrpSpPr/>
          <p:nvPr/>
        </p:nvGrpSpPr>
        <p:grpSpPr>
          <a:xfrm>
            <a:off x="7141900" y="3349204"/>
            <a:ext cx="281057" cy="351010"/>
            <a:chOff x="7141900" y="3349204"/>
            <a:chExt cx="281057" cy="351010"/>
          </a:xfrm>
        </p:grpSpPr>
        <p:sp>
          <p:nvSpPr>
            <p:cNvPr id="9728" name="Google Shape;9728;p7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70"/>
          <p:cNvGrpSpPr/>
          <p:nvPr/>
        </p:nvGrpSpPr>
        <p:grpSpPr>
          <a:xfrm>
            <a:off x="5314188" y="3350032"/>
            <a:ext cx="363752" cy="353113"/>
            <a:chOff x="5314188" y="3350032"/>
            <a:chExt cx="363752" cy="353113"/>
          </a:xfrm>
        </p:grpSpPr>
        <p:sp>
          <p:nvSpPr>
            <p:cNvPr id="9732" name="Google Shape;9732;p7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70"/>
          <p:cNvGrpSpPr/>
          <p:nvPr/>
        </p:nvGrpSpPr>
        <p:grpSpPr>
          <a:xfrm>
            <a:off x="6203579" y="3348981"/>
            <a:ext cx="351615" cy="350373"/>
            <a:chOff x="6203579" y="3348981"/>
            <a:chExt cx="351615" cy="350373"/>
          </a:xfrm>
        </p:grpSpPr>
        <p:sp>
          <p:nvSpPr>
            <p:cNvPr id="9735" name="Google Shape;9735;p7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70"/>
          <p:cNvGrpSpPr/>
          <p:nvPr/>
        </p:nvGrpSpPr>
        <p:grpSpPr>
          <a:xfrm>
            <a:off x="5829984" y="3350032"/>
            <a:ext cx="220755" cy="352348"/>
            <a:chOff x="5829984" y="3350032"/>
            <a:chExt cx="220755" cy="352348"/>
          </a:xfrm>
        </p:grpSpPr>
        <p:sp>
          <p:nvSpPr>
            <p:cNvPr id="9741" name="Google Shape;9741;p7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70"/>
          <p:cNvGrpSpPr/>
          <p:nvPr/>
        </p:nvGrpSpPr>
        <p:grpSpPr>
          <a:xfrm>
            <a:off x="4882170" y="3349841"/>
            <a:ext cx="358464" cy="352316"/>
            <a:chOff x="4882170" y="3349841"/>
            <a:chExt cx="358464" cy="352316"/>
          </a:xfrm>
        </p:grpSpPr>
        <p:sp>
          <p:nvSpPr>
            <p:cNvPr id="9746" name="Google Shape;9746;p7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8" name="Google Shape;9748;p70"/>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0"/>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0" name="Google Shape;9750;p70"/>
          <p:cNvGrpSpPr/>
          <p:nvPr/>
        </p:nvGrpSpPr>
        <p:grpSpPr>
          <a:xfrm>
            <a:off x="3044965" y="2435220"/>
            <a:ext cx="400194" cy="324316"/>
            <a:chOff x="3044965" y="2435220"/>
            <a:chExt cx="400194" cy="324316"/>
          </a:xfrm>
        </p:grpSpPr>
        <p:sp>
          <p:nvSpPr>
            <p:cNvPr id="9751" name="Google Shape;9751;p7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70"/>
          <p:cNvGrpSpPr/>
          <p:nvPr/>
        </p:nvGrpSpPr>
        <p:grpSpPr>
          <a:xfrm>
            <a:off x="4878379" y="2473892"/>
            <a:ext cx="367161" cy="287523"/>
            <a:chOff x="4878379" y="2473892"/>
            <a:chExt cx="367161" cy="287523"/>
          </a:xfrm>
        </p:grpSpPr>
        <p:sp>
          <p:nvSpPr>
            <p:cNvPr id="9755" name="Google Shape;9755;p7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70"/>
          <p:cNvGrpSpPr/>
          <p:nvPr/>
        </p:nvGrpSpPr>
        <p:grpSpPr>
          <a:xfrm>
            <a:off x="1325719" y="2887689"/>
            <a:ext cx="290581" cy="372481"/>
            <a:chOff x="1325719" y="2887689"/>
            <a:chExt cx="290581" cy="372481"/>
          </a:xfrm>
        </p:grpSpPr>
        <p:sp>
          <p:nvSpPr>
            <p:cNvPr id="9761" name="Google Shape;9761;p7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3" name="Google Shape;9763;p70"/>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4" name="Google Shape;9764;p70"/>
          <p:cNvGrpSpPr/>
          <p:nvPr/>
        </p:nvGrpSpPr>
        <p:grpSpPr>
          <a:xfrm>
            <a:off x="3510335" y="2892499"/>
            <a:ext cx="360726" cy="361204"/>
            <a:chOff x="3510335" y="2892499"/>
            <a:chExt cx="360726" cy="361204"/>
          </a:xfrm>
        </p:grpSpPr>
        <p:sp>
          <p:nvSpPr>
            <p:cNvPr id="9765" name="Google Shape;9765;p7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70"/>
          <p:cNvGrpSpPr/>
          <p:nvPr/>
        </p:nvGrpSpPr>
        <p:grpSpPr>
          <a:xfrm>
            <a:off x="3086313" y="2877049"/>
            <a:ext cx="320143" cy="392581"/>
            <a:chOff x="3086313" y="2877049"/>
            <a:chExt cx="320143" cy="392581"/>
          </a:xfrm>
        </p:grpSpPr>
        <p:sp>
          <p:nvSpPr>
            <p:cNvPr id="9771" name="Google Shape;9771;p7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3" name="Google Shape;9783;p70"/>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4" name="Google Shape;9784;p70"/>
          <p:cNvGrpSpPr/>
          <p:nvPr/>
        </p:nvGrpSpPr>
        <p:grpSpPr>
          <a:xfrm>
            <a:off x="861113" y="2885746"/>
            <a:ext cx="333809" cy="373277"/>
            <a:chOff x="861113" y="2885746"/>
            <a:chExt cx="333809" cy="373277"/>
          </a:xfrm>
        </p:grpSpPr>
        <p:sp>
          <p:nvSpPr>
            <p:cNvPr id="9785" name="Google Shape;9785;p7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8" name="Google Shape;9788;p70"/>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0"/>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0" name="Google Shape;9790;p70"/>
          <p:cNvGrpSpPr/>
          <p:nvPr/>
        </p:nvGrpSpPr>
        <p:grpSpPr>
          <a:xfrm>
            <a:off x="1297654" y="1504481"/>
            <a:ext cx="349354" cy="362223"/>
            <a:chOff x="1297654" y="1504481"/>
            <a:chExt cx="349354" cy="362223"/>
          </a:xfrm>
        </p:grpSpPr>
        <p:sp>
          <p:nvSpPr>
            <p:cNvPr id="9791" name="Google Shape;9791;p7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4" name="Google Shape;9794;p70"/>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5" name="Google Shape;9795;p70"/>
          <p:cNvGrpSpPr/>
          <p:nvPr/>
        </p:nvGrpSpPr>
        <p:grpSpPr>
          <a:xfrm>
            <a:off x="852385" y="1510916"/>
            <a:ext cx="353145" cy="351998"/>
            <a:chOff x="852385" y="1510916"/>
            <a:chExt cx="353145" cy="351998"/>
          </a:xfrm>
        </p:grpSpPr>
        <p:sp>
          <p:nvSpPr>
            <p:cNvPr id="9796" name="Google Shape;9796;p7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70"/>
          <p:cNvGrpSpPr/>
          <p:nvPr/>
        </p:nvGrpSpPr>
        <p:grpSpPr>
          <a:xfrm>
            <a:off x="1745217" y="1515471"/>
            <a:ext cx="343269" cy="342505"/>
            <a:chOff x="1745217" y="1515471"/>
            <a:chExt cx="343269" cy="342505"/>
          </a:xfrm>
        </p:grpSpPr>
        <p:sp>
          <p:nvSpPr>
            <p:cNvPr id="9800" name="Google Shape;9800;p7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4" name="Google Shape;9804;p70"/>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5" name="Google Shape;9805;p70"/>
          <p:cNvGrpSpPr/>
          <p:nvPr/>
        </p:nvGrpSpPr>
        <p:grpSpPr>
          <a:xfrm>
            <a:off x="3042703" y="1529137"/>
            <a:ext cx="411535" cy="315587"/>
            <a:chOff x="3042703" y="1529137"/>
            <a:chExt cx="411535" cy="315587"/>
          </a:xfrm>
        </p:grpSpPr>
        <p:sp>
          <p:nvSpPr>
            <p:cNvPr id="9806" name="Google Shape;9806;p7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70"/>
          <p:cNvGrpSpPr/>
          <p:nvPr/>
        </p:nvGrpSpPr>
        <p:grpSpPr>
          <a:xfrm>
            <a:off x="2629289" y="1544682"/>
            <a:ext cx="350501" cy="284497"/>
            <a:chOff x="2629289" y="1544682"/>
            <a:chExt cx="350501" cy="284497"/>
          </a:xfrm>
        </p:grpSpPr>
        <p:sp>
          <p:nvSpPr>
            <p:cNvPr id="9817" name="Google Shape;9817;p7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70"/>
          <p:cNvGrpSpPr/>
          <p:nvPr/>
        </p:nvGrpSpPr>
        <p:grpSpPr>
          <a:xfrm>
            <a:off x="5305077" y="1502633"/>
            <a:ext cx="367893" cy="365218"/>
            <a:chOff x="5305077" y="1502633"/>
            <a:chExt cx="367893" cy="365218"/>
          </a:xfrm>
        </p:grpSpPr>
        <p:sp>
          <p:nvSpPr>
            <p:cNvPr id="9823" name="Google Shape;9823;p7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70"/>
          <p:cNvGrpSpPr/>
          <p:nvPr/>
        </p:nvGrpSpPr>
        <p:grpSpPr>
          <a:xfrm>
            <a:off x="7100170" y="1500117"/>
            <a:ext cx="368308" cy="367033"/>
            <a:chOff x="7100170" y="1500117"/>
            <a:chExt cx="368308" cy="367033"/>
          </a:xfrm>
        </p:grpSpPr>
        <p:sp>
          <p:nvSpPr>
            <p:cNvPr id="9826" name="Google Shape;9826;p7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9" name="Google Shape;9839;p70"/>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0" name="Google Shape;9840;p70"/>
          <p:cNvGrpSpPr/>
          <p:nvPr/>
        </p:nvGrpSpPr>
        <p:grpSpPr>
          <a:xfrm>
            <a:off x="6649231" y="1500021"/>
            <a:ext cx="390287" cy="367065"/>
            <a:chOff x="6649231" y="1500021"/>
            <a:chExt cx="390287" cy="367065"/>
          </a:xfrm>
        </p:grpSpPr>
        <p:sp>
          <p:nvSpPr>
            <p:cNvPr id="9841" name="Google Shape;9841;p7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70"/>
          <p:cNvGrpSpPr/>
          <p:nvPr/>
        </p:nvGrpSpPr>
        <p:grpSpPr>
          <a:xfrm>
            <a:off x="5746938" y="1543503"/>
            <a:ext cx="387261" cy="280356"/>
            <a:chOff x="5746938" y="1543503"/>
            <a:chExt cx="387261" cy="280356"/>
          </a:xfrm>
        </p:grpSpPr>
        <p:sp>
          <p:nvSpPr>
            <p:cNvPr id="9854" name="Google Shape;9854;p7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70"/>
          <p:cNvGrpSpPr/>
          <p:nvPr/>
        </p:nvGrpSpPr>
        <p:grpSpPr>
          <a:xfrm>
            <a:off x="6196730" y="1525346"/>
            <a:ext cx="369072" cy="317467"/>
            <a:chOff x="6196730" y="1525346"/>
            <a:chExt cx="369072" cy="317467"/>
          </a:xfrm>
        </p:grpSpPr>
        <p:sp>
          <p:nvSpPr>
            <p:cNvPr id="9857" name="Google Shape;9857;p7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0" name="Google Shape;9860;p70"/>
          <p:cNvGrpSpPr/>
          <p:nvPr/>
        </p:nvGrpSpPr>
        <p:grpSpPr>
          <a:xfrm>
            <a:off x="4940592" y="1500690"/>
            <a:ext cx="246558" cy="367161"/>
            <a:chOff x="4940592" y="1500690"/>
            <a:chExt cx="246558" cy="367161"/>
          </a:xfrm>
        </p:grpSpPr>
        <p:sp>
          <p:nvSpPr>
            <p:cNvPr id="9861" name="Google Shape;9861;p7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70"/>
          <p:cNvGrpSpPr/>
          <p:nvPr/>
        </p:nvGrpSpPr>
        <p:grpSpPr>
          <a:xfrm>
            <a:off x="7964906" y="1499894"/>
            <a:ext cx="380858" cy="367575"/>
            <a:chOff x="7964906" y="1499894"/>
            <a:chExt cx="380858" cy="367575"/>
          </a:xfrm>
        </p:grpSpPr>
        <p:sp>
          <p:nvSpPr>
            <p:cNvPr id="9866" name="Google Shape;9866;p7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9" name="Google Shape;9869;p70"/>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0" name="Google Shape;9870;p70"/>
          <p:cNvGrpSpPr/>
          <p:nvPr/>
        </p:nvGrpSpPr>
        <p:grpSpPr>
          <a:xfrm>
            <a:off x="8007400" y="2902278"/>
            <a:ext cx="285230" cy="355597"/>
            <a:chOff x="8007400" y="2902278"/>
            <a:chExt cx="285230" cy="355597"/>
          </a:xfrm>
        </p:grpSpPr>
        <p:sp>
          <p:nvSpPr>
            <p:cNvPr id="9871" name="Google Shape;9871;p7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70"/>
          <p:cNvGrpSpPr/>
          <p:nvPr/>
        </p:nvGrpSpPr>
        <p:grpSpPr>
          <a:xfrm>
            <a:off x="6219124" y="2902788"/>
            <a:ext cx="318231" cy="355470"/>
            <a:chOff x="6219124" y="2902788"/>
            <a:chExt cx="318231" cy="355470"/>
          </a:xfrm>
        </p:grpSpPr>
        <p:sp>
          <p:nvSpPr>
            <p:cNvPr id="9874" name="Google Shape;9874;p7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70"/>
          <p:cNvGrpSpPr/>
          <p:nvPr/>
        </p:nvGrpSpPr>
        <p:grpSpPr>
          <a:xfrm>
            <a:off x="4969421" y="2902852"/>
            <a:ext cx="185109" cy="355406"/>
            <a:chOff x="4969421" y="2902852"/>
            <a:chExt cx="185109" cy="355406"/>
          </a:xfrm>
        </p:grpSpPr>
        <p:sp>
          <p:nvSpPr>
            <p:cNvPr id="9878" name="Google Shape;9878;p7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4" name="Google Shape;9884;p70"/>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0"/>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6" name="Google Shape;9886;p70"/>
          <p:cNvGrpSpPr/>
          <p:nvPr/>
        </p:nvGrpSpPr>
        <p:grpSpPr>
          <a:xfrm>
            <a:off x="6685259" y="2902852"/>
            <a:ext cx="311414" cy="355406"/>
            <a:chOff x="6685259" y="2902852"/>
            <a:chExt cx="311414" cy="355406"/>
          </a:xfrm>
        </p:grpSpPr>
        <p:sp>
          <p:nvSpPr>
            <p:cNvPr id="9887" name="Google Shape;9887;p7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70"/>
          <p:cNvGrpSpPr/>
          <p:nvPr/>
        </p:nvGrpSpPr>
        <p:grpSpPr>
          <a:xfrm>
            <a:off x="5309250" y="2903170"/>
            <a:ext cx="359579" cy="355852"/>
            <a:chOff x="5309250" y="2903170"/>
            <a:chExt cx="359579" cy="355852"/>
          </a:xfrm>
        </p:grpSpPr>
        <p:sp>
          <p:nvSpPr>
            <p:cNvPr id="9891" name="Google Shape;9891;p7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70"/>
          <p:cNvGrpSpPr/>
          <p:nvPr/>
        </p:nvGrpSpPr>
        <p:grpSpPr>
          <a:xfrm>
            <a:off x="2199565" y="2421172"/>
            <a:ext cx="312179" cy="353431"/>
            <a:chOff x="2199565" y="2421172"/>
            <a:chExt cx="312179" cy="353431"/>
          </a:xfrm>
        </p:grpSpPr>
        <p:sp>
          <p:nvSpPr>
            <p:cNvPr id="9895" name="Google Shape;9895;p7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70"/>
          <p:cNvGrpSpPr/>
          <p:nvPr/>
        </p:nvGrpSpPr>
        <p:grpSpPr>
          <a:xfrm>
            <a:off x="1750887" y="2425727"/>
            <a:ext cx="320143" cy="343269"/>
            <a:chOff x="1750887" y="2425727"/>
            <a:chExt cx="320143" cy="343269"/>
          </a:xfrm>
        </p:grpSpPr>
        <p:sp>
          <p:nvSpPr>
            <p:cNvPr id="9898" name="Google Shape;9898;p7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0"/>
          <p:cNvGrpSpPr/>
          <p:nvPr/>
        </p:nvGrpSpPr>
        <p:grpSpPr>
          <a:xfrm>
            <a:off x="1298037" y="2425727"/>
            <a:ext cx="338364" cy="342887"/>
            <a:chOff x="1298037" y="2425727"/>
            <a:chExt cx="338364" cy="342887"/>
          </a:xfrm>
        </p:grpSpPr>
        <p:sp>
          <p:nvSpPr>
            <p:cNvPr id="9901" name="Google Shape;9901;p7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5" name="Google Shape;9905;p70"/>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6" name="Google Shape;9906;p70"/>
          <p:cNvGrpSpPr/>
          <p:nvPr/>
        </p:nvGrpSpPr>
        <p:grpSpPr>
          <a:xfrm>
            <a:off x="3974207" y="2429009"/>
            <a:ext cx="320143" cy="338491"/>
            <a:chOff x="3974207" y="2429009"/>
            <a:chExt cx="320143" cy="338491"/>
          </a:xfrm>
        </p:grpSpPr>
        <p:sp>
          <p:nvSpPr>
            <p:cNvPr id="9907" name="Google Shape;9907;p7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70"/>
          <p:cNvGrpSpPr/>
          <p:nvPr/>
        </p:nvGrpSpPr>
        <p:grpSpPr>
          <a:xfrm>
            <a:off x="2623237" y="2431047"/>
            <a:ext cx="355024" cy="332630"/>
            <a:chOff x="2623237" y="2431047"/>
            <a:chExt cx="355024" cy="332630"/>
          </a:xfrm>
        </p:grpSpPr>
        <p:sp>
          <p:nvSpPr>
            <p:cNvPr id="9910" name="Google Shape;9910;p7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70"/>
          <p:cNvGrpSpPr/>
          <p:nvPr/>
        </p:nvGrpSpPr>
        <p:grpSpPr>
          <a:xfrm>
            <a:off x="6657194" y="2434073"/>
            <a:ext cx="375507" cy="367925"/>
            <a:chOff x="6657194" y="2434073"/>
            <a:chExt cx="375507" cy="367925"/>
          </a:xfrm>
        </p:grpSpPr>
        <p:sp>
          <p:nvSpPr>
            <p:cNvPr id="9915" name="Google Shape;9915;p7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70"/>
          <p:cNvGrpSpPr/>
          <p:nvPr/>
        </p:nvGrpSpPr>
        <p:grpSpPr>
          <a:xfrm>
            <a:off x="7101317" y="2441655"/>
            <a:ext cx="367925" cy="352380"/>
            <a:chOff x="7101317" y="2441655"/>
            <a:chExt cx="367925" cy="352380"/>
          </a:xfrm>
        </p:grpSpPr>
        <p:sp>
          <p:nvSpPr>
            <p:cNvPr id="9919" name="Google Shape;9919;p7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70"/>
          <p:cNvGrpSpPr/>
          <p:nvPr/>
        </p:nvGrpSpPr>
        <p:grpSpPr>
          <a:xfrm>
            <a:off x="5756399" y="2434456"/>
            <a:ext cx="367925" cy="367161"/>
            <a:chOff x="5756399" y="2434456"/>
            <a:chExt cx="367925" cy="367161"/>
          </a:xfrm>
        </p:grpSpPr>
        <p:sp>
          <p:nvSpPr>
            <p:cNvPr id="9922" name="Google Shape;9922;p7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9" name="Google Shape;9929;p70"/>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0"/>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1" name="Google Shape;9931;p70"/>
          <p:cNvGrpSpPr/>
          <p:nvPr/>
        </p:nvGrpSpPr>
        <p:grpSpPr>
          <a:xfrm>
            <a:off x="7964906" y="2434073"/>
            <a:ext cx="373627" cy="367925"/>
            <a:chOff x="7964906" y="2434073"/>
            <a:chExt cx="373627" cy="367925"/>
          </a:xfrm>
        </p:grpSpPr>
        <p:sp>
          <p:nvSpPr>
            <p:cNvPr id="9932" name="Google Shape;9932;p7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70"/>
          <p:cNvGrpSpPr/>
          <p:nvPr/>
        </p:nvGrpSpPr>
        <p:grpSpPr>
          <a:xfrm>
            <a:off x="6194086" y="2437737"/>
            <a:ext cx="369837" cy="360471"/>
            <a:chOff x="6194086" y="2437737"/>
            <a:chExt cx="369837" cy="360471"/>
          </a:xfrm>
        </p:grpSpPr>
        <p:sp>
          <p:nvSpPr>
            <p:cNvPr id="9935" name="Google Shape;9935;p7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40" name="Shape 9940"/>
        <p:cNvGrpSpPr/>
        <p:nvPr/>
      </p:nvGrpSpPr>
      <p:grpSpPr>
        <a:xfrm>
          <a:off x="0" y="0"/>
          <a:ext cx="0" cy="0"/>
          <a:chOff x="0" y="0"/>
          <a:chExt cx="0" cy="0"/>
        </a:xfrm>
      </p:grpSpPr>
      <p:sp>
        <p:nvSpPr>
          <p:cNvPr id="9941" name="Google Shape;9941;p7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42" name="Google Shape;9942;p7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943" name="Google Shape;9943;p71"/>
          <p:cNvGrpSpPr/>
          <p:nvPr/>
        </p:nvGrpSpPr>
        <p:grpSpPr>
          <a:xfrm>
            <a:off x="3541011" y="1508594"/>
            <a:ext cx="350166" cy="349434"/>
            <a:chOff x="3541011" y="1508594"/>
            <a:chExt cx="350166" cy="349434"/>
          </a:xfrm>
        </p:grpSpPr>
        <p:sp>
          <p:nvSpPr>
            <p:cNvPr id="9944" name="Google Shape;9944;p7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71"/>
          <p:cNvGrpSpPr/>
          <p:nvPr/>
        </p:nvGrpSpPr>
        <p:grpSpPr>
          <a:xfrm>
            <a:off x="3122257" y="1508594"/>
            <a:ext cx="294850" cy="349434"/>
            <a:chOff x="3122257" y="1508594"/>
            <a:chExt cx="294850" cy="349434"/>
          </a:xfrm>
        </p:grpSpPr>
        <p:sp>
          <p:nvSpPr>
            <p:cNvPr id="9958" name="Google Shape;9958;p7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71"/>
          <p:cNvGrpSpPr/>
          <p:nvPr/>
        </p:nvGrpSpPr>
        <p:grpSpPr>
          <a:xfrm>
            <a:off x="910723" y="1508212"/>
            <a:ext cx="251660" cy="350166"/>
            <a:chOff x="910723" y="1508212"/>
            <a:chExt cx="251660" cy="350166"/>
          </a:xfrm>
        </p:grpSpPr>
        <p:sp>
          <p:nvSpPr>
            <p:cNvPr id="9964" name="Google Shape;9964;p7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71"/>
          <p:cNvGrpSpPr/>
          <p:nvPr/>
        </p:nvGrpSpPr>
        <p:grpSpPr>
          <a:xfrm>
            <a:off x="1308631" y="1507830"/>
            <a:ext cx="350166" cy="350198"/>
            <a:chOff x="1308631" y="1507830"/>
            <a:chExt cx="350166" cy="350198"/>
          </a:xfrm>
        </p:grpSpPr>
        <p:sp>
          <p:nvSpPr>
            <p:cNvPr id="9982" name="Google Shape;9982;p7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71"/>
          <p:cNvGrpSpPr/>
          <p:nvPr/>
        </p:nvGrpSpPr>
        <p:grpSpPr>
          <a:xfrm>
            <a:off x="1756921" y="1509739"/>
            <a:ext cx="345997" cy="345997"/>
            <a:chOff x="1756921" y="1509739"/>
            <a:chExt cx="345997" cy="345997"/>
          </a:xfrm>
        </p:grpSpPr>
        <p:sp>
          <p:nvSpPr>
            <p:cNvPr id="9987" name="Google Shape;9987;p7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71"/>
          <p:cNvGrpSpPr/>
          <p:nvPr/>
        </p:nvGrpSpPr>
        <p:grpSpPr>
          <a:xfrm>
            <a:off x="2216956" y="1510503"/>
            <a:ext cx="318721" cy="345615"/>
            <a:chOff x="2216956" y="1510503"/>
            <a:chExt cx="318721" cy="345615"/>
          </a:xfrm>
        </p:grpSpPr>
        <p:sp>
          <p:nvSpPr>
            <p:cNvPr id="10005" name="Google Shape;10005;p7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71"/>
          <p:cNvGrpSpPr/>
          <p:nvPr/>
        </p:nvGrpSpPr>
        <p:grpSpPr>
          <a:xfrm>
            <a:off x="3988156" y="1568461"/>
            <a:ext cx="349052" cy="230049"/>
            <a:chOff x="3988156" y="1568461"/>
            <a:chExt cx="349052" cy="230049"/>
          </a:xfrm>
        </p:grpSpPr>
        <p:sp>
          <p:nvSpPr>
            <p:cNvPr id="10011" name="Google Shape;10011;p7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71"/>
          <p:cNvGrpSpPr/>
          <p:nvPr/>
        </p:nvGrpSpPr>
        <p:grpSpPr>
          <a:xfrm>
            <a:off x="2633037" y="1499873"/>
            <a:ext cx="379002" cy="366112"/>
            <a:chOff x="2633037" y="1499873"/>
            <a:chExt cx="379002" cy="366112"/>
          </a:xfrm>
        </p:grpSpPr>
        <p:sp>
          <p:nvSpPr>
            <p:cNvPr id="10019" name="Google Shape;10019;p7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71"/>
          <p:cNvGrpSpPr/>
          <p:nvPr/>
        </p:nvGrpSpPr>
        <p:grpSpPr>
          <a:xfrm>
            <a:off x="6675256" y="1516169"/>
            <a:ext cx="327823" cy="357009"/>
            <a:chOff x="6675256" y="1516169"/>
            <a:chExt cx="327823" cy="357009"/>
          </a:xfrm>
        </p:grpSpPr>
        <p:sp>
          <p:nvSpPr>
            <p:cNvPr id="10026" name="Google Shape;10026;p7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71"/>
          <p:cNvGrpSpPr/>
          <p:nvPr/>
        </p:nvGrpSpPr>
        <p:grpSpPr>
          <a:xfrm>
            <a:off x="8020159" y="1516551"/>
            <a:ext cx="300897" cy="356627"/>
            <a:chOff x="8020159" y="1516551"/>
            <a:chExt cx="300897" cy="356627"/>
          </a:xfrm>
        </p:grpSpPr>
        <p:sp>
          <p:nvSpPr>
            <p:cNvPr id="10036" name="Google Shape;10036;p7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71"/>
          <p:cNvGrpSpPr/>
          <p:nvPr/>
        </p:nvGrpSpPr>
        <p:grpSpPr>
          <a:xfrm>
            <a:off x="5377363" y="1516169"/>
            <a:ext cx="257357" cy="356627"/>
            <a:chOff x="5377363" y="1516169"/>
            <a:chExt cx="257357" cy="356627"/>
          </a:xfrm>
        </p:grpSpPr>
        <p:sp>
          <p:nvSpPr>
            <p:cNvPr id="10042" name="Google Shape;10042;p7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71"/>
          <p:cNvGrpSpPr/>
          <p:nvPr/>
        </p:nvGrpSpPr>
        <p:grpSpPr>
          <a:xfrm>
            <a:off x="4880567" y="1535870"/>
            <a:ext cx="356245" cy="317607"/>
            <a:chOff x="4880567" y="1535870"/>
            <a:chExt cx="356245" cy="317607"/>
          </a:xfrm>
        </p:grpSpPr>
        <p:sp>
          <p:nvSpPr>
            <p:cNvPr id="10060" name="Google Shape;10060;p7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71"/>
          <p:cNvGrpSpPr/>
          <p:nvPr/>
        </p:nvGrpSpPr>
        <p:grpSpPr>
          <a:xfrm>
            <a:off x="5771483" y="1515787"/>
            <a:ext cx="357359" cy="357391"/>
            <a:chOff x="5771483" y="1515787"/>
            <a:chExt cx="357359" cy="357391"/>
          </a:xfrm>
        </p:grpSpPr>
        <p:sp>
          <p:nvSpPr>
            <p:cNvPr id="10066" name="Google Shape;10066;p7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71"/>
          <p:cNvGrpSpPr/>
          <p:nvPr/>
        </p:nvGrpSpPr>
        <p:grpSpPr>
          <a:xfrm>
            <a:off x="7121669" y="1533610"/>
            <a:ext cx="321362" cy="321362"/>
            <a:chOff x="7121669" y="1533610"/>
            <a:chExt cx="321362" cy="321362"/>
          </a:xfrm>
        </p:grpSpPr>
        <p:sp>
          <p:nvSpPr>
            <p:cNvPr id="10071" name="Google Shape;10071;p7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71"/>
          <p:cNvGrpSpPr/>
          <p:nvPr/>
        </p:nvGrpSpPr>
        <p:grpSpPr>
          <a:xfrm>
            <a:off x="7562766" y="1514864"/>
            <a:ext cx="327059" cy="360192"/>
            <a:chOff x="7562766" y="1514864"/>
            <a:chExt cx="327059" cy="360192"/>
          </a:xfrm>
        </p:grpSpPr>
        <p:sp>
          <p:nvSpPr>
            <p:cNvPr id="10076" name="Google Shape;10076;p7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71"/>
          <p:cNvGrpSpPr/>
          <p:nvPr/>
        </p:nvGrpSpPr>
        <p:grpSpPr>
          <a:xfrm>
            <a:off x="6221229" y="1498673"/>
            <a:ext cx="361636" cy="362183"/>
            <a:chOff x="6259175" y="1559008"/>
            <a:chExt cx="271743" cy="272093"/>
          </a:xfrm>
        </p:grpSpPr>
        <p:sp>
          <p:nvSpPr>
            <p:cNvPr id="10081" name="Google Shape;10081;p7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71"/>
          <p:cNvGrpSpPr/>
          <p:nvPr/>
        </p:nvGrpSpPr>
        <p:grpSpPr>
          <a:xfrm>
            <a:off x="2661459" y="2015001"/>
            <a:ext cx="322508" cy="273494"/>
            <a:chOff x="2661459" y="2015001"/>
            <a:chExt cx="322508" cy="273494"/>
          </a:xfrm>
        </p:grpSpPr>
        <p:sp>
          <p:nvSpPr>
            <p:cNvPr id="10099" name="Google Shape;10099;p7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71"/>
          <p:cNvGrpSpPr/>
          <p:nvPr/>
        </p:nvGrpSpPr>
        <p:grpSpPr>
          <a:xfrm>
            <a:off x="6671087" y="2009304"/>
            <a:ext cx="332757" cy="281833"/>
            <a:chOff x="6671087" y="2009304"/>
            <a:chExt cx="332757" cy="281833"/>
          </a:xfrm>
        </p:grpSpPr>
        <p:sp>
          <p:nvSpPr>
            <p:cNvPr id="10102" name="Google Shape;10102;p7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4" name="Google Shape;10104;p71"/>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5" name="Google Shape;10105;p71"/>
          <p:cNvGrpSpPr/>
          <p:nvPr/>
        </p:nvGrpSpPr>
        <p:grpSpPr>
          <a:xfrm>
            <a:off x="2201806" y="1976585"/>
            <a:ext cx="349784" cy="349434"/>
            <a:chOff x="2201806" y="1976585"/>
            <a:chExt cx="349784" cy="349434"/>
          </a:xfrm>
        </p:grpSpPr>
        <p:sp>
          <p:nvSpPr>
            <p:cNvPr id="10106" name="Google Shape;10106;p7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71"/>
          <p:cNvGrpSpPr/>
          <p:nvPr/>
        </p:nvGrpSpPr>
        <p:grpSpPr>
          <a:xfrm>
            <a:off x="3094217" y="1976585"/>
            <a:ext cx="350198" cy="350548"/>
            <a:chOff x="3094217" y="1976585"/>
            <a:chExt cx="350198" cy="350548"/>
          </a:xfrm>
        </p:grpSpPr>
        <p:sp>
          <p:nvSpPr>
            <p:cNvPr id="10111" name="Google Shape;10111;p7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71"/>
          <p:cNvGrpSpPr/>
          <p:nvPr/>
        </p:nvGrpSpPr>
        <p:grpSpPr>
          <a:xfrm>
            <a:off x="870939" y="1975821"/>
            <a:ext cx="332375" cy="350071"/>
            <a:chOff x="870939" y="1975821"/>
            <a:chExt cx="332375" cy="350071"/>
          </a:xfrm>
        </p:grpSpPr>
        <p:sp>
          <p:nvSpPr>
            <p:cNvPr id="10125" name="Google Shape;10125;p7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9" name="Google Shape;10129;p71"/>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0" name="Google Shape;10130;p71"/>
          <p:cNvGrpSpPr/>
          <p:nvPr/>
        </p:nvGrpSpPr>
        <p:grpSpPr>
          <a:xfrm>
            <a:off x="3979435" y="1976585"/>
            <a:ext cx="345265" cy="349848"/>
            <a:chOff x="3979435" y="1976585"/>
            <a:chExt cx="345265" cy="349848"/>
          </a:xfrm>
        </p:grpSpPr>
        <p:sp>
          <p:nvSpPr>
            <p:cNvPr id="10131" name="Google Shape;10131;p7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71"/>
          <p:cNvGrpSpPr/>
          <p:nvPr/>
        </p:nvGrpSpPr>
        <p:grpSpPr>
          <a:xfrm>
            <a:off x="3576626" y="1975821"/>
            <a:ext cx="284251" cy="351694"/>
            <a:chOff x="3576626" y="1975821"/>
            <a:chExt cx="284251" cy="351694"/>
          </a:xfrm>
        </p:grpSpPr>
        <p:sp>
          <p:nvSpPr>
            <p:cNvPr id="10149" name="Google Shape;10149;p7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71"/>
          <p:cNvGrpSpPr/>
          <p:nvPr/>
        </p:nvGrpSpPr>
        <p:grpSpPr>
          <a:xfrm>
            <a:off x="2722090" y="2890162"/>
            <a:ext cx="238770" cy="371841"/>
            <a:chOff x="2722090" y="2890162"/>
            <a:chExt cx="238770" cy="371841"/>
          </a:xfrm>
        </p:grpSpPr>
        <p:sp>
          <p:nvSpPr>
            <p:cNvPr id="10153" name="Google Shape;10153;p7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6" name="Google Shape;10156;p71"/>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7" name="Google Shape;10157;p71"/>
          <p:cNvGrpSpPr/>
          <p:nvPr/>
        </p:nvGrpSpPr>
        <p:grpSpPr>
          <a:xfrm>
            <a:off x="6216367" y="1970156"/>
            <a:ext cx="361147" cy="361147"/>
            <a:chOff x="6216367" y="1970156"/>
            <a:chExt cx="361147" cy="361147"/>
          </a:xfrm>
        </p:grpSpPr>
        <p:sp>
          <p:nvSpPr>
            <p:cNvPr id="10158" name="Google Shape;10158;p7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71"/>
          <p:cNvGrpSpPr/>
          <p:nvPr/>
        </p:nvGrpSpPr>
        <p:grpSpPr>
          <a:xfrm>
            <a:off x="1289311" y="2926222"/>
            <a:ext cx="408156" cy="299783"/>
            <a:chOff x="1289311" y="2926222"/>
            <a:chExt cx="408156" cy="299783"/>
          </a:xfrm>
        </p:grpSpPr>
        <p:sp>
          <p:nvSpPr>
            <p:cNvPr id="10163" name="Google Shape;10163;p7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71"/>
          <p:cNvGrpSpPr/>
          <p:nvPr/>
        </p:nvGrpSpPr>
        <p:grpSpPr>
          <a:xfrm>
            <a:off x="7978465" y="1969392"/>
            <a:ext cx="361147" cy="360797"/>
            <a:chOff x="7978465" y="1969392"/>
            <a:chExt cx="361147" cy="360797"/>
          </a:xfrm>
        </p:grpSpPr>
        <p:sp>
          <p:nvSpPr>
            <p:cNvPr id="10166" name="Google Shape;10166;p7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5" name="Google Shape;10175;p71"/>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6" name="Google Shape;10176;p71"/>
          <p:cNvGrpSpPr/>
          <p:nvPr/>
        </p:nvGrpSpPr>
        <p:grpSpPr>
          <a:xfrm>
            <a:off x="854261" y="2908813"/>
            <a:ext cx="377474" cy="335748"/>
            <a:chOff x="854261" y="2908813"/>
            <a:chExt cx="377474" cy="335748"/>
          </a:xfrm>
        </p:grpSpPr>
        <p:sp>
          <p:nvSpPr>
            <p:cNvPr id="10177" name="Google Shape;10177;p7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71"/>
          <p:cNvGrpSpPr/>
          <p:nvPr/>
        </p:nvGrpSpPr>
        <p:grpSpPr>
          <a:xfrm>
            <a:off x="1749728" y="2894777"/>
            <a:ext cx="386927" cy="363438"/>
            <a:chOff x="1749728" y="2894777"/>
            <a:chExt cx="386927" cy="363438"/>
          </a:xfrm>
        </p:grpSpPr>
        <p:sp>
          <p:nvSpPr>
            <p:cNvPr id="10183" name="Google Shape;10183;p7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71"/>
          <p:cNvGrpSpPr/>
          <p:nvPr/>
        </p:nvGrpSpPr>
        <p:grpSpPr>
          <a:xfrm>
            <a:off x="7098912" y="1969392"/>
            <a:ext cx="359651" cy="361560"/>
            <a:chOff x="7098912" y="1969392"/>
            <a:chExt cx="359651" cy="361560"/>
          </a:xfrm>
        </p:grpSpPr>
        <p:sp>
          <p:nvSpPr>
            <p:cNvPr id="10191" name="Google Shape;10191;p7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4" name="Google Shape;10204;p71"/>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5" name="Google Shape;10205;p71"/>
          <p:cNvGrpSpPr/>
          <p:nvPr/>
        </p:nvGrpSpPr>
        <p:grpSpPr>
          <a:xfrm>
            <a:off x="5352728" y="1990239"/>
            <a:ext cx="327091" cy="322508"/>
            <a:chOff x="5352728" y="1990239"/>
            <a:chExt cx="327091" cy="322508"/>
          </a:xfrm>
        </p:grpSpPr>
        <p:sp>
          <p:nvSpPr>
            <p:cNvPr id="10206" name="Google Shape;10206;p7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71"/>
          <p:cNvGrpSpPr/>
          <p:nvPr/>
        </p:nvGrpSpPr>
        <p:grpSpPr>
          <a:xfrm>
            <a:off x="7538896" y="1970156"/>
            <a:ext cx="361147" cy="361529"/>
            <a:chOff x="7538896" y="1970156"/>
            <a:chExt cx="361147" cy="361529"/>
          </a:xfrm>
        </p:grpSpPr>
        <p:sp>
          <p:nvSpPr>
            <p:cNvPr id="10210" name="Google Shape;10210;p7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71"/>
          <p:cNvGrpSpPr/>
          <p:nvPr/>
        </p:nvGrpSpPr>
        <p:grpSpPr>
          <a:xfrm>
            <a:off x="4896099" y="1970920"/>
            <a:ext cx="358155" cy="358123"/>
            <a:chOff x="4896099" y="1970920"/>
            <a:chExt cx="358155" cy="358123"/>
          </a:xfrm>
        </p:grpSpPr>
        <p:sp>
          <p:nvSpPr>
            <p:cNvPr id="10217" name="Google Shape;10217;p7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71"/>
          <p:cNvGrpSpPr/>
          <p:nvPr/>
        </p:nvGrpSpPr>
        <p:grpSpPr>
          <a:xfrm>
            <a:off x="4048787" y="2977019"/>
            <a:ext cx="283488" cy="198604"/>
            <a:chOff x="4048787" y="2977019"/>
            <a:chExt cx="283488" cy="198604"/>
          </a:xfrm>
        </p:grpSpPr>
        <p:sp>
          <p:nvSpPr>
            <p:cNvPr id="10221" name="Google Shape;10221;p7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71"/>
          <p:cNvGrpSpPr/>
          <p:nvPr/>
        </p:nvGrpSpPr>
        <p:grpSpPr>
          <a:xfrm>
            <a:off x="4054103" y="2430191"/>
            <a:ext cx="218687" cy="349052"/>
            <a:chOff x="4054103" y="2430191"/>
            <a:chExt cx="218687" cy="349052"/>
          </a:xfrm>
        </p:grpSpPr>
        <p:sp>
          <p:nvSpPr>
            <p:cNvPr id="10228" name="Google Shape;10228;p7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71"/>
          <p:cNvGrpSpPr/>
          <p:nvPr/>
        </p:nvGrpSpPr>
        <p:grpSpPr>
          <a:xfrm>
            <a:off x="2185128" y="2427549"/>
            <a:ext cx="382758" cy="356595"/>
            <a:chOff x="2185128" y="2427549"/>
            <a:chExt cx="382758" cy="356595"/>
          </a:xfrm>
        </p:grpSpPr>
        <p:sp>
          <p:nvSpPr>
            <p:cNvPr id="10231" name="Google Shape;10231;p7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71"/>
          <p:cNvGrpSpPr/>
          <p:nvPr/>
        </p:nvGrpSpPr>
        <p:grpSpPr>
          <a:xfrm>
            <a:off x="3539102" y="2427549"/>
            <a:ext cx="355099" cy="355481"/>
            <a:chOff x="3539102" y="2427549"/>
            <a:chExt cx="355099" cy="355481"/>
          </a:xfrm>
        </p:grpSpPr>
        <p:sp>
          <p:nvSpPr>
            <p:cNvPr id="10236" name="Google Shape;10236;p7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71"/>
          <p:cNvGrpSpPr/>
          <p:nvPr/>
        </p:nvGrpSpPr>
        <p:grpSpPr>
          <a:xfrm>
            <a:off x="2656907" y="2439293"/>
            <a:ext cx="332757" cy="332343"/>
            <a:chOff x="2656907" y="2439293"/>
            <a:chExt cx="332757" cy="332343"/>
          </a:xfrm>
        </p:grpSpPr>
        <p:sp>
          <p:nvSpPr>
            <p:cNvPr id="10239" name="Google Shape;10239;p7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71"/>
          <p:cNvGrpSpPr/>
          <p:nvPr/>
        </p:nvGrpSpPr>
        <p:grpSpPr>
          <a:xfrm>
            <a:off x="1731523" y="2422616"/>
            <a:ext cx="399435" cy="365698"/>
            <a:chOff x="1731523" y="2422616"/>
            <a:chExt cx="399435" cy="365698"/>
          </a:xfrm>
        </p:grpSpPr>
        <p:sp>
          <p:nvSpPr>
            <p:cNvPr id="10247" name="Google Shape;10247;p7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71"/>
          <p:cNvGrpSpPr/>
          <p:nvPr/>
        </p:nvGrpSpPr>
        <p:grpSpPr>
          <a:xfrm>
            <a:off x="3097241" y="2433564"/>
            <a:ext cx="344883" cy="343387"/>
            <a:chOff x="3097241" y="2433564"/>
            <a:chExt cx="344883" cy="343387"/>
          </a:xfrm>
        </p:grpSpPr>
        <p:sp>
          <p:nvSpPr>
            <p:cNvPr id="10251" name="Google Shape;10251;p7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71"/>
          <p:cNvGrpSpPr/>
          <p:nvPr/>
        </p:nvGrpSpPr>
        <p:grpSpPr>
          <a:xfrm>
            <a:off x="1278299" y="2439293"/>
            <a:ext cx="410829" cy="332343"/>
            <a:chOff x="1278299" y="2439293"/>
            <a:chExt cx="410829" cy="332343"/>
          </a:xfrm>
        </p:grpSpPr>
        <p:sp>
          <p:nvSpPr>
            <p:cNvPr id="10261" name="Google Shape;10261;p7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71"/>
          <p:cNvGrpSpPr/>
          <p:nvPr/>
        </p:nvGrpSpPr>
        <p:grpSpPr>
          <a:xfrm>
            <a:off x="870939" y="2439293"/>
            <a:ext cx="331993" cy="331993"/>
            <a:chOff x="870939" y="2439293"/>
            <a:chExt cx="331993" cy="331993"/>
          </a:xfrm>
        </p:grpSpPr>
        <p:sp>
          <p:nvSpPr>
            <p:cNvPr id="10270" name="Google Shape;10270;p7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71"/>
          <p:cNvGrpSpPr/>
          <p:nvPr/>
        </p:nvGrpSpPr>
        <p:grpSpPr>
          <a:xfrm>
            <a:off x="6644957" y="2456353"/>
            <a:ext cx="371395" cy="278904"/>
            <a:chOff x="6644957" y="2456353"/>
            <a:chExt cx="371395" cy="278904"/>
          </a:xfrm>
        </p:grpSpPr>
        <p:sp>
          <p:nvSpPr>
            <p:cNvPr id="10287" name="Google Shape;10287;p7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1"/>
          <p:cNvGrpSpPr/>
          <p:nvPr/>
        </p:nvGrpSpPr>
        <p:grpSpPr>
          <a:xfrm>
            <a:off x="5388757" y="2414659"/>
            <a:ext cx="260349" cy="362292"/>
            <a:chOff x="5388757" y="2414659"/>
            <a:chExt cx="260349" cy="362292"/>
          </a:xfrm>
        </p:grpSpPr>
        <p:sp>
          <p:nvSpPr>
            <p:cNvPr id="10293" name="Google Shape;10293;p7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71"/>
          <p:cNvGrpSpPr/>
          <p:nvPr/>
        </p:nvGrpSpPr>
        <p:grpSpPr>
          <a:xfrm>
            <a:off x="3567142" y="2905757"/>
            <a:ext cx="348288" cy="340331"/>
            <a:chOff x="3567142" y="2905757"/>
            <a:chExt cx="348288" cy="340331"/>
          </a:xfrm>
        </p:grpSpPr>
        <p:sp>
          <p:nvSpPr>
            <p:cNvPr id="10314" name="Google Shape;10314;p7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71"/>
          <p:cNvGrpSpPr/>
          <p:nvPr/>
        </p:nvGrpSpPr>
        <p:grpSpPr>
          <a:xfrm>
            <a:off x="7967103" y="2415041"/>
            <a:ext cx="355863" cy="361911"/>
            <a:chOff x="7967103" y="2415041"/>
            <a:chExt cx="355863" cy="361911"/>
          </a:xfrm>
        </p:grpSpPr>
        <p:sp>
          <p:nvSpPr>
            <p:cNvPr id="10320" name="Google Shape;10320;p7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71"/>
          <p:cNvGrpSpPr/>
          <p:nvPr/>
        </p:nvGrpSpPr>
        <p:grpSpPr>
          <a:xfrm>
            <a:off x="7529411" y="2414659"/>
            <a:ext cx="355863" cy="362292"/>
            <a:chOff x="7529411" y="2414659"/>
            <a:chExt cx="355863" cy="362292"/>
          </a:xfrm>
        </p:grpSpPr>
        <p:sp>
          <p:nvSpPr>
            <p:cNvPr id="10332" name="Google Shape;10332;p7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71"/>
          <p:cNvGrpSpPr/>
          <p:nvPr/>
        </p:nvGrpSpPr>
        <p:grpSpPr>
          <a:xfrm>
            <a:off x="5733194" y="2431718"/>
            <a:ext cx="446826" cy="327059"/>
            <a:chOff x="5733194" y="2431718"/>
            <a:chExt cx="446826" cy="327059"/>
          </a:xfrm>
        </p:grpSpPr>
        <p:sp>
          <p:nvSpPr>
            <p:cNvPr id="10345" name="Google Shape;10345;p7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71"/>
          <p:cNvGrpSpPr/>
          <p:nvPr/>
        </p:nvGrpSpPr>
        <p:grpSpPr>
          <a:xfrm>
            <a:off x="4876780" y="2418064"/>
            <a:ext cx="407774" cy="356627"/>
            <a:chOff x="4876780" y="2418064"/>
            <a:chExt cx="407774" cy="356627"/>
          </a:xfrm>
        </p:grpSpPr>
        <p:sp>
          <p:nvSpPr>
            <p:cNvPr id="10349" name="Google Shape;10349;p7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71"/>
          <p:cNvGrpSpPr/>
          <p:nvPr/>
        </p:nvGrpSpPr>
        <p:grpSpPr>
          <a:xfrm>
            <a:off x="7070872" y="2410871"/>
            <a:ext cx="398321" cy="371013"/>
            <a:chOff x="7070872" y="2410871"/>
            <a:chExt cx="398321" cy="371013"/>
          </a:xfrm>
        </p:grpSpPr>
        <p:sp>
          <p:nvSpPr>
            <p:cNvPr id="10358" name="Google Shape;10358;p7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2" name="Google Shape;10362;p71"/>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3" name="Google Shape;10363;p71"/>
          <p:cNvGrpSpPr/>
          <p:nvPr/>
        </p:nvGrpSpPr>
        <p:grpSpPr>
          <a:xfrm>
            <a:off x="5318259" y="2982111"/>
            <a:ext cx="371013" cy="220787"/>
            <a:chOff x="5318259" y="2982111"/>
            <a:chExt cx="371013" cy="220787"/>
          </a:xfrm>
        </p:grpSpPr>
        <p:sp>
          <p:nvSpPr>
            <p:cNvPr id="10364" name="Google Shape;10364;p7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71"/>
          <p:cNvGrpSpPr/>
          <p:nvPr/>
        </p:nvGrpSpPr>
        <p:grpSpPr>
          <a:xfrm>
            <a:off x="7073928" y="2905757"/>
            <a:ext cx="371395" cy="371809"/>
            <a:chOff x="7073928" y="2905757"/>
            <a:chExt cx="371395" cy="371809"/>
          </a:xfrm>
        </p:grpSpPr>
        <p:sp>
          <p:nvSpPr>
            <p:cNvPr id="10373" name="Google Shape;10373;p7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71"/>
          <p:cNvGrpSpPr/>
          <p:nvPr/>
        </p:nvGrpSpPr>
        <p:grpSpPr>
          <a:xfrm>
            <a:off x="6188327" y="2955408"/>
            <a:ext cx="371395" cy="272857"/>
            <a:chOff x="6188327" y="2955408"/>
            <a:chExt cx="371395" cy="272857"/>
          </a:xfrm>
        </p:grpSpPr>
        <p:sp>
          <p:nvSpPr>
            <p:cNvPr id="10377" name="Google Shape;10377;p7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71"/>
          <p:cNvGrpSpPr/>
          <p:nvPr/>
        </p:nvGrpSpPr>
        <p:grpSpPr>
          <a:xfrm>
            <a:off x="7521454" y="2906139"/>
            <a:ext cx="359651" cy="371013"/>
            <a:chOff x="7521454" y="2906139"/>
            <a:chExt cx="359651" cy="371013"/>
          </a:xfrm>
        </p:grpSpPr>
        <p:sp>
          <p:nvSpPr>
            <p:cNvPr id="10380" name="Google Shape;10380;p7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71"/>
          <p:cNvGrpSpPr/>
          <p:nvPr/>
        </p:nvGrpSpPr>
        <p:grpSpPr>
          <a:xfrm>
            <a:off x="5782845" y="2906521"/>
            <a:ext cx="301661" cy="371013"/>
            <a:chOff x="5782845" y="2906521"/>
            <a:chExt cx="301661" cy="371013"/>
          </a:xfrm>
        </p:grpSpPr>
        <p:sp>
          <p:nvSpPr>
            <p:cNvPr id="10386" name="Google Shape;10386;p7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71"/>
          <p:cNvGrpSpPr/>
          <p:nvPr/>
        </p:nvGrpSpPr>
        <p:grpSpPr>
          <a:xfrm>
            <a:off x="6630539" y="2917502"/>
            <a:ext cx="371777" cy="349434"/>
            <a:chOff x="6630539" y="2917502"/>
            <a:chExt cx="371777" cy="349434"/>
          </a:xfrm>
        </p:grpSpPr>
        <p:sp>
          <p:nvSpPr>
            <p:cNvPr id="10390" name="Google Shape;10390;p7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71"/>
          <p:cNvGrpSpPr/>
          <p:nvPr/>
        </p:nvGrpSpPr>
        <p:grpSpPr>
          <a:xfrm>
            <a:off x="2171474" y="3369229"/>
            <a:ext cx="408156" cy="343737"/>
            <a:chOff x="2171474" y="3369229"/>
            <a:chExt cx="408156" cy="343737"/>
          </a:xfrm>
        </p:grpSpPr>
        <p:sp>
          <p:nvSpPr>
            <p:cNvPr id="10398" name="Google Shape;10398;p7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71"/>
          <p:cNvGrpSpPr/>
          <p:nvPr/>
        </p:nvGrpSpPr>
        <p:grpSpPr>
          <a:xfrm>
            <a:off x="4891198" y="2925108"/>
            <a:ext cx="334634" cy="334634"/>
            <a:chOff x="4891198" y="2925108"/>
            <a:chExt cx="334634" cy="334634"/>
          </a:xfrm>
        </p:grpSpPr>
        <p:sp>
          <p:nvSpPr>
            <p:cNvPr id="10403" name="Google Shape;10403;p7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71"/>
          <p:cNvGrpSpPr/>
          <p:nvPr/>
        </p:nvGrpSpPr>
        <p:grpSpPr>
          <a:xfrm>
            <a:off x="7976174" y="2925108"/>
            <a:ext cx="334666" cy="334634"/>
            <a:chOff x="7976174" y="2925108"/>
            <a:chExt cx="334666" cy="334634"/>
          </a:xfrm>
        </p:grpSpPr>
        <p:sp>
          <p:nvSpPr>
            <p:cNvPr id="10412" name="Google Shape;10412;p7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71"/>
          <p:cNvGrpSpPr/>
          <p:nvPr/>
        </p:nvGrpSpPr>
        <p:grpSpPr>
          <a:xfrm>
            <a:off x="3091957" y="3374131"/>
            <a:ext cx="354717" cy="332757"/>
            <a:chOff x="3091957" y="3374131"/>
            <a:chExt cx="354717" cy="332757"/>
          </a:xfrm>
        </p:grpSpPr>
        <p:sp>
          <p:nvSpPr>
            <p:cNvPr id="10422" name="Google Shape;10422;p7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71"/>
          <p:cNvGrpSpPr/>
          <p:nvPr/>
        </p:nvGrpSpPr>
        <p:grpSpPr>
          <a:xfrm>
            <a:off x="3988156" y="3380210"/>
            <a:ext cx="353954" cy="318880"/>
            <a:chOff x="3988156" y="3380210"/>
            <a:chExt cx="353954" cy="318880"/>
          </a:xfrm>
        </p:grpSpPr>
        <p:sp>
          <p:nvSpPr>
            <p:cNvPr id="10429" name="Google Shape;10429;p7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1"/>
          <p:cNvGrpSpPr/>
          <p:nvPr/>
        </p:nvGrpSpPr>
        <p:grpSpPr>
          <a:xfrm>
            <a:off x="3541011" y="3367320"/>
            <a:ext cx="348257" cy="346188"/>
            <a:chOff x="3541011" y="3367320"/>
            <a:chExt cx="348257" cy="346188"/>
          </a:xfrm>
        </p:grpSpPr>
        <p:sp>
          <p:nvSpPr>
            <p:cNvPr id="10435" name="Google Shape;10435;p7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71"/>
          <p:cNvGrpSpPr/>
          <p:nvPr/>
        </p:nvGrpSpPr>
        <p:grpSpPr>
          <a:xfrm>
            <a:off x="850092" y="3352934"/>
            <a:ext cx="369517" cy="375660"/>
            <a:chOff x="850092" y="3352934"/>
            <a:chExt cx="369517" cy="375660"/>
          </a:xfrm>
        </p:grpSpPr>
        <p:sp>
          <p:nvSpPr>
            <p:cNvPr id="10440" name="Google Shape;10440;p7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71"/>
          <p:cNvGrpSpPr/>
          <p:nvPr/>
        </p:nvGrpSpPr>
        <p:grpSpPr>
          <a:xfrm>
            <a:off x="1314678" y="3358217"/>
            <a:ext cx="334666" cy="365348"/>
            <a:chOff x="1314678" y="3358217"/>
            <a:chExt cx="334666" cy="365348"/>
          </a:xfrm>
        </p:grpSpPr>
        <p:sp>
          <p:nvSpPr>
            <p:cNvPr id="10446" name="Google Shape;10446;p7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71"/>
          <p:cNvGrpSpPr/>
          <p:nvPr/>
        </p:nvGrpSpPr>
        <p:grpSpPr>
          <a:xfrm>
            <a:off x="1748582" y="3372635"/>
            <a:ext cx="359269" cy="335780"/>
            <a:chOff x="1748582" y="3372635"/>
            <a:chExt cx="359269" cy="335780"/>
          </a:xfrm>
        </p:grpSpPr>
        <p:sp>
          <p:nvSpPr>
            <p:cNvPr id="10452" name="Google Shape;10452;p7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3" name="Google Shape;10453;p71"/>
            <p:cNvGrpSpPr/>
            <p:nvPr/>
          </p:nvGrpSpPr>
          <p:grpSpPr>
            <a:xfrm>
              <a:off x="1748582" y="3372635"/>
              <a:ext cx="333520" cy="335780"/>
              <a:chOff x="1748582" y="3372635"/>
              <a:chExt cx="333520" cy="335780"/>
            </a:xfrm>
          </p:grpSpPr>
          <p:sp>
            <p:nvSpPr>
              <p:cNvPr id="10454" name="Google Shape;10454;p7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57" name="Google Shape;10457;p71"/>
          <p:cNvGrpSpPr/>
          <p:nvPr/>
        </p:nvGrpSpPr>
        <p:grpSpPr>
          <a:xfrm>
            <a:off x="2640993" y="3357835"/>
            <a:ext cx="365348" cy="364966"/>
            <a:chOff x="2640993" y="3357835"/>
            <a:chExt cx="365348" cy="364966"/>
          </a:xfrm>
        </p:grpSpPr>
        <p:sp>
          <p:nvSpPr>
            <p:cNvPr id="10458" name="Google Shape;10458;p7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71"/>
          <p:cNvGrpSpPr/>
          <p:nvPr/>
        </p:nvGrpSpPr>
        <p:grpSpPr>
          <a:xfrm>
            <a:off x="4886264" y="3366174"/>
            <a:ext cx="350548" cy="350198"/>
            <a:chOff x="4886264" y="3366174"/>
            <a:chExt cx="350548" cy="350198"/>
          </a:xfrm>
        </p:grpSpPr>
        <p:sp>
          <p:nvSpPr>
            <p:cNvPr id="10469" name="Google Shape;10469;p7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71"/>
          <p:cNvGrpSpPr/>
          <p:nvPr/>
        </p:nvGrpSpPr>
        <p:grpSpPr>
          <a:xfrm>
            <a:off x="5331913" y="3413947"/>
            <a:ext cx="347143" cy="254684"/>
            <a:chOff x="5331913" y="3413947"/>
            <a:chExt cx="347143" cy="254684"/>
          </a:xfrm>
        </p:grpSpPr>
        <p:sp>
          <p:nvSpPr>
            <p:cNvPr id="10483" name="Google Shape;10483;p7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71"/>
          <p:cNvGrpSpPr/>
          <p:nvPr/>
        </p:nvGrpSpPr>
        <p:grpSpPr>
          <a:xfrm>
            <a:off x="5776798" y="3409778"/>
            <a:ext cx="346379" cy="264518"/>
            <a:chOff x="5776798" y="3409778"/>
            <a:chExt cx="346379" cy="264518"/>
          </a:xfrm>
        </p:grpSpPr>
        <p:sp>
          <p:nvSpPr>
            <p:cNvPr id="10490" name="Google Shape;10490;p7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71"/>
          <p:cNvGrpSpPr/>
          <p:nvPr/>
        </p:nvGrpSpPr>
        <p:grpSpPr>
          <a:xfrm>
            <a:off x="7108015" y="3396505"/>
            <a:ext cx="344883" cy="290299"/>
            <a:chOff x="7108015" y="3396505"/>
            <a:chExt cx="344883" cy="290299"/>
          </a:xfrm>
        </p:grpSpPr>
        <p:sp>
          <p:nvSpPr>
            <p:cNvPr id="10497" name="Google Shape;10497;p7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71"/>
          <p:cNvGrpSpPr/>
          <p:nvPr/>
        </p:nvGrpSpPr>
        <p:grpSpPr>
          <a:xfrm>
            <a:off x="7551754" y="3390808"/>
            <a:ext cx="344883" cy="301311"/>
            <a:chOff x="7551754" y="3390808"/>
            <a:chExt cx="344883" cy="301311"/>
          </a:xfrm>
        </p:grpSpPr>
        <p:sp>
          <p:nvSpPr>
            <p:cNvPr id="10502" name="Google Shape;10502;p7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71"/>
          <p:cNvGrpSpPr/>
          <p:nvPr/>
        </p:nvGrpSpPr>
        <p:grpSpPr>
          <a:xfrm>
            <a:off x="6707084" y="3387403"/>
            <a:ext cx="261145" cy="308504"/>
            <a:chOff x="6707084" y="3387403"/>
            <a:chExt cx="261145" cy="308504"/>
          </a:xfrm>
        </p:grpSpPr>
        <p:sp>
          <p:nvSpPr>
            <p:cNvPr id="10514" name="Google Shape;10514;p7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71"/>
          <p:cNvGrpSpPr/>
          <p:nvPr/>
        </p:nvGrpSpPr>
        <p:grpSpPr>
          <a:xfrm>
            <a:off x="848978" y="4297637"/>
            <a:ext cx="377824" cy="324418"/>
            <a:chOff x="848978" y="4297637"/>
            <a:chExt cx="377824" cy="324418"/>
          </a:xfrm>
        </p:grpSpPr>
        <p:sp>
          <p:nvSpPr>
            <p:cNvPr id="10519" name="Google Shape;10519;p7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71"/>
          <p:cNvGrpSpPr/>
          <p:nvPr/>
        </p:nvGrpSpPr>
        <p:grpSpPr>
          <a:xfrm>
            <a:off x="1754279" y="4286593"/>
            <a:ext cx="351439" cy="345965"/>
            <a:chOff x="1754279" y="4286593"/>
            <a:chExt cx="351439" cy="345965"/>
          </a:xfrm>
        </p:grpSpPr>
        <p:sp>
          <p:nvSpPr>
            <p:cNvPr id="10522" name="Google Shape;10522;p7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71"/>
          <p:cNvGrpSpPr/>
          <p:nvPr/>
        </p:nvGrpSpPr>
        <p:grpSpPr>
          <a:xfrm>
            <a:off x="3996113" y="4291176"/>
            <a:ext cx="336512" cy="335048"/>
            <a:chOff x="3996113" y="4291176"/>
            <a:chExt cx="336512" cy="335048"/>
          </a:xfrm>
        </p:grpSpPr>
        <p:sp>
          <p:nvSpPr>
            <p:cNvPr id="10528" name="Google Shape;10528;p7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1" name="Google Shape;10531;p71"/>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2" name="Google Shape;10532;p71"/>
          <p:cNvGrpSpPr/>
          <p:nvPr/>
        </p:nvGrpSpPr>
        <p:grpSpPr>
          <a:xfrm>
            <a:off x="2179081" y="4285511"/>
            <a:ext cx="397525" cy="348670"/>
            <a:chOff x="2179081" y="4285511"/>
            <a:chExt cx="397525" cy="348670"/>
          </a:xfrm>
        </p:grpSpPr>
        <p:sp>
          <p:nvSpPr>
            <p:cNvPr id="10533" name="Google Shape;10533;p7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71"/>
          <p:cNvGrpSpPr/>
          <p:nvPr/>
        </p:nvGrpSpPr>
        <p:grpSpPr>
          <a:xfrm>
            <a:off x="3584201" y="4294996"/>
            <a:ext cx="267574" cy="329415"/>
            <a:chOff x="3584201" y="4294996"/>
            <a:chExt cx="267574" cy="329415"/>
          </a:xfrm>
        </p:grpSpPr>
        <p:sp>
          <p:nvSpPr>
            <p:cNvPr id="10536" name="Google Shape;10536;p7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71"/>
          <p:cNvGrpSpPr/>
          <p:nvPr/>
        </p:nvGrpSpPr>
        <p:grpSpPr>
          <a:xfrm>
            <a:off x="3082855" y="4295728"/>
            <a:ext cx="375946" cy="327823"/>
            <a:chOff x="3082855" y="4295728"/>
            <a:chExt cx="375946" cy="327823"/>
          </a:xfrm>
        </p:grpSpPr>
        <p:sp>
          <p:nvSpPr>
            <p:cNvPr id="10541" name="Google Shape;10541;p7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71"/>
          <p:cNvGrpSpPr/>
          <p:nvPr/>
        </p:nvGrpSpPr>
        <p:grpSpPr>
          <a:xfrm>
            <a:off x="2749016" y="4291176"/>
            <a:ext cx="150831" cy="336926"/>
            <a:chOff x="2749016" y="4291176"/>
            <a:chExt cx="150831" cy="336926"/>
          </a:xfrm>
        </p:grpSpPr>
        <p:sp>
          <p:nvSpPr>
            <p:cNvPr id="10553" name="Google Shape;10553;p7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71"/>
          <p:cNvGrpSpPr/>
          <p:nvPr/>
        </p:nvGrpSpPr>
        <p:grpSpPr>
          <a:xfrm>
            <a:off x="7127716" y="4279432"/>
            <a:ext cx="248254" cy="361942"/>
            <a:chOff x="7127716" y="4279432"/>
            <a:chExt cx="248254" cy="361942"/>
          </a:xfrm>
        </p:grpSpPr>
        <p:sp>
          <p:nvSpPr>
            <p:cNvPr id="10558" name="Google Shape;10558;p7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71"/>
          <p:cNvGrpSpPr/>
          <p:nvPr/>
        </p:nvGrpSpPr>
        <p:grpSpPr>
          <a:xfrm>
            <a:off x="7565408" y="4279432"/>
            <a:ext cx="248255" cy="361942"/>
            <a:chOff x="7565408" y="4279432"/>
            <a:chExt cx="248255" cy="361942"/>
          </a:xfrm>
        </p:grpSpPr>
        <p:sp>
          <p:nvSpPr>
            <p:cNvPr id="10568" name="Google Shape;10568;p7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71"/>
          <p:cNvGrpSpPr/>
          <p:nvPr/>
        </p:nvGrpSpPr>
        <p:grpSpPr>
          <a:xfrm>
            <a:off x="6264109" y="4279432"/>
            <a:ext cx="225498" cy="361560"/>
            <a:chOff x="6264109" y="4279432"/>
            <a:chExt cx="225498" cy="361560"/>
          </a:xfrm>
        </p:grpSpPr>
        <p:sp>
          <p:nvSpPr>
            <p:cNvPr id="10577" name="Google Shape;10577;p7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1"/>
          <p:cNvGrpSpPr/>
          <p:nvPr/>
        </p:nvGrpSpPr>
        <p:grpSpPr>
          <a:xfrm>
            <a:off x="7929578" y="4284365"/>
            <a:ext cx="395266" cy="351312"/>
            <a:chOff x="7929578" y="4284365"/>
            <a:chExt cx="395266" cy="351312"/>
          </a:xfrm>
        </p:grpSpPr>
        <p:sp>
          <p:nvSpPr>
            <p:cNvPr id="10580" name="Google Shape;10580;p7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71"/>
          <p:cNvGrpSpPr/>
          <p:nvPr/>
        </p:nvGrpSpPr>
        <p:grpSpPr>
          <a:xfrm>
            <a:off x="6595502" y="4323777"/>
            <a:ext cx="426315" cy="332826"/>
            <a:chOff x="6639652" y="4323777"/>
            <a:chExt cx="426315" cy="332826"/>
          </a:xfrm>
        </p:grpSpPr>
        <p:sp>
          <p:nvSpPr>
            <p:cNvPr id="10585" name="Google Shape;10585;p7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71"/>
          <p:cNvGrpSpPr/>
          <p:nvPr/>
        </p:nvGrpSpPr>
        <p:grpSpPr>
          <a:xfrm>
            <a:off x="5357662" y="4297637"/>
            <a:ext cx="287275" cy="326296"/>
            <a:chOff x="5357662" y="4297637"/>
            <a:chExt cx="287275" cy="326296"/>
          </a:xfrm>
        </p:grpSpPr>
        <p:sp>
          <p:nvSpPr>
            <p:cNvPr id="10596" name="Google Shape;10596;p7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71"/>
          <p:cNvGrpSpPr/>
          <p:nvPr/>
        </p:nvGrpSpPr>
        <p:grpSpPr>
          <a:xfrm>
            <a:off x="5774124" y="4294550"/>
            <a:ext cx="331611" cy="331674"/>
            <a:chOff x="5774124" y="4294550"/>
            <a:chExt cx="331611" cy="331674"/>
          </a:xfrm>
        </p:grpSpPr>
        <p:sp>
          <p:nvSpPr>
            <p:cNvPr id="10602" name="Google Shape;10602;p7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71"/>
          <p:cNvGrpSpPr/>
          <p:nvPr/>
        </p:nvGrpSpPr>
        <p:grpSpPr>
          <a:xfrm>
            <a:off x="4890434" y="4287389"/>
            <a:ext cx="345997" cy="346029"/>
            <a:chOff x="4890434" y="4287389"/>
            <a:chExt cx="345997" cy="346029"/>
          </a:xfrm>
        </p:grpSpPr>
        <p:sp>
          <p:nvSpPr>
            <p:cNvPr id="10605" name="Google Shape;10605;p7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71"/>
          <p:cNvGrpSpPr/>
          <p:nvPr/>
        </p:nvGrpSpPr>
        <p:grpSpPr>
          <a:xfrm>
            <a:off x="2165809" y="3811059"/>
            <a:ext cx="422542" cy="342973"/>
            <a:chOff x="2165809" y="3811059"/>
            <a:chExt cx="422542" cy="342973"/>
          </a:xfrm>
        </p:grpSpPr>
        <p:sp>
          <p:nvSpPr>
            <p:cNvPr id="10613" name="Google Shape;10613;p7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1" name="Google Shape;10631;p71"/>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2" name="Google Shape;10632;p71"/>
          <p:cNvGrpSpPr/>
          <p:nvPr/>
        </p:nvGrpSpPr>
        <p:grpSpPr>
          <a:xfrm>
            <a:off x="903530" y="3806125"/>
            <a:ext cx="264550" cy="353222"/>
            <a:chOff x="903530" y="3806125"/>
            <a:chExt cx="264550" cy="353222"/>
          </a:xfrm>
        </p:grpSpPr>
        <p:sp>
          <p:nvSpPr>
            <p:cNvPr id="10633" name="Google Shape;10633;p7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1"/>
          <p:cNvGrpSpPr/>
          <p:nvPr/>
        </p:nvGrpSpPr>
        <p:grpSpPr>
          <a:xfrm>
            <a:off x="2611458" y="3816374"/>
            <a:ext cx="426329" cy="332375"/>
            <a:chOff x="2611458" y="3816374"/>
            <a:chExt cx="426329" cy="332375"/>
          </a:xfrm>
        </p:grpSpPr>
        <p:sp>
          <p:nvSpPr>
            <p:cNvPr id="10638" name="Google Shape;10638;p7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8" name="Google Shape;10648;p71"/>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9" name="Google Shape;10649;p71"/>
          <p:cNvGrpSpPr/>
          <p:nvPr/>
        </p:nvGrpSpPr>
        <p:grpSpPr>
          <a:xfrm>
            <a:off x="4019984" y="3805393"/>
            <a:ext cx="293704" cy="353954"/>
            <a:chOff x="4019984" y="3805393"/>
            <a:chExt cx="293704" cy="353954"/>
          </a:xfrm>
        </p:grpSpPr>
        <p:sp>
          <p:nvSpPr>
            <p:cNvPr id="10650" name="Google Shape;10650;p7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71"/>
          <p:cNvGrpSpPr/>
          <p:nvPr/>
        </p:nvGrpSpPr>
        <p:grpSpPr>
          <a:xfrm>
            <a:off x="8006505" y="3390044"/>
            <a:ext cx="323654" cy="303189"/>
            <a:chOff x="8006505" y="3390044"/>
            <a:chExt cx="323654" cy="303189"/>
          </a:xfrm>
        </p:grpSpPr>
        <p:sp>
          <p:nvSpPr>
            <p:cNvPr id="10653" name="Google Shape;10653;p7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71"/>
          <p:cNvGrpSpPr/>
          <p:nvPr/>
        </p:nvGrpSpPr>
        <p:grpSpPr>
          <a:xfrm>
            <a:off x="1299146" y="3806507"/>
            <a:ext cx="367990" cy="351312"/>
            <a:chOff x="1299146" y="3806507"/>
            <a:chExt cx="367990" cy="351312"/>
          </a:xfrm>
        </p:grpSpPr>
        <p:sp>
          <p:nvSpPr>
            <p:cNvPr id="10660" name="Google Shape;10660;p7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2" name="Google Shape;10662;p71"/>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3" name="Google Shape;10663;p71"/>
          <p:cNvGrpSpPr/>
          <p:nvPr/>
        </p:nvGrpSpPr>
        <p:grpSpPr>
          <a:xfrm>
            <a:off x="3095745" y="3805393"/>
            <a:ext cx="352840" cy="354717"/>
            <a:chOff x="3095745" y="3805393"/>
            <a:chExt cx="352840" cy="354717"/>
          </a:xfrm>
        </p:grpSpPr>
        <p:sp>
          <p:nvSpPr>
            <p:cNvPr id="10664" name="Google Shape;10664;p7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71"/>
          <p:cNvGrpSpPr/>
          <p:nvPr/>
        </p:nvGrpSpPr>
        <p:grpSpPr>
          <a:xfrm>
            <a:off x="7550258" y="3832670"/>
            <a:ext cx="371395" cy="301279"/>
            <a:chOff x="7550258" y="3832670"/>
            <a:chExt cx="371395" cy="301279"/>
          </a:xfrm>
        </p:grpSpPr>
        <p:sp>
          <p:nvSpPr>
            <p:cNvPr id="10671" name="Google Shape;10671;p7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9" name="Google Shape;10689;p71"/>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0" name="Google Shape;10690;p71"/>
          <p:cNvGrpSpPr/>
          <p:nvPr/>
        </p:nvGrpSpPr>
        <p:grpSpPr>
          <a:xfrm>
            <a:off x="6659725" y="3808035"/>
            <a:ext cx="367608" cy="350548"/>
            <a:chOff x="6659725" y="3808035"/>
            <a:chExt cx="367608" cy="350548"/>
          </a:xfrm>
        </p:grpSpPr>
        <p:sp>
          <p:nvSpPr>
            <p:cNvPr id="10691" name="Google Shape;10691;p7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71"/>
          <p:cNvGrpSpPr/>
          <p:nvPr/>
        </p:nvGrpSpPr>
        <p:grpSpPr>
          <a:xfrm>
            <a:off x="6219391" y="3816756"/>
            <a:ext cx="356627" cy="334252"/>
            <a:chOff x="6219391" y="3816756"/>
            <a:chExt cx="356627" cy="334252"/>
          </a:xfrm>
        </p:grpSpPr>
        <p:sp>
          <p:nvSpPr>
            <p:cNvPr id="10694" name="Google Shape;10694;p7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1"/>
          <p:cNvGrpSpPr/>
          <p:nvPr/>
        </p:nvGrpSpPr>
        <p:grpSpPr>
          <a:xfrm>
            <a:off x="5778676" y="3826972"/>
            <a:ext cx="349052" cy="313055"/>
            <a:chOff x="5778676" y="3826972"/>
            <a:chExt cx="349052" cy="313055"/>
          </a:xfrm>
        </p:grpSpPr>
        <p:sp>
          <p:nvSpPr>
            <p:cNvPr id="10699" name="Google Shape;10699;p7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71"/>
          <p:cNvGrpSpPr/>
          <p:nvPr/>
        </p:nvGrpSpPr>
        <p:grpSpPr>
          <a:xfrm>
            <a:off x="5355784" y="3834547"/>
            <a:ext cx="299019" cy="297905"/>
            <a:chOff x="5355784" y="3834547"/>
            <a:chExt cx="299019" cy="297905"/>
          </a:xfrm>
        </p:grpSpPr>
        <p:sp>
          <p:nvSpPr>
            <p:cNvPr id="10705" name="Google Shape;10705;p7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71"/>
          <p:cNvGrpSpPr/>
          <p:nvPr/>
        </p:nvGrpSpPr>
        <p:grpSpPr>
          <a:xfrm>
            <a:off x="8036455" y="3807271"/>
            <a:ext cx="292176" cy="353985"/>
            <a:chOff x="8036455" y="3807271"/>
            <a:chExt cx="292176" cy="353985"/>
          </a:xfrm>
        </p:grpSpPr>
        <p:sp>
          <p:nvSpPr>
            <p:cNvPr id="10710" name="Google Shape;10710;p7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71"/>
          <p:cNvGrpSpPr/>
          <p:nvPr/>
        </p:nvGrpSpPr>
        <p:grpSpPr>
          <a:xfrm>
            <a:off x="4874902" y="3808799"/>
            <a:ext cx="345615" cy="350835"/>
            <a:chOff x="4874902" y="3808799"/>
            <a:chExt cx="345615" cy="350835"/>
          </a:xfrm>
        </p:grpSpPr>
        <p:sp>
          <p:nvSpPr>
            <p:cNvPr id="10713" name="Google Shape;10713;p7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33" name="Shape 10733"/>
        <p:cNvGrpSpPr/>
        <p:nvPr/>
      </p:nvGrpSpPr>
      <p:grpSpPr>
        <a:xfrm>
          <a:off x="0" y="0"/>
          <a:ext cx="0" cy="0"/>
          <a:chOff x="0" y="0"/>
          <a:chExt cx="0" cy="0"/>
        </a:xfrm>
      </p:grpSpPr>
      <p:sp>
        <p:nvSpPr>
          <p:cNvPr id="10734" name="Google Shape;10734;p7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35" name="Google Shape;10735;p7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736" name="Google Shape;10736;p72"/>
          <p:cNvGrpSpPr/>
          <p:nvPr/>
        </p:nvGrpSpPr>
        <p:grpSpPr>
          <a:xfrm>
            <a:off x="2704005" y="4258781"/>
            <a:ext cx="342144" cy="362704"/>
            <a:chOff x="2704005" y="4258781"/>
            <a:chExt cx="342144" cy="362704"/>
          </a:xfrm>
        </p:grpSpPr>
        <p:sp>
          <p:nvSpPr>
            <p:cNvPr id="10737" name="Google Shape;10737;p7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72"/>
          <p:cNvGrpSpPr/>
          <p:nvPr/>
        </p:nvGrpSpPr>
        <p:grpSpPr>
          <a:xfrm>
            <a:off x="2157462" y="4258496"/>
            <a:ext cx="347435" cy="363370"/>
            <a:chOff x="2157462" y="4258496"/>
            <a:chExt cx="347435" cy="363370"/>
          </a:xfrm>
        </p:grpSpPr>
        <p:sp>
          <p:nvSpPr>
            <p:cNvPr id="10745" name="Google Shape;10745;p7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72"/>
          <p:cNvGrpSpPr/>
          <p:nvPr/>
        </p:nvGrpSpPr>
        <p:grpSpPr>
          <a:xfrm>
            <a:off x="4010963" y="3763781"/>
            <a:ext cx="343665" cy="363211"/>
            <a:chOff x="4010963" y="3763781"/>
            <a:chExt cx="343665" cy="363211"/>
          </a:xfrm>
        </p:grpSpPr>
        <p:sp>
          <p:nvSpPr>
            <p:cNvPr id="10749" name="Google Shape;10749;p7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72"/>
          <p:cNvGrpSpPr/>
          <p:nvPr/>
        </p:nvGrpSpPr>
        <p:grpSpPr>
          <a:xfrm>
            <a:off x="2214042" y="3810509"/>
            <a:ext cx="368153" cy="311193"/>
            <a:chOff x="2214042" y="3810509"/>
            <a:chExt cx="368153" cy="311193"/>
          </a:xfrm>
        </p:grpSpPr>
        <p:sp>
          <p:nvSpPr>
            <p:cNvPr id="10755" name="Google Shape;10755;p7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72"/>
          <p:cNvGrpSpPr/>
          <p:nvPr/>
        </p:nvGrpSpPr>
        <p:grpSpPr>
          <a:xfrm>
            <a:off x="1768938" y="3782219"/>
            <a:ext cx="367805" cy="367773"/>
            <a:chOff x="1768938" y="3782219"/>
            <a:chExt cx="367805" cy="367773"/>
          </a:xfrm>
        </p:grpSpPr>
        <p:sp>
          <p:nvSpPr>
            <p:cNvPr id="10758" name="Google Shape;10758;p7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72"/>
          <p:cNvGrpSpPr/>
          <p:nvPr/>
        </p:nvGrpSpPr>
        <p:grpSpPr>
          <a:xfrm>
            <a:off x="2681385" y="3798439"/>
            <a:ext cx="325544" cy="327413"/>
            <a:chOff x="2681385" y="3798439"/>
            <a:chExt cx="325544" cy="327413"/>
          </a:xfrm>
        </p:grpSpPr>
        <p:sp>
          <p:nvSpPr>
            <p:cNvPr id="10764" name="Google Shape;10764;p7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72"/>
          <p:cNvGrpSpPr/>
          <p:nvPr/>
        </p:nvGrpSpPr>
        <p:grpSpPr>
          <a:xfrm>
            <a:off x="6243928" y="4263502"/>
            <a:ext cx="274254" cy="350824"/>
            <a:chOff x="6243928" y="4263502"/>
            <a:chExt cx="274254" cy="350824"/>
          </a:xfrm>
        </p:grpSpPr>
        <p:sp>
          <p:nvSpPr>
            <p:cNvPr id="10772" name="Google Shape;10772;p7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72"/>
          <p:cNvGrpSpPr/>
          <p:nvPr/>
        </p:nvGrpSpPr>
        <p:grpSpPr>
          <a:xfrm>
            <a:off x="3560600" y="3763338"/>
            <a:ext cx="352345" cy="363655"/>
            <a:chOff x="3560600" y="3763338"/>
            <a:chExt cx="352345" cy="363655"/>
          </a:xfrm>
        </p:grpSpPr>
        <p:sp>
          <p:nvSpPr>
            <p:cNvPr id="10781" name="Google Shape;10781;p7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72"/>
          <p:cNvGrpSpPr/>
          <p:nvPr/>
        </p:nvGrpSpPr>
        <p:grpSpPr>
          <a:xfrm>
            <a:off x="5790556" y="4261252"/>
            <a:ext cx="279513" cy="356083"/>
            <a:chOff x="5790556" y="4261252"/>
            <a:chExt cx="279513" cy="356083"/>
          </a:xfrm>
        </p:grpSpPr>
        <p:sp>
          <p:nvSpPr>
            <p:cNvPr id="10785" name="Google Shape;10785;p7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72"/>
          <p:cNvGrpSpPr/>
          <p:nvPr/>
        </p:nvGrpSpPr>
        <p:grpSpPr>
          <a:xfrm>
            <a:off x="5341333" y="4261252"/>
            <a:ext cx="278752" cy="356463"/>
            <a:chOff x="5341333" y="4261252"/>
            <a:chExt cx="278752" cy="356463"/>
          </a:xfrm>
        </p:grpSpPr>
        <p:sp>
          <p:nvSpPr>
            <p:cNvPr id="10793" name="Google Shape;10793;p7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0" name="Google Shape;10800;p72"/>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1" name="Google Shape;10801;p72"/>
          <p:cNvGrpSpPr/>
          <p:nvPr/>
        </p:nvGrpSpPr>
        <p:grpSpPr>
          <a:xfrm>
            <a:off x="3103646" y="3766076"/>
            <a:ext cx="360233" cy="362451"/>
            <a:chOff x="3107608" y="3763401"/>
            <a:chExt cx="360233" cy="362451"/>
          </a:xfrm>
        </p:grpSpPr>
        <p:sp>
          <p:nvSpPr>
            <p:cNvPr id="10802" name="Google Shape;10802;p7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72"/>
          <p:cNvGrpSpPr/>
          <p:nvPr/>
        </p:nvGrpSpPr>
        <p:grpSpPr>
          <a:xfrm>
            <a:off x="889343" y="3801227"/>
            <a:ext cx="351585" cy="339705"/>
            <a:chOff x="889343" y="3801227"/>
            <a:chExt cx="351585" cy="339705"/>
          </a:xfrm>
        </p:grpSpPr>
        <p:sp>
          <p:nvSpPr>
            <p:cNvPr id="10806" name="Google Shape;10806;p7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72"/>
          <p:cNvGrpSpPr/>
          <p:nvPr/>
        </p:nvGrpSpPr>
        <p:grpSpPr>
          <a:xfrm>
            <a:off x="4896609" y="4260872"/>
            <a:ext cx="278784" cy="355323"/>
            <a:chOff x="4896609" y="4260872"/>
            <a:chExt cx="278784" cy="355323"/>
          </a:xfrm>
        </p:grpSpPr>
        <p:sp>
          <p:nvSpPr>
            <p:cNvPr id="10812" name="Google Shape;10812;p7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72"/>
          <p:cNvGrpSpPr/>
          <p:nvPr/>
        </p:nvGrpSpPr>
        <p:grpSpPr>
          <a:xfrm>
            <a:off x="7598438" y="4266131"/>
            <a:ext cx="260283" cy="345914"/>
            <a:chOff x="7598438" y="4266131"/>
            <a:chExt cx="260283" cy="345914"/>
          </a:xfrm>
        </p:grpSpPr>
        <p:sp>
          <p:nvSpPr>
            <p:cNvPr id="10819" name="Google Shape;10819;p7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72"/>
          <p:cNvGrpSpPr/>
          <p:nvPr/>
        </p:nvGrpSpPr>
        <p:grpSpPr>
          <a:xfrm>
            <a:off x="1767069" y="3360146"/>
            <a:ext cx="286324" cy="348163"/>
            <a:chOff x="1767069" y="3360146"/>
            <a:chExt cx="286324" cy="348163"/>
          </a:xfrm>
        </p:grpSpPr>
        <p:sp>
          <p:nvSpPr>
            <p:cNvPr id="10827" name="Google Shape;10827;p7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72"/>
          <p:cNvGrpSpPr/>
          <p:nvPr/>
        </p:nvGrpSpPr>
        <p:grpSpPr>
          <a:xfrm>
            <a:off x="7149944" y="4266131"/>
            <a:ext cx="260283" cy="345914"/>
            <a:chOff x="7149944" y="4266131"/>
            <a:chExt cx="260283" cy="345914"/>
          </a:xfrm>
        </p:grpSpPr>
        <p:sp>
          <p:nvSpPr>
            <p:cNvPr id="10835" name="Google Shape;10835;p7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72"/>
          <p:cNvGrpSpPr/>
          <p:nvPr/>
        </p:nvGrpSpPr>
        <p:grpSpPr>
          <a:xfrm>
            <a:off x="6695051" y="4259351"/>
            <a:ext cx="270104" cy="360233"/>
            <a:chOff x="6695051" y="4259351"/>
            <a:chExt cx="270104" cy="360233"/>
          </a:xfrm>
        </p:grpSpPr>
        <p:sp>
          <p:nvSpPr>
            <p:cNvPr id="10842" name="Google Shape;10842;p7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72"/>
          <p:cNvGrpSpPr/>
          <p:nvPr/>
        </p:nvGrpSpPr>
        <p:grpSpPr>
          <a:xfrm>
            <a:off x="8047661" y="4257451"/>
            <a:ext cx="277263" cy="362514"/>
            <a:chOff x="8047661" y="4257451"/>
            <a:chExt cx="277263" cy="362514"/>
          </a:xfrm>
        </p:grpSpPr>
        <p:sp>
          <p:nvSpPr>
            <p:cNvPr id="10847" name="Google Shape;10847;p7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72"/>
          <p:cNvGrpSpPr/>
          <p:nvPr/>
        </p:nvGrpSpPr>
        <p:grpSpPr>
          <a:xfrm>
            <a:off x="6248078" y="3784468"/>
            <a:ext cx="277263" cy="356115"/>
            <a:chOff x="6248078" y="3784468"/>
            <a:chExt cx="277263" cy="356115"/>
          </a:xfrm>
        </p:grpSpPr>
        <p:sp>
          <p:nvSpPr>
            <p:cNvPr id="10852" name="Google Shape;10852;p7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72"/>
          <p:cNvGrpSpPr/>
          <p:nvPr/>
        </p:nvGrpSpPr>
        <p:grpSpPr>
          <a:xfrm>
            <a:off x="5800725" y="3785989"/>
            <a:ext cx="277644" cy="354594"/>
            <a:chOff x="5800725" y="3785989"/>
            <a:chExt cx="277644" cy="354594"/>
          </a:xfrm>
        </p:grpSpPr>
        <p:sp>
          <p:nvSpPr>
            <p:cNvPr id="10858" name="Google Shape;10858;p7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72"/>
          <p:cNvGrpSpPr/>
          <p:nvPr/>
        </p:nvGrpSpPr>
        <p:grpSpPr>
          <a:xfrm>
            <a:off x="2206122" y="3360748"/>
            <a:ext cx="308183" cy="347561"/>
            <a:chOff x="2206122" y="3360748"/>
            <a:chExt cx="308183" cy="347561"/>
          </a:xfrm>
        </p:grpSpPr>
        <p:sp>
          <p:nvSpPr>
            <p:cNvPr id="10866" name="Google Shape;10866;p7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72"/>
          <p:cNvGrpSpPr/>
          <p:nvPr/>
        </p:nvGrpSpPr>
        <p:grpSpPr>
          <a:xfrm>
            <a:off x="5353403" y="3785609"/>
            <a:ext cx="277992" cy="354974"/>
            <a:chOff x="5353403" y="3785609"/>
            <a:chExt cx="277992" cy="354974"/>
          </a:xfrm>
        </p:grpSpPr>
        <p:sp>
          <p:nvSpPr>
            <p:cNvPr id="10872" name="Google Shape;10872;p7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72"/>
          <p:cNvGrpSpPr/>
          <p:nvPr/>
        </p:nvGrpSpPr>
        <p:grpSpPr>
          <a:xfrm>
            <a:off x="4896229" y="3785989"/>
            <a:ext cx="278784" cy="354594"/>
            <a:chOff x="4896229" y="3785989"/>
            <a:chExt cx="278784" cy="354594"/>
          </a:xfrm>
        </p:grpSpPr>
        <p:sp>
          <p:nvSpPr>
            <p:cNvPr id="10879" name="Google Shape;10879;p7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72"/>
          <p:cNvGrpSpPr/>
          <p:nvPr/>
        </p:nvGrpSpPr>
        <p:grpSpPr>
          <a:xfrm>
            <a:off x="7592387" y="3787858"/>
            <a:ext cx="273874" cy="351204"/>
            <a:chOff x="7592387" y="3787858"/>
            <a:chExt cx="273874" cy="351204"/>
          </a:xfrm>
        </p:grpSpPr>
        <p:sp>
          <p:nvSpPr>
            <p:cNvPr id="10886" name="Google Shape;10886;p7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72"/>
          <p:cNvGrpSpPr/>
          <p:nvPr/>
        </p:nvGrpSpPr>
        <p:grpSpPr>
          <a:xfrm>
            <a:off x="7145794" y="3787858"/>
            <a:ext cx="274254" cy="350444"/>
            <a:chOff x="7145794" y="3787858"/>
            <a:chExt cx="274254" cy="350444"/>
          </a:xfrm>
        </p:grpSpPr>
        <p:sp>
          <p:nvSpPr>
            <p:cNvPr id="10891" name="Google Shape;10891;p7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72"/>
          <p:cNvGrpSpPr/>
          <p:nvPr/>
        </p:nvGrpSpPr>
        <p:grpSpPr>
          <a:xfrm>
            <a:off x="8054060" y="3787098"/>
            <a:ext cx="266334" cy="353834"/>
            <a:chOff x="8054060" y="3787098"/>
            <a:chExt cx="266334" cy="353834"/>
          </a:xfrm>
        </p:grpSpPr>
        <p:sp>
          <p:nvSpPr>
            <p:cNvPr id="10898" name="Google Shape;10898;p7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72"/>
          <p:cNvGrpSpPr/>
          <p:nvPr/>
        </p:nvGrpSpPr>
        <p:grpSpPr>
          <a:xfrm>
            <a:off x="6702211" y="3782599"/>
            <a:ext cx="270104" cy="361754"/>
            <a:chOff x="6702211" y="3782599"/>
            <a:chExt cx="270104" cy="361754"/>
          </a:xfrm>
        </p:grpSpPr>
        <p:sp>
          <p:nvSpPr>
            <p:cNvPr id="10903" name="Google Shape;10903;p7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72"/>
          <p:cNvGrpSpPr/>
          <p:nvPr/>
        </p:nvGrpSpPr>
        <p:grpSpPr>
          <a:xfrm>
            <a:off x="3516886" y="3438727"/>
            <a:ext cx="391854" cy="269922"/>
            <a:chOff x="3516850" y="3406526"/>
            <a:chExt cx="369674" cy="254644"/>
          </a:xfrm>
        </p:grpSpPr>
        <p:sp>
          <p:nvSpPr>
            <p:cNvPr id="10909" name="Google Shape;10909;p7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72"/>
          <p:cNvGrpSpPr/>
          <p:nvPr/>
        </p:nvGrpSpPr>
        <p:grpSpPr>
          <a:xfrm>
            <a:off x="1310655" y="3360527"/>
            <a:ext cx="306314" cy="347403"/>
            <a:chOff x="1310655" y="3360527"/>
            <a:chExt cx="306314" cy="347403"/>
          </a:xfrm>
        </p:grpSpPr>
        <p:sp>
          <p:nvSpPr>
            <p:cNvPr id="10914" name="Google Shape;10914;p7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72"/>
          <p:cNvGrpSpPr/>
          <p:nvPr/>
        </p:nvGrpSpPr>
        <p:grpSpPr>
          <a:xfrm>
            <a:off x="3119678" y="3360146"/>
            <a:ext cx="269343" cy="348543"/>
            <a:chOff x="3119678" y="3360146"/>
            <a:chExt cx="269343" cy="348543"/>
          </a:xfrm>
        </p:grpSpPr>
        <p:sp>
          <p:nvSpPr>
            <p:cNvPr id="10920" name="Google Shape;10920;p7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72"/>
          <p:cNvGrpSpPr/>
          <p:nvPr/>
        </p:nvGrpSpPr>
        <p:grpSpPr>
          <a:xfrm>
            <a:off x="3967213" y="3356947"/>
            <a:ext cx="368185" cy="354753"/>
            <a:chOff x="3967213" y="3356947"/>
            <a:chExt cx="368185" cy="354753"/>
          </a:xfrm>
        </p:grpSpPr>
        <p:sp>
          <p:nvSpPr>
            <p:cNvPr id="10928" name="Google Shape;10928;p7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72"/>
          <p:cNvGrpSpPr/>
          <p:nvPr/>
        </p:nvGrpSpPr>
        <p:grpSpPr>
          <a:xfrm>
            <a:off x="871254" y="3360146"/>
            <a:ext cx="285183" cy="347023"/>
            <a:chOff x="871254" y="3360146"/>
            <a:chExt cx="285183" cy="347023"/>
          </a:xfrm>
        </p:grpSpPr>
        <p:sp>
          <p:nvSpPr>
            <p:cNvPr id="10934" name="Google Shape;10934;p7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72"/>
          <p:cNvGrpSpPr/>
          <p:nvPr/>
        </p:nvGrpSpPr>
        <p:grpSpPr>
          <a:xfrm>
            <a:off x="2665165" y="3360146"/>
            <a:ext cx="281794" cy="349684"/>
            <a:chOff x="2665165" y="3360146"/>
            <a:chExt cx="281794" cy="349684"/>
          </a:xfrm>
        </p:grpSpPr>
        <p:sp>
          <p:nvSpPr>
            <p:cNvPr id="10939" name="Google Shape;10939;p7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72"/>
          <p:cNvGrpSpPr/>
          <p:nvPr/>
        </p:nvGrpSpPr>
        <p:grpSpPr>
          <a:xfrm>
            <a:off x="7156344" y="3347696"/>
            <a:ext cx="264465" cy="353074"/>
            <a:chOff x="7156344" y="3347696"/>
            <a:chExt cx="264465" cy="353074"/>
          </a:xfrm>
        </p:grpSpPr>
        <p:sp>
          <p:nvSpPr>
            <p:cNvPr id="10945" name="Google Shape;10945;p7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72"/>
          <p:cNvGrpSpPr/>
          <p:nvPr/>
        </p:nvGrpSpPr>
        <p:grpSpPr>
          <a:xfrm>
            <a:off x="6703732" y="3346936"/>
            <a:ext cx="264813" cy="352693"/>
            <a:chOff x="6703732" y="3346936"/>
            <a:chExt cx="264813" cy="352693"/>
          </a:xfrm>
        </p:grpSpPr>
        <p:sp>
          <p:nvSpPr>
            <p:cNvPr id="10951" name="Google Shape;10951;p7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72"/>
          <p:cNvGrpSpPr/>
          <p:nvPr/>
        </p:nvGrpSpPr>
        <p:grpSpPr>
          <a:xfrm>
            <a:off x="6252228" y="3346936"/>
            <a:ext cx="265193" cy="352693"/>
            <a:chOff x="6252228" y="3346936"/>
            <a:chExt cx="265193" cy="352693"/>
          </a:xfrm>
        </p:grpSpPr>
        <p:sp>
          <p:nvSpPr>
            <p:cNvPr id="10957" name="Google Shape;10957;p7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72"/>
          <p:cNvGrpSpPr/>
          <p:nvPr/>
        </p:nvGrpSpPr>
        <p:grpSpPr>
          <a:xfrm>
            <a:off x="5801105" y="3347696"/>
            <a:ext cx="264813" cy="351933"/>
            <a:chOff x="5801105" y="3347696"/>
            <a:chExt cx="264813" cy="351933"/>
          </a:xfrm>
        </p:grpSpPr>
        <p:sp>
          <p:nvSpPr>
            <p:cNvPr id="10961" name="Google Shape;10961;p7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72"/>
          <p:cNvGrpSpPr/>
          <p:nvPr/>
        </p:nvGrpSpPr>
        <p:grpSpPr>
          <a:xfrm>
            <a:off x="5349253" y="3346936"/>
            <a:ext cx="265922" cy="352693"/>
            <a:chOff x="5349253" y="3346936"/>
            <a:chExt cx="265922" cy="352693"/>
          </a:xfrm>
        </p:grpSpPr>
        <p:sp>
          <p:nvSpPr>
            <p:cNvPr id="10966" name="Google Shape;10966;p7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72"/>
          <p:cNvGrpSpPr/>
          <p:nvPr/>
        </p:nvGrpSpPr>
        <p:grpSpPr>
          <a:xfrm>
            <a:off x="4907159" y="3346936"/>
            <a:ext cx="264845" cy="354214"/>
            <a:chOff x="4907159" y="3346936"/>
            <a:chExt cx="264845" cy="354214"/>
          </a:xfrm>
        </p:grpSpPr>
        <p:sp>
          <p:nvSpPr>
            <p:cNvPr id="10973" name="Google Shape;10973;p7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72"/>
          <p:cNvGrpSpPr/>
          <p:nvPr/>
        </p:nvGrpSpPr>
        <p:grpSpPr>
          <a:xfrm>
            <a:off x="8048421" y="3334486"/>
            <a:ext cx="276503" cy="369674"/>
            <a:chOff x="8048421" y="3334486"/>
            <a:chExt cx="276503" cy="369674"/>
          </a:xfrm>
        </p:grpSpPr>
        <p:sp>
          <p:nvSpPr>
            <p:cNvPr id="10976" name="Google Shape;10976;p7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72"/>
          <p:cNvGrpSpPr/>
          <p:nvPr/>
        </p:nvGrpSpPr>
        <p:grpSpPr>
          <a:xfrm>
            <a:off x="7575787" y="3329955"/>
            <a:ext cx="295384" cy="376834"/>
            <a:chOff x="7575787" y="3329955"/>
            <a:chExt cx="295384" cy="376834"/>
          </a:xfrm>
        </p:grpSpPr>
        <p:sp>
          <p:nvSpPr>
            <p:cNvPr id="10983" name="Google Shape;10983;p7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72"/>
          <p:cNvGrpSpPr/>
          <p:nvPr/>
        </p:nvGrpSpPr>
        <p:grpSpPr>
          <a:xfrm>
            <a:off x="864062" y="2884503"/>
            <a:ext cx="264084" cy="347783"/>
            <a:chOff x="864062" y="2884503"/>
            <a:chExt cx="264084" cy="347783"/>
          </a:xfrm>
        </p:grpSpPr>
        <p:sp>
          <p:nvSpPr>
            <p:cNvPr id="10990" name="Google Shape;10990;p7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72"/>
          <p:cNvGrpSpPr/>
          <p:nvPr/>
        </p:nvGrpSpPr>
        <p:grpSpPr>
          <a:xfrm>
            <a:off x="3978523" y="2884661"/>
            <a:ext cx="348955" cy="346516"/>
            <a:chOff x="3978523" y="2884661"/>
            <a:chExt cx="348955" cy="346516"/>
          </a:xfrm>
        </p:grpSpPr>
        <p:sp>
          <p:nvSpPr>
            <p:cNvPr id="11001" name="Google Shape;11001;p7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72"/>
          <p:cNvGrpSpPr/>
          <p:nvPr/>
        </p:nvGrpSpPr>
        <p:grpSpPr>
          <a:xfrm>
            <a:off x="3527780" y="2885263"/>
            <a:ext cx="347435" cy="345534"/>
            <a:chOff x="3527780" y="2885263"/>
            <a:chExt cx="347435" cy="345534"/>
          </a:xfrm>
        </p:grpSpPr>
        <p:sp>
          <p:nvSpPr>
            <p:cNvPr id="11010" name="Google Shape;11010;p7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72"/>
          <p:cNvGrpSpPr/>
          <p:nvPr/>
        </p:nvGrpSpPr>
        <p:grpSpPr>
          <a:xfrm>
            <a:off x="2239671" y="2884503"/>
            <a:ext cx="218053" cy="348543"/>
            <a:chOff x="2239671" y="2884503"/>
            <a:chExt cx="218053" cy="348543"/>
          </a:xfrm>
        </p:grpSpPr>
        <p:sp>
          <p:nvSpPr>
            <p:cNvPr id="11034" name="Google Shape;11034;p7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72"/>
          <p:cNvGrpSpPr/>
          <p:nvPr/>
        </p:nvGrpSpPr>
        <p:grpSpPr>
          <a:xfrm>
            <a:off x="2691555" y="2884503"/>
            <a:ext cx="215044" cy="348924"/>
            <a:chOff x="2691555" y="2884503"/>
            <a:chExt cx="215044" cy="348924"/>
          </a:xfrm>
        </p:grpSpPr>
        <p:sp>
          <p:nvSpPr>
            <p:cNvPr id="11040" name="Google Shape;11040;p7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72"/>
          <p:cNvGrpSpPr/>
          <p:nvPr/>
        </p:nvGrpSpPr>
        <p:grpSpPr>
          <a:xfrm>
            <a:off x="1770459" y="2884503"/>
            <a:ext cx="254644" cy="348828"/>
            <a:chOff x="1770459" y="2884503"/>
            <a:chExt cx="254644" cy="348828"/>
          </a:xfrm>
        </p:grpSpPr>
        <p:sp>
          <p:nvSpPr>
            <p:cNvPr id="11044" name="Google Shape;11044;p7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72"/>
          <p:cNvGrpSpPr/>
          <p:nvPr/>
        </p:nvGrpSpPr>
        <p:grpSpPr>
          <a:xfrm>
            <a:off x="1317466" y="2884883"/>
            <a:ext cx="258382" cy="348543"/>
            <a:chOff x="1317466" y="2884883"/>
            <a:chExt cx="258382" cy="348543"/>
          </a:xfrm>
        </p:grpSpPr>
        <p:sp>
          <p:nvSpPr>
            <p:cNvPr id="11053" name="Google Shape;11053;p7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72"/>
          <p:cNvGrpSpPr/>
          <p:nvPr/>
        </p:nvGrpSpPr>
        <p:grpSpPr>
          <a:xfrm>
            <a:off x="3121167" y="2884883"/>
            <a:ext cx="258414" cy="348543"/>
            <a:chOff x="3121167" y="2884883"/>
            <a:chExt cx="258414" cy="348543"/>
          </a:xfrm>
        </p:grpSpPr>
        <p:sp>
          <p:nvSpPr>
            <p:cNvPr id="11062" name="Google Shape;11062;p7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72"/>
          <p:cNvGrpSpPr/>
          <p:nvPr/>
        </p:nvGrpSpPr>
        <p:grpSpPr>
          <a:xfrm>
            <a:off x="4899999" y="2882095"/>
            <a:ext cx="271244" cy="346801"/>
            <a:chOff x="4899999" y="2882095"/>
            <a:chExt cx="271244" cy="346801"/>
          </a:xfrm>
        </p:grpSpPr>
        <p:sp>
          <p:nvSpPr>
            <p:cNvPr id="11071" name="Google Shape;11071;p7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72"/>
          <p:cNvGrpSpPr/>
          <p:nvPr/>
        </p:nvGrpSpPr>
        <p:grpSpPr>
          <a:xfrm>
            <a:off x="7162775" y="2881113"/>
            <a:ext cx="259523" cy="346294"/>
            <a:chOff x="7162775" y="2881113"/>
            <a:chExt cx="259523" cy="346294"/>
          </a:xfrm>
        </p:grpSpPr>
        <p:sp>
          <p:nvSpPr>
            <p:cNvPr id="11082" name="Google Shape;11082;p7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72"/>
          <p:cNvGrpSpPr/>
          <p:nvPr/>
        </p:nvGrpSpPr>
        <p:grpSpPr>
          <a:xfrm>
            <a:off x="6709751" y="2881842"/>
            <a:ext cx="261075" cy="347815"/>
            <a:chOff x="6709751" y="2881842"/>
            <a:chExt cx="261075" cy="347815"/>
          </a:xfrm>
        </p:grpSpPr>
        <p:sp>
          <p:nvSpPr>
            <p:cNvPr id="11089" name="Google Shape;11089;p7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72"/>
          <p:cNvGrpSpPr/>
          <p:nvPr/>
        </p:nvGrpSpPr>
        <p:grpSpPr>
          <a:xfrm>
            <a:off x="5807156" y="2881113"/>
            <a:ext cx="261043" cy="348163"/>
            <a:chOff x="5807156" y="2881113"/>
            <a:chExt cx="261043" cy="348163"/>
          </a:xfrm>
        </p:grpSpPr>
        <p:sp>
          <p:nvSpPr>
            <p:cNvPr id="11096" name="Google Shape;11096;p7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72"/>
          <p:cNvGrpSpPr/>
          <p:nvPr/>
        </p:nvGrpSpPr>
        <p:grpSpPr>
          <a:xfrm>
            <a:off x="5355653" y="2881493"/>
            <a:ext cx="262184" cy="346643"/>
            <a:chOff x="5355653" y="2881493"/>
            <a:chExt cx="262184" cy="346643"/>
          </a:xfrm>
        </p:grpSpPr>
        <p:sp>
          <p:nvSpPr>
            <p:cNvPr id="11102" name="Google Shape;11102;p7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72"/>
          <p:cNvGrpSpPr/>
          <p:nvPr/>
        </p:nvGrpSpPr>
        <p:grpSpPr>
          <a:xfrm>
            <a:off x="8055961" y="2881842"/>
            <a:ext cx="260283" cy="345914"/>
            <a:chOff x="8055961" y="2881842"/>
            <a:chExt cx="260283" cy="345914"/>
          </a:xfrm>
        </p:grpSpPr>
        <p:sp>
          <p:nvSpPr>
            <p:cNvPr id="11108" name="Google Shape;11108;p7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72"/>
          <p:cNvGrpSpPr/>
          <p:nvPr/>
        </p:nvGrpSpPr>
        <p:grpSpPr>
          <a:xfrm>
            <a:off x="7609368" y="2893912"/>
            <a:ext cx="264813" cy="353105"/>
            <a:chOff x="7609368" y="2893912"/>
            <a:chExt cx="264813" cy="353105"/>
          </a:xfrm>
        </p:grpSpPr>
        <p:sp>
          <p:nvSpPr>
            <p:cNvPr id="11113" name="Google Shape;11113;p7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72"/>
          <p:cNvGrpSpPr/>
          <p:nvPr/>
        </p:nvGrpSpPr>
        <p:grpSpPr>
          <a:xfrm>
            <a:off x="6248458" y="2869772"/>
            <a:ext cx="270864" cy="360645"/>
            <a:chOff x="6248458" y="2869772"/>
            <a:chExt cx="270864" cy="360645"/>
          </a:xfrm>
        </p:grpSpPr>
        <p:sp>
          <p:nvSpPr>
            <p:cNvPr id="11120" name="Google Shape;11120;p7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72"/>
          <p:cNvGrpSpPr/>
          <p:nvPr/>
        </p:nvGrpSpPr>
        <p:grpSpPr>
          <a:xfrm>
            <a:off x="3075928" y="2445798"/>
            <a:ext cx="363243" cy="300675"/>
            <a:chOff x="3075928" y="2445798"/>
            <a:chExt cx="363243" cy="300675"/>
          </a:xfrm>
        </p:grpSpPr>
        <p:sp>
          <p:nvSpPr>
            <p:cNvPr id="11126" name="Google Shape;11126;p7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72"/>
          <p:cNvGrpSpPr/>
          <p:nvPr/>
        </p:nvGrpSpPr>
        <p:grpSpPr>
          <a:xfrm>
            <a:off x="2633105" y="2431859"/>
            <a:ext cx="363243" cy="328585"/>
            <a:chOff x="2633105" y="2431859"/>
            <a:chExt cx="363243" cy="328585"/>
          </a:xfrm>
        </p:grpSpPr>
        <p:sp>
          <p:nvSpPr>
            <p:cNvPr id="11138" name="Google Shape;11138;p7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72"/>
          <p:cNvGrpSpPr/>
          <p:nvPr/>
        </p:nvGrpSpPr>
        <p:grpSpPr>
          <a:xfrm>
            <a:off x="2189142" y="2421310"/>
            <a:ext cx="365904" cy="350064"/>
            <a:chOff x="2189142" y="2421310"/>
            <a:chExt cx="365904" cy="350064"/>
          </a:xfrm>
        </p:grpSpPr>
        <p:sp>
          <p:nvSpPr>
            <p:cNvPr id="11147" name="Google Shape;11147;p7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6" name="Google Shape;11156;p72"/>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7" name="Google Shape;11157;p72"/>
          <p:cNvGrpSpPr/>
          <p:nvPr/>
        </p:nvGrpSpPr>
        <p:grpSpPr>
          <a:xfrm>
            <a:off x="3961923" y="2486317"/>
            <a:ext cx="364415" cy="220936"/>
            <a:chOff x="3961923" y="2486317"/>
            <a:chExt cx="364415" cy="220936"/>
          </a:xfrm>
        </p:grpSpPr>
        <p:sp>
          <p:nvSpPr>
            <p:cNvPr id="11158" name="Google Shape;11158;p7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2" name="Google Shape;11162;p72"/>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3" name="Google Shape;11163;p72"/>
          <p:cNvGrpSpPr/>
          <p:nvPr/>
        </p:nvGrpSpPr>
        <p:grpSpPr>
          <a:xfrm>
            <a:off x="1303876" y="2419377"/>
            <a:ext cx="363275" cy="354626"/>
            <a:chOff x="1303876" y="2419377"/>
            <a:chExt cx="363275" cy="354626"/>
          </a:xfrm>
        </p:grpSpPr>
        <p:sp>
          <p:nvSpPr>
            <p:cNvPr id="11164" name="Google Shape;11164;p7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72"/>
          <p:cNvGrpSpPr/>
          <p:nvPr/>
        </p:nvGrpSpPr>
        <p:grpSpPr>
          <a:xfrm>
            <a:off x="861053" y="2414910"/>
            <a:ext cx="362134" cy="363623"/>
            <a:chOff x="861053" y="2414910"/>
            <a:chExt cx="362134" cy="363623"/>
          </a:xfrm>
        </p:grpSpPr>
        <p:sp>
          <p:nvSpPr>
            <p:cNvPr id="11173" name="Google Shape;11173;p7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72"/>
          <p:cNvGrpSpPr/>
          <p:nvPr/>
        </p:nvGrpSpPr>
        <p:grpSpPr>
          <a:xfrm>
            <a:off x="7594288" y="2415259"/>
            <a:ext cx="279513" cy="355735"/>
            <a:chOff x="7594288" y="2415259"/>
            <a:chExt cx="279513" cy="355735"/>
          </a:xfrm>
        </p:grpSpPr>
        <p:sp>
          <p:nvSpPr>
            <p:cNvPr id="11179" name="Google Shape;11179;p7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72"/>
          <p:cNvGrpSpPr/>
          <p:nvPr/>
        </p:nvGrpSpPr>
        <p:grpSpPr>
          <a:xfrm>
            <a:off x="7145794" y="2415639"/>
            <a:ext cx="278784" cy="355735"/>
            <a:chOff x="7145794" y="2415639"/>
            <a:chExt cx="278784" cy="355735"/>
          </a:xfrm>
        </p:grpSpPr>
        <p:sp>
          <p:nvSpPr>
            <p:cNvPr id="11186" name="Google Shape;11186;p7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72"/>
          <p:cNvGrpSpPr/>
          <p:nvPr/>
        </p:nvGrpSpPr>
        <p:grpSpPr>
          <a:xfrm>
            <a:off x="6698441" y="2414530"/>
            <a:ext cx="277644" cy="357984"/>
            <a:chOff x="6698441" y="2414530"/>
            <a:chExt cx="277644" cy="357984"/>
          </a:xfrm>
        </p:grpSpPr>
        <p:sp>
          <p:nvSpPr>
            <p:cNvPr id="11197" name="Google Shape;11197;p7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72"/>
          <p:cNvGrpSpPr/>
          <p:nvPr/>
        </p:nvGrpSpPr>
        <p:grpSpPr>
          <a:xfrm>
            <a:off x="4897750" y="2415639"/>
            <a:ext cx="279513" cy="357255"/>
            <a:chOff x="4897750" y="2415639"/>
            <a:chExt cx="279513" cy="357255"/>
          </a:xfrm>
        </p:grpSpPr>
        <p:sp>
          <p:nvSpPr>
            <p:cNvPr id="11204" name="Google Shape;11204;p7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72"/>
          <p:cNvGrpSpPr/>
          <p:nvPr/>
        </p:nvGrpSpPr>
        <p:grpSpPr>
          <a:xfrm>
            <a:off x="5812066" y="2416019"/>
            <a:ext cx="264813" cy="353454"/>
            <a:chOff x="5812066" y="2416019"/>
            <a:chExt cx="264813" cy="353454"/>
          </a:xfrm>
        </p:grpSpPr>
        <p:sp>
          <p:nvSpPr>
            <p:cNvPr id="11213" name="Google Shape;11213;p7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72"/>
          <p:cNvGrpSpPr/>
          <p:nvPr/>
        </p:nvGrpSpPr>
        <p:grpSpPr>
          <a:xfrm>
            <a:off x="8054820" y="2416399"/>
            <a:ext cx="264433" cy="353454"/>
            <a:chOff x="8054820" y="2416399"/>
            <a:chExt cx="264433" cy="353454"/>
          </a:xfrm>
        </p:grpSpPr>
        <p:sp>
          <p:nvSpPr>
            <p:cNvPr id="11221" name="Google Shape;11221;p7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72"/>
          <p:cNvGrpSpPr/>
          <p:nvPr/>
        </p:nvGrpSpPr>
        <p:grpSpPr>
          <a:xfrm>
            <a:off x="5356413" y="2413390"/>
            <a:ext cx="271212" cy="361374"/>
            <a:chOff x="5356413" y="2413390"/>
            <a:chExt cx="271212" cy="361374"/>
          </a:xfrm>
        </p:grpSpPr>
        <p:sp>
          <p:nvSpPr>
            <p:cNvPr id="11228" name="Google Shape;11228;p7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72"/>
          <p:cNvGrpSpPr/>
          <p:nvPr/>
        </p:nvGrpSpPr>
        <p:grpSpPr>
          <a:xfrm>
            <a:off x="6255238" y="2412249"/>
            <a:ext cx="271244" cy="360994"/>
            <a:chOff x="6255238" y="2412249"/>
            <a:chExt cx="271244" cy="360994"/>
          </a:xfrm>
        </p:grpSpPr>
        <p:sp>
          <p:nvSpPr>
            <p:cNvPr id="11234" name="Google Shape;11234;p7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2"/>
          <p:cNvGrpSpPr/>
          <p:nvPr/>
        </p:nvGrpSpPr>
        <p:grpSpPr>
          <a:xfrm>
            <a:off x="2185372" y="1957799"/>
            <a:ext cx="366664" cy="366981"/>
            <a:chOff x="2185372" y="1957799"/>
            <a:chExt cx="366664" cy="366981"/>
          </a:xfrm>
        </p:grpSpPr>
        <p:sp>
          <p:nvSpPr>
            <p:cNvPr id="11241" name="Google Shape;11241;p7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72"/>
          <p:cNvGrpSpPr/>
          <p:nvPr/>
        </p:nvGrpSpPr>
        <p:grpSpPr>
          <a:xfrm>
            <a:off x="1737258" y="1988371"/>
            <a:ext cx="370814" cy="307359"/>
            <a:chOff x="1737258" y="1988371"/>
            <a:chExt cx="370814" cy="307359"/>
          </a:xfrm>
        </p:grpSpPr>
        <p:sp>
          <p:nvSpPr>
            <p:cNvPr id="11250" name="Google Shape;11250;p7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72"/>
          <p:cNvGrpSpPr/>
          <p:nvPr/>
        </p:nvGrpSpPr>
        <p:grpSpPr>
          <a:xfrm>
            <a:off x="848983" y="1989511"/>
            <a:ext cx="369294" cy="304350"/>
            <a:chOff x="848983" y="1989511"/>
            <a:chExt cx="369294" cy="304350"/>
          </a:xfrm>
        </p:grpSpPr>
        <p:sp>
          <p:nvSpPr>
            <p:cNvPr id="11255" name="Google Shape;11255;p7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72"/>
          <p:cNvGrpSpPr/>
          <p:nvPr/>
        </p:nvGrpSpPr>
        <p:grpSpPr>
          <a:xfrm>
            <a:off x="3074027" y="1983777"/>
            <a:ext cx="380604" cy="313854"/>
            <a:chOff x="3074027" y="1983777"/>
            <a:chExt cx="380604" cy="313854"/>
          </a:xfrm>
        </p:grpSpPr>
        <p:sp>
          <p:nvSpPr>
            <p:cNvPr id="11261" name="Google Shape;11261;p7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72"/>
          <p:cNvGrpSpPr/>
          <p:nvPr/>
        </p:nvGrpSpPr>
        <p:grpSpPr>
          <a:xfrm>
            <a:off x="3522521" y="1975857"/>
            <a:ext cx="367013" cy="331278"/>
            <a:chOff x="3522521" y="1975857"/>
            <a:chExt cx="367013" cy="331278"/>
          </a:xfrm>
        </p:grpSpPr>
        <p:sp>
          <p:nvSpPr>
            <p:cNvPr id="11267" name="Google Shape;11267;p7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4" name="Google Shape;11274;p72"/>
          <p:cNvGrpSpPr/>
          <p:nvPr/>
        </p:nvGrpSpPr>
        <p:grpSpPr>
          <a:xfrm>
            <a:off x="2630824" y="1976966"/>
            <a:ext cx="368185" cy="330454"/>
            <a:chOff x="2630824" y="1976966"/>
            <a:chExt cx="368185" cy="330454"/>
          </a:xfrm>
        </p:grpSpPr>
        <p:sp>
          <p:nvSpPr>
            <p:cNvPr id="11275" name="Google Shape;11275;p7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72"/>
          <p:cNvGrpSpPr/>
          <p:nvPr/>
        </p:nvGrpSpPr>
        <p:grpSpPr>
          <a:xfrm>
            <a:off x="1293706" y="1966416"/>
            <a:ext cx="369294" cy="350444"/>
            <a:chOff x="1293706" y="1966416"/>
            <a:chExt cx="369294" cy="350444"/>
          </a:xfrm>
        </p:grpSpPr>
        <p:sp>
          <p:nvSpPr>
            <p:cNvPr id="11284" name="Google Shape;11284;p7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72"/>
          <p:cNvGrpSpPr/>
          <p:nvPr/>
        </p:nvGrpSpPr>
        <p:grpSpPr>
          <a:xfrm>
            <a:off x="3967213" y="1975477"/>
            <a:ext cx="368185" cy="331816"/>
            <a:chOff x="3967213" y="1975477"/>
            <a:chExt cx="368185" cy="331816"/>
          </a:xfrm>
        </p:grpSpPr>
        <p:sp>
          <p:nvSpPr>
            <p:cNvPr id="11293" name="Google Shape;11293;p7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72"/>
          <p:cNvGrpSpPr/>
          <p:nvPr/>
        </p:nvGrpSpPr>
        <p:grpSpPr>
          <a:xfrm>
            <a:off x="8047661" y="1969046"/>
            <a:ext cx="279132" cy="356875"/>
            <a:chOff x="8047661" y="1969046"/>
            <a:chExt cx="279132" cy="356875"/>
          </a:xfrm>
        </p:grpSpPr>
        <p:sp>
          <p:nvSpPr>
            <p:cNvPr id="11297" name="Google Shape;11297;p7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72"/>
          <p:cNvGrpSpPr/>
          <p:nvPr/>
        </p:nvGrpSpPr>
        <p:grpSpPr>
          <a:xfrm>
            <a:off x="7596157" y="1968159"/>
            <a:ext cx="279544" cy="358142"/>
            <a:chOff x="7596157" y="1968159"/>
            <a:chExt cx="279544" cy="358142"/>
          </a:xfrm>
        </p:grpSpPr>
        <p:sp>
          <p:nvSpPr>
            <p:cNvPr id="11302" name="Google Shape;11302;p7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72"/>
          <p:cNvGrpSpPr/>
          <p:nvPr/>
        </p:nvGrpSpPr>
        <p:grpSpPr>
          <a:xfrm>
            <a:off x="7147315" y="1969046"/>
            <a:ext cx="279513" cy="357636"/>
            <a:chOff x="7147315" y="1969046"/>
            <a:chExt cx="279513" cy="357636"/>
          </a:xfrm>
        </p:grpSpPr>
        <p:sp>
          <p:nvSpPr>
            <p:cNvPr id="11309" name="Google Shape;11309;p7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72"/>
          <p:cNvGrpSpPr/>
          <p:nvPr/>
        </p:nvGrpSpPr>
        <p:grpSpPr>
          <a:xfrm>
            <a:off x="6697681" y="1968317"/>
            <a:ext cx="280305" cy="359093"/>
            <a:chOff x="6697681" y="1968317"/>
            <a:chExt cx="280305" cy="359093"/>
          </a:xfrm>
        </p:grpSpPr>
        <p:sp>
          <p:nvSpPr>
            <p:cNvPr id="11317" name="Google Shape;11317;p7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72"/>
          <p:cNvGrpSpPr/>
          <p:nvPr/>
        </p:nvGrpSpPr>
        <p:grpSpPr>
          <a:xfrm>
            <a:off x="6248839" y="1967937"/>
            <a:ext cx="280273" cy="358744"/>
            <a:chOff x="6248839" y="1967937"/>
            <a:chExt cx="280273" cy="358744"/>
          </a:xfrm>
        </p:grpSpPr>
        <p:sp>
          <p:nvSpPr>
            <p:cNvPr id="11325" name="Google Shape;11325;p7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72"/>
          <p:cNvGrpSpPr/>
          <p:nvPr/>
        </p:nvGrpSpPr>
        <p:grpSpPr>
          <a:xfrm>
            <a:off x="5801485" y="1969046"/>
            <a:ext cx="279164" cy="357794"/>
            <a:chOff x="5801485" y="1969046"/>
            <a:chExt cx="279164" cy="357794"/>
          </a:xfrm>
        </p:grpSpPr>
        <p:sp>
          <p:nvSpPr>
            <p:cNvPr id="11332" name="Google Shape;11332;p7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72"/>
          <p:cNvGrpSpPr/>
          <p:nvPr/>
        </p:nvGrpSpPr>
        <p:grpSpPr>
          <a:xfrm>
            <a:off x="5352643" y="1969046"/>
            <a:ext cx="278404" cy="358364"/>
            <a:chOff x="5352643" y="1969046"/>
            <a:chExt cx="278404" cy="358364"/>
          </a:xfrm>
        </p:grpSpPr>
        <p:sp>
          <p:nvSpPr>
            <p:cNvPr id="11346" name="Google Shape;11346;p7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72"/>
          <p:cNvGrpSpPr/>
          <p:nvPr/>
        </p:nvGrpSpPr>
        <p:grpSpPr>
          <a:xfrm>
            <a:off x="4897750" y="1968317"/>
            <a:ext cx="279132" cy="358364"/>
            <a:chOff x="4897750" y="1968317"/>
            <a:chExt cx="279132" cy="358364"/>
          </a:xfrm>
        </p:grpSpPr>
        <p:sp>
          <p:nvSpPr>
            <p:cNvPr id="11351" name="Google Shape;11351;p7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4" name="Google Shape;11364;p72"/>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5" name="Google Shape;11365;p72"/>
          <p:cNvGrpSpPr/>
          <p:nvPr/>
        </p:nvGrpSpPr>
        <p:grpSpPr>
          <a:xfrm>
            <a:off x="1767449" y="1513044"/>
            <a:ext cx="324403" cy="347783"/>
            <a:chOff x="1767449" y="1513044"/>
            <a:chExt cx="324403" cy="347783"/>
          </a:xfrm>
        </p:grpSpPr>
        <p:sp>
          <p:nvSpPr>
            <p:cNvPr id="11366" name="Google Shape;11366;p7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72"/>
          <p:cNvGrpSpPr/>
          <p:nvPr/>
        </p:nvGrpSpPr>
        <p:grpSpPr>
          <a:xfrm>
            <a:off x="4007193" y="1512727"/>
            <a:ext cx="320633" cy="348100"/>
            <a:chOff x="4007193" y="1512727"/>
            <a:chExt cx="320633" cy="348100"/>
          </a:xfrm>
        </p:grpSpPr>
        <p:sp>
          <p:nvSpPr>
            <p:cNvPr id="11376" name="Google Shape;11376;p7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72"/>
          <p:cNvGrpSpPr/>
          <p:nvPr/>
        </p:nvGrpSpPr>
        <p:grpSpPr>
          <a:xfrm>
            <a:off x="3530425" y="1508747"/>
            <a:ext cx="368175" cy="344594"/>
            <a:chOff x="3530425" y="1508747"/>
            <a:chExt cx="368175" cy="344594"/>
          </a:xfrm>
        </p:grpSpPr>
        <p:sp>
          <p:nvSpPr>
            <p:cNvPr id="11382" name="Google Shape;11382;p7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72"/>
          <p:cNvGrpSpPr/>
          <p:nvPr/>
        </p:nvGrpSpPr>
        <p:grpSpPr>
          <a:xfrm>
            <a:off x="3127598" y="1513234"/>
            <a:ext cx="289714" cy="347593"/>
            <a:chOff x="3127598" y="1513234"/>
            <a:chExt cx="289714" cy="347593"/>
          </a:xfrm>
        </p:grpSpPr>
        <p:sp>
          <p:nvSpPr>
            <p:cNvPr id="11387" name="Google Shape;11387;p7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72"/>
          <p:cNvGrpSpPr/>
          <p:nvPr/>
        </p:nvGrpSpPr>
        <p:grpSpPr>
          <a:xfrm>
            <a:off x="2662884" y="1513044"/>
            <a:ext cx="322914" cy="348543"/>
            <a:chOff x="2662884" y="1513044"/>
            <a:chExt cx="322914" cy="348543"/>
          </a:xfrm>
        </p:grpSpPr>
        <p:sp>
          <p:nvSpPr>
            <p:cNvPr id="11393" name="Google Shape;11393;p7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72"/>
          <p:cNvGrpSpPr/>
          <p:nvPr/>
        </p:nvGrpSpPr>
        <p:grpSpPr>
          <a:xfrm>
            <a:off x="2232511" y="1512759"/>
            <a:ext cx="299534" cy="348068"/>
            <a:chOff x="2232511" y="1512759"/>
            <a:chExt cx="299534" cy="348068"/>
          </a:xfrm>
        </p:grpSpPr>
        <p:sp>
          <p:nvSpPr>
            <p:cNvPr id="11404" name="Google Shape;11404;p7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72"/>
          <p:cNvGrpSpPr/>
          <p:nvPr/>
        </p:nvGrpSpPr>
        <p:grpSpPr>
          <a:xfrm>
            <a:off x="1331406" y="1513361"/>
            <a:ext cx="301784" cy="348607"/>
            <a:chOff x="1331406" y="1513361"/>
            <a:chExt cx="301784" cy="348607"/>
          </a:xfrm>
        </p:grpSpPr>
        <p:sp>
          <p:nvSpPr>
            <p:cNvPr id="11416" name="Google Shape;11416;p7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72"/>
          <p:cNvGrpSpPr/>
          <p:nvPr/>
        </p:nvGrpSpPr>
        <p:grpSpPr>
          <a:xfrm>
            <a:off x="7144274" y="1500214"/>
            <a:ext cx="282174" cy="355735"/>
            <a:chOff x="7144274" y="1500214"/>
            <a:chExt cx="282174" cy="355735"/>
          </a:xfrm>
        </p:grpSpPr>
        <p:sp>
          <p:nvSpPr>
            <p:cNvPr id="11421" name="Google Shape;11421;p7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72"/>
          <p:cNvGrpSpPr/>
          <p:nvPr/>
        </p:nvGrpSpPr>
        <p:grpSpPr>
          <a:xfrm>
            <a:off x="6685262" y="1500214"/>
            <a:ext cx="289682" cy="354594"/>
            <a:chOff x="6685262" y="1500214"/>
            <a:chExt cx="289682" cy="354594"/>
          </a:xfrm>
        </p:grpSpPr>
        <p:sp>
          <p:nvSpPr>
            <p:cNvPr id="11428" name="Google Shape;11428;p7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72"/>
          <p:cNvGrpSpPr/>
          <p:nvPr/>
        </p:nvGrpSpPr>
        <p:grpSpPr>
          <a:xfrm>
            <a:off x="6200938" y="1500594"/>
            <a:ext cx="322154" cy="355355"/>
            <a:chOff x="6200938" y="1500594"/>
            <a:chExt cx="322154" cy="355355"/>
          </a:xfrm>
        </p:grpSpPr>
        <p:sp>
          <p:nvSpPr>
            <p:cNvPr id="11433" name="Google Shape;11433;p7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72"/>
          <p:cNvGrpSpPr/>
          <p:nvPr/>
        </p:nvGrpSpPr>
        <p:grpSpPr>
          <a:xfrm>
            <a:off x="5289631" y="1500214"/>
            <a:ext cx="332355" cy="354974"/>
            <a:chOff x="5289631" y="1500214"/>
            <a:chExt cx="332355" cy="354974"/>
          </a:xfrm>
        </p:grpSpPr>
        <p:sp>
          <p:nvSpPr>
            <p:cNvPr id="11439" name="Google Shape;11439;p7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72"/>
          <p:cNvGrpSpPr/>
          <p:nvPr/>
        </p:nvGrpSpPr>
        <p:grpSpPr>
          <a:xfrm>
            <a:off x="5748295" y="1499833"/>
            <a:ext cx="323294" cy="356115"/>
            <a:chOff x="5748295" y="1499833"/>
            <a:chExt cx="323294" cy="356115"/>
          </a:xfrm>
        </p:grpSpPr>
        <p:sp>
          <p:nvSpPr>
            <p:cNvPr id="11446" name="Google Shape;11446;p7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72"/>
          <p:cNvGrpSpPr/>
          <p:nvPr/>
        </p:nvGrpSpPr>
        <p:grpSpPr>
          <a:xfrm>
            <a:off x="8047661" y="1501037"/>
            <a:ext cx="278404" cy="355260"/>
            <a:chOff x="8047661" y="1501037"/>
            <a:chExt cx="278404" cy="355260"/>
          </a:xfrm>
        </p:grpSpPr>
        <p:sp>
          <p:nvSpPr>
            <p:cNvPr id="11454" name="Google Shape;11454;p7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72"/>
          <p:cNvGrpSpPr/>
          <p:nvPr/>
        </p:nvGrpSpPr>
        <p:grpSpPr>
          <a:xfrm>
            <a:off x="4903389" y="1500214"/>
            <a:ext cx="267854" cy="355735"/>
            <a:chOff x="4903389" y="1500214"/>
            <a:chExt cx="267854" cy="355735"/>
          </a:xfrm>
        </p:grpSpPr>
        <p:sp>
          <p:nvSpPr>
            <p:cNvPr id="11459" name="Google Shape;11459;p7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72"/>
          <p:cNvGrpSpPr/>
          <p:nvPr/>
        </p:nvGrpSpPr>
        <p:grpSpPr>
          <a:xfrm>
            <a:off x="7613518" y="1501354"/>
            <a:ext cx="264433" cy="353074"/>
            <a:chOff x="7613518" y="1501354"/>
            <a:chExt cx="264433" cy="353074"/>
          </a:xfrm>
        </p:grpSpPr>
        <p:sp>
          <p:nvSpPr>
            <p:cNvPr id="11465" name="Google Shape;11465;p7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74" name="Shape 11474"/>
        <p:cNvGrpSpPr/>
        <p:nvPr/>
      </p:nvGrpSpPr>
      <p:grpSpPr>
        <a:xfrm>
          <a:off x="0" y="0"/>
          <a:ext cx="0" cy="0"/>
          <a:chOff x="0" y="0"/>
          <a:chExt cx="0" cy="0"/>
        </a:xfrm>
      </p:grpSpPr>
      <p:sp>
        <p:nvSpPr>
          <p:cNvPr id="11475" name="Google Shape;11475;p7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76" name="Google Shape;11476;p7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477" name="Google Shape;11477;p73"/>
          <p:cNvGrpSpPr/>
          <p:nvPr/>
        </p:nvGrpSpPr>
        <p:grpSpPr>
          <a:xfrm>
            <a:off x="1757085" y="1500675"/>
            <a:ext cx="371069" cy="359396"/>
            <a:chOff x="1757085" y="1500675"/>
            <a:chExt cx="371069" cy="359396"/>
          </a:xfrm>
        </p:grpSpPr>
        <p:sp>
          <p:nvSpPr>
            <p:cNvPr id="11478" name="Google Shape;11478;p7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73"/>
          <p:cNvGrpSpPr/>
          <p:nvPr/>
        </p:nvGrpSpPr>
        <p:grpSpPr>
          <a:xfrm>
            <a:off x="2774209" y="1954691"/>
            <a:ext cx="116693" cy="374186"/>
            <a:chOff x="2774209" y="1954691"/>
            <a:chExt cx="116693" cy="374186"/>
          </a:xfrm>
        </p:grpSpPr>
        <p:sp>
          <p:nvSpPr>
            <p:cNvPr id="11508" name="Google Shape;11508;p7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73"/>
          <p:cNvGrpSpPr/>
          <p:nvPr/>
        </p:nvGrpSpPr>
        <p:grpSpPr>
          <a:xfrm>
            <a:off x="4017435" y="1499912"/>
            <a:ext cx="315092" cy="359397"/>
            <a:chOff x="4017435" y="1499912"/>
            <a:chExt cx="315092" cy="359397"/>
          </a:xfrm>
        </p:grpSpPr>
        <p:sp>
          <p:nvSpPr>
            <p:cNvPr id="11511" name="Google Shape;11511;p7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73"/>
          <p:cNvGrpSpPr/>
          <p:nvPr/>
        </p:nvGrpSpPr>
        <p:grpSpPr>
          <a:xfrm>
            <a:off x="3963652" y="1999759"/>
            <a:ext cx="374154" cy="284050"/>
            <a:chOff x="3963652" y="1999759"/>
            <a:chExt cx="374154" cy="284050"/>
          </a:xfrm>
        </p:grpSpPr>
        <p:sp>
          <p:nvSpPr>
            <p:cNvPr id="11514" name="Google Shape;11514;p7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73"/>
          <p:cNvGrpSpPr/>
          <p:nvPr/>
        </p:nvGrpSpPr>
        <p:grpSpPr>
          <a:xfrm>
            <a:off x="1777536" y="2014866"/>
            <a:ext cx="376444" cy="253772"/>
            <a:chOff x="1777536" y="2014866"/>
            <a:chExt cx="376444" cy="253772"/>
          </a:xfrm>
        </p:grpSpPr>
        <p:sp>
          <p:nvSpPr>
            <p:cNvPr id="11518" name="Google Shape;11518;p7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73"/>
          <p:cNvGrpSpPr/>
          <p:nvPr/>
        </p:nvGrpSpPr>
        <p:grpSpPr>
          <a:xfrm>
            <a:off x="1309875" y="2057326"/>
            <a:ext cx="374154" cy="169680"/>
            <a:chOff x="1309875" y="2057326"/>
            <a:chExt cx="374154" cy="169680"/>
          </a:xfrm>
        </p:grpSpPr>
        <p:sp>
          <p:nvSpPr>
            <p:cNvPr id="11524" name="Google Shape;11524;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5" name="Google Shape;11535;p73"/>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6" name="Google Shape;11536;p73"/>
          <p:cNvGrpSpPr/>
          <p:nvPr/>
        </p:nvGrpSpPr>
        <p:grpSpPr>
          <a:xfrm>
            <a:off x="2347450" y="1954564"/>
            <a:ext cx="113639" cy="373168"/>
            <a:chOff x="2347450" y="1954564"/>
            <a:chExt cx="113639" cy="373168"/>
          </a:xfrm>
        </p:grpSpPr>
        <p:sp>
          <p:nvSpPr>
            <p:cNvPr id="11537" name="Google Shape;11537;p7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9" name="Google Shape;11539;p73"/>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0" name="Google Shape;11540;p73"/>
          <p:cNvGrpSpPr/>
          <p:nvPr/>
        </p:nvGrpSpPr>
        <p:grpSpPr>
          <a:xfrm>
            <a:off x="3110102" y="1499880"/>
            <a:ext cx="330613" cy="358379"/>
            <a:chOff x="3110102" y="1499880"/>
            <a:chExt cx="330613" cy="358379"/>
          </a:xfrm>
        </p:grpSpPr>
        <p:sp>
          <p:nvSpPr>
            <p:cNvPr id="11541" name="Google Shape;11541;p7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8" name="Google Shape;11548;p73"/>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9" name="Google Shape;11549;p73"/>
          <p:cNvGrpSpPr/>
          <p:nvPr/>
        </p:nvGrpSpPr>
        <p:grpSpPr>
          <a:xfrm>
            <a:off x="3485575" y="1999759"/>
            <a:ext cx="373772" cy="284050"/>
            <a:chOff x="3531200" y="1999759"/>
            <a:chExt cx="373772" cy="284050"/>
          </a:xfrm>
        </p:grpSpPr>
        <p:sp>
          <p:nvSpPr>
            <p:cNvPr id="11550" name="Google Shape;11550;p7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73"/>
          <p:cNvGrpSpPr/>
          <p:nvPr/>
        </p:nvGrpSpPr>
        <p:grpSpPr>
          <a:xfrm>
            <a:off x="2667058" y="1500293"/>
            <a:ext cx="330231" cy="359015"/>
            <a:chOff x="2667058" y="1500293"/>
            <a:chExt cx="330231" cy="359015"/>
          </a:xfrm>
        </p:grpSpPr>
        <p:sp>
          <p:nvSpPr>
            <p:cNvPr id="11555" name="Google Shape;11555;p7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73"/>
          <p:cNvGrpSpPr/>
          <p:nvPr/>
        </p:nvGrpSpPr>
        <p:grpSpPr>
          <a:xfrm>
            <a:off x="3567553" y="1499912"/>
            <a:ext cx="320022" cy="359778"/>
            <a:chOff x="3567553" y="1499912"/>
            <a:chExt cx="320022" cy="359778"/>
          </a:xfrm>
        </p:grpSpPr>
        <p:sp>
          <p:nvSpPr>
            <p:cNvPr id="11574" name="Google Shape;11574;p7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73"/>
          <p:cNvGrpSpPr/>
          <p:nvPr/>
        </p:nvGrpSpPr>
        <p:grpSpPr>
          <a:xfrm>
            <a:off x="1309875" y="1499912"/>
            <a:ext cx="359015" cy="358633"/>
            <a:chOff x="1309875" y="1499912"/>
            <a:chExt cx="359015" cy="358633"/>
          </a:xfrm>
        </p:grpSpPr>
        <p:sp>
          <p:nvSpPr>
            <p:cNvPr id="11581" name="Google Shape;11581;p7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73"/>
          <p:cNvGrpSpPr/>
          <p:nvPr/>
        </p:nvGrpSpPr>
        <p:grpSpPr>
          <a:xfrm>
            <a:off x="2219466" y="1500293"/>
            <a:ext cx="330613" cy="359015"/>
            <a:chOff x="2219466" y="1500293"/>
            <a:chExt cx="330613" cy="359015"/>
          </a:xfrm>
        </p:grpSpPr>
        <p:sp>
          <p:nvSpPr>
            <p:cNvPr id="11591" name="Google Shape;11591;p7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3"/>
          <p:cNvGrpSpPr/>
          <p:nvPr/>
        </p:nvGrpSpPr>
        <p:grpSpPr>
          <a:xfrm>
            <a:off x="5343544" y="1509358"/>
            <a:ext cx="244676" cy="351095"/>
            <a:chOff x="5343544" y="1509358"/>
            <a:chExt cx="244676" cy="351095"/>
          </a:xfrm>
        </p:grpSpPr>
        <p:sp>
          <p:nvSpPr>
            <p:cNvPr id="11594" name="Google Shape;11594;p7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73"/>
          <p:cNvGrpSpPr/>
          <p:nvPr/>
        </p:nvGrpSpPr>
        <p:grpSpPr>
          <a:xfrm>
            <a:off x="4882340" y="1509358"/>
            <a:ext cx="246171" cy="351095"/>
            <a:chOff x="4882340" y="1509358"/>
            <a:chExt cx="246171" cy="351095"/>
          </a:xfrm>
        </p:grpSpPr>
        <p:sp>
          <p:nvSpPr>
            <p:cNvPr id="11598" name="Google Shape;11598;p7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73"/>
          <p:cNvGrpSpPr/>
          <p:nvPr/>
        </p:nvGrpSpPr>
        <p:grpSpPr>
          <a:xfrm>
            <a:off x="6273204" y="1509008"/>
            <a:ext cx="236343" cy="351445"/>
            <a:chOff x="6273204" y="1509008"/>
            <a:chExt cx="236343" cy="351445"/>
          </a:xfrm>
        </p:grpSpPr>
        <p:sp>
          <p:nvSpPr>
            <p:cNvPr id="11604" name="Google Shape;11604;p7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6" name="Google Shape;11606;p73"/>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7" name="Google Shape;11607;p73"/>
          <p:cNvGrpSpPr/>
          <p:nvPr/>
        </p:nvGrpSpPr>
        <p:grpSpPr>
          <a:xfrm>
            <a:off x="7219530" y="1508244"/>
            <a:ext cx="191625" cy="352209"/>
            <a:chOff x="7219530" y="1508244"/>
            <a:chExt cx="191625" cy="352209"/>
          </a:xfrm>
        </p:grpSpPr>
        <p:sp>
          <p:nvSpPr>
            <p:cNvPr id="11608" name="Google Shape;11608;p7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73"/>
          <p:cNvGrpSpPr/>
          <p:nvPr/>
        </p:nvGrpSpPr>
        <p:grpSpPr>
          <a:xfrm>
            <a:off x="7699309" y="1508626"/>
            <a:ext cx="154922" cy="351827"/>
            <a:chOff x="7699309" y="1508626"/>
            <a:chExt cx="154922" cy="351827"/>
          </a:xfrm>
        </p:grpSpPr>
        <p:sp>
          <p:nvSpPr>
            <p:cNvPr id="11611" name="Google Shape;11611;p7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73"/>
          <p:cNvGrpSpPr/>
          <p:nvPr/>
        </p:nvGrpSpPr>
        <p:grpSpPr>
          <a:xfrm>
            <a:off x="8161690" y="1509008"/>
            <a:ext cx="153396" cy="351064"/>
            <a:chOff x="8161690" y="1509008"/>
            <a:chExt cx="153396" cy="351064"/>
          </a:xfrm>
        </p:grpSpPr>
        <p:sp>
          <p:nvSpPr>
            <p:cNvPr id="11619" name="Google Shape;11619;p7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73"/>
          <p:cNvGrpSpPr/>
          <p:nvPr/>
        </p:nvGrpSpPr>
        <p:grpSpPr>
          <a:xfrm>
            <a:off x="6746940" y="1508881"/>
            <a:ext cx="213221" cy="352304"/>
            <a:chOff x="6746940" y="1508881"/>
            <a:chExt cx="213221" cy="352304"/>
          </a:xfrm>
        </p:grpSpPr>
        <p:sp>
          <p:nvSpPr>
            <p:cNvPr id="11624" name="Google Shape;11624;p7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73"/>
          <p:cNvGrpSpPr/>
          <p:nvPr/>
        </p:nvGrpSpPr>
        <p:grpSpPr>
          <a:xfrm>
            <a:off x="5770336" y="2007615"/>
            <a:ext cx="350682" cy="292097"/>
            <a:chOff x="5770336" y="2007615"/>
            <a:chExt cx="350682" cy="292097"/>
          </a:xfrm>
        </p:grpSpPr>
        <p:sp>
          <p:nvSpPr>
            <p:cNvPr id="11629" name="Google Shape;11629;p7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73"/>
          <p:cNvGrpSpPr/>
          <p:nvPr/>
        </p:nvGrpSpPr>
        <p:grpSpPr>
          <a:xfrm>
            <a:off x="5326878" y="1980358"/>
            <a:ext cx="350332" cy="346229"/>
            <a:chOff x="5326878" y="1980358"/>
            <a:chExt cx="350332" cy="346229"/>
          </a:xfrm>
        </p:grpSpPr>
        <p:sp>
          <p:nvSpPr>
            <p:cNvPr id="11634" name="Google Shape;11634;p7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8" name="Google Shape;11638;p73"/>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9" name="Google Shape;11639;p73"/>
          <p:cNvGrpSpPr/>
          <p:nvPr/>
        </p:nvGrpSpPr>
        <p:grpSpPr>
          <a:xfrm>
            <a:off x="4883835" y="1992571"/>
            <a:ext cx="350300" cy="323043"/>
            <a:chOff x="4883835" y="1992571"/>
            <a:chExt cx="350300" cy="323043"/>
          </a:xfrm>
        </p:grpSpPr>
        <p:sp>
          <p:nvSpPr>
            <p:cNvPr id="11640" name="Google Shape;11640;p7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73"/>
          <p:cNvGrpSpPr/>
          <p:nvPr/>
        </p:nvGrpSpPr>
        <p:grpSpPr>
          <a:xfrm>
            <a:off x="7548967" y="1978927"/>
            <a:ext cx="333285" cy="349950"/>
            <a:chOff x="7548967" y="1978927"/>
            <a:chExt cx="333285" cy="349950"/>
          </a:xfrm>
        </p:grpSpPr>
        <p:sp>
          <p:nvSpPr>
            <p:cNvPr id="11647" name="Google Shape;11647;p7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73"/>
          <p:cNvGrpSpPr/>
          <p:nvPr/>
        </p:nvGrpSpPr>
        <p:grpSpPr>
          <a:xfrm>
            <a:off x="6214142" y="1978927"/>
            <a:ext cx="346515" cy="350300"/>
            <a:chOff x="6214142" y="1978927"/>
            <a:chExt cx="346515" cy="350300"/>
          </a:xfrm>
        </p:grpSpPr>
        <p:sp>
          <p:nvSpPr>
            <p:cNvPr id="11655" name="Google Shape;11655;p7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73"/>
          <p:cNvGrpSpPr/>
          <p:nvPr/>
        </p:nvGrpSpPr>
        <p:grpSpPr>
          <a:xfrm>
            <a:off x="7105923" y="1978545"/>
            <a:ext cx="333285" cy="350682"/>
            <a:chOff x="7105923" y="1978545"/>
            <a:chExt cx="333285" cy="350682"/>
          </a:xfrm>
        </p:grpSpPr>
        <p:sp>
          <p:nvSpPr>
            <p:cNvPr id="11658" name="Google Shape;11658;p7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5" name="Google Shape;11665;p73"/>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3"/>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7" name="Google Shape;11667;p73"/>
          <p:cNvGrpSpPr/>
          <p:nvPr/>
        </p:nvGrpSpPr>
        <p:grpSpPr>
          <a:xfrm>
            <a:off x="3616406" y="2422352"/>
            <a:ext cx="203393" cy="351827"/>
            <a:chOff x="3616406" y="2422352"/>
            <a:chExt cx="203393" cy="351827"/>
          </a:xfrm>
        </p:grpSpPr>
        <p:sp>
          <p:nvSpPr>
            <p:cNvPr id="11668" name="Google Shape;11668;p7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73"/>
          <p:cNvGrpSpPr/>
          <p:nvPr/>
        </p:nvGrpSpPr>
        <p:grpSpPr>
          <a:xfrm>
            <a:off x="878187" y="2421970"/>
            <a:ext cx="272696" cy="351827"/>
            <a:chOff x="913012" y="2421970"/>
            <a:chExt cx="272696" cy="351827"/>
          </a:xfrm>
        </p:grpSpPr>
        <p:sp>
          <p:nvSpPr>
            <p:cNvPr id="11671" name="Google Shape;11671;p7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73"/>
          <p:cNvGrpSpPr/>
          <p:nvPr/>
        </p:nvGrpSpPr>
        <p:grpSpPr>
          <a:xfrm>
            <a:off x="2274743" y="2422352"/>
            <a:ext cx="255649" cy="351445"/>
            <a:chOff x="2274743" y="2422352"/>
            <a:chExt cx="255649" cy="351445"/>
          </a:xfrm>
        </p:grpSpPr>
        <p:sp>
          <p:nvSpPr>
            <p:cNvPr id="11676" name="Google Shape;11676;p7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73"/>
          <p:cNvGrpSpPr/>
          <p:nvPr/>
        </p:nvGrpSpPr>
        <p:grpSpPr>
          <a:xfrm>
            <a:off x="2708723" y="2421239"/>
            <a:ext cx="246552" cy="352558"/>
            <a:chOff x="2708723" y="2421239"/>
            <a:chExt cx="246552" cy="352558"/>
          </a:xfrm>
        </p:grpSpPr>
        <p:sp>
          <p:nvSpPr>
            <p:cNvPr id="11680" name="Google Shape;11680;p7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73"/>
          <p:cNvGrpSpPr/>
          <p:nvPr/>
        </p:nvGrpSpPr>
        <p:grpSpPr>
          <a:xfrm>
            <a:off x="1835485" y="2422352"/>
            <a:ext cx="259433" cy="350714"/>
            <a:chOff x="1835485" y="2422352"/>
            <a:chExt cx="259433" cy="350714"/>
          </a:xfrm>
        </p:grpSpPr>
        <p:sp>
          <p:nvSpPr>
            <p:cNvPr id="11683" name="Google Shape;11683;p7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73"/>
          <p:cNvGrpSpPr/>
          <p:nvPr/>
        </p:nvGrpSpPr>
        <p:grpSpPr>
          <a:xfrm>
            <a:off x="3150240" y="2422352"/>
            <a:ext cx="212489" cy="351445"/>
            <a:chOff x="3150240" y="2422352"/>
            <a:chExt cx="212489" cy="351445"/>
          </a:xfrm>
        </p:grpSpPr>
        <p:sp>
          <p:nvSpPr>
            <p:cNvPr id="11691" name="Google Shape;11691;p7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73"/>
          <p:cNvGrpSpPr/>
          <p:nvPr/>
        </p:nvGrpSpPr>
        <p:grpSpPr>
          <a:xfrm>
            <a:off x="1367060" y="2422129"/>
            <a:ext cx="269261" cy="352050"/>
            <a:chOff x="1367060" y="2422129"/>
            <a:chExt cx="269261" cy="352050"/>
          </a:xfrm>
        </p:grpSpPr>
        <p:sp>
          <p:nvSpPr>
            <p:cNvPr id="11694" name="Google Shape;11694;p7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8" name="Google Shape;11708;p73"/>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9" name="Google Shape;11709;p73"/>
          <p:cNvGrpSpPr/>
          <p:nvPr/>
        </p:nvGrpSpPr>
        <p:grpSpPr>
          <a:xfrm>
            <a:off x="4882690" y="2425405"/>
            <a:ext cx="274573" cy="350682"/>
            <a:chOff x="4882690" y="2425405"/>
            <a:chExt cx="274573" cy="350682"/>
          </a:xfrm>
        </p:grpSpPr>
        <p:sp>
          <p:nvSpPr>
            <p:cNvPr id="11710" name="Google Shape;11710;p7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73"/>
          <p:cNvGrpSpPr/>
          <p:nvPr/>
        </p:nvGrpSpPr>
        <p:grpSpPr>
          <a:xfrm>
            <a:off x="6627639" y="2443884"/>
            <a:ext cx="355993" cy="313247"/>
            <a:chOff x="6627639" y="2443884"/>
            <a:chExt cx="355993" cy="313247"/>
          </a:xfrm>
        </p:grpSpPr>
        <p:sp>
          <p:nvSpPr>
            <p:cNvPr id="11713" name="Google Shape;11713;p7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73"/>
          <p:cNvGrpSpPr/>
          <p:nvPr/>
        </p:nvGrpSpPr>
        <p:grpSpPr>
          <a:xfrm>
            <a:off x="6183451" y="2462140"/>
            <a:ext cx="351445" cy="277976"/>
            <a:chOff x="6183451" y="2462140"/>
            <a:chExt cx="351445" cy="277976"/>
          </a:xfrm>
        </p:grpSpPr>
        <p:sp>
          <p:nvSpPr>
            <p:cNvPr id="11717" name="Google Shape;11717;p7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73"/>
          <p:cNvGrpSpPr/>
          <p:nvPr/>
        </p:nvGrpSpPr>
        <p:grpSpPr>
          <a:xfrm>
            <a:off x="5735477" y="2429858"/>
            <a:ext cx="353354" cy="341299"/>
            <a:chOff x="5735477" y="2429858"/>
            <a:chExt cx="353354" cy="341299"/>
          </a:xfrm>
        </p:grpSpPr>
        <p:sp>
          <p:nvSpPr>
            <p:cNvPr id="11725" name="Google Shape;11725;p7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73"/>
          <p:cNvGrpSpPr/>
          <p:nvPr/>
        </p:nvGrpSpPr>
        <p:grpSpPr>
          <a:xfrm>
            <a:off x="5243735" y="2446973"/>
            <a:ext cx="405255" cy="275499"/>
            <a:chOff x="5283337" y="2478774"/>
            <a:chExt cx="358633" cy="243913"/>
          </a:xfrm>
        </p:grpSpPr>
        <p:sp>
          <p:nvSpPr>
            <p:cNvPr id="11732" name="Google Shape;11732;p7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73"/>
          <p:cNvGrpSpPr/>
          <p:nvPr/>
        </p:nvGrpSpPr>
        <p:grpSpPr>
          <a:xfrm>
            <a:off x="7964753" y="2470823"/>
            <a:ext cx="362068" cy="258670"/>
            <a:chOff x="7964753" y="2470823"/>
            <a:chExt cx="362068" cy="258670"/>
          </a:xfrm>
        </p:grpSpPr>
        <p:sp>
          <p:nvSpPr>
            <p:cNvPr id="11750" name="Google Shape;11750;p7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73"/>
          <p:cNvGrpSpPr/>
          <p:nvPr/>
        </p:nvGrpSpPr>
        <p:grpSpPr>
          <a:xfrm>
            <a:off x="7524349" y="2456447"/>
            <a:ext cx="350332" cy="288948"/>
            <a:chOff x="7524349" y="2456447"/>
            <a:chExt cx="350332" cy="288948"/>
          </a:xfrm>
        </p:grpSpPr>
        <p:sp>
          <p:nvSpPr>
            <p:cNvPr id="11760" name="Google Shape;11760;p7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73"/>
          <p:cNvGrpSpPr/>
          <p:nvPr/>
        </p:nvGrpSpPr>
        <p:grpSpPr>
          <a:xfrm>
            <a:off x="3972749" y="2894211"/>
            <a:ext cx="355230" cy="356725"/>
            <a:chOff x="3972749" y="2894211"/>
            <a:chExt cx="355230" cy="356725"/>
          </a:xfrm>
        </p:grpSpPr>
        <p:sp>
          <p:nvSpPr>
            <p:cNvPr id="11766" name="Google Shape;11766;p7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73"/>
          <p:cNvGrpSpPr/>
          <p:nvPr/>
        </p:nvGrpSpPr>
        <p:grpSpPr>
          <a:xfrm>
            <a:off x="3527797" y="2918796"/>
            <a:ext cx="355993" cy="307904"/>
            <a:chOff x="3527797" y="2918796"/>
            <a:chExt cx="355993" cy="307904"/>
          </a:xfrm>
        </p:grpSpPr>
        <p:sp>
          <p:nvSpPr>
            <p:cNvPr id="11772" name="Google Shape;11772;p7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73"/>
          <p:cNvGrpSpPr/>
          <p:nvPr/>
        </p:nvGrpSpPr>
        <p:grpSpPr>
          <a:xfrm>
            <a:off x="3082845" y="2920959"/>
            <a:ext cx="356375" cy="302338"/>
            <a:chOff x="3082845" y="2920959"/>
            <a:chExt cx="356375" cy="302338"/>
          </a:xfrm>
        </p:grpSpPr>
        <p:sp>
          <p:nvSpPr>
            <p:cNvPr id="11783" name="Google Shape;11783;p7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73"/>
          <p:cNvGrpSpPr/>
          <p:nvPr/>
        </p:nvGrpSpPr>
        <p:grpSpPr>
          <a:xfrm>
            <a:off x="2639038" y="2894942"/>
            <a:ext cx="355612" cy="355612"/>
            <a:chOff x="2639038" y="2894942"/>
            <a:chExt cx="355612" cy="355612"/>
          </a:xfrm>
        </p:grpSpPr>
        <p:sp>
          <p:nvSpPr>
            <p:cNvPr id="11786" name="Google Shape;11786;p7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73"/>
          <p:cNvGrpSpPr/>
          <p:nvPr/>
        </p:nvGrpSpPr>
        <p:grpSpPr>
          <a:xfrm>
            <a:off x="2194468" y="2938865"/>
            <a:ext cx="355993" cy="267766"/>
            <a:chOff x="2194468" y="2938865"/>
            <a:chExt cx="355993" cy="267766"/>
          </a:xfrm>
        </p:grpSpPr>
        <p:sp>
          <p:nvSpPr>
            <p:cNvPr id="11789" name="Google Shape;11789;p7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73"/>
          <p:cNvGrpSpPr/>
          <p:nvPr/>
        </p:nvGrpSpPr>
        <p:grpSpPr>
          <a:xfrm>
            <a:off x="1749897" y="2894561"/>
            <a:ext cx="355993" cy="355612"/>
            <a:chOff x="1749897" y="2894561"/>
            <a:chExt cx="355993" cy="355612"/>
          </a:xfrm>
        </p:grpSpPr>
        <p:sp>
          <p:nvSpPr>
            <p:cNvPr id="11810" name="Google Shape;11810;p7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73"/>
          <p:cNvGrpSpPr/>
          <p:nvPr/>
        </p:nvGrpSpPr>
        <p:grpSpPr>
          <a:xfrm>
            <a:off x="1305327" y="2894211"/>
            <a:ext cx="357520" cy="357488"/>
            <a:chOff x="1305327" y="2894211"/>
            <a:chExt cx="357520" cy="357488"/>
          </a:xfrm>
        </p:grpSpPr>
        <p:sp>
          <p:nvSpPr>
            <p:cNvPr id="11822" name="Google Shape;11822;p7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73"/>
          <p:cNvGrpSpPr/>
          <p:nvPr/>
        </p:nvGrpSpPr>
        <p:grpSpPr>
          <a:xfrm>
            <a:off x="853950" y="2894720"/>
            <a:ext cx="364104" cy="353290"/>
            <a:chOff x="853950" y="2894720"/>
            <a:chExt cx="364104" cy="353290"/>
          </a:xfrm>
        </p:grpSpPr>
        <p:sp>
          <p:nvSpPr>
            <p:cNvPr id="11828" name="Google Shape;11828;p7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73"/>
          <p:cNvGrpSpPr/>
          <p:nvPr/>
        </p:nvGrpSpPr>
        <p:grpSpPr>
          <a:xfrm>
            <a:off x="7066548" y="2912594"/>
            <a:ext cx="352209" cy="334938"/>
            <a:chOff x="7066548" y="2912594"/>
            <a:chExt cx="352209" cy="334938"/>
          </a:xfrm>
        </p:grpSpPr>
        <p:sp>
          <p:nvSpPr>
            <p:cNvPr id="11836" name="Google Shape;11836;p7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2" name="Google Shape;11842;p73"/>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3"/>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4" name="Google Shape;11844;p73"/>
          <p:cNvGrpSpPr/>
          <p:nvPr/>
        </p:nvGrpSpPr>
        <p:grpSpPr>
          <a:xfrm>
            <a:off x="7541397" y="2904802"/>
            <a:ext cx="318495" cy="352209"/>
            <a:chOff x="7541397" y="2904802"/>
            <a:chExt cx="318495" cy="352209"/>
          </a:xfrm>
        </p:grpSpPr>
        <p:sp>
          <p:nvSpPr>
            <p:cNvPr id="11845" name="Google Shape;11845;p7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73"/>
          <p:cNvGrpSpPr/>
          <p:nvPr/>
        </p:nvGrpSpPr>
        <p:grpSpPr>
          <a:xfrm>
            <a:off x="8003015" y="2904039"/>
            <a:ext cx="306759" cy="351445"/>
            <a:chOff x="8003015" y="2904039"/>
            <a:chExt cx="306759" cy="351445"/>
          </a:xfrm>
        </p:grpSpPr>
        <p:sp>
          <p:nvSpPr>
            <p:cNvPr id="11848" name="Google Shape;11848;p7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73"/>
          <p:cNvGrpSpPr/>
          <p:nvPr/>
        </p:nvGrpSpPr>
        <p:grpSpPr>
          <a:xfrm>
            <a:off x="5687770" y="2885496"/>
            <a:ext cx="369638" cy="369606"/>
            <a:chOff x="5687770" y="2885496"/>
            <a:chExt cx="369638" cy="369606"/>
          </a:xfrm>
        </p:grpSpPr>
        <p:sp>
          <p:nvSpPr>
            <p:cNvPr id="11855" name="Google Shape;11855;p7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73"/>
          <p:cNvGrpSpPr/>
          <p:nvPr/>
        </p:nvGrpSpPr>
        <p:grpSpPr>
          <a:xfrm>
            <a:off x="4881958" y="2904802"/>
            <a:ext cx="156417" cy="349537"/>
            <a:chOff x="4881958" y="2904802"/>
            <a:chExt cx="156417" cy="349537"/>
          </a:xfrm>
        </p:grpSpPr>
        <p:sp>
          <p:nvSpPr>
            <p:cNvPr id="11866" name="Google Shape;11866;p7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73"/>
          <p:cNvGrpSpPr/>
          <p:nvPr/>
        </p:nvGrpSpPr>
        <p:grpSpPr>
          <a:xfrm>
            <a:off x="5230318" y="2886514"/>
            <a:ext cx="371133" cy="367443"/>
            <a:chOff x="5230318" y="2886514"/>
            <a:chExt cx="371133" cy="367443"/>
          </a:xfrm>
        </p:grpSpPr>
        <p:sp>
          <p:nvSpPr>
            <p:cNvPr id="11874" name="Google Shape;11874;p7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73"/>
          <p:cNvGrpSpPr/>
          <p:nvPr/>
        </p:nvGrpSpPr>
        <p:grpSpPr>
          <a:xfrm>
            <a:off x="5748358" y="3434578"/>
            <a:ext cx="352590" cy="182561"/>
            <a:chOff x="5748358" y="3434578"/>
            <a:chExt cx="352590" cy="182561"/>
          </a:xfrm>
        </p:grpSpPr>
        <p:sp>
          <p:nvSpPr>
            <p:cNvPr id="11884" name="Google Shape;11884;p7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73"/>
          <p:cNvGrpSpPr/>
          <p:nvPr/>
        </p:nvGrpSpPr>
        <p:grpSpPr>
          <a:xfrm>
            <a:off x="862283" y="4274771"/>
            <a:ext cx="341204" cy="359301"/>
            <a:chOff x="862283" y="4274771"/>
            <a:chExt cx="341204" cy="359301"/>
          </a:xfrm>
        </p:grpSpPr>
        <p:sp>
          <p:nvSpPr>
            <p:cNvPr id="11891" name="Google Shape;11891;p7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73"/>
          <p:cNvGrpSpPr/>
          <p:nvPr/>
        </p:nvGrpSpPr>
        <p:grpSpPr>
          <a:xfrm>
            <a:off x="1396957" y="4287365"/>
            <a:ext cx="301861" cy="332871"/>
            <a:chOff x="1396957" y="4287365"/>
            <a:chExt cx="301861" cy="332871"/>
          </a:xfrm>
        </p:grpSpPr>
        <p:sp>
          <p:nvSpPr>
            <p:cNvPr id="11895" name="Google Shape;11895;p7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73"/>
          <p:cNvGrpSpPr/>
          <p:nvPr/>
        </p:nvGrpSpPr>
        <p:grpSpPr>
          <a:xfrm>
            <a:off x="1865381" y="4277506"/>
            <a:ext cx="396131" cy="355612"/>
            <a:chOff x="1865381" y="4277506"/>
            <a:chExt cx="396131" cy="355612"/>
          </a:xfrm>
        </p:grpSpPr>
        <p:sp>
          <p:nvSpPr>
            <p:cNvPr id="11911" name="Google Shape;11911;p7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73"/>
          <p:cNvGrpSpPr/>
          <p:nvPr/>
        </p:nvGrpSpPr>
        <p:grpSpPr>
          <a:xfrm>
            <a:off x="2411823" y="4303999"/>
            <a:ext cx="334398" cy="299953"/>
            <a:chOff x="2411823" y="4303999"/>
            <a:chExt cx="334398" cy="299953"/>
          </a:xfrm>
        </p:grpSpPr>
        <p:sp>
          <p:nvSpPr>
            <p:cNvPr id="11918" name="Google Shape;11918;p7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73"/>
          <p:cNvGrpSpPr/>
          <p:nvPr/>
        </p:nvGrpSpPr>
        <p:grpSpPr>
          <a:xfrm>
            <a:off x="2903337" y="4279032"/>
            <a:ext cx="382519" cy="350682"/>
            <a:chOff x="2903337" y="4279032"/>
            <a:chExt cx="382519" cy="350682"/>
          </a:xfrm>
        </p:grpSpPr>
        <p:sp>
          <p:nvSpPr>
            <p:cNvPr id="11926" name="Google Shape;11926;p7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73"/>
          <p:cNvGrpSpPr/>
          <p:nvPr/>
        </p:nvGrpSpPr>
        <p:grpSpPr>
          <a:xfrm>
            <a:off x="3933342" y="4315767"/>
            <a:ext cx="383632" cy="276449"/>
            <a:chOff x="3933342" y="4315767"/>
            <a:chExt cx="383632" cy="276449"/>
          </a:xfrm>
        </p:grpSpPr>
        <p:sp>
          <p:nvSpPr>
            <p:cNvPr id="11942" name="Google Shape;11942;p7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73"/>
          <p:cNvGrpSpPr/>
          <p:nvPr/>
        </p:nvGrpSpPr>
        <p:grpSpPr>
          <a:xfrm>
            <a:off x="3441065" y="4302505"/>
            <a:ext cx="337069" cy="302593"/>
            <a:chOff x="3441065" y="4302505"/>
            <a:chExt cx="337069" cy="302593"/>
          </a:xfrm>
        </p:grpSpPr>
        <p:sp>
          <p:nvSpPr>
            <p:cNvPr id="11949" name="Google Shape;11949;p7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73"/>
          <p:cNvGrpSpPr/>
          <p:nvPr/>
        </p:nvGrpSpPr>
        <p:grpSpPr>
          <a:xfrm>
            <a:off x="3532345" y="3362635"/>
            <a:ext cx="339328" cy="336274"/>
            <a:chOff x="3532345" y="3362635"/>
            <a:chExt cx="339328" cy="336274"/>
          </a:xfrm>
        </p:grpSpPr>
        <p:sp>
          <p:nvSpPr>
            <p:cNvPr id="11963" name="Google Shape;11963;p7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8" name="Google Shape;11968;p73"/>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9" name="Google Shape;11969;p73"/>
          <p:cNvGrpSpPr/>
          <p:nvPr/>
        </p:nvGrpSpPr>
        <p:grpSpPr>
          <a:xfrm>
            <a:off x="1883955" y="3808700"/>
            <a:ext cx="162873" cy="351445"/>
            <a:chOff x="1883955" y="3808700"/>
            <a:chExt cx="162873" cy="351445"/>
          </a:xfrm>
        </p:grpSpPr>
        <p:sp>
          <p:nvSpPr>
            <p:cNvPr id="11970" name="Google Shape;11970;p7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73"/>
          <p:cNvGrpSpPr/>
          <p:nvPr/>
        </p:nvGrpSpPr>
        <p:grpSpPr>
          <a:xfrm>
            <a:off x="939156" y="3809209"/>
            <a:ext cx="192007" cy="351318"/>
            <a:chOff x="939156" y="3809209"/>
            <a:chExt cx="192007" cy="351318"/>
          </a:xfrm>
        </p:grpSpPr>
        <p:sp>
          <p:nvSpPr>
            <p:cNvPr id="11973" name="Google Shape;11973;p7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73"/>
          <p:cNvGrpSpPr/>
          <p:nvPr/>
        </p:nvGrpSpPr>
        <p:grpSpPr>
          <a:xfrm>
            <a:off x="2306167" y="3809845"/>
            <a:ext cx="193915" cy="349155"/>
            <a:chOff x="2306167" y="3809845"/>
            <a:chExt cx="193915" cy="349155"/>
          </a:xfrm>
        </p:grpSpPr>
        <p:sp>
          <p:nvSpPr>
            <p:cNvPr id="11976" name="Google Shape;11976;p7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73"/>
          <p:cNvGrpSpPr/>
          <p:nvPr/>
        </p:nvGrpSpPr>
        <p:grpSpPr>
          <a:xfrm>
            <a:off x="1323901" y="3807173"/>
            <a:ext cx="356343" cy="356757"/>
            <a:chOff x="1323901" y="3807173"/>
            <a:chExt cx="356343" cy="356757"/>
          </a:xfrm>
        </p:grpSpPr>
        <p:sp>
          <p:nvSpPr>
            <p:cNvPr id="11984" name="Google Shape;11984;p7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8" name="Google Shape;12008;p73"/>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9" name="Google Shape;12009;p73"/>
          <p:cNvGrpSpPr/>
          <p:nvPr/>
        </p:nvGrpSpPr>
        <p:grpSpPr>
          <a:xfrm>
            <a:off x="859262" y="3353920"/>
            <a:ext cx="306759" cy="351445"/>
            <a:chOff x="859262" y="3353920"/>
            <a:chExt cx="306759" cy="351445"/>
          </a:xfrm>
        </p:grpSpPr>
        <p:sp>
          <p:nvSpPr>
            <p:cNvPr id="12010" name="Google Shape;12010;p7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5" name="Google Shape;12015;p73"/>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6" name="Google Shape;12016;p73"/>
          <p:cNvGrpSpPr/>
          <p:nvPr/>
        </p:nvGrpSpPr>
        <p:grpSpPr>
          <a:xfrm>
            <a:off x="3967437" y="3837102"/>
            <a:ext cx="364708" cy="295405"/>
            <a:chOff x="3967437" y="3837102"/>
            <a:chExt cx="364708" cy="295405"/>
          </a:xfrm>
        </p:grpSpPr>
        <p:sp>
          <p:nvSpPr>
            <p:cNvPr id="12017" name="Google Shape;12017;p7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2" name="Google Shape;12022;p73"/>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3"/>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3"/>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5" name="Google Shape;12025;p73"/>
          <p:cNvGrpSpPr/>
          <p:nvPr/>
        </p:nvGrpSpPr>
        <p:grpSpPr>
          <a:xfrm>
            <a:off x="5811827" y="3806451"/>
            <a:ext cx="283743" cy="308444"/>
            <a:chOff x="5964227" y="3858701"/>
            <a:chExt cx="283743" cy="308444"/>
          </a:xfrm>
        </p:grpSpPr>
        <p:sp>
          <p:nvSpPr>
            <p:cNvPr id="12026" name="Google Shape;12026;p7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73"/>
          <p:cNvGrpSpPr/>
          <p:nvPr/>
        </p:nvGrpSpPr>
        <p:grpSpPr>
          <a:xfrm>
            <a:off x="6243508" y="3873073"/>
            <a:ext cx="320372" cy="213602"/>
            <a:chOff x="6395908" y="3873073"/>
            <a:chExt cx="320372" cy="213602"/>
          </a:xfrm>
        </p:grpSpPr>
        <p:sp>
          <p:nvSpPr>
            <p:cNvPr id="12031" name="Google Shape;12031;p7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73"/>
          <p:cNvGrpSpPr/>
          <p:nvPr/>
        </p:nvGrpSpPr>
        <p:grpSpPr>
          <a:xfrm>
            <a:off x="7262890" y="3802816"/>
            <a:ext cx="357138" cy="352018"/>
            <a:chOff x="7415290" y="3802816"/>
            <a:chExt cx="357138" cy="352018"/>
          </a:xfrm>
        </p:grpSpPr>
        <p:sp>
          <p:nvSpPr>
            <p:cNvPr id="12042" name="Google Shape;12042;p7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73"/>
          <p:cNvGrpSpPr/>
          <p:nvPr/>
        </p:nvGrpSpPr>
        <p:grpSpPr>
          <a:xfrm>
            <a:off x="6737312" y="3833413"/>
            <a:ext cx="355230" cy="293401"/>
            <a:chOff x="6889712" y="3833413"/>
            <a:chExt cx="355230" cy="293401"/>
          </a:xfrm>
        </p:grpSpPr>
        <p:sp>
          <p:nvSpPr>
            <p:cNvPr id="12051" name="Google Shape;12051;p7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73"/>
          <p:cNvGrpSpPr/>
          <p:nvPr/>
        </p:nvGrpSpPr>
        <p:grpSpPr>
          <a:xfrm>
            <a:off x="7707152" y="3835870"/>
            <a:ext cx="282318" cy="337168"/>
            <a:chOff x="1635875" y="237775"/>
            <a:chExt cx="4370250" cy="5219325"/>
          </a:xfrm>
        </p:grpSpPr>
        <p:sp>
          <p:nvSpPr>
            <p:cNvPr id="12057" name="Google Shape;12057;p7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73"/>
          <p:cNvGrpSpPr/>
          <p:nvPr/>
        </p:nvGrpSpPr>
        <p:grpSpPr>
          <a:xfrm>
            <a:off x="3103963" y="3361140"/>
            <a:ext cx="297886" cy="337578"/>
            <a:chOff x="3103963" y="3361140"/>
            <a:chExt cx="297886" cy="337578"/>
          </a:xfrm>
        </p:grpSpPr>
        <p:sp>
          <p:nvSpPr>
            <p:cNvPr id="12060" name="Google Shape;12060;p7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73"/>
          <p:cNvGrpSpPr/>
          <p:nvPr/>
        </p:nvGrpSpPr>
        <p:grpSpPr>
          <a:xfrm>
            <a:off x="2667821" y="3361108"/>
            <a:ext cx="273046" cy="337801"/>
            <a:chOff x="2667821" y="3361108"/>
            <a:chExt cx="273046" cy="337801"/>
          </a:xfrm>
        </p:grpSpPr>
        <p:sp>
          <p:nvSpPr>
            <p:cNvPr id="12085" name="Google Shape;12085;p7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73"/>
          <p:cNvGrpSpPr/>
          <p:nvPr/>
        </p:nvGrpSpPr>
        <p:grpSpPr>
          <a:xfrm>
            <a:off x="2212469" y="3360313"/>
            <a:ext cx="282715" cy="338660"/>
            <a:chOff x="2212469" y="3360313"/>
            <a:chExt cx="282715" cy="338660"/>
          </a:xfrm>
        </p:grpSpPr>
        <p:sp>
          <p:nvSpPr>
            <p:cNvPr id="12105" name="Google Shape;12105;p7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8" name="Google Shape;12108;p73"/>
          <p:cNvGrpSpPr/>
          <p:nvPr/>
        </p:nvGrpSpPr>
        <p:grpSpPr>
          <a:xfrm>
            <a:off x="1768821" y="3361108"/>
            <a:ext cx="278739" cy="339073"/>
            <a:chOff x="1768821" y="3361108"/>
            <a:chExt cx="278739" cy="339073"/>
          </a:xfrm>
        </p:grpSpPr>
        <p:sp>
          <p:nvSpPr>
            <p:cNvPr id="12109" name="Google Shape;12109;p7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73"/>
          <p:cNvGrpSpPr/>
          <p:nvPr/>
        </p:nvGrpSpPr>
        <p:grpSpPr>
          <a:xfrm>
            <a:off x="5337883" y="3336873"/>
            <a:ext cx="307141" cy="376826"/>
            <a:chOff x="5337883" y="3336873"/>
            <a:chExt cx="307141" cy="376826"/>
          </a:xfrm>
        </p:grpSpPr>
        <p:sp>
          <p:nvSpPr>
            <p:cNvPr id="12121" name="Google Shape;12121;p7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73"/>
          <p:cNvGrpSpPr/>
          <p:nvPr/>
        </p:nvGrpSpPr>
        <p:grpSpPr>
          <a:xfrm>
            <a:off x="4883835" y="3337255"/>
            <a:ext cx="323425" cy="377557"/>
            <a:chOff x="4883835" y="3337255"/>
            <a:chExt cx="323425" cy="377557"/>
          </a:xfrm>
        </p:grpSpPr>
        <p:sp>
          <p:nvSpPr>
            <p:cNvPr id="12124" name="Google Shape;12124;p7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73"/>
          <p:cNvGrpSpPr/>
          <p:nvPr/>
        </p:nvGrpSpPr>
        <p:grpSpPr>
          <a:xfrm>
            <a:off x="6193310" y="3407289"/>
            <a:ext cx="352590" cy="237488"/>
            <a:chOff x="6193310" y="3407289"/>
            <a:chExt cx="352590" cy="237488"/>
          </a:xfrm>
        </p:grpSpPr>
        <p:sp>
          <p:nvSpPr>
            <p:cNvPr id="12128" name="Google Shape;12128;p7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73"/>
          <p:cNvGrpSpPr/>
          <p:nvPr/>
        </p:nvGrpSpPr>
        <p:grpSpPr>
          <a:xfrm>
            <a:off x="6637117" y="3397843"/>
            <a:ext cx="353735" cy="254504"/>
            <a:chOff x="6637117" y="3397843"/>
            <a:chExt cx="353735" cy="254504"/>
          </a:xfrm>
        </p:grpSpPr>
        <p:sp>
          <p:nvSpPr>
            <p:cNvPr id="12134" name="Google Shape;12134;p7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73"/>
          <p:cNvGrpSpPr/>
          <p:nvPr/>
        </p:nvGrpSpPr>
        <p:grpSpPr>
          <a:xfrm>
            <a:off x="7075994" y="3349531"/>
            <a:ext cx="360637" cy="352336"/>
            <a:chOff x="7075994" y="3349531"/>
            <a:chExt cx="360637" cy="352336"/>
          </a:xfrm>
        </p:grpSpPr>
        <p:sp>
          <p:nvSpPr>
            <p:cNvPr id="12141" name="Google Shape;12141;p7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73"/>
          <p:cNvGrpSpPr/>
          <p:nvPr/>
        </p:nvGrpSpPr>
        <p:grpSpPr>
          <a:xfrm>
            <a:off x="7651983" y="3349181"/>
            <a:ext cx="107183" cy="352399"/>
            <a:chOff x="7651983" y="3349181"/>
            <a:chExt cx="107183" cy="352399"/>
          </a:xfrm>
        </p:grpSpPr>
        <p:sp>
          <p:nvSpPr>
            <p:cNvPr id="12149" name="Google Shape;12149;p7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73"/>
          <p:cNvGrpSpPr/>
          <p:nvPr/>
        </p:nvGrpSpPr>
        <p:grpSpPr>
          <a:xfrm>
            <a:off x="7973468" y="3382322"/>
            <a:ext cx="352590" cy="287072"/>
            <a:chOff x="7973468" y="3382322"/>
            <a:chExt cx="352590" cy="287072"/>
          </a:xfrm>
        </p:grpSpPr>
        <p:sp>
          <p:nvSpPr>
            <p:cNvPr id="12152" name="Google Shape;12152;p7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67" name="Shape 12167"/>
        <p:cNvGrpSpPr/>
        <p:nvPr/>
      </p:nvGrpSpPr>
      <p:grpSpPr>
        <a:xfrm>
          <a:off x="0" y="0"/>
          <a:ext cx="0" cy="0"/>
          <a:chOff x="0" y="0"/>
          <a:chExt cx="0" cy="0"/>
        </a:xfrm>
      </p:grpSpPr>
      <p:sp>
        <p:nvSpPr>
          <p:cNvPr id="12168" name="Google Shape;12168;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169" name="Google Shape;12169;p74"/>
          <p:cNvGrpSpPr/>
          <p:nvPr/>
        </p:nvGrpSpPr>
        <p:grpSpPr>
          <a:xfrm>
            <a:off x="849677" y="1500658"/>
            <a:ext cx="347872" cy="347488"/>
            <a:chOff x="849677" y="1500658"/>
            <a:chExt cx="347872" cy="347488"/>
          </a:xfrm>
        </p:grpSpPr>
        <p:sp>
          <p:nvSpPr>
            <p:cNvPr id="12170" name="Google Shape;12170;p7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74"/>
          <p:cNvGrpSpPr/>
          <p:nvPr/>
        </p:nvGrpSpPr>
        <p:grpSpPr>
          <a:xfrm>
            <a:off x="1415853" y="1500658"/>
            <a:ext cx="315872" cy="347488"/>
            <a:chOff x="1415853" y="1500658"/>
            <a:chExt cx="315872" cy="347488"/>
          </a:xfrm>
        </p:grpSpPr>
        <p:sp>
          <p:nvSpPr>
            <p:cNvPr id="12177" name="Google Shape;12177;p7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74"/>
          <p:cNvGrpSpPr/>
          <p:nvPr/>
        </p:nvGrpSpPr>
        <p:grpSpPr>
          <a:xfrm>
            <a:off x="4697389" y="1500658"/>
            <a:ext cx="347520" cy="347104"/>
            <a:chOff x="4697389" y="1500658"/>
            <a:chExt cx="347520" cy="347104"/>
          </a:xfrm>
        </p:grpSpPr>
        <p:sp>
          <p:nvSpPr>
            <p:cNvPr id="12182" name="Google Shape;12182;p7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74"/>
          <p:cNvGrpSpPr/>
          <p:nvPr/>
        </p:nvGrpSpPr>
        <p:grpSpPr>
          <a:xfrm>
            <a:off x="3603533" y="1964946"/>
            <a:ext cx="347520" cy="353760"/>
            <a:chOff x="3603533" y="1964946"/>
            <a:chExt cx="347520" cy="353760"/>
          </a:xfrm>
        </p:grpSpPr>
        <p:sp>
          <p:nvSpPr>
            <p:cNvPr id="12186" name="Google Shape;12186;p7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74"/>
          <p:cNvGrpSpPr/>
          <p:nvPr/>
        </p:nvGrpSpPr>
        <p:grpSpPr>
          <a:xfrm>
            <a:off x="1950765" y="1964338"/>
            <a:ext cx="357792" cy="352448"/>
            <a:chOff x="1950765" y="1964338"/>
            <a:chExt cx="357792" cy="352448"/>
          </a:xfrm>
        </p:grpSpPr>
        <p:sp>
          <p:nvSpPr>
            <p:cNvPr id="12190" name="Google Shape;12190;p7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74"/>
          <p:cNvGrpSpPr/>
          <p:nvPr/>
        </p:nvGrpSpPr>
        <p:grpSpPr>
          <a:xfrm>
            <a:off x="7435629" y="1964690"/>
            <a:ext cx="367712" cy="353248"/>
            <a:chOff x="7435629" y="1964690"/>
            <a:chExt cx="367712" cy="353248"/>
          </a:xfrm>
        </p:grpSpPr>
        <p:sp>
          <p:nvSpPr>
            <p:cNvPr id="12195" name="Google Shape;12195;p7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74"/>
          <p:cNvGrpSpPr/>
          <p:nvPr/>
        </p:nvGrpSpPr>
        <p:grpSpPr>
          <a:xfrm>
            <a:off x="2512749" y="1965042"/>
            <a:ext cx="333024" cy="352896"/>
            <a:chOff x="2512749" y="1965042"/>
            <a:chExt cx="333024" cy="352896"/>
          </a:xfrm>
        </p:grpSpPr>
        <p:sp>
          <p:nvSpPr>
            <p:cNvPr id="12200" name="Google Shape;12200;p7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74"/>
          <p:cNvGrpSpPr/>
          <p:nvPr/>
        </p:nvGrpSpPr>
        <p:grpSpPr>
          <a:xfrm>
            <a:off x="1398317" y="1981778"/>
            <a:ext cx="365792" cy="335392"/>
            <a:chOff x="1398317" y="1981778"/>
            <a:chExt cx="365792" cy="335392"/>
          </a:xfrm>
        </p:grpSpPr>
        <p:sp>
          <p:nvSpPr>
            <p:cNvPr id="12206" name="Google Shape;12206;p7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74"/>
          <p:cNvGrpSpPr/>
          <p:nvPr/>
        </p:nvGrpSpPr>
        <p:grpSpPr>
          <a:xfrm>
            <a:off x="3052237" y="2003570"/>
            <a:ext cx="353600" cy="314752"/>
            <a:chOff x="3052237" y="2003570"/>
            <a:chExt cx="353600" cy="314752"/>
          </a:xfrm>
        </p:grpSpPr>
        <p:sp>
          <p:nvSpPr>
            <p:cNvPr id="12213" name="Google Shape;12213;p7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74"/>
          <p:cNvGrpSpPr/>
          <p:nvPr/>
        </p:nvGrpSpPr>
        <p:grpSpPr>
          <a:xfrm>
            <a:off x="1404013" y="2958066"/>
            <a:ext cx="368096" cy="223968"/>
            <a:chOff x="1404013" y="2958066"/>
            <a:chExt cx="368096" cy="223968"/>
          </a:xfrm>
        </p:grpSpPr>
        <p:sp>
          <p:nvSpPr>
            <p:cNvPr id="12217" name="Google Shape;12217;p7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9" name="Google Shape;12219;p74"/>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4"/>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1" name="Google Shape;12221;p74"/>
          <p:cNvGrpSpPr/>
          <p:nvPr/>
        </p:nvGrpSpPr>
        <p:grpSpPr>
          <a:xfrm>
            <a:off x="1951149" y="2885202"/>
            <a:ext cx="370368" cy="367328"/>
            <a:chOff x="1951149" y="2885202"/>
            <a:chExt cx="370368" cy="367328"/>
          </a:xfrm>
        </p:grpSpPr>
        <p:sp>
          <p:nvSpPr>
            <p:cNvPr id="12222" name="Google Shape;12222;p7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74"/>
          <p:cNvGrpSpPr/>
          <p:nvPr/>
        </p:nvGrpSpPr>
        <p:grpSpPr>
          <a:xfrm>
            <a:off x="2501677" y="2906162"/>
            <a:ext cx="367328" cy="327296"/>
            <a:chOff x="2501677" y="2906162"/>
            <a:chExt cx="367328" cy="327296"/>
          </a:xfrm>
        </p:grpSpPr>
        <p:sp>
          <p:nvSpPr>
            <p:cNvPr id="12226" name="Google Shape;12226;p7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9" name="Google Shape;12229;p74"/>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0" name="Google Shape;12230;p74"/>
          <p:cNvGrpSpPr/>
          <p:nvPr/>
        </p:nvGrpSpPr>
        <p:grpSpPr>
          <a:xfrm>
            <a:off x="3050317" y="2893714"/>
            <a:ext cx="367712" cy="354240"/>
            <a:chOff x="3050317" y="2893714"/>
            <a:chExt cx="367712" cy="354240"/>
          </a:xfrm>
        </p:grpSpPr>
        <p:sp>
          <p:nvSpPr>
            <p:cNvPr id="12231" name="Google Shape;12231;p7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3" name="Google Shape;12233;p74"/>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4"/>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5" name="Google Shape;12235;p74"/>
          <p:cNvGrpSpPr/>
          <p:nvPr/>
        </p:nvGrpSpPr>
        <p:grpSpPr>
          <a:xfrm>
            <a:off x="7531277" y="2886354"/>
            <a:ext cx="185184" cy="367296"/>
            <a:chOff x="7531277" y="2886354"/>
            <a:chExt cx="185184" cy="367296"/>
          </a:xfrm>
        </p:grpSpPr>
        <p:sp>
          <p:nvSpPr>
            <p:cNvPr id="12236" name="Google Shape;12236;p7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74"/>
          <p:cNvGrpSpPr/>
          <p:nvPr/>
        </p:nvGrpSpPr>
        <p:grpSpPr>
          <a:xfrm>
            <a:off x="6926637" y="2886738"/>
            <a:ext cx="297184" cy="367296"/>
            <a:chOff x="6926637" y="2886738"/>
            <a:chExt cx="297184" cy="367296"/>
          </a:xfrm>
        </p:grpSpPr>
        <p:sp>
          <p:nvSpPr>
            <p:cNvPr id="12240" name="Google Shape;12240;p7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3" name="Google Shape;12243;p74"/>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4"/>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5" name="Google Shape;12245;p74"/>
          <p:cNvGrpSpPr/>
          <p:nvPr/>
        </p:nvGrpSpPr>
        <p:grpSpPr>
          <a:xfrm>
            <a:off x="6340653" y="2886354"/>
            <a:ext cx="370368" cy="368064"/>
            <a:chOff x="6340653" y="2886354"/>
            <a:chExt cx="370368" cy="368064"/>
          </a:xfrm>
        </p:grpSpPr>
        <p:sp>
          <p:nvSpPr>
            <p:cNvPr id="12246" name="Google Shape;12246;p7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74"/>
          <p:cNvGrpSpPr/>
          <p:nvPr/>
        </p:nvGrpSpPr>
        <p:grpSpPr>
          <a:xfrm>
            <a:off x="5246797" y="1981426"/>
            <a:ext cx="354752" cy="336512"/>
            <a:chOff x="5246797" y="1981426"/>
            <a:chExt cx="354752" cy="336512"/>
          </a:xfrm>
        </p:grpSpPr>
        <p:sp>
          <p:nvSpPr>
            <p:cNvPr id="12253" name="Google Shape;12253;p7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74"/>
          <p:cNvGrpSpPr/>
          <p:nvPr/>
        </p:nvGrpSpPr>
        <p:grpSpPr>
          <a:xfrm>
            <a:off x="4148749" y="2102066"/>
            <a:ext cx="355136" cy="216256"/>
            <a:chOff x="4148749" y="2102066"/>
            <a:chExt cx="355136" cy="216256"/>
          </a:xfrm>
        </p:grpSpPr>
        <p:sp>
          <p:nvSpPr>
            <p:cNvPr id="12256" name="Google Shape;12256;p7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74"/>
          <p:cNvGrpSpPr/>
          <p:nvPr/>
        </p:nvGrpSpPr>
        <p:grpSpPr>
          <a:xfrm>
            <a:off x="5794669" y="2001426"/>
            <a:ext cx="354752" cy="315360"/>
            <a:chOff x="5794669" y="2001426"/>
            <a:chExt cx="354752" cy="315360"/>
          </a:xfrm>
        </p:grpSpPr>
        <p:sp>
          <p:nvSpPr>
            <p:cNvPr id="12259" name="Google Shape;12259;p7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74"/>
          <p:cNvGrpSpPr/>
          <p:nvPr/>
        </p:nvGrpSpPr>
        <p:grpSpPr>
          <a:xfrm>
            <a:off x="6345229" y="2029842"/>
            <a:ext cx="352832" cy="289216"/>
            <a:chOff x="6345229" y="2029842"/>
            <a:chExt cx="352832" cy="289216"/>
          </a:xfrm>
        </p:grpSpPr>
        <p:sp>
          <p:nvSpPr>
            <p:cNvPr id="12262" name="Google Shape;12262;p7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74"/>
          <p:cNvGrpSpPr/>
          <p:nvPr/>
        </p:nvGrpSpPr>
        <p:grpSpPr>
          <a:xfrm>
            <a:off x="4697389" y="2036338"/>
            <a:ext cx="354752" cy="281984"/>
            <a:chOff x="4697389" y="2036338"/>
            <a:chExt cx="354752" cy="281984"/>
          </a:xfrm>
        </p:grpSpPr>
        <p:sp>
          <p:nvSpPr>
            <p:cNvPr id="12265" name="Google Shape;12265;p7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74"/>
          <p:cNvGrpSpPr/>
          <p:nvPr/>
        </p:nvGrpSpPr>
        <p:grpSpPr>
          <a:xfrm>
            <a:off x="1404013" y="2424754"/>
            <a:ext cx="353600" cy="354944"/>
            <a:chOff x="1404013" y="2424754"/>
            <a:chExt cx="353600" cy="354944"/>
          </a:xfrm>
        </p:grpSpPr>
        <p:sp>
          <p:nvSpPr>
            <p:cNvPr id="12268" name="Google Shape;12268;p7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74"/>
          <p:cNvGrpSpPr/>
          <p:nvPr/>
        </p:nvGrpSpPr>
        <p:grpSpPr>
          <a:xfrm>
            <a:off x="854253" y="2428274"/>
            <a:ext cx="355104" cy="351040"/>
            <a:chOff x="854253" y="2428274"/>
            <a:chExt cx="355104" cy="351040"/>
          </a:xfrm>
        </p:grpSpPr>
        <p:sp>
          <p:nvSpPr>
            <p:cNvPr id="12274" name="Google Shape;12274;p7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74"/>
          <p:cNvGrpSpPr/>
          <p:nvPr/>
        </p:nvGrpSpPr>
        <p:grpSpPr>
          <a:xfrm>
            <a:off x="6896909" y="2440946"/>
            <a:ext cx="354752" cy="275904"/>
            <a:chOff x="6896909" y="2440946"/>
            <a:chExt cx="354752" cy="275904"/>
          </a:xfrm>
        </p:grpSpPr>
        <p:sp>
          <p:nvSpPr>
            <p:cNvPr id="12277" name="Google Shape;12277;p7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9" name="Google Shape;12279;p74"/>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0" name="Google Shape;12280;p74"/>
          <p:cNvGrpSpPr/>
          <p:nvPr/>
        </p:nvGrpSpPr>
        <p:grpSpPr>
          <a:xfrm>
            <a:off x="5265069" y="2424754"/>
            <a:ext cx="321984" cy="354560"/>
            <a:chOff x="5265069" y="2424754"/>
            <a:chExt cx="321984" cy="354560"/>
          </a:xfrm>
        </p:grpSpPr>
        <p:sp>
          <p:nvSpPr>
            <p:cNvPr id="12281" name="Google Shape;12281;p7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74"/>
          <p:cNvGrpSpPr/>
          <p:nvPr/>
        </p:nvGrpSpPr>
        <p:grpSpPr>
          <a:xfrm>
            <a:off x="4150669" y="2466770"/>
            <a:ext cx="355104" cy="259584"/>
            <a:chOff x="4150669" y="2466770"/>
            <a:chExt cx="355104" cy="259584"/>
          </a:xfrm>
        </p:grpSpPr>
        <p:sp>
          <p:nvSpPr>
            <p:cNvPr id="12284" name="Google Shape;12284;p7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74"/>
          <p:cNvGrpSpPr/>
          <p:nvPr/>
        </p:nvGrpSpPr>
        <p:grpSpPr>
          <a:xfrm>
            <a:off x="4699693" y="2424946"/>
            <a:ext cx="354336" cy="353984"/>
            <a:chOff x="4699693" y="2424946"/>
            <a:chExt cx="354336" cy="353984"/>
          </a:xfrm>
        </p:grpSpPr>
        <p:sp>
          <p:nvSpPr>
            <p:cNvPr id="12289" name="Google Shape;12289;p7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1" name="Google Shape;12291;p74"/>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4"/>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3" name="Google Shape;12293;p74"/>
          <p:cNvGrpSpPr/>
          <p:nvPr/>
        </p:nvGrpSpPr>
        <p:grpSpPr>
          <a:xfrm>
            <a:off x="1953037" y="2552242"/>
            <a:ext cx="355136" cy="227072"/>
            <a:chOff x="1953037" y="2552242"/>
            <a:chExt cx="355136" cy="227072"/>
          </a:xfrm>
        </p:grpSpPr>
        <p:sp>
          <p:nvSpPr>
            <p:cNvPr id="12294" name="Google Shape;12294;p7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6" name="Google Shape;12296;p74"/>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7" name="Google Shape;12297;p74"/>
          <p:cNvGrpSpPr/>
          <p:nvPr/>
        </p:nvGrpSpPr>
        <p:grpSpPr>
          <a:xfrm>
            <a:off x="2500941" y="2527218"/>
            <a:ext cx="355104" cy="250944"/>
            <a:chOff x="2500941" y="2527218"/>
            <a:chExt cx="355104" cy="250944"/>
          </a:xfrm>
        </p:grpSpPr>
        <p:sp>
          <p:nvSpPr>
            <p:cNvPr id="12298" name="Google Shape;12298;p7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3" name="Google Shape;12303;p74"/>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4" name="Google Shape;12304;p74"/>
          <p:cNvGrpSpPr/>
          <p:nvPr/>
        </p:nvGrpSpPr>
        <p:grpSpPr>
          <a:xfrm>
            <a:off x="7993805" y="2427122"/>
            <a:ext cx="356256" cy="351808"/>
            <a:chOff x="7993805" y="2427122"/>
            <a:chExt cx="356256" cy="351808"/>
          </a:xfrm>
        </p:grpSpPr>
        <p:sp>
          <p:nvSpPr>
            <p:cNvPr id="12305" name="Google Shape;12305;p7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74"/>
          <p:cNvGrpSpPr/>
          <p:nvPr/>
        </p:nvGrpSpPr>
        <p:grpSpPr>
          <a:xfrm>
            <a:off x="878637" y="1965010"/>
            <a:ext cx="308640" cy="353312"/>
            <a:chOff x="878637" y="1965010"/>
            <a:chExt cx="308640" cy="353312"/>
          </a:xfrm>
        </p:grpSpPr>
        <p:sp>
          <p:nvSpPr>
            <p:cNvPr id="12309" name="Google Shape;12309;p7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74"/>
          <p:cNvGrpSpPr/>
          <p:nvPr/>
        </p:nvGrpSpPr>
        <p:grpSpPr>
          <a:xfrm>
            <a:off x="6896141" y="1964722"/>
            <a:ext cx="348256" cy="352448"/>
            <a:chOff x="6896141" y="1964722"/>
            <a:chExt cx="348256" cy="352448"/>
          </a:xfrm>
        </p:grpSpPr>
        <p:sp>
          <p:nvSpPr>
            <p:cNvPr id="12313" name="Google Shape;12313;p7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74"/>
          <p:cNvGrpSpPr/>
          <p:nvPr/>
        </p:nvGrpSpPr>
        <p:grpSpPr>
          <a:xfrm>
            <a:off x="7989997" y="2015378"/>
            <a:ext cx="355136" cy="303328"/>
            <a:chOff x="7989997" y="2015378"/>
            <a:chExt cx="355136" cy="303328"/>
          </a:xfrm>
        </p:grpSpPr>
        <p:sp>
          <p:nvSpPr>
            <p:cNvPr id="12317" name="Google Shape;12317;p7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74"/>
          <p:cNvGrpSpPr/>
          <p:nvPr/>
        </p:nvGrpSpPr>
        <p:grpSpPr>
          <a:xfrm>
            <a:off x="3598221" y="1509362"/>
            <a:ext cx="348640" cy="330784"/>
            <a:chOff x="3598221" y="1509362"/>
            <a:chExt cx="348640" cy="330784"/>
          </a:xfrm>
        </p:grpSpPr>
        <p:sp>
          <p:nvSpPr>
            <p:cNvPr id="12321" name="Google Shape;12321;p7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74"/>
          <p:cNvGrpSpPr/>
          <p:nvPr/>
        </p:nvGrpSpPr>
        <p:grpSpPr>
          <a:xfrm>
            <a:off x="5246797" y="1500658"/>
            <a:ext cx="347872" cy="347488"/>
            <a:chOff x="5246797" y="1500658"/>
            <a:chExt cx="347872" cy="347488"/>
          </a:xfrm>
        </p:grpSpPr>
        <p:sp>
          <p:nvSpPr>
            <p:cNvPr id="12326" name="Google Shape;12326;p7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74"/>
          <p:cNvGrpSpPr/>
          <p:nvPr/>
        </p:nvGrpSpPr>
        <p:grpSpPr>
          <a:xfrm>
            <a:off x="5796589" y="1500658"/>
            <a:ext cx="349024" cy="346752"/>
            <a:chOff x="5796589" y="1500658"/>
            <a:chExt cx="349024" cy="346752"/>
          </a:xfrm>
        </p:grpSpPr>
        <p:sp>
          <p:nvSpPr>
            <p:cNvPr id="12331" name="Google Shape;12331;p7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2" name="Google Shape;12332;p74"/>
            <p:cNvGrpSpPr/>
            <p:nvPr/>
          </p:nvGrpSpPr>
          <p:grpSpPr>
            <a:xfrm>
              <a:off x="5796589" y="1500658"/>
              <a:ext cx="349024" cy="346752"/>
              <a:chOff x="5796589" y="1500658"/>
              <a:chExt cx="349024" cy="346752"/>
            </a:xfrm>
          </p:grpSpPr>
          <p:sp>
            <p:nvSpPr>
              <p:cNvPr id="12333" name="Google Shape;12333;p7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37" name="Google Shape;12337;p74"/>
          <p:cNvGrpSpPr/>
          <p:nvPr/>
        </p:nvGrpSpPr>
        <p:grpSpPr>
          <a:xfrm>
            <a:off x="6895373" y="1502578"/>
            <a:ext cx="348640" cy="343296"/>
            <a:chOff x="6895373" y="1502578"/>
            <a:chExt cx="348640" cy="343296"/>
          </a:xfrm>
        </p:grpSpPr>
        <p:sp>
          <p:nvSpPr>
            <p:cNvPr id="12338" name="Google Shape;12338;p7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74"/>
          <p:cNvGrpSpPr/>
          <p:nvPr/>
        </p:nvGrpSpPr>
        <p:grpSpPr>
          <a:xfrm>
            <a:off x="4147597" y="1505458"/>
            <a:ext cx="347904" cy="336992"/>
            <a:chOff x="4147597" y="1505458"/>
            <a:chExt cx="347904" cy="336992"/>
          </a:xfrm>
        </p:grpSpPr>
        <p:sp>
          <p:nvSpPr>
            <p:cNvPr id="12342" name="Google Shape;12342;p7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74"/>
          <p:cNvGrpSpPr/>
          <p:nvPr/>
        </p:nvGrpSpPr>
        <p:grpSpPr>
          <a:xfrm>
            <a:off x="2499405" y="1499890"/>
            <a:ext cx="347488" cy="348256"/>
            <a:chOff x="2499405" y="1499890"/>
            <a:chExt cx="347488" cy="348256"/>
          </a:xfrm>
        </p:grpSpPr>
        <p:sp>
          <p:nvSpPr>
            <p:cNvPr id="12350" name="Google Shape;12350;p7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74"/>
          <p:cNvGrpSpPr/>
          <p:nvPr/>
        </p:nvGrpSpPr>
        <p:grpSpPr>
          <a:xfrm>
            <a:off x="1956845" y="1500498"/>
            <a:ext cx="331520" cy="348032"/>
            <a:chOff x="1956845" y="1500498"/>
            <a:chExt cx="331520" cy="348032"/>
          </a:xfrm>
        </p:grpSpPr>
        <p:sp>
          <p:nvSpPr>
            <p:cNvPr id="12356" name="Google Shape;12356;p7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74"/>
          <p:cNvGrpSpPr/>
          <p:nvPr/>
        </p:nvGrpSpPr>
        <p:grpSpPr>
          <a:xfrm>
            <a:off x="6345613" y="1549874"/>
            <a:ext cx="348640" cy="250656"/>
            <a:chOff x="6345613" y="1549874"/>
            <a:chExt cx="348640" cy="250656"/>
          </a:xfrm>
        </p:grpSpPr>
        <p:sp>
          <p:nvSpPr>
            <p:cNvPr id="12369" name="Google Shape;12369;p7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74"/>
          <p:cNvGrpSpPr/>
          <p:nvPr/>
        </p:nvGrpSpPr>
        <p:grpSpPr>
          <a:xfrm>
            <a:off x="7444781" y="1507026"/>
            <a:ext cx="348640" cy="334272"/>
            <a:chOff x="7444781" y="1507026"/>
            <a:chExt cx="348640" cy="334272"/>
          </a:xfrm>
        </p:grpSpPr>
        <p:sp>
          <p:nvSpPr>
            <p:cNvPr id="12376" name="Google Shape;12376;p7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74"/>
          <p:cNvGrpSpPr/>
          <p:nvPr/>
        </p:nvGrpSpPr>
        <p:grpSpPr>
          <a:xfrm>
            <a:off x="7995341" y="1506738"/>
            <a:ext cx="347872" cy="334944"/>
            <a:chOff x="7995341" y="1506738"/>
            <a:chExt cx="347872" cy="334944"/>
          </a:xfrm>
        </p:grpSpPr>
        <p:sp>
          <p:nvSpPr>
            <p:cNvPr id="12382" name="Google Shape;12382;p7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74"/>
          <p:cNvGrpSpPr/>
          <p:nvPr/>
        </p:nvGrpSpPr>
        <p:grpSpPr>
          <a:xfrm>
            <a:off x="3048045" y="1522930"/>
            <a:ext cx="347872" cy="303904"/>
            <a:chOff x="3048045" y="1522930"/>
            <a:chExt cx="347872" cy="303904"/>
          </a:xfrm>
        </p:grpSpPr>
        <p:sp>
          <p:nvSpPr>
            <p:cNvPr id="12389" name="Google Shape;12389;p7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0" name="Google Shape;12390;p74"/>
            <p:cNvGrpSpPr/>
            <p:nvPr/>
          </p:nvGrpSpPr>
          <p:grpSpPr>
            <a:xfrm>
              <a:off x="3048045" y="1522930"/>
              <a:ext cx="347872" cy="303904"/>
              <a:chOff x="3048045" y="1522930"/>
              <a:chExt cx="347872" cy="303904"/>
            </a:xfrm>
          </p:grpSpPr>
          <p:sp>
            <p:nvSpPr>
              <p:cNvPr id="12391" name="Google Shape;12391;p7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93" name="Google Shape;12393;p74"/>
          <p:cNvGrpSpPr/>
          <p:nvPr/>
        </p:nvGrpSpPr>
        <p:grpSpPr>
          <a:xfrm>
            <a:off x="1133133" y="3351922"/>
            <a:ext cx="313984" cy="358560"/>
            <a:chOff x="1133133" y="3351922"/>
            <a:chExt cx="313984" cy="358560"/>
          </a:xfrm>
        </p:grpSpPr>
        <p:sp>
          <p:nvSpPr>
            <p:cNvPr id="12394" name="Google Shape;12394;p7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0" name="Google Shape;12410;p74"/>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1" name="Google Shape;12411;p74"/>
          <p:cNvGrpSpPr/>
          <p:nvPr/>
        </p:nvGrpSpPr>
        <p:grpSpPr>
          <a:xfrm>
            <a:off x="2795053" y="3352594"/>
            <a:ext cx="288448" cy="357120"/>
            <a:chOff x="2795053" y="3352594"/>
            <a:chExt cx="288448" cy="357120"/>
          </a:xfrm>
        </p:grpSpPr>
        <p:sp>
          <p:nvSpPr>
            <p:cNvPr id="12412" name="Google Shape;12412;p7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74"/>
          <p:cNvGrpSpPr/>
          <p:nvPr/>
        </p:nvGrpSpPr>
        <p:grpSpPr>
          <a:xfrm>
            <a:off x="2236525" y="3353202"/>
            <a:ext cx="304832" cy="356512"/>
            <a:chOff x="2236525" y="3353202"/>
            <a:chExt cx="304832" cy="356512"/>
          </a:xfrm>
        </p:grpSpPr>
        <p:sp>
          <p:nvSpPr>
            <p:cNvPr id="12422" name="Google Shape;12422;p7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74"/>
          <p:cNvGrpSpPr/>
          <p:nvPr/>
        </p:nvGrpSpPr>
        <p:grpSpPr>
          <a:xfrm>
            <a:off x="3910637" y="3352690"/>
            <a:ext cx="256800" cy="357024"/>
            <a:chOff x="3910637" y="3352690"/>
            <a:chExt cx="256800" cy="357024"/>
          </a:xfrm>
        </p:grpSpPr>
        <p:sp>
          <p:nvSpPr>
            <p:cNvPr id="12426" name="Google Shape;12426;p7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74"/>
          <p:cNvGrpSpPr/>
          <p:nvPr/>
        </p:nvGrpSpPr>
        <p:grpSpPr>
          <a:xfrm>
            <a:off x="6056429" y="3351922"/>
            <a:ext cx="360064" cy="360096"/>
            <a:chOff x="6056429" y="3351922"/>
            <a:chExt cx="360064" cy="360096"/>
          </a:xfrm>
        </p:grpSpPr>
        <p:sp>
          <p:nvSpPr>
            <p:cNvPr id="12430" name="Google Shape;12430;p7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74"/>
          <p:cNvGrpSpPr/>
          <p:nvPr/>
        </p:nvGrpSpPr>
        <p:grpSpPr>
          <a:xfrm>
            <a:off x="6608877" y="3353074"/>
            <a:ext cx="357408" cy="357408"/>
            <a:chOff x="6608877" y="3353074"/>
            <a:chExt cx="357408" cy="357408"/>
          </a:xfrm>
        </p:grpSpPr>
        <p:sp>
          <p:nvSpPr>
            <p:cNvPr id="12434" name="Google Shape;12434;p7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1" name="Google Shape;12441;p74"/>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2" name="Google Shape;12442;p74"/>
          <p:cNvGrpSpPr/>
          <p:nvPr/>
        </p:nvGrpSpPr>
        <p:grpSpPr>
          <a:xfrm>
            <a:off x="3316269" y="3352402"/>
            <a:ext cx="344832" cy="356544"/>
            <a:chOff x="3316269" y="3352402"/>
            <a:chExt cx="344832" cy="356544"/>
          </a:xfrm>
        </p:grpSpPr>
        <p:sp>
          <p:nvSpPr>
            <p:cNvPr id="12443" name="Google Shape;12443;p7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6" name="Google Shape;12446;p74"/>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7" name="Google Shape;12447;p74"/>
          <p:cNvGrpSpPr/>
          <p:nvPr/>
        </p:nvGrpSpPr>
        <p:grpSpPr>
          <a:xfrm>
            <a:off x="4959533" y="3370226"/>
            <a:ext cx="357408" cy="323488"/>
            <a:chOff x="4959533" y="3370226"/>
            <a:chExt cx="357408" cy="323488"/>
          </a:xfrm>
        </p:grpSpPr>
        <p:sp>
          <p:nvSpPr>
            <p:cNvPr id="12448" name="Google Shape;12448;p7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74"/>
          <p:cNvGrpSpPr/>
          <p:nvPr/>
        </p:nvGrpSpPr>
        <p:grpSpPr>
          <a:xfrm>
            <a:off x="7158637" y="3353074"/>
            <a:ext cx="357056" cy="357408"/>
            <a:chOff x="7158637" y="3353074"/>
            <a:chExt cx="357056" cy="357408"/>
          </a:xfrm>
        </p:grpSpPr>
        <p:sp>
          <p:nvSpPr>
            <p:cNvPr id="12451" name="Google Shape;12451;p7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74"/>
          <p:cNvGrpSpPr/>
          <p:nvPr/>
        </p:nvGrpSpPr>
        <p:grpSpPr>
          <a:xfrm>
            <a:off x="5508909" y="3371506"/>
            <a:ext cx="358560" cy="319552"/>
            <a:chOff x="5508909" y="3371506"/>
            <a:chExt cx="358560" cy="319552"/>
          </a:xfrm>
        </p:grpSpPr>
        <p:sp>
          <p:nvSpPr>
            <p:cNvPr id="12456" name="Google Shape;12456;p7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69" name="Shape 12469"/>
        <p:cNvGrpSpPr/>
        <p:nvPr/>
      </p:nvGrpSpPr>
      <p:grpSpPr>
        <a:xfrm>
          <a:off x="0" y="0"/>
          <a:ext cx="0" cy="0"/>
          <a:chOff x="0" y="0"/>
          <a:chExt cx="0" cy="0"/>
        </a:xfrm>
      </p:grpSpPr>
      <p:sp>
        <p:nvSpPr>
          <p:cNvPr id="12470" name="Google Shape;12470;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471" name="Google Shape;12471;p75"/>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2" name="Google Shape;12472;p75"/>
          <p:cNvGrpSpPr/>
          <p:nvPr/>
        </p:nvGrpSpPr>
        <p:grpSpPr>
          <a:xfrm>
            <a:off x="3303268" y="3817349"/>
            <a:ext cx="346056" cy="345674"/>
            <a:chOff x="3303268" y="3817349"/>
            <a:chExt cx="346056" cy="345674"/>
          </a:xfrm>
        </p:grpSpPr>
        <p:sp>
          <p:nvSpPr>
            <p:cNvPr id="12473" name="Google Shape;12473;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75"/>
          <p:cNvGrpSpPr/>
          <p:nvPr/>
        </p:nvGrpSpPr>
        <p:grpSpPr>
          <a:xfrm>
            <a:off x="3752358" y="3817349"/>
            <a:ext cx="346056" cy="345674"/>
            <a:chOff x="3752358" y="3817349"/>
            <a:chExt cx="346056" cy="345674"/>
          </a:xfrm>
        </p:grpSpPr>
        <p:sp>
          <p:nvSpPr>
            <p:cNvPr id="12478" name="Google Shape;12478;p7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75"/>
          <p:cNvGrpSpPr/>
          <p:nvPr/>
        </p:nvGrpSpPr>
        <p:grpSpPr>
          <a:xfrm>
            <a:off x="5100008" y="3817349"/>
            <a:ext cx="346024" cy="345674"/>
            <a:chOff x="5100008" y="3817349"/>
            <a:chExt cx="346024" cy="345674"/>
          </a:xfrm>
        </p:grpSpPr>
        <p:sp>
          <p:nvSpPr>
            <p:cNvPr id="12483" name="Google Shape;12483;p7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75"/>
          <p:cNvGrpSpPr/>
          <p:nvPr/>
        </p:nvGrpSpPr>
        <p:grpSpPr>
          <a:xfrm>
            <a:off x="5998919" y="3817349"/>
            <a:ext cx="345674" cy="345674"/>
            <a:chOff x="5998919" y="3817349"/>
            <a:chExt cx="345674" cy="345674"/>
          </a:xfrm>
        </p:grpSpPr>
        <p:sp>
          <p:nvSpPr>
            <p:cNvPr id="12487" name="Google Shape;12487;p7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75"/>
          <p:cNvGrpSpPr/>
          <p:nvPr/>
        </p:nvGrpSpPr>
        <p:grpSpPr>
          <a:xfrm>
            <a:off x="4201447" y="3817349"/>
            <a:ext cx="346024" cy="345674"/>
            <a:chOff x="4201447" y="3817349"/>
            <a:chExt cx="346024" cy="345674"/>
          </a:xfrm>
        </p:grpSpPr>
        <p:sp>
          <p:nvSpPr>
            <p:cNvPr id="12491" name="Google Shape;12491;p7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75"/>
          <p:cNvGrpSpPr/>
          <p:nvPr/>
        </p:nvGrpSpPr>
        <p:grpSpPr>
          <a:xfrm>
            <a:off x="4650919" y="3817349"/>
            <a:ext cx="346024" cy="345674"/>
            <a:chOff x="4650919" y="3817349"/>
            <a:chExt cx="346024" cy="345674"/>
          </a:xfrm>
        </p:grpSpPr>
        <p:sp>
          <p:nvSpPr>
            <p:cNvPr id="12494" name="Google Shape;12494;p7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75"/>
          <p:cNvGrpSpPr/>
          <p:nvPr/>
        </p:nvGrpSpPr>
        <p:grpSpPr>
          <a:xfrm>
            <a:off x="5549861" y="3817349"/>
            <a:ext cx="345642" cy="345674"/>
            <a:chOff x="5549861" y="3817349"/>
            <a:chExt cx="345642" cy="345674"/>
          </a:xfrm>
        </p:grpSpPr>
        <p:sp>
          <p:nvSpPr>
            <p:cNvPr id="12498" name="Google Shape;12498;p7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75"/>
          <p:cNvGrpSpPr/>
          <p:nvPr/>
        </p:nvGrpSpPr>
        <p:grpSpPr>
          <a:xfrm>
            <a:off x="1306445" y="3397829"/>
            <a:ext cx="367255" cy="269855"/>
            <a:chOff x="1306445" y="3397829"/>
            <a:chExt cx="367255" cy="269855"/>
          </a:xfrm>
        </p:grpSpPr>
        <p:sp>
          <p:nvSpPr>
            <p:cNvPr id="12502" name="Google Shape;12502;p7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75"/>
          <p:cNvGrpSpPr/>
          <p:nvPr/>
        </p:nvGrpSpPr>
        <p:grpSpPr>
          <a:xfrm>
            <a:off x="1781317" y="3391400"/>
            <a:ext cx="367255" cy="282364"/>
            <a:chOff x="1781317" y="3391400"/>
            <a:chExt cx="367255" cy="282364"/>
          </a:xfrm>
        </p:grpSpPr>
        <p:sp>
          <p:nvSpPr>
            <p:cNvPr id="12509" name="Google Shape;12509;p7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75"/>
          <p:cNvGrpSpPr/>
          <p:nvPr/>
        </p:nvGrpSpPr>
        <p:grpSpPr>
          <a:xfrm>
            <a:off x="3678830" y="3370933"/>
            <a:ext cx="369164" cy="323297"/>
            <a:chOff x="3678830" y="3370933"/>
            <a:chExt cx="369164" cy="323297"/>
          </a:xfrm>
        </p:grpSpPr>
        <p:sp>
          <p:nvSpPr>
            <p:cNvPr id="12516" name="Google Shape;12516;p7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75"/>
          <p:cNvGrpSpPr/>
          <p:nvPr/>
        </p:nvGrpSpPr>
        <p:grpSpPr>
          <a:xfrm>
            <a:off x="859265" y="3348175"/>
            <a:ext cx="312316" cy="368400"/>
            <a:chOff x="859265" y="3348175"/>
            <a:chExt cx="312316" cy="368400"/>
          </a:xfrm>
        </p:grpSpPr>
        <p:sp>
          <p:nvSpPr>
            <p:cNvPr id="12528" name="Google Shape;12528;p7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3" name="Google Shape;12533;p75"/>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4" name="Google Shape;12534;p75"/>
          <p:cNvGrpSpPr/>
          <p:nvPr/>
        </p:nvGrpSpPr>
        <p:grpSpPr>
          <a:xfrm>
            <a:off x="2766374" y="3361013"/>
            <a:ext cx="330110" cy="308908"/>
            <a:chOff x="2766264" y="3394042"/>
            <a:chExt cx="294873" cy="275934"/>
          </a:xfrm>
        </p:grpSpPr>
        <p:sp>
          <p:nvSpPr>
            <p:cNvPr id="12535" name="Google Shape;12535;p7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75"/>
          <p:cNvGrpSpPr/>
          <p:nvPr/>
        </p:nvGrpSpPr>
        <p:grpSpPr>
          <a:xfrm>
            <a:off x="3214972" y="3359188"/>
            <a:ext cx="346406" cy="347552"/>
            <a:chOff x="3214972" y="3359188"/>
            <a:chExt cx="346406" cy="347552"/>
          </a:xfrm>
        </p:grpSpPr>
        <p:sp>
          <p:nvSpPr>
            <p:cNvPr id="12540" name="Google Shape;12540;p7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75"/>
          <p:cNvGrpSpPr/>
          <p:nvPr/>
        </p:nvGrpSpPr>
        <p:grpSpPr>
          <a:xfrm>
            <a:off x="4629306" y="3409193"/>
            <a:ext cx="367255" cy="244486"/>
            <a:chOff x="4629306" y="3409193"/>
            <a:chExt cx="367255" cy="244486"/>
          </a:xfrm>
        </p:grpSpPr>
        <p:sp>
          <p:nvSpPr>
            <p:cNvPr id="12555" name="Google Shape;12555;p7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75"/>
          <p:cNvGrpSpPr/>
          <p:nvPr/>
        </p:nvGrpSpPr>
        <p:grpSpPr>
          <a:xfrm>
            <a:off x="4193490" y="3350084"/>
            <a:ext cx="289939" cy="334661"/>
            <a:chOff x="4193490" y="3350084"/>
            <a:chExt cx="289939" cy="334661"/>
          </a:xfrm>
        </p:grpSpPr>
        <p:sp>
          <p:nvSpPr>
            <p:cNvPr id="12566" name="Google Shape;12566;p7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75"/>
          <p:cNvGrpSpPr/>
          <p:nvPr/>
        </p:nvGrpSpPr>
        <p:grpSpPr>
          <a:xfrm>
            <a:off x="6533281" y="3351230"/>
            <a:ext cx="357037" cy="357005"/>
            <a:chOff x="6533281" y="3351230"/>
            <a:chExt cx="357037" cy="357005"/>
          </a:xfrm>
        </p:grpSpPr>
        <p:sp>
          <p:nvSpPr>
            <p:cNvPr id="12577" name="Google Shape;12577;p7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75"/>
          <p:cNvGrpSpPr/>
          <p:nvPr/>
        </p:nvGrpSpPr>
        <p:grpSpPr>
          <a:xfrm>
            <a:off x="6058441" y="3351230"/>
            <a:ext cx="357387" cy="357005"/>
            <a:chOff x="6058441" y="3351230"/>
            <a:chExt cx="357387" cy="357005"/>
          </a:xfrm>
        </p:grpSpPr>
        <p:sp>
          <p:nvSpPr>
            <p:cNvPr id="12581" name="Google Shape;12581;p7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3" name="Google Shape;12583;p75"/>
          <p:cNvGrpSpPr/>
          <p:nvPr/>
        </p:nvGrpSpPr>
        <p:grpSpPr>
          <a:xfrm>
            <a:off x="7957483" y="3350848"/>
            <a:ext cx="357387" cy="357387"/>
            <a:chOff x="7957483" y="3350848"/>
            <a:chExt cx="357387" cy="357387"/>
          </a:xfrm>
        </p:grpSpPr>
        <p:sp>
          <p:nvSpPr>
            <p:cNvPr id="12584" name="Google Shape;12584;p7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75"/>
          <p:cNvGrpSpPr/>
          <p:nvPr/>
        </p:nvGrpSpPr>
        <p:grpSpPr>
          <a:xfrm>
            <a:off x="7007771" y="3351230"/>
            <a:ext cx="357387" cy="357005"/>
            <a:chOff x="7007771" y="3351230"/>
            <a:chExt cx="357387" cy="357005"/>
          </a:xfrm>
        </p:grpSpPr>
        <p:sp>
          <p:nvSpPr>
            <p:cNvPr id="12588" name="Google Shape;12588;p7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75"/>
          <p:cNvGrpSpPr/>
          <p:nvPr/>
        </p:nvGrpSpPr>
        <p:grpSpPr>
          <a:xfrm>
            <a:off x="5108729" y="3351230"/>
            <a:ext cx="357005" cy="357005"/>
            <a:chOff x="5108729" y="3351230"/>
            <a:chExt cx="357005" cy="357005"/>
          </a:xfrm>
        </p:grpSpPr>
        <p:sp>
          <p:nvSpPr>
            <p:cNvPr id="12594" name="Google Shape;12594;p7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75"/>
          <p:cNvGrpSpPr/>
          <p:nvPr/>
        </p:nvGrpSpPr>
        <p:grpSpPr>
          <a:xfrm>
            <a:off x="5583569" y="3351230"/>
            <a:ext cx="357419" cy="357005"/>
            <a:chOff x="5583569" y="3351230"/>
            <a:chExt cx="357419" cy="357005"/>
          </a:xfrm>
        </p:grpSpPr>
        <p:sp>
          <p:nvSpPr>
            <p:cNvPr id="12597" name="Google Shape;12597;p7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75"/>
          <p:cNvGrpSpPr/>
          <p:nvPr/>
        </p:nvGrpSpPr>
        <p:grpSpPr>
          <a:xfrm>
            <a:off x="7482229" y="3351230"/>
            <a:ext cx="357419" cy="357005"/>
            <a:chOff x="7482229" y="3351230"/>
            <a:chExt cx="357419" cy="357005"/>
          </a:xfrm>
        </p:grpSpPr>
        <p:sp>
          <p:nvSpPr>
            <p:cNvPr id="12600" name="Google Shape;12600;p7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75"/>
          <p:cNvGrpSpPr/>
          <p:nvPr/>
        </p:nvGrpSpPr>
        <p:grpSpPr>
          <a:xfrm>
            <a:off x="3764485" y="2890682"/>
            <a:ext cx="222874" cy="345737"/>
            <a:chOff x="3764485" y="2890682"/>
            <a:chExt cx="222874" cy="345737"/>
          </a:xfrm>
        </p:grpSpPr>
        <p:sp>
          <p:nvSpPr>
            <p:cNvPr id="12606" name="Google Shape;12606;p7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75"/>
          <p:cNvGrpSpPr/>
          <p:nvPr/>
        </p:nvGrpSpPr>
        <p:grpSpPr>
          <a:xfrm>
            <a:off x="2238616" y="2908131"/>
            <a:ext cx="422596" cy="310382"/>
            <a:chOff x="2278533" y="2937377"/>
            <a:chExt cx="346788" cy="254704"/>
          </a:xfrm>
        </p:grpSpPr>
        <p:sp>
          <p:nvSpPr>
            <p:cNvPr id="12610" name="Google Shape;12610;p7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2" name="Google Shape;12612;p75"/>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3" name="Google Shape;12613;p75"/>
          <p:cNvGrpSpPr/>
          <p:nvPr/>
        </p:nvGrpSpPr>
        <p:grpSpPr>
          <a:xfrm>
            <a:off x="1836637" y="2891510"/>
            <a:ext cx="286152" cy="346438"/>
            <a:chOff x="1836637" y="2891510"/>
            <a:chExt cx="286152" cy="346438"/>
          </a:xfrm>
        </p:grpSpPr>
        <p:sp>
          <p:nvSpPr>
            <p:cNvPr id="12614" name="Google Shape;12614;p7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75"/>
          <p:cNvGrpSpPr/>
          <p:nvPr/>
        </p:nvGrpSpPr>
        <p:grpSpPr>
          <a:xfrm>
            <a:off x="5585861" y="2905929"/>
            <a:ext cx="379764" cy="337684"/>
            <a:chOff x="5585861" y="2905929"/>
            <a:chExt cx="379764" cy="337684"/>
          </a:xfrm>
        </p:grpSpPr>
        <p:sp>
          <p:nvSpPr>
            <p:cNvPr id="12618" name="Google Shape;12618;p7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75"/>
          <p:cNvGrpSpPr/>
          <p:nvPr/>
        </p:nvGrpSpPr>
        <p:grpSpPr>
          <a:xfrm>
            <a:off x="1327676" y="2910480"/>
            <a:ext cx="347934" cy="310024"/>
            <a:chOff x="1327676" y="2910480"/>
            <a:chExt cx="347934" cy="310024"/>
          </a:xfrm>
        </p:grpSpPr>
        <p:sp>
          <p:nvSpPr>
            <p:cNvPr id="12623" name="Google Shape;12623;p7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8" name="Google Shape;12628;p75"/>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9" name="Google Shape;12629;p75"/>
          <p:cNvGrpSpPr/>
          <p:nvPr/>
        </p:nvGrpSpPr>
        <p:grpSpPr>
          <a:xfrm>
            <a:off x="2753401" y="2869564"/>
            <a:ext cx="382828" cy="358601"/>
            <a:chOff x="2753373" y="2902523"/>
            <a:chExt cx="347552" cy="325557"/>
          </a:xfrm>
        </p:grpSpPr>
        <p:sp>
          <p:nvSpPr>
            <p:cNvPr id="12630" name="Google Shape;12630;p7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75"/>
          <p:cNvGrpSpPr/>
          <p:nvPr/>
        </p:nvGrpSpPr>
        <p:grpSpPr>
          <a:xfrm>
            <a:off x="849016" y="2903255"/>
            <a:ext cx="356655" cy="335425"/>
            <a:chOff x="849016" y="2903255"/>
            <a:chExt cx="356655" cy="335425"/>
          </a:xfrm>
        </p:grpSpPr>
        <p:sp>
          <p:nvSpPr>
            <p:cNvPr id="12637" name="Google Shape;12637;p7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75"/>
          <p:cNvGrpSpPr/>
          <p:nvPr/>
        </p:nvGrpSpPr>
        <p:grpSpPr>
          <a:xfrm>
            <a:off x="4210933" y="2926777"/>
            <a:ext cx="280072" cy="275520"/>
            <a:chOff x="4210933" y="2926777"/>
            <a:chExt cx="280072" cy="275520"/>
          </a:xfrm>
        </p:grpSpPr>
        <p:sp>
          <p:nvSpPr>
            <p:cNvPr id="12649" name="Google Shape;12649;p7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75"/>
          <p:cNvGrpSpPr/>
          <p:nvPr/>
        </p:nvGrpSpPr>
        <p:grpSpPr>
          <a:xfrm>
            <a:off x="4667216" y="2915382"/>
            <a:ext cx="320273" cy="318395"/>
            <a:chOff x="4667216" y="2915382"/>
            <a:chExt cx="320273" cy="318395"/>
          </a:xfrm>
        </p:grpSpPr>
        <p:sp>
          <p:nvSpPr>
            <p:cNvPr id="12663" name="Google Shape;12663;p7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7" name="Google Shape;12667;p75"/>
          <p:cNvGrpSpPr/>
          <p:nvPr/>
        </p:nvGrpSpPr>
        <p:grpSpPr>
          <a:xfrm>
            <a:off x="5170480" y="2934639"/>
            <a:ext cx="261929" cy="280550"/>
            <a:chOff x="5170480" y="2934639"/>
            <a:chExt cx="261929" cy="280550"/>
          </a:xfrm>
        </p:grpSpPr>
        <p:sp>
          <p:nvSpPr>
            <p:cNvPr id="12668" name="Google Shape;12668;p7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75"/>
          <p:cNvGrpSpPr/>
          <p:nvPr/>
        </p:nvGrpSpPr>
        <p:grpSpPr>
          <a:xfrm>
            <a:off x="6069423" y="2891892"/>
            <a:ext cx="362321" cy="364231"/>
            <a:chOff x="6069423" y="2891892"/>
            <a:chExt cx="362321" cy="364231"/>
          </a:xfrm>
        </p:grpSpPr>
        <p:sp>
          <p:nvSpPr>
            <p:cNvPr id="12676" name="Google Shape;12676;p7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75"/>
          <p:cNvGrpSpPr/>
          <p:nvPr/>
        </p:nvGrpSpPr>
        <p:grpSpPr>
          <a:xfrm>
            <a:off x="6571955" y="2919170"/>
            <a:ext cx="308878" cy="311170"/>
            <a:chOff x="6571955" y="2919170"/>
            <a:chExt cx="308878" cy="311170"/>
          </a:xfrm>
        </p:grpSpPr>
        <p:sp>
          <p:nvSpPr>
            <p:cNvPr id="12683" name="Google Shape;12683;p7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75"/>
          <p:cNvGrpSpPr/>
          <p:nvPr/>
        </p:nvGrpSpPr>
        <p:grpSpPr>
          <a:xfrm>
            <a:off x="7500054" y="2934735"/>
            <a:ext cx="350576" cy="280454"/>
            <a:chOff x="7500054" y="2934735"/>
            <a:chExt cx="350576" cy="280454"/>
          </a:xfrm>
        </p:grpSpPr>
        <p:sp>
          <p:nvSpPr>
            <p:cNvPr id="12694" name="Google Shape;12694;p7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2" name="Google Shape;12702;p75"/>
          <p:cNvGrpSpPr/>
          <p:nvPr/>
        </p:nvGrpSpPr>
        <p:grpSpPr>
          <a:xfrm>
            <a:off x="7024430" y="2874662"/>
            <a:ext cx="332012" cy="355454"/>
            <a:chOff x="7055134" y="2919170"/>
            <a:chExt cx="290321" cy="310820"/>
          </a:xfrm>
        </p:grpSpPr>
        <p:sp>
          <p:nvSpPr>
            <p:cNvPr id="12703" name="Google Shape;12703;p7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75"/>
          <p:cNvGrpSpPr/>
          <p:nvPr/>
        </p:nvGrpSpPr>
        <p:grpSpPr>
          <a:xfrm>
            <a:off x="7985143" y="2900613"/>
            <a:ext cx="330109" cy="347552"/>
            <a:chOff x="7985143" y="2900613"/>
            <a:chExt cx="330109" cy="347552"/>
          </a:xfrm>
        </p:grpSpPr>
        <p:sp>
          <p:nvSpPr>
            <p:cNvPr id="12718" name="Google Shape;12718;p7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75"/>
          <p:cNvGrpSpPr/>
          <p:nvPr/>
        </p:nvGrpSpPr>
        <p:grpSpPr>
          <a:xfrm>
            <a:off x="7990840" y="2435226"/>
            <a:ext cx="354363" cy="353631"/>
            <a:chOff x="7990840" y="2435226"/>
            <a:chExt cx="354363" cy="353631"/>
          </a:xfrm>
        </p:grpSpPr>
        <p:sp>
          <p:nvSpPr>
            <p:cNvPr id="12727" name="Google Shape;12727;p7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0" name="Google Shape;12730;p75"/>
          <p:cNvGrpSpPr/>
          <p:nvPr/>
        </p:nvGrpSpPr>
        <p:grpSpPr>
          <a:xfrm>
            <a:off x="1817317" y="2480330"/>
            <a:ext cx="350958" cy="263043"/>
            <a:chOff x="1817317" y="2480330"/>
            <a:chExt cx="350958" cy="263043"/>
          </a:xfrm>
        </p:grpSpPr>
        <p:sp>
          <p:nvSpPr>
            <p:cNvPr id="12731" name="Google Shape;12731;p7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75"/>
          <p:cNvGrpSpPr/>
          <p:nvPr/>
        </p:nvGrpSpPr>
        <p:grpSpPr>
          <a:xfrm>
            <a:off x="1341727" y="2483349"/>
            <a:ext cx="419913" cy="308109"/>
            <a:chOff x="1341727" y="2483349"/>
            <a:chExt cx="419913" cy="308109"/>
          </a:xfrm>
        </p:grpSpPr>
        <p:sp>
          <p:nvSpPr>
            <p:cNvPr id="12737" name="Google Shape;12737;p7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75"/>
          <p:cNvGrpSpPr/>
          <p:nvPr/>
        </p:nvGrpSpPr>
        <p:grpSpPr>
          <a:xfrm>
            <a:off x="854332" y="2447736"/>
            <a:ext cx="376358" cy="330109"/>
            <a:chOff x="854332" y="2447736"/>
            <a:chExt cx="376358" cy="330109"/>
          </a:xfrm>
        </p:grpSpPr>
        <p:sp>
          <p:nvSpPr>
            <p:cNvPr id="12741" name="Google Shape;12741;p7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75"/>
          <p:cNvGrpSpPr/>
          <p:nvPr/>
        </p:nvGrpSpPr>
        <p:grpSpPr>
          <a:xfrm>
            <a:off x="4206763" y="2450951"/>
            <a:ext cx="322151" cy="322374"/>
            <a:chOff x="4206763" y="2450951"/>
            <a:chExt cx="322151" cy="322374"/>
          </a:xfrm>
        </p:grpSpPr>
        <p:sp>
          <p:nvSpPr>
            <p:cNvPr id="12750" name="Google Shape;12750;p7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75"/>
          <p:cNvGrpSpPr/>
          <p:nvPr/>
        </p:nvGrpSpPr>
        <p:grpSpPr>
          <a:xfrm>
            <a:off x="7528096" y="2450059"/>
            <a:ext cx="327976" cy="324316"/>
            <a:chOff x="7528096" y="2450059"/>
            <a:chExt cx="327976" cy="324316"/>
          </a:xfrm>
        </p:grpSpPr>
        <p:sp>
          <p:nvSpPr>
            <p:cNvPr id="12753" name="Google Shape;12753;p7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75"/>
          <p:cNvGrpSpPr/>
          <p:nvPr/>
        </p:nvGrpSpPr>
        <p:grpSpPr>
          <a:xfrm>
            <a:off x="7077129" y="2512542"/>
            <a:ext cx="282364" cy="198619"/>
            <a:chOff x="7077129" y="2512542"/>
            <a:chExt cx="282364" cy="198619"/>
          </a:xfrm>
        </p:grpSpPr>
        <p:sp>
          <p:nvSpPr>
            <p:cNvPr id="12759" name="Google Shape;12759;p7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75"/>
          <p:cNvGrpSpPr/>
          <p:nvPr/>
        </p:nvGrpSpPr>
        <p:grpSpPr>
          <a:xfrm>
            <a:off x="3725461" y="2444712"/>
            <a:ext cx="334279" cy="334661"/>
            <a:chOff x="3725461" y="2444712"/>
            <a:chExt cx="334279" cy="334661"/>
          </a:xfrm>
        </p:grpSpPr>
        <p:sp>
          <p:nvSpPr>
            <p:cNvPr id="12766" name="Google Shape;12766;p7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3" name="Google Shape;12773;p75"/>
          <p:cNvGrpSpPr/>
          <p:nvPr/>
        </p:nvGrpSpPr>
        <p:grpSpPr>
          <a:xfrm>
            <a:off x="6577238" y="2457221"/>
            <a:ext cx="332019" cy="310788"/>
            <a:chOff x="6577238" y="2457221"/>
            <a:chExt cx="332019" cy="310788"/>
          </a:xfrm>
        </p:grpSpPr>
        <p:sp>
          <p:nvSpPr>
            <p:cNvPr id="12774" name="Google Shape;12774;p7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75"/>
          <p:cNvGrpSpPr/>
          <p:nvPr/>
        </p:nvGrpSpPr>
        <p:grpSpPr>
          <a:xfrm>
            <a:off x="2818561" y="2439778"/>
            <a:ext cx="247892" cy="346024"/>
            <a:chOff x="2818561" y="2439778"/>
            <a:chExt cx="247892" cy="346024"/>
          </a:xfrm>
        </p:grpSpPr>
        <p:sp>
          <p:nvSpPr>
            <p:cNvPr id="12781" name="Google Shape;12781;p7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75"/>
          <p:cNvGrpSpPr/>
          <p:nvPr/>
        </p:nvGrpSpPr>
        <p:grpSpPr>
          <a:xfrm>
            <a:off x="3207778" y="2474632"/>
            <a:ext cx="419933" cy="275170"/>
            <a:chOff x="3207778" y="2474632"/>
            <a:chExt cx="419933" cy="275170"/>
          </a:xfrm>
        </p:grpSpPr>
        <p:sp>
          <p:nvSpPr>
            <p:cNvPr id="12794" name="Google Shape;12794;p7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75"/>
          <p:cNvGrpSpPr/>
          <p:nvPr/>
        </p:nvGrpSpPr>
        <p:grpSpPr>
          <a:xfrm>
            <a:off x="6099375" y="2456075"/>
            <a:ext cx="337684" cy="314194"/>
            <a:chOff x="6099375" y="2456075"/>
            <a:chExt cx="337684" cy="314194"/>
          </a:xfrm>
        </p:grpSpPr>
        <p:sp>
          <p:nvSpPr>
            <p:cNvPr id="12809" name="Google Shape;12809;p7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75"/>
          <p:cNvGrpSpPr/>
          <p:nvPr/>
        </p:nvGrpSpPr>
        <p:grpSpPr>
          <a:xfrm>
            <a:off x="2312623" y="2468584"/>
            <a:ext cx="312698" cy="286534"/>
            <a:chOff x="2312623" y="2468584"/>
            <a:chExt cx="312698" cy="286534"/>
          </a:xfrm>
        </p:grpSpPr>
        <p:sp>
          <p:nvSpPr>
            <p:cNvPr id="12812" name="Google Shape;12812;p7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75"/>
          <p:cNvGrpSpPr/>
          <p:nvPr/>
        </p:nvGrpSpPr>
        <p:grpSpPr>
          <a:xfrm>
            <a:off x="5618805" y="2440924"/>
            <a:ext cx="345292" cy="342618"/>
            <a:chOff x="5618805" y="2440924"/>
            <a:chExt cx="345292" cy="342618"/>
          </a:xfrm>
        </p:grpSpPr>
        <p:sp>
          <p:nvSpPr>
            <p:cNvPr id="12816" name="Google Shape;12816;p7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75"/>
          <p:cNvGrpSpPr/>
          <p:nvPr/>
        </p:nvGrpSpPr>
        <p:grpSpPr>
          <a:xfrm>
            <a:off x="4653179" y="2446590"/>
            <a:ext cx="377886" cy="331255"/>
            <a:chOff x="4653179" y="2446590"/>
            <a:chExt cx="377886" cy="331255"/>
          </a:xfrm>
        </p:grpSpPr>
        <p:sp>
          <p:nvSpPr>
            <p:cNvPr id="12822" name="Google Shape;12822;p7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75"/>
          <p:cNvGrpSpPr/>
          <p:nvPr/>
        </p:nvGrpSpPr>
        <p:grpSpPr>
          <a:xfrm>
            <a:off x="5184517" y="2459481"/>
            <a:ext cx="252062" cy="305122"/>
            <a:chOff x="5184517" y="2459481"/>
            <a:chExt cx="252062" cy="305122"/>
          </a:xfrm>
        </p:grpSpPr>
        <p:sp>
          <p:nvSpPr>
            <p:cNvPr id="12827" name="Google Shape;12827;p7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3" name="Google Shape;12833;p75"/>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4" name="Google Shape;12834;p75"/>
          <p:cNvGrpSpPr/>
          <p:nvPr/>
        </p:nvGrpSpPr>
        <p:grpSpPr>
          <a:xfrm>
            <a:off x="6155459" y="1969108"/>
            <a:ext cx="249770" cy="363849"/>
            <a:chOff x="6155459" y="1969108"/>
            <a:chExt cx="249770" cy="363849"/>
          </a:xfrm>
        </p:grpSpPr>
        <p:sp>
          <p:nvSpPr>
            <p:cNvPr id="12835" name="Google Shape;12835;p7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75"/>
          <p:cNvGrpSpPr/>
          <p:nvPr/>
        </p:nvGrpSpPr>
        <p:grpSpPr>
          <a:xfrm>
            <a:off x="2280029" y="1970604"/>
            <a:ext cx="353631" cy="354395"/>
            <a:chOff x="2280029" y="1970604"/>
            <a:chExt cx="353631" cy="354395"/>
          </a:xfrm>
        </p:grpSpPr>
        <p:sp>
          <p:nvSpPr>
            <p:cNvPr id="12845" name="Google Shape;12845;p7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75"/>
          <p:cNvGrpSpPr/>
          <p:nvPr/>
        </p:nvGrpSpPr>
        <p:grpSpPr>
          <a:xfrm>
            <a:off x="8065100" y="2000174"/>
            <a:ext cx="255086" cy="301685"/>
            <a:chOff x="8065100" y="2000174"/>
            <a:chExt cx="255086" cy="301685"/>
          </a:xfrm>
        </p:grpSpPr>
        <p:sp>
          <p:nvSpPr>
            <p:cNvPr id="12850" name="Google Shape;12850;p7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75"/>
          <p:cNvGrpSpPr/>
          <p:nvPr/>
        </p:nvGrpSpPr>
        <p:grpSpPr>
          <a:xfrm>
            <a:off x="6633705" y="1969108"/>
            <a:ext cx="249420" cy="363849"/>
            <a:chOff x="6633705" y="1969108"/>
            <a:chExt cx="249420" cy="363849"/>
          </a:xfrm>
        </p:grpSpPr>
        <p:sp>
          <p:nvSpPr>
            <p:cNvPr id="12855" name="Google Shape;12855;p7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75"/>
          <p:cNvGrpSpPr/>
          <p:nvPr/>
        </p:nvGrpSpPr>
        <p:grpSpPr>
          <a:xfrm>
            <a:off x="5211031" y="1969108"/>
            <a:ext cx="226661" cy="363467"/>
            <a:chOff x="5211031" y="1969108"/>
            <a:chExt cx="226661" cy="363467"/>
          </a:xfrm>
        </p:grpSpPr>
        <p:sp>
          <p:nvSpPr>
            <p:cNvPr id="12864" name="Google Shape;12864;p7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75"/>
          <p:cNvGrpSpPr/>
          <p:nvPr/>
        </p:nvGrpSpPr>
        <p:grpSpPr>
          <a:xfrm>
            <a:off x="3712952" y="1970604"/>
            <a:ext cx="354363" cy="354395"/>
            <a:chOff x="3712952" y="1970604"/>
            <a:chExt cx="354363" cy="354395"/>
          </a:xfrm>
        </p:grpSpPr>
        <p:sp>
          <p:nvSpPr>
            <p:cNvPr id="12867" name="Google Shape;12867;p7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75"/>
          <p:cNvGrpSpPr/>
          <p:nvPr/>
        </p:nvGrpSpPr>
        <p:grpSpPr>
          <a:xfrm>
            <a:off x="3235438" y="1970604"/>
            <a:ext cx="354363" cy="354745"/>
            <a:chOff x="3235438" y="1970604"/>
            <a:chExt cx="354363" cy="354745"/>
          </a:xfrm>
        </p:grpSpPr>
        <p:sp>
          <p:nvSpPr>
            <p:cNvPr id="12877" name="Google Shape;12877;p7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0" name="Google Shape;12890;p75"/>
          <p:cNvGrpSpPr/>
          <p:nvPr/>
        </p:nvGrpSpPr>
        <p:grpSpPr>
          <a:xfrm>
            <a:off x="1329585" y="1989925"/>
            <a:ext cx="341472" cy="335074"/>
            <a:chOff x="1329585" y="1989925"/>
            <a:chExt cx="341472" cy="335074"/>
          </a:xfrm>
        </p:grpSpPr>
        <p:sp>
          <p:nvSpPr>
            <p:cNvPr id="12891" name="Google Shape;12891;p7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75"/>
          <p:cNvGrpSpPr/>
          <p:nvPr/>
        </p:nvGrpSpPr>
        <p:grpSpPr>
          <a:xfrm>
            <a:off x="5591871" y="1989906"/>
            <a:ext cx="416649" cy="325597"/>
            <a:chOff x="5626763" y="2013829"/>
            <a:chExt cx="351722" cy="274788"/>
          </a:xfrm>
        </p:grpSpPr>
        <p:sp>
          <p:nvSpPr>
            <p:cNvPr id="12895" name="Google Shape;12895;p7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75"/>
          <p:cNvGrpSpPr/>
          <p:nvPr/>
        </p:nvGrpSpPr>
        <p:grpSpPr>
          <a:xfrm>
            <a:off x="7576605" y="1983877"/>
            <a:ext cx="276698" cy="333133"/>
            <a:chOff x="7576605" y="1983877"/>
            <a:chExt cx="276698" cy="333133"/>
          </a:xfrm>
        </p:grpSpPr>
        <p:sp>
          <p:nvSpPr>
            <p:cNvPr id="12906" name="Google Shape;12906;p7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75"/>
          <p:cNvGrpSpPr/>
          <p:nvPr/>
        </p:nvGrpSpPr>
        <p:grpSpPr>
          <a:xfrm>
            <a:off x="853568" y="1975538"/>
            <a:ext cx="337334" cy="353599"/>
            <a:chOff x="853568" y="1975538"/>
            <a:chExt cx="337334" cy="353599"/>
          </a:xfrm>
        </p:grpSpPr>
        <p:sp>
          <p:nvSpPr>
            <p:cNvPr id="12909" name="Google Shape;12909;p7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75"/>
          <p:cNvGrpSpPr/>
          <p:nvPr/>
        </p:nvGrpSpPr>
        <p:grpSpPr>
          <a:xfrm>
            <a:off x="2770052" y="2009628"/>
            <a:ext cx="327085" cy="277080"/>
            <a:chOff x="2770052" y="2009628"/>
            <a:chExt cx="327085" cy="277080"/>
          </a:xfrm>
        </p:grpSpPr>
        <p:sp>
          <p:nvSpPr>
            <p:cNvPr id="12914" name="Google Shape;12914;p7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6" name="Google Shape;12916;p75"/>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7" name="Google Shape;12917;p75"/>
          <p:cNvGrpSpPr/>
          <p:nvPr/>
        </p:nvGrpSpPr>
        <p:grpSpPr>
          <a:xfrm>
            <a:off x="4195399" y="1970604"/>
            <a:ext cx="344878" cy="343573"/>
            <a:chOff x="4195399" y="1970604"/>
            <a:chExt cx="344878" cy="343573"/>
          </a:xfrm>
        </p:grpSpPr>
        <p:sp>
          <p:nvSpPr>
            <p:cNvPr id="12918" name="Google Shape;12918;p7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2" name="Google Shape;12922;p75"/>
          <p:cNvGrpSpPr/>
          <p:nvPr/>
        </p:nvGrpSpPr>
        <p:grpSpPr>
          <a:xfrm>
            <a:off x="4674791" y="1977447"/>
            <a:ext cx="344528" cy="344114"/>
            <a:chOff x="4674791" y="1977447"/>
            <a:chExt cx="344528" cy="344114"/>
          </a:xfrm>
        </p:grpSpPr>
        <p:sp>
          <p:nvSpPr>
            <p:cNvPr id="12923" name="Google Shape;12923;p7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75"/>
          <p:cNvGrpSpPr/>
          <p:nvPr/>
        </p:nvGrpSpPr>
        <p:grpSpPr>
          <a:xfrm>
            <a:off x="6083810" y="1547297"/>
            <a:ext cx="382819" cy="310788"/>
            <a:chOff x="6083810" y="1547297"/>
            <a:chExt cx="382819" cy="310788"/>
          </a:xfrm>
        </p:grpSpPr>
        <p:sp>
          <p:nvSpPr>
            <p:cNvPr id="12950" name="Google Shape;12950;p7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8" name="Google Shape;12968;p75"/>
          <p:cNvGrpSpPr/>
          <p:nvPr/>
        </p:nvGrpSpPr>
        <p:grpSpPr>
          <a:xfrm>
            <a:off x="6558300" y="1538193"/>
            <a:ext cx="382788" cy="328613"/>
            <a:chOff x="6558300" y="1538193"/>
            <a:chExt cx="382788" cy="328613"/>
          </a:xfrm>
        </p:grpSpPr>
        <p:sp>
          <p:nvSpPr>
            <p:cNvPr id="12969" name="Google Shape;12969;p7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75"/>
          <p:cNvGrpSpPr/>
          <p:nvPr/>
        </p:nvGrpSpPr>
        <p:grpSpPr>
          <a:xfrm>
            <a:off x="5194002" y="1511297"/>
            <a:ext cx="259605" cy="346024"/>
            <a:chOff x="5194002" y="1511297"/>
            <a:chExt cx="259605" cy="346024"/>
          </a:xfrm>
        </p:grpSpPr>
        <p:sp>
          <p:nvSpPr>
            <p:cNvPr id="12972" name="Google Shape;12972;p7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6" name="Google Shape;12976;p75"/>
          <p:cNvGrpSpPr/>
          <p:nvPr/>
        </p:nvGrpSpPr>
        <p:grpSpPr>
          <a:xfrm>
            <a:off x="1394741" y="1512061"/>
            <a:ext cx="252444" cy="351722"/>
            <a:chOff x="1394741" y="1512061"/>
            <a:chExt cx="252444" cy="351722"/>
          </a:xfrm>
        </p:grpSpPr>
        <p:sp>
          <p:nvSpPr>
            <p:cNvPr id="12977" name="Google Shape;12977;p7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75"/>
          <p:cNvGrpSpPr/>
          <p:nvPr/>
        </p:nvGrpSpPr>
        <p:grpSpPr>
          <a:xfrm>
            <a:off x="855096" y="1504485"/>
            <a:ext cx="380910" cy="339594"/>
            <a:chOff x="855096" y="1504485"/>
            <a:chExt cx="380910" cy="339594"/>
          </a:xfrm>
        </p:grpSpPr>
        <p:sp>
          <p:nvSpPr>
            <p:cNvPr id="12995" name="Google Shape;12995;p7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75"/>
          <p:cNvGrpSpPr/>
          <p:nvPr/>
        </p:nvGrpSpPr>
        <p:grpSpPr>
          <a:xfrm>
            <a:off x="1819576" y="1511679"/>
            <a:ext cx="352103" cy="352103"/>
            <a:chOff x="1819576" y="1511679"/>
            <a:chExt cx="352103" cy="352103"/>
          </a:xfrm>
        </p:grpSpPr>
        <p:sp>
          <p:nvSpPr>
            <p:cNvPr id="13001" name="Google Shape;13001;p7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75"/>
          <p:cNvGrpSpPr/>
          <p:nvPr/>
        </p:nvGrpSpPr>
        <p:grpSpPr>
          <a:xfrm>
            <a:off x="5621097" y="1500761"/>
            <a:ext cx="371424" cy="355446"/>
            <a:chOff x="5621097" y="1500761"/>
            <a:chExt cx="371424" cy="355446"/>
          </a:xfrm>
        </p:grpSpPr>
        <p:sp>
          <p:nvSpPr>
            <p:cNvPr id="13006" name="Google Shape;13006;p7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75"/>
          <p:cNvGrpSpPr/>
          <p:nvPr/>
        </p:nvGrpSpPr>
        <p:grpSpPr>
          <a:xfrm>
            <a:off x="4670239" y="1541599"/>
            <a:ext cx="359679" cy="321833"/>
            <a:chOff x="4670239" y="1541599"/>
            <a:chExt cx="359679" cy="321833"/>
          </a:xfrm>
        </p:grpSpPr>
        <p:sp>
          <p:nvSpPr>
            <p:cNvPr id="13009" name="Google Shape;13009;p7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75"/>
          <p:cNvGrpSpPr/>
          <p:nvPr/>
        </p:nvGrpSpPr>
        <p:grpSpPr>
          <a:xfrm>
            <a:off x="4212429" y="1502385"/>
            <a:ext cx="321037" cy="353822"/>
            <a:chOff x="4212429" y="1502385"/>
            <a:chExt cx="321037" cy="353822"/>
          </a:xfrm>
        </p:grpSpPr>
        <p:sp>
          <p:nvSpPr>
            <p:cNvPr id="13015" name="Google Shape;13015;p7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75"/>
          <p:cNvGrpSpPr/>
          <p:nvPr/>
        </p:nvGrpSpPr>
        <p:grpSpPr>
          <a:xfrm>
            <a:off x="2302788" y="1505981"/>
            <a:ext cx="336188" cy="335425"/>
            <a:chOff x="2302788" y="1505981"/>
            <a:chExt cx="336188" cy="335425"/>
          </a:xfrm>
        </p:grpSpPr>
        <p:sp>
          <p:nvSpPr>
            <p:cNvPr id="13020" name="Google Shape;13020;p7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75"/>
          <p:cNvGrpSpPr/>
          <p:nvPr/>
        </p:nvGrpSpPr>
        <p:grpSpPr>
          <a:xfrm>
            <a:off x="2780301" y="1521896"/>
            <a:ext cx="333133" cy="321037"/>
            <a:chOff x="2780301" y="1521896"/>
            <a:chExt cx="333133" cy="321037"/>
          </a:xfrm>
        </p:grpSpPr>
        <p:sp>
          <p:nvSpPr>
            <p:cNvPr id="13038" name="Google Shape;13038;p7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8" name="Google Shape;13058;p7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1" name="Google Shape;13061;p75"/>
          <p:cNvGrpSpPr/>
          <p:nvPr/>
        </p:nvGrpSpPr>
        <p:grpSpPr>
          <a:xfrm>
            <a:off x="3316159" y="1515085"/>
            <a:ext cx="211892" cy="339594"/>
            <a:chOff x="3316159" y="1515085"/>
            <a:chExt cx="211892" cy="339594"/>
          </a:xfrm>
        </p:grpSpPr>
        <p:sp>
          <p:nvSpPr>
            <p:cNvPr id="13062" name="Google Shape;13062;p7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75"/>
          <p:cNvGrpSpPr/>
          <p:nvPr/>
        </p:nvGrpSpPr>
        <p:grpSpPr>
          <a:xfrm>
            <a:off x="3716358" y="1544655"/>
            <a:ext cx="361971" cy="314958"/>
            <a:chOff x="3716358" y="1544655"/>
            <a:chExt cx="361971" cy="314958"/>
          </a:xfrm>
        </p:grpSpPr>
        <p:sp>
          <p:nvSpPr>
            <p:cNvPr id="13069" name="Google Shape;13069;p7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4" name="Google Shape;13074;p75"/>
            <p:cNvGrpSpPr/>
            <p:nvPr/>
          </p:nvGrpSpPr>
          <p:grpSpPr>
            <a:xfrm>
              <a:off x="3716358" y="1544655"/>
              <a:ext cx="361971" cy="314958"/>
              <a:chOff x="3716358" y="1544655"/>
              <a:chExt cx="361971" cy="314958"/>
            </a:xfrm>
          </p:grpSpPr>
          <p:sp>
            <p:nvSpPr>
              <p:cNvPr id="13075" name="Google Shape;13075;p7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80" name="Google Shape;13080;p75"/>
          <p:cNvGrpSpPr/>
          <p:nvPr/>
        </p:nvGrpSpPr>
        <p:grpSpPr>
          <a:xfrm>
            <a:off x="7011924" y="1557552"/>
            <a:ext cx="499533" cy="305136"/>
            <a:chOff x="7009649" y="1541981"/>
            <a:chExt cx="524940" cy="320655"/>
          </a:xfrm>
        </p:grpSpPr>
        <p:sp>
          <p:nvSpPr>
            <p:cNvPr id="13081" name="Google Shape;13081;p7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75"/>
          <p:cNvGrpSpPr/>
          <p:nvPr/>
        </p:nvGrpSpPr>
        <p:grpSpPr>
          <a:xfrm>
            <a:off x="8034034" y="1518109"/>
            <a:ext cx="282746" cy="340358"/>
            <a:chOff x="8034034" y="1518109"/>
            <a:chExt cx="282746" cy="340358"/>
          </a:xfrm>
        </p:grpSpPr>
        <p:sp>
          <p:nvSpPr>
            <p:cNvPr id="13090" name="Google Shape;13090;p7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4" name="Google Shape;13094;p75"/>
          <p:cNvGrpSpPr/>
          <p:nvPr/>
        </p:nvGrpSpPr>
        <p:grpSpPr>
          <a:xfrm>
            <a:off x="7582302" y="1499934"/>
            <a:ext cx="369133" cy="360411"/>
            <a:chOff x="7582302" y="1499934"/>
            <a:chExt cx="369133" cy="360411"/>
          </a:xfrm>
        </p:grpSpPr>
        <p:sp>
          <p:nvSpPr>
            <p:cNvPr id="13095" name="Google Shape;13095;p7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03" name="Shape 13103"/>
        <p:cNvGrpSpPr/>
        <p:nvPr/>
      </p:nvGrpSpPr>
      <p:grpSpPr>
        <a:xfrm>
          <a:off x="0" y="0"/>
          <a:ext cx="0" cy="0"/>
          <a:chOff x="0" y="0"/>
          <a:chExt cx="0" cy="0"/>
        </a:xfrm>
      </p:grpSpPr>
      <p:pic>
        <p:nvPicPr>
          <p:cNvPr id="13104" name="Google Shape;13104;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Neon Carnival by Slidesgo">
  <a:themeElements>
    <a:clrScheme name="Simple Light">
      <a:dk1>
        <a:srgbClr val="000C1D"/>
      </a:dk1>
      <a:lt1>
        <a:srgbClr val="657DF4"/>
      </a:lt1>
      <a:dk2>
        <a:srgbClr val="BCF7CF"/>
      </a:dk2>
      <a:lt2>
        <a:srgbClr val="FFF26E"/>
      </a:lt2>
      <a:accent1>
        <a:srgbClr val="FF8C78"/>
      </a:accent1>
      <a:accent2>
        <a:srgbClr val="FF4367"/>
      </a:accent2>
      <a:accent3>
        <a:srgbClr val="000C1D"/>
      </a:accent3>
      <a:accent4>
        <a:srgbClr val="657DF4"/>
      </a:accent4>
      <a:accent5>
        <a:srgbClr val="BCF7CF"/>
      </a:accent5>
      <a:accent6>
        <a:srgbClr val="FFF26E"/>
      </a:accent6>
      <a:hlink>
        <a:srgbClr val="BCF7C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